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aleway"/>
      <p:regular r:id="rId30"/>
      <p:bold r:id="rId31"/>
      <p:italic r:id="rId32"/>
      <p:boldItalic r:id="rId33"/>
    </p:embeddedFont>
    <p:embeddedFont>
      <p:font typeface="Playfair Display"/>
      <p:regular r:id="rId34"/>
      <p:bold r:id="rId35"/>
      <p:italic r:id="rId36"/>
      <p:boldItalic r:id="rId37"/>
    </p:embeddedFont>
    <p:embeddedFont>
      <p:font typeface="Great Vibes"/>
      <p:regular r:id="rId38"/>
    </p:embeddedFont>
    <p:embeddedFont>
      <p:font typeface="Grand Hotel"/>
      <p:regular r:id="rId39"/>
    </p:embeddedFont>
    <p:embeddedFont>
      <p:font typeface="Raleway Medium"/>
      <p:regular r:id="rId40"/>
      <p:bold r:id="rId41"/>
      <p:italic r:id="rId42"/>
      <p:boldItalic r:id="rId43"/>
    </p:embeddedFont>
    <p:embeddedFont>
      <p:font typeface="Playfair Display SemiBold"/>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F6116D-2F9B-47E4-9282-F48B856AF6A5}">
  <a:tblStyle styleId="{8FF6116D-2F9B-47E4-9282-F48B856AF6A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Medium-regular.fntdata"/><Relationship Id="rId20" Type="http://schemas.openxmlformats.org/officeDocument/2006/relationships/slide" Target="slides/slide15.xml"/><Relationship Id="rId42" Type="http://schemas.openxmlformats.org/officeDocument/2006/relationships/font" Target="fonts/RalewayMedium-italic.fntdata"/><Relationship Id="rId41" Type="http://schemas.openxmlformats.org/officeDocument/2006/relationships/font" Target="fonts/RalewayMedium-bold.fntdata"/><Relationship Id="rId22" Type="http://schemas.openxmlformats.org/officeDocument/2006/relationships/slide" Target="slides/slide17.xml"/><Relationship Id="rId44" Type="http://schemas.openxmlformats.org/officeDocument/2006/relationships/font" Target="fonts/PlayfairDisplaySemiBold-regular.fntdata"/><Relationship Id="rId21" Type="http://schemas.openxmlformats.org/officeDocument/2006/relationships/slide" Target="slides/slide16.xml"/><Relationship Id="rId43" Type="http://schemas.openxmlformats.org/officeDocument/2006/relationships/font" Target="fonts/RalewayMedium-boldItalic.fntdata"/><Relationship Id="rId24" Type="http://schemas.openxmlformats.org/officeDocument/2006/relationships/slide" Target="slides/slide19.xml"/><Relationship Id="rId46" Type="http://schemas.openxmlformats.org/officeDocument/2006/relationships/font" Target="fonts/PlayfairDisplaySemiBold-italic.fntdata"/><Relationship Id="rId23" Type="http://schemas.openxmlformats.org/officeDocument/2006/relationships/slide" Target="slides/slide18.xml"/><Relationship Id="rId45" Type="http://schemas.openxmlformats.org/officeDocument/2006/relationships/font" Target="fonts/PlayfairDisplay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PlayfairDisplaySemiBold-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6.xml"/><Relationship Id="rId33" Type="http://schemas.openxmlformats.org/officeDocument/2006/relationships/font" Target="fonts/Raleway-boldItalic.fntdata"/><Relationship Id="rId10" Type="http://schemas.openxmlformats.org/officeDocument/2006/relationships/slide" Target="slides/slide5.xml"/><Relationship Id="rId32" Type="http://schemas.openxmlformats.org/officeDocument/2006/relationships/font" Target="fonts/Raleway-italic.fntdata"/><Relationship Id="rId13" Type="http://schemas.openxmlformats.org/officeDocument/2006/relationships/slide" Target="slides/slide8.xml"/><Relationship Id="rId35" Type="http://schemas.openxmlformats.org/officeDocument/2006/relationships/font" Target="fonts/PlayfairDisplay-bold.fntdata"/><Relationship Id="rId12" Type="http://schemas.openxmlformats.org/officeDocument/2006/relationships/slide" Target="slides/slide7.xml"/><Relationship Id="rId34" Type="http://schemas.openxmlformats.org/officeDocument/2006/relationships/font" Target="fonts/PlayfairDisplay-regular.fntdata"/><Relationship Id="rId15" Type="http://schemas.openxmlformats.org/officeDocument/2006/relationships/slide" Target="slides/slide10.xml"/><Relationship Id="rId37" Type="http://schemas.openxmlformats.org/officeDocument/2006/relationships/font" Target="fonts/PlayfairDisplay-boldItalic.fntdata"/><Relationship Id="rId14" Type="http://schemas.openxmlformats.org/officeDocument/2006/relationships/slide" Target="slides/slide9.xml"/><Relationship Id="rId36" Type="http://schemas.openxmlformats.org/officeDocument/2006/relationships/font" Target="fonts/PlayfairDisplay-italic.fntdata"/><Relationship Id="rId17" Type="http://schemas.openxmlformats.org/officeDocument/2006/relationships/slide" Target="slides/slide12.xml"/><Relationship Id="rId39" Type="http://schemas.openxmlformats.org/officeDocument/2006/relationships/font" Target="fonts/GrandHotel-regular.fntdata"/><Relationship Id="rId16" Type="http://schemas.openxmlformats.org/officeDocument/2006/relationships/slide" Target="slides/slide11.xml"/><Relationship Id="rId38" Type="http://schemas.openxmlformats.org/officeDocument/2006/relationships/font" Target="fonts/GreatVibe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b34bac25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b34bac25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39d6ce9bf1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239d6ce9bf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b34bac25ab_1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b34bac25ab_1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b34bac25a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b34bac25a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b34bac25a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b34bac25a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b34bac25a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b34bac25a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b34bac25ab_1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b34bac25ab_1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b34bac25a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b34bac25a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b34bac25a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b34bac25a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b34bac25ab_1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b34bac25ab_1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39d6ce9bf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239d6ce9bf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239d6ce9bf1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239d6ce9bf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239d6ce9bf1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239d6ce9bf1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b34bac25a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b34bac25a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b2f1b674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b2f1b674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b34bac25ab_1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b34bac25ab_1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39d6ce9bf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239d6ce9bf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39d6ce9bf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239d6ce9bf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239d6ce9bf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239d6ce9bf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239d6ce9bf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239d6ce9bf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39d6ce9bf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239d6ce9bf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39d6ce9bf1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239d6ce9bf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b34bac25a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b34bac25a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E2A12"/>
        </a:solidFill>
      </p:bgPr>
    </p:bg>
    <p:spTree>
      <p:nvGrpSpPr>
        <p:cNvPr id="8" name="Shape 8"/>
        <p:cNvGrpSpPr/>
        <p:nvPr/>
      </p:nvGrpSpPr>
      <p:grpSpPr>
        <a:xfrm>
          <a:off x="0" y="0"/>
          <a:ext cx="0" cy="0"/>
          <a:chOff x="0" y="0"/>
          <a:chExt cx="0" cy="0"/>
        </a:xfrm>
      </p:grpSpPr>
      <p:sp>
        <p:nvSpPr>
          <p:cNvPr id="9" name="Google Shape;9;p2"/>
          <p:cNvSpPr/>
          <p:nvPr/>
        </p:nvSpPr>
        <p:spPr>
          <a:xfrm>
            <a:off x="1377" y="-571912"/>
            <a:ext cx="9142599" cy="5415522"/>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1377" y="-571912"/>
            <a:ext cx="9142599" cy="5098064"/>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0" y="-571912"/>
            <a:ext cx="9142493" cy="4651696"/>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41075" y="-113300"/>
            <a:ext cx="8595897" cy="4904020"/>
            <a:chOff x="390213" y="162931"/>
            <a:chExt cx="7516524" cy="4904020"/>
          </a:xfrm>
        </p:grpSpPr>
        <p:grpSp>
          <p:nvGrpSpPr>
            <p:cNvPr id="13" name="Google Shape;13;p2"/>
            <p:cNvGrpSpPr/>
            <p:nvPr/>
          </p:nvGrpSpPr>
          <p:grpSpPr>
            <a:xfrm>
              <a:off x="874440" y="516591"/>
              <a:ext cx="6519013" cy="4254221"/>
              <a:chOff x="1077200" y="615127"/>
              <a:chExt cx="6212726" cy="4054342"/>
            </a:xfrm>
          </p:grpSpPr>
          <p:sp>
            <p:nvSpPr>
              <p:cNvPr id="14" name="Google Shape;14;p2"/>
              <p:cNvSpPr/>
              <p:nvPr/>
            </p:nvSpPr>
            <p:spPr>
              <a:xfrm>
                <a:off x="1077200" y="615127"/>
                <a:ext cx="3371717" cy="4054342"/>
              </a:xfrm>
              <a:custGeom>
                <a:rect b="b" l="l" r="r" t="t"/>
                <a:pathLst>
                  <a:path extrusionOk="0" h="9491" w="7319">
                    <a:moveTo>
                      <a:pt x="450" y="0"/>
                    </a:moveTo>
                    <a:cubicBezTo>
                      <a:pt x="203" y="0"/>
                      <a:pt x="0" y="199"/>
                      <a:pt x="0" y="445"/>
                    </a:cubicBezTo>
                    <a:lnTo>
                      <a:pt x="0" y="9041"/>
                    </a:lnTo>
                    <a:cubicBezTo>
                      <a:pt x="0" y="9292"/>
                      <a:pt x="203" y="9491"/>
                      <a:pt x="450" y="9491"/>
                    </a:cubicBezTo>
                    <a:lnTo>
                      <a:pt x="6869" y="9491"/>
                    </a:lnTo>
                    <a:cubicBezTo>
                      <a:pt x="7120" y="9491"/>
                      <a:pt x="7319" y="9292"/>
                      <a:pt x="7319" y="9041"/>
                    </a:cubicBezTo>
                    <a:lnTo>
                      <a:pt x="7319" y="445"/>
                    </a:lnTo>
                    <a:cubicBezTo>
                      <a:pt x="7319" y="199"/>
                      <a:pt x="7120" y="0"/>
                      <a:pt x="68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918209" y="615127"/>
                <a:ext cx="3371717" cy="4054342"/>
              </a:xfrm>
              <a:custGeom>
                <a:rect b="b" l="l" r="r" t="t"/>
                <a:pathLst>
                  <a:path extrusionOk="0" h="9491" w="7319">
                    <a:moveTo>
                      <a:pt x="450" y="0"/>
                    </a:moveTo>
                    <a:cubicBezTo>
                      <a:pt x="204" y="0"/>
                      <a:pt x="1" y="199"/>
                      <a:pt x="1" y="445"/>
                    </a:cubicBezTo>
                    <a:lnTo>
                      <a:pt x="1" y="9041"/>
                    </a:lnTo>
                    <a:cubicBezTo>
                      <a:pt x="1" y="9292"/>
                      <a:pt x="204" y="9491"/>
                      <a:pt x="450" y="9491"/>
                    </a:cubicBezTo>
                    <a:lnTo>
                      <a:pt x="6869" y="9491"/>
                    </a:lnTo>
                    <a:cubicBezTo>
                      <a:pt x="7121" y="9491"/>
                      <a:pt x="7319" y="9292"/>
                      <a:pt x="7319" y="9041"/>
                    </a:cubicBezTo>
                    <a:lnTo>
                      <a:pt x="7319" y="445"/>
                    </a:lnTo>
                    <a:cubicBezTo>
                      <a:pt x="7319" y="199"/>
                      <a:pt x="7121" y="0"/>
                      <a:pt x="68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 name="Google Shape;16;p2"/>
            <p:cNvGrpSpPr/>
            <p:nvPr/>
          </p:nvGrpSpPr>
          <p:grpSpPr>
            <a:xfrm rot="-518345">
              <a:off x="699103" y="416304"/>
              <a:ext cx="3705355" cy="4393050"/>
              <a:chOff x="741158" y="1174926"/>
              <a:chExt cx="2153118" cy="2774686"/>
            </a:xfrm>
          </p:grpSpPr>
          <p:sp>
            <p:nvSpPr>
              <p:cNvPr id="17" name="Google Shape;17;p2"/>
              <p:cNvSpPr/>
              <p:nvPr/>
            </p:nvSpPr>
            <p:spPr>
              <a:xfrm>
                <a:off x="741158" y="1174926"/>
                <a:ext cx="2153118" cy="2774654"/>
              </a:xfrm>
              <a:custGeom>
                <a:rect b="b" l="l" r="r" t="t"/>
                <a:pathLst>
                  <a:path extrusionOk="0" h="31910" w="24762">
                    <a:moveTo>
                      <a:pt x="8507" y="0"/>
                    </a:moveTo>
                    <a:cubicBezTo>
                      <a:pt x="5875" y="0"/>
                      <a:pt x="4047" y="133"/>
                      <a:pt x="4047" y="133"/>
                    </a:cubicBezTo>
                    <a:lnTo>
                      <a:pt x="1" y="29009"/>
                    </a:lnTo>
                    <a:lnTo>
                      <a:pt x="20701" y="31909"/>
                    </a:lnTo>
                    <a:lnTo>
                      <a:pt x="24761" y="2964"/>
                    </a:lnTo>
                    <a:cubicBezTo>
                      <a:pt x="20840" y="445"/>
                      <a:pt x="13326" y="0"/>
                      <a:pt x="8507" y="0"/>
                    </a:cubicBezTo>
                    <a:close/>
                  </a:path>
                </a:pathLst>
              </a:custGeom>
              <a:solidFill>
                <a:srgbClr val="FFF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741158" y="3679712"/>
                <a:ext cx="1798873" cy="269901"/>
              </a:xfrm>
              <a:custGeom>
                <a:rect b="b" l="l" r="r" t="t"/>
                <a:pathLst>
                  <a:path extrusionOk="0" h="3104" w="20688">
                    <a:moveTo>
                      <a:pt x="5785" y="1"/>
                    </a:moveTo>
                    <a:cubicBezTo>
                      <a:pt x="2484" y="1"/>
                      <a:pt x="1" y="203"/>
                      <a:pt x="1" y="203"/>
                    </a:cubicBezTo>
                    <a:lnTo>
                      <a:pt x="20688" y="3103"/>
                    </a:lnTo>
                    <a:cubicBezTo>
                      <a:pt x="20688" y="3103"/>
                      <a:pt x="18878" y="1653"/>
                      <a:pt x="16876" y="1115"/>
                    </a:cubicBezTo>
                    <a:cubicBezTo>
                      <a:pt x="13544" y="220"/>
                      <a:pt x="9221" y="1"/>
                      <a:pt x="5785"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2"/>
            <p:cNvGrpSpPr/>
            <p:nvPr/>
          </p:nvGrpSpPr>
          <p:grpSpPr>
            <a:xfrm flipH="1" rot="518345">
              <a:off x="3892492" y="420528"/>
              <a:ext cx="3705355" cy="4393050"/>
              <a:chOff x="741158" y="1174926"/>
              <a:chExt cx="2153118" cy="2774686"/>
            </a:xfrm>
          </p:grpSpPr>
          <p:sp>
            <p:nvSpPr>
              <p:cNvPr id="20" name="Google Shape;20;p2"/>
              <p:cNvSpPr/>
              <p:nvPr/>
            </p:nvSpPr>
            <p:spPr>
              <a:xfrm>
                <a:off x="741158" y="1174926"/>
                <a:ext cx="2153118" cy="2774654"/>
              </a:xfrm>
              <a:custGeom>
                <a:rect b="b" l="l" r="r" t="t"/>
                <a:pathLst>
                  <a:path extrusionOk="0" h="31910" w="24762">
                    <a:moveTo>
                      <a:pt x="8507" y="0"/>
                    </a:moveTo>
                    <a:cubicBezTo>
                      <a:pt x="5875" y="0"/>
                      <a:pt x="4047" y="133"/>
                      <a:pt x="4047" y="133"/>
                    </a:cubicBezTo>
                    <a:lnTo>
                      <a:pt x="1" y="29009"/>
                    </a:lnTo>
                    <a:lnTo>
                      <a:pt x="20701" y="31909"/>
                    </a:lnTo>
                    <a:lnTo>
                      <a:pt x="24761" y="2964"/>
                    </a:lnTo>
                    <a:cubicBezTo>
                      <a:pt x="20840" y="445"/>
                      <a:pt x="13326" y="0"/>
                      <a:pt x="8507" y="0"/>
                    </a:cubicBezTo>
                    <a:close/>
                  </a:path>
                </a:pathLst>
              </a:custGeom>
              <a:solidFill>
                <a:srgbClr val="FFF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41158" y="3679712"/>
                <a:ext cx="1798873" cy="269901"/>
              </a:xfrm>
              <a:custGeom>
                <a:rect b="b" l="l" r="r" t="t"/>
                <a:pathLst>
                  <a:path extrusionOk="0" h="3104" w="20688">
                    <a:moveTo>
                      <a:pt x="5785" y="1"/>
                    </a:moveTo>
                    <a:cubicBezTo>
                      <a:pt x="2484" y="1"/>
                      <a:pt x="1" y="203"/>
                      <a:pt x="1" y="203"/>
                    </a:cubicBezTo>
                    <a:lnTo>
                      <a:pt x="20688" y="3103"/>
                    </a:lnTo>
                    <a:cubicBezTo>
                      <a:pt x="20688" y="3103"/>
                      <a:pt x="18878" y="1653"/>
                      <a:pt x="16876" y="1115"/>
                    </a:cubicBezTo>
                    <a:cubicBezTo>
                      <a:pt x="13544" y="220"/>
                      <a:pt x="9221" y="1"/>
                      <a:pt x="5785"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2"/>
            <p:cNvSpPr/>
            <p:nvPr/>
          </p:nvSpPr>
          <p:spPr>
            <a:xfrm rot="-518403">
              <a:off x="4642001" y="416725"/>
              <a:ext cx="624301" cy="1444164"/>
            </a:xfrm>
            <a:custGeom>
              <a:rect b="b" l="l" r="r" t="t"/>
              <a:pathLst>
                <a:path extrusionOk="0" h="10490" w="4172">
                  <a:moveTo>
                    <a:pt x="1812" y="1"/>
                  </a:moveTo>
                  <a:cubicBezTo>
                    <a:pt x="1503" y="1"/>
                    <a:pt x="1235" y="226"/>
                    <a:pt x="1188" y="533"/>
                  </a:cubicBezTo>
                  <a:lnTo>
                    <a:pt x="1" y="10034"/>
                  </a:lnTo>
                  <a:lnTo>
                    <a:pt x="1603" y="8625"/>
                  </a:lnTo>
                  <a:lnTo>
                    <a:pt x="2832" y="10489"/>
                  </a:lnTo>
                  <a:lnTo>
                    <a:pt x="4116" y="919"/>
                  </a:lnTo>
                  <a:cubicBezTo>
                    <a:pt x="4171" y="588"/>
                    <a:pt x="3978" y="270"/>
                    <a:pt x="3660" y="173"/>
                  </a:cubicBezTo>
                  <a:lnTo>
                    <a:pt x="1975" y="22"/>
                  </a:lnTo>
                  <a:cubicBezTo>
                    <a:pt x="1920" y="7"/>
                    <a:pt x="1866" y="1"/>
                    <a:pt x="18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4572056" y="1394847"/>
            <a:ext cx="3860567" cy="3756500"/>
            <a:chOff x="4946475" y="1714514"/>
            <a:chExt cx="3036708" cy="2954850"/>
          </a:xfrm>
        </p:grpSpPr>
        <p:sp>
          <p:nvSpPr>
            <p:cNvPr id="24" name="Google Shape;24;p2"/>
            <p:cNvSpPr/>
            <p:nvPr/>
          </p:nvSpPr>
          <p:spPr>
            <a:xfrm>
              <a:off x="5779028" y="3456917"/>
              <a:ext cx="253956" cy="160933"/>
            </a:xfrm>
            <a:custGeom>
              <a:rect b="b" l="l" r="r" t="t"/>
              <a:pathLst>
                <a:path extrusionOk="0" h="3685" w="5815">
                  <a:moveTo>
                    <a:pt x="4042" y="1"/>
                  </a:moveTo>
                  <a:cubicBezTo>
                    <a:pt x="3975" y="1"/>
                    <a:pt x="3907" y="5"/>
                    <a:pt x="3839" y="13"/>
                  </a:cubicBezTo>
                  <a:lnTo>
                    <a:pt x="1575" y="303"/>
                  </a:lnTo>
                  <a:cubicBezTo>
                    <a:pt x="649" y="414"/>
                    <a:pt x="0" y="1242"/>
                    <a:pt x="125" y="2167"/>
                  </a:cubicBezTo>
                  <a:lnTo>
                    <a:pt x="125" y="2223"/>
                  </a:lnTo>
                  <a:cubicBezTo>
                    <a:pt x="240" y="3066"/>
                    <a:pt x="958" y="3685"/>
                    <a:pt x="1787" y="3685"/>
                  </a:cubicBezTo>
                  <a:cubicBezTo>
                    <a:pt x="1854" y="3685"/>
                    <a:pt x="1921" y="3681"/>
                    <a:pt x="1989" y="3673"/>
                  </a:cubicBezTo>
                  <a:lnTo>
                    <a:pt x="4254" y="3383"/>
                  </a:lnTo>
                  <a:cubicBezTo>
                    <a:pt x="5179" y="3272"/>
                    <a:pt x="5814" y="2444"/>
                    <a:pt x="5704" y="1518"/>
                  </a:cubicBezTo>
                  <a:lnTo>
                    <a:pt x="5704" y="1477"/>
                  </a:lnTo>
                  <a:cubicBezTo>
                    <a:pt x="5589" y="621"/>
                    <a:pt x="4870" y="1"/>
                    <a:pt x="4042" y="1"/>
                  </a:cubicBezTo>
                  <a:close/>
                </a:path>
              </a:pathLst>
            </a:custGeom>
            <a:solidFill>
              <a:srgbClr val="A956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5744657" y="2478041"/>
              <a:ext cx="1451106" cy="1363062"/>
            </a:xfrm>
            <a:custGeom>
              <a:rect b="b" l="l" r="r" t="t"/>
              <a:pathLst>
                <a:path extrusionOk="0" h="31211" w="33227">
                  <a:moveTo>
                    <a:pt x="6256" y="0"/>
                  </a:moveTo>
                  <a:cubicBezTo>
                    <a:pt x="2790" y="0"/>
                    <a:pt x="0" y="2790"/>
                    <a:pt x="0" y="6242"/>
                  </a:cubicBezTo>
                  <a:lnTo>
                    <a:pt x="0" y="24968"/>
                  </a:lnTo>
                  <a:cubicBezTo>
                    <a:pt x="0" y="28434"/>
                    <a:pt x="2790" y="31210"/>
                    <a:pt x="6256" y="31210"/>
                  </a:cubicBezTo>
                  <a:lnTo>
                    <a:pt x="26984" y="31210"/>
                  </a:lnTo>
                  <a:cubicBezTo>
                    <a:pt x="30437" y="31210"/>
                    <a:pt x="33226" y="28434"/>
                    <a:pt x="33226" y="24968"/>
                  </a:cubicBezTo>
                  <a:lnTo>
                    <a:pt x="33226" y="6242"/>
                  </a:lnTo>
                  <a:cubicBezTo>
                    <a:pt x="33226" y="2790"/>
                    <a:pt x="30437" y="0"/>
                    <a:pt x="26984" y="0"/>
                  </a:cubicBezTo>
                  <a:close/>
                </a:path>
              </a:pathLst>
            </a:custGeom>
            <a:solidFill>
              <a:srgbClr val="AF6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202390" y="2949661"/>
              <a:ext cx="606786" cy="655612"/>
            </a:xfrm>
            <a:custGeom>
              <a:rect b="b" l="l" r="r" t="t"/>
              <a:pathLst>
                <a:path extrusionOk="0" h="15012" w="13894">
                  <a:moveTo>
                    <a:pt x="1727" y="0"/>
                  </a:moveTo>
                  <a:cubicBezTo>
                    <a:pt x="774" y="0"/>
                    <a:pt x="1" y="760"/>
                    <a:pt x="1" y="1727"/>
                  </a:cubicBezTo>
                  <a:lnTo>
                    <a:pt x="1" y="13285"/>
                  </a:lnTo>
                  <a:cubicBezTo>
                    <a:pt x="1" y="14238"/>
                    <a:pt x="774" y="15011"/>
                    <a:pt x="1727" y="15011"/>
                  </a:cubicBezTo>
                  <a:lnTo>
                    <a:pt x="12167" y="15011"/>
                  </a:lnTo>
                  <a:cubicBezTo>
                    <a:pt x="13120" y="15011"/>
                    <a:pt x="13893" y="14238"/>
                    <a:pt x="13893" y="13285"/>
                  </a:cubicBezTo>
                  <a:lnTo>
                    <a:pt x="13893" y="1727"/>
                  </a:lnTo>
                  <a:cubicBezTo>
                    <a:pt x="13893" y="760"/>
                    <a:pt x="13120" y="0"/>
                    <a:pt x="12167" y="0"/>
                  </a:cubicBezTo>
                  <a:close/>
                </a:path>
              </a:pathLst>
            </a:custGeom>
            <a:solidFill>
              <a:srgbClr val="A956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744046" y="2458738"/>
              <a:ext cx="1451106" cy="441485"/>
            </a:xfrm>
            <a:custGeom>
              <a:rect b="b" l="l" r="r" t="t"/>
              <a:pathLst>
                <a:path extrusionOk="0" h="10109" w="33227">
                  <a:moveTo>
                    <a:pt x="6698" y="0"/>
                  </a:moveTo>
                  <a:cubicBezTo>
                    <a:pt x="2997" y="0"/>
                    <a:pt x="0" y="2610"/>
                    <a:pt x="0" y="5828"/>
                  </a:cubicBezTo>
                  <a:lnTo>
                    <a:pt x="0" y="10109"/>
                  </a:lnTo>
                  <a:cubicBezTo>
                    <a:pt x="0" y="6891"/>
                    <a:pt x="2997" y="4281"/>
                    <a:pt x="6698" y="4281"/>
                  </a:cubicBezTo>
                  <a:lnTo>
                    <a:pt x="26529" y="4281"/>
                  </a:lnTo>
                  <a:cubicBezTo>
                    <a:pt x="30230" y="4281"/>
                    <a:pt x="33227" y="6891"/>
                    <a:pt x="33227" y="10109"/>
                  </a:cubicBezTo>
                  <a:lnTo>
                    <a:pt x="33227" y="5828"/>
                  </a:lnTo>
                  <a:cubicBezTo>
                    <a:pt x="33227" y="2610"/>
                    <a:pt x="30230" y="0"/>
                    <a:pt x="26529" y="0"/>
                  </a:cubicBezTo>
                  <a:close/>
                </a:path>
              </a:pathLst>
            </a:custGeom>
            <a:solidFill>
              <a:srgbClr val="A954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6737947" y="2940883"/>
              <a:ext cx="468650" cy="666530"/>
            </a:xfrm>
            <a:custGeom>
              <a:rect b="b" l="l" r="r" t="t"/>
              <a:pathLst>
                <a:path extrusionOk="0" h="15262" w="10731">
                  <a:moveTo>
                    <a:pt x="1942" y="0"/>
                  </a:moveTo>
                  <a:cubicBezTo>
                    <a:pt x="1653" y="0"/>
                    <a:pt x="1361" y="74"/>
                    <a:pt x="1092" y="229"/>
                  </a:cubicBezTo>
                  <a:cubicBezTo>
                    <a:pt x="277" y="699"/>
                    <a:pt x="1" y="1734"/>
                    <a:pt x="470" y="2549"/>
                  </a:cubicBezTo>
                  <a:lnTo>
                    <a:pt x="7320" y="14412"/>
                  </a:lnTo>
                  <a:cubicBezTo>
                    <a:pt x="7635" y="14957"/>
                    <a:pt x="8203" y="15262"/>
                    <a:pt x="8790" y="15262"/>
                  </a:cubicBezTo>
                  <a:cubicBezTo>
                    <a:pt x="9078" y="15262"/>
                    <a:pt x="9371" y="15188"/>
                    <a:pt x="9640" y="15033"/>
                  </a:cubicBezTo>
                  <a:cubicBezTo>
                    <a:pt x="10455" y="14563"/>
                    <a:pt x="10731" y="13528"/>
                    <a:pt x="10261" y="12713"/>
                  </a:cubicBezTo>
                  <a:lnTo>
                    <a:pt x="3412" y="850"/>
                  </a:lnTo>
                  <a:cubicBezTo>
                    <a:pt x="3097" y="304"/>
                    <a:pt x="2528" y="0"/>
                    <a:pt x="1942" y="0"/>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5768153" y="2940883"/>
              <a:ext cx="468650" cy="666530"/>
            </a:xfrm>
            <a:custGeom>
              <a:rect b="b" l="l" r="r" t="t"/>
              <a:pathLst>
                <a:path extrusionOk="0" h="15262" w="10731">
                  <a:moveTo>
                    <a:pt x="8790" y="0"/>
                  </a:moveTo>
                  <a:cubicBezTo>
                    <a:pt x="8203" y="0"/>
                    <a:pt x="7635" y="304"/>
                    <a:pt x="7320" y="850"/>
                  </a:cubicBezTo>
                  <a:lnTo>
                    <a:pt x="470" y="12713"/>
                  </a:lnTo>
                  <a:cubicBezTo>
                    <a:pt x="1" y="13528"/>
                    <a:pt x="277" y="14563"/>
                    <a:pt x="1092" y="15033"/>
                  </a:cubicBezTo>
                  <a:cubicBezTo>
                    <a:pt x="1361" y="15188"/>
                    <a:pt x="1653" y="15262"/>
                    <a:pt x="1942" y="15262"/>
                  </a:cubicBezTo>
                  <a:cubicBezTo>
                    <a:pt x="2528" y="15262"/>
                    <a:pt x="3097" y="14957"/>
                    <a:pt x="3412" y="14412"/>
                  </a:cubicBezTo>
                  <a:lnTo>
                    <a:pt x="10261" y="2549"/>
                  </a:lnTo>
                  <a:cubicBezTo>
                    <a:pt x="10731" y="1734"/>
                    <a:pt x="10455" y="699"/>
                    <a:pt x="9640" y="229"/>
                  </a:cubicBezTo>
                  <a:cubicBezTo>
                    <a:pt x="9371" y="74"/>
                    <a:pt x="9078" y="0"/>
                    <a:pt x="8790" y="0"/>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6514212" y="2713218"/>
              <a:ext cx="519310" cy="513894"/>
            </a:xfrm>
            <a:custGeom>
              <a:rect b="b" l="l" r="r" t="t"/>
              <a:pathLst>
                <a:path extrusionOk="0" h="11767" w="11891">
                  <a:moveTo>
                    <a:pt x="2997" y="1"/>
                  </a:moveTo>
                  <a:lnTo>
                    <a:pt x="0" y="7845"/>
                  </a:lnTo>
                  <a:cubicBezTo>
                    <a:pt x="3632" y="8494"/>
                    <a:pt x="7099" y="9820"/>
                    <a:pt x="10233" y="11767"/>
                  </a:cubicBezTo>
                  <a:cubicBezTo>
                    <a:pt x="11891" y="7431"/>
                    <a:pt x="8659" y="2155"/>
                    <a:pt x="2997" y="1"/>
                  </a:cubicBezTo>
                  <a:close/>
                </a:path>
              </a:pathLst>
            </a:custGeom>
            <a:solidFill>
              <a:srgbClr val="CBFD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904455" y="3417262"/>
              <a:ext cx="85685" cy="75946"/>
            </a:xfrm>
            <a:custGeom>
              <a:rect b="b" l="l" r="r" t="t"/>
              <a:pathLst>
                <a:path extrusionOk="0" h="1739" w="1962">
                  <a:moveTo>
                    <a:pt x="1504" y="1"/>
                  </a:moveTo>
                  <a:cubicBezTo>
                    <a:pt x="1406" y="1"/>
                    <a:pt x="1307" y="35"/>
                    <a:pt x="1230" y="106"/>
                  </a:cubicBezTo>
                  <a:lnTo>
                    <a:pt x="194" y="1018"/>
                  </a:lnTo>
                  <a:cubicBezTo>
                    <a:pt x="15" y="1170"/>
                    <a:pt x="1" y="1432"/>
                    <a:pt x="153" y="1598"/>
                  </a:cubicBezTo>
                  <a:cubicBezTo>
                    <a:pt x="237" y="1690"/>
                    <a:pt x="355" y="1739"/>
                    <a:pt x="472" y="1739"/>
                  </a:cubicBezTo>
                  <a:cubicBezTo>
                    <a:pt x="566" y="1739"/>
                    <a:pt x="659" y="1707"/>
                    <a:pt x="733" y="1639"/>
                  </a:cubicBezTo>
                  <a:lnTo>
                    <a:pt x="1768" y="714"/>
                  </a:lnTo>
                  <a:cubicBezTo>
                    <a:pt x="1948" y="562"/>
                    <a:pt x="1962" y="313"/>
                    <a:pt x="1810" y="134"/>
                  </a:cubicBezTo>
                  <a:cubicBezTo>
                    <a:pt x="1729" y="46"/>
                    <a:pt x="1617" y="1"/>
                    <a:pt x="1504" y="1"/>
                  </a:cubicBezTo>
                  <a:close/>
                </a:path>
              </a:pathLst>
            </a:custGeom>
            <a:solidFill>
              <a:srgbClr val="FCDC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774791" y="3458664"/>
              <a:ext cx="257580" cy="149054"/>
            </a:xfrm>
            <a:custGeom>
              <a:rect b="b" l="l" r="r" t="t"/>
              <a:pathLst>
                <a:path extrusionOk="0" h="3413" w="5898">
                  <a:moveTo>
                    <a:pt x="4184" y="1"/>
                  </a:moveTo>
                  <a:cubicBezTo>
                    <a:pt x="4175" y="1"/>
                    <a:pt x="4166" y="1"/>
                    <a:pt x="4157" y="1"/>
                  </a:cubicBezTo>
                  <a:lnTo>
                    <a:pt x="1658" y="70"/>
                  </a:lnTo>
                  <a:cubicBezTo>
                    <a:pt x="719" y="84"/>
                    <a:pt x="1" y="857"/>
                    <a:pt x="15" y="1782"/>
                  </a:cubicBezTo>
                  <a:cubicBezTo>
                    <a:pt x="42" y="2690"/>
                    <a:pt x="774" y="3412"/>
                    <a:pt x="1676" y="3412"/>
                  </a:cubicBezTo>
                  <a:cubicBezTo>
                    <a:pt x="1693" y="3412"/>
                    <a:pt x="1710" y="3412"/>
                    <a:pt x="1727" y="3412"/>
                  </a:cubicBezTo>
                  <a:lnTo>
                    <a:pt x="4240" y="3356"/>
                  </a:lnTo>
                  <a:cubicBezTo>
                    <a:pt x="5166" y="3329"/>
                    <a:pt x="5897" y="2569"/>
                    <a:pt x="5870" y="1644"/>
                  </a:cubicBezTo>
                  <a:cubicBezTo>
                    <a:pt x="5856" y="714"/>
                    <a:pt x="5097" y="1"/>
                    <a:pt x="4184" y="1"/>
                  </a:cubicBezTo>
                  <a:close/>
                </a:path>
              </a:pathLst>
            </a:custGeom>
            <a:solidFill>
              <a:srgbClr val="A956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847768" y="3458620"/>
              <a:ext cx="184604" cy="147875"/>
            </a:xfrm>
            <a:custGeom>
              <a:rect b="b" l="l" r="r" t="t"/>
              <a:pathLst>
                <a:path extrusionOk="0" h="3386" w="4227">
                  <a:moveTo>
                    <a:pt x="2675" y="1"/>
                  </a:moveTo>
                  <a:cubicBezTo>
                    <a:pt x="2658" y="1"/>
                    <a:pt x="2641" y="1"/>
                    <a:pt x="2625" y="2"/>
                  </a:cubicBezTo>
                  <a:lnTo>
                    <a:pt x="1534" y="29"/>
                  </a:lnTo>
                  <a:cubicBezTo>
                    <a:pt x="677" y="43"/>
                    <a:pt x="1" y="747"/>
                    <a:pt x="28" y="1604"/>
                  </a:cubicBezTo>
                  <a:lnTo>
                    <a:pt x="28" y="1880"/>
                  </a:lnTo>
                  <a:cubicBezTo>
                    <a:pt x="56" y="2727"/>
                    <a:pt x="746" y="3385"/>
                    <a:pt x="1577" y="3385"/>
                  </a:cubicBezTo>
                  <a:cubicBezTo>
                    <a:pt x="1585" y="3385"/>
                    <a:pt x="1594" y="3385"/>
                    <a:pt x="1603" y="3385"/>
                  </a:cubicBezTo>
                  <a:lnTo>
                    <a:pt x="2707" y="3357"/>
                  </a:lnTo>
                  <a:cubicBezTo>
                    <a:pt x="3564" y="3330"/>
                    <a:pt x="4226" y="2626"/>
                    <a:pt x="4213" y="1783"/>
                  </a:cubicBezTo>
                  <a:lnTo>
                    <a:pt x="4199" y="1507"/>
                  </a:lnTo>
                  <a:cubicBezTo>
                    <a:pt x="4185" y="668"/>
                    <a:pt x="3508" y="1"/>
                    <a:pt x="2675"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989486" y="2709637"/>
              <a:ext cx="508479" cy="509658"/>
            </a:xfrm>
            <a:custGeom>
              <a:rect b="b" l="l" r="r" t="t"/>
              <a:pathLst>
                <a:path extrusionOk="0" h="11670" w="11643">
                  <a:moveTo>
                    <a:pt x="8632" y="0"/>
                  </a:moveTo>
                  <a:cubicBezTo>
                    <a:pt x="3122" y="2113"/>
                    <a:pt x="1" y="7333"/>
                    <a:pt x="1658" y="11669"/>
                  </a:cubicBezTo>
                  <a:cubicBezTo>
                    <a:pt x="4710" y="9764"/>
                    <a:pt x="8093" y="8465"/>
                    <a:pt x="11643" y="7858"/>
                  </a:cubicBezTo>
                  <a:lnTo>
                    <a:pt x="8632" y="0"/>
                  </a:lnTo>
                  <a:close/>
                </a:path>
              </a:pathLst>
            </a:custGeom>
            <a:solidFill>
              <a:srgbClr val="CBFD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5988307" y="2707191"/>
              <a:ext cx="384798" cy="509702"/>
            </a:xfrm>
            <a:custGeom>
              <a:rect b="b" l="l" r="r" t="t"/>
              <a:pathLst>
                <a:path extrusionOk="0" h="11671" w="8811">
                  <a:moveTo>
                    <a:pt x="8631" y="1"/>
                  </a:moveTo>
                  <a:cubicBezTo>
                    <a:pt x="3121" y="2100"/>
                    <a:pt x="0" y="7320"/>
                    <a:pt x="1658" y="11670"/>
                  </a:cubicBezTo>
                  <a:cubicBezTo>
                    <a:pt x="1975" y="11463"/>
                    <a:pt x="2334" y="11242"/>
                    <a:pt x="2721" y="11035"/>
                  </a:cubicBezTo>
                  <a:cubicBezTo>
                    <a:pt x="1658" y="7127"/>
                    <a:pt x="4240" y="2694"/>
                    <a:pt x="8811" y="470"/>
                  </a:cubicBezTo>
                  <a:lnTo>
                    <a:pt x="8631" y="1"/>
                  </a:lnTo>
                  <a:close/>
                </a:path>
              </a:pathLst>
            </a:custGeom>
            <a:solidFill>
              <a:srgbClr val="94FB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648680" y="2707191"/>
              <a:ext cx="384842" cy="509702"/>
            </a:xfrm>
            <a:custGeom>
              <a:rect b="b" l="l" r="r" t="t"/>
              <a:pathLst>
                <a:path extrusionOk="0" h="11671" w="8812">
                  <a:moveTo>
                    <a:pt x="180" y="1"/>
                  </a:moveTo>
                  <a:lnTo>
                    <a:pt x="1" y="470"/>
                  </a:lnTo>
                  <a:cubicBezTo>
                    <a:pt x="4572" y="2694"/>
                    <a:pt x="7154" y="7127"/>
                    <a:pt x="6077" y="11035"/>
                  </a:cubicBezTo>
                  <a:cubicBezTo>
                    <a:pt x="6464" y="11242"/>
                    <a:pt x="6823" y="11463"/>
                    <a:pt x="7154" y="11670"/>
                  </a:cubicBezTo>
                  <a:cubicBezTo>
                    <a:pt x="8812" y="7320"/>
                    <a:pt x="5691" y="2100"/>
                    <a:pt x="180" y="1"/>
                  </a:cubicBezTo>
                  <a:close/>
                </a:path>
              </a:pathLst>
            </a:custGeom>
            <a:solidFill>
              <a:srgbClr val="94FB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132426" y="2098090"/>
              <a:ext cx="746712" cy="746669"/>
            </a:xfrm>
            <a:custGeom>
              <a:rect b="b" l="l" r="r" t="t"/>
              <a:pathLst>
                <a:path extrusionOk="0" h="17097" w="17098">
                  <a:moveTo>
                    <a:pt x="8549" y="0"/>
                  </a:moveTo>
                  <a:cubicBezTo>
                    <a:pt x="3826" y="0"/>
                    <a:pt x="1" y="3825"/>
                    <a:pt x="1" y="8548"/>
                  </a:cubicBezTo>
                  <a:cubicBezTo>
                    <a:pt x="1" y="13271"/>
                    <a:pt x="3826" y="17096"/>
                    <a:pt x="8549" y="17096"/>
                  </a:cubicBezTo>
                  <a:cubicBezTo>
                    <a:pt x="13272" y="17096"/>
                    <a:pt x="17097" y="13271"/>
                    <a:pt x="17097" y="8548"/>
                  </a:cubicBezTo>
                  <a:cubicBezTo>
                    <a:pt x="17097" y="3825"/>
                    <a:pt x="13272" y="0"/>
                    <a:pt x="8549" y="0"/>
                  </a:cubicBezTo>
                  <a:close/>
                </a:path>
              </a:pathLst>
            </a:custGeom>
            <a:solidFill>
              <a:srgbClr val="F17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005208" y="2552809"/>
              <a:ext cx="1001192" cy="341388"/>
            </a:xfrm>
            <a:custGeom>
              <a:rect b="b" l="l" r="r" t="t"/>
              <a:pathLst>
                <a:path extrusionOk="0" h="7817" w="22925">
                  <a:moveTo>
                    <a:pt x="14" y="1"/>
                  </a:moveTo>
                  <a:lnTo>
                    <a:pt x="14" y="1202"/>
                  </a:lnTo>
                  <a:cubicBezTo>
                    <a:pt x="0" y="4848"/>
                    <a:pt x="2969" y="7817"/>
                    <a:pt x="6615" y="7817"/>
                  </a:cubicBezTo>
                  <a:lnTo>
                    <a:pt x="16309" y="7817"/>
                  </a:lnTo>
                  <a:cubicBezTo>
                    <a:pt x="19955" y="7817"/>
                    <a:pt x="22924" y="4862"/>
                    <a:pt x="22924" y="1216"/>
                  </a:cubicBezTo>
                  <a:lnTo>
                    <a:pt x="22924" y="1"/>
                  </a:lnTo>
                  <a:close/>
                </a:path>
              </a:pathLst>
            </a:custGeom>
            <a:solidFill>
              <a:srgbClr val="F17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218680" y="2203035"/>
              <a:ext cx="574206" cy="748459"/>
            </a:xfrm>
            <a:custGeom>
              <a:rect b="b" l="l" r="r" t="t"/>
              <a:pathLst>
                <a:path extrusionOk="0" h="17138" w="13148">
                  <a:moveTo>
                    <a:pt x="4875" y="0"/>
                  </a:moveTo>
                  <a:lnTo>
                    <a:pt x="4862" y="14"/>
                  </a:lnTo>
                  <a:cubicBezTo>
                    <a:pt x="2183" y="14"/>
                    <a:pt x="1" y="2182"/>
                    <a:pt x="1" y="4875"/>
                  </a:cubicBezTo>
                  <a:lnTo>
                    <a:pt x="1" y="10564"/>
                  </a:lnTo>
                  <a:cubicBezTo>
                    <a:pt x="1" y="14196"/>
                    <a:pt x="2956" y="17138"/>
                    <a:pt x="6588" y="17138"/>
                  </a:cubicBezTo>
                  <a:cubicBezTo>
                    <a:pt x="10206" y="17138"/>
                    <a:pt x="13147" y="14196"/>
                    <a:pt x="13147" y="10564"/>
                  </a:cubicBezTo>
                  <a:lnTo>
                    <a:pt x="13147" y="4861"/>
                  </a:lnTo>
                  <a:cubicBezTo>
                    <a:pt x="13147" y="2182"/>
                    <a:pt x="10979" y="0"/>
                    <a:pt x="8286" y="0"/>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6483467" y="2591415"/>
              <a:ext cx="45856" cy="173118"/>
            </a:xfrm>
            <a:custGeom>
              <a:rect b="b" l="l" r="r" t="t"/>
              <a:pathLst>
                <a:path extrusionOk="0" h="3964" w="1050">
                  <a:moveTo>
                    <a:pt x="525" y="0"/>
                  </a:moveTo>
                  <a:cubicBezTo>
                    <a:pt x="235" y="0"/>
                    <a:pt x="0" y="235"/>
                    <a:pt x="0" y="525"/>
                  </a:cubicBezTo>
                  <a:lnTo>
                    <a:pt x="0" y="3439"/>
                  </a:lnTo>
                  <a:cubicBezTo>
                    <a:pt x="0" y="3729"/>
                    <a:pt x="235" y="3964"/>
                    <a:pt x="525" y="3964"/>
                  </a:cubicBezTo>
                  <a:cubicBezTo>
                    <a:pt x="815" y="3964"/>
                    <a:pt x="1050" y="3729"/>
                    <a:pt x="1050" y="3439"/>
                  </a:cubicBezTo>
                  <a:lnTo>
                    <a:pt x="1050" y="525"/>
                  </a:lnTo>
                  <a:cubicBezTo>
                    <a:pt x="1050" y="235"/>
                    <a:pt x="815" y="0"/>
                    <a:pt x="525" y="0"/>
                  </a:cubicBezTo>
                  <a:close/>
                </a:path>
              </a:pathLst>
            </a:custGeom>
            <a:solidFill>
              <a:srgbClr val="DBB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6312750" y="2431574"/>
              <a:ext cx="157701" cy="59788"/>
            </a:xfrm>
            <a:custGeom>
              <a:rect b="b" l="l" r="r" t="t"/>
              <a:pathLst>
                <a:path extrusionOk="0" h="1369" w="3611">
                  <a:moveTo>
                    <a:pt x="1781" y="1"/>
                  </a:moveTo>
                  <a:cubicBezTo>
                    <a:pt x="1120" y="1"/>
                    <a:pt x="459" y="329"/>
                    <a:pt x="84" y="981"/>
                  </a:cubicBezTo>
                  <a:cubicBezTo>
                    <a:pt x="1" y="1106"/>
                    <a:pt x="56" y="1271"/>
                    <a:pt x="180" y="1340"/>
                  </a:cubicBezTo>
                  <a:cubicBezTo>
                    <a:pt x="208" y="1368"/>
                    <a:pt x="263" y="1368"/>
                    <a:pt x="305" y="1368"/>
                  </a:cubicBezTo>
                  <a:cubicBezTo>
                    <a:pt x="401" y="1368"/>
                    <a:pt x="484" y="1327"/>
                    <a:pt x="526" y="1244"/>
                  </a:cubicBezTo>
                  <a:cubicBezTo>
                    <a:pt x="803" y="759"/>
                    <a:pt x="1289" y="517"/>
                    <a:pt x="1776" y="517"/>
                  </a:cubicBezTo>
                  <a:cubicBezTo>
                    <a:pt x="2259" y="517"/>
                    <a:pt x="2743" y="755"/>
                    <a:pt x="3025" y="1230"/>
                  </a:cubicBezTo>
                  <a:cubicBezTo>
                    <a:pt x="3081" y="1328"/>
                    <a:pt x="3164" y="1368"/>
                    <a:pt x="3246" y="1368"/>
                  </a:cubicBezTo>
                  <a:cubicBezTo>
                    <a:pt x="3430" y="1368"/>
                    <a:pt x="3610" y="1168"/>
                    <a:pt x="3467" y="968"/>
                  </a:cubicBezTo>
                  <a:cubicBezTo>
                    <a:pt x="3089" y="322"/>
                    <a:pt x="2435" y="1"/>
                    <a:pt x="1781" y="1"/>
                  </a:cubicBezTo>
                  <a:close/>
                </a:path>
              </a:pathLst>
            </a:custGeom>
            <a:solidFill>
              <a:srgbClr val="F17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6529891" y="2431574"/>
              <a:ext cx="156872" cy="59788"/>
            </a:xfrm>
            <a:custGeom>
              <a:rect b="b" l="l" r="r" t="t"/>
              <a:pathLst>
                <a:path extrusionOk="0" h="1369" w="3592">
                  <a:moveTo>
                    <a:pt x="1773" y="1"/>
                  </a:moveTo>
                  <a:cubicBezTo>
                    <a:pt x="1112" y="1"/>
                    <a:pt x="451" y="329"/>
                    <a:pt x="69" y="981"/>
                  </a:cubicBezTo>
                  <a:cubicBezTo>
                    <a:pt x="0" y="1106"/>
                    <a:pt x="42" y="1271"/>
                    <a:pt x="166" y="1340"/>
                  </a:cubicBezTo>
                  <a:cubicBezTo>
                    <a:pt x="208" y="1368"/>
                    <a:pt x="249" y="1368"/>
                    <a:pt x="304" y="1368"/>
                  </a:cubicBezTo>
                  <a:cubicBezTo>
                    <a:pt x="387" y="1368"/>
                    <a:pt x="470" y="1327"/>
                    <a:pt x="525" y="1244"/>
                  </a:cubicBezTo>
                  <a:cubicBezTo>
                    <a:pt x="802" y="759"/>
                    <a:pt x="1288" y="517"/>
                    <a:pt x="1775" y="517"/>
                  </a:cubicBezTo>
                  <a:cubicBezTo>
                    <a:pt x="2258" y="517"/>
                    <a:pt x="2743" y="755"/>
                    <a:pt x="3025" y="1230"/>
                  </a:cubicBezTo>
                  <a:cubicBezTo>
                    <a:pt x="3080" y="1319"/>
                    <a:pt x="3160" y="1356"/>
                    <a:pt x="3239" y="1356"/>
                  </a:cubicBezTo>
                  <a:cubicBezTo>
                    <a:pt x="3417" y="1356"/>
                    <a:pt x="3591" y="1168"/>
                    <a:pt x="3467" y="968"/>
                  </a:cubicBezTo>
                  <a:cubicBezTo>
                    <a:pt x="3082" y="322"/>
                    <a:pt x="2428" y="1"/>
                    <a:pt x="1773" y="1"/>
                  </a:cubicBezTo>
                  <a:close/>
                </a:path>
              </a:pathLst>
            </a:custGeom>
            <a:solidFill>
              <a:srgbClr val="F17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432195" y="2815761"/>
              <a:ext cx="147788" cy="37427"/>
            </a:xfrm>
            <a:custGeom>
              <a:rect b="b" l="l" r="r" t="t"/>
              <a:pathLst>
                <a:path extrusionOk="0" h="857" w="3384">
                  <a:moveTo>
                    <a:pt x="0" y="1"/>
                  </a:moveTo>
                  <a:cubicBezTo>
                    <a:pt x="83" y="332"/>
                    <a:pt x="263" y="622"/>
                    <a:pt x="511" y="857"/>
                  </a:cubicBezTo>
                  <a:lnTo>
                    <a:pt x="1216" y="857"/>
                  </a:lnTo>
                  <a:cubicBezTo>
                    <a:pt x="1236" y="567"/>
                    <a:pt x="1461" y="422"/>
                    <a:pt x="1685" y="422"/>
                  </a:cubicBezTo>
                  <a:cubicBezTo>
                    <a:pt x="1909" y="422"/>
                    <a:pt x="2134" y="567"/>
                    <a:pt x="2155" y="857"/>
                  </a:cubicBezTo>
                  <a:lnTo>
                    <a:pt x="2886" y="857"/>
                  </a:lnTo>
                  <a:cubicBezTo>
                    <a:pt x="3135" y="622"/>
                    <a:pt x="3301" y="318"/>
                    <a:pt x="3384" y="1"/>
                  </a:cubicBezTo>
                  <a:close/>
                </a:path>
              </a:pathLst>
            </a:custGeom>
            <a:solidFill>
              <a:srgbClr val="AF6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429793" y="2797680"/>
              <a:ext cx="152592" cy="18124"/>
            </a:xfrm>
            <a:custGeom>
              <a:rect b="b" l="l" r="r" t="t"/>
              <a:pathLst>
                <a:path extrusionOk="0" h="415" w="3494">
                  <a:moveTo>
                    <a:pt x="0" y="0"/>
                  </a:moveTo>
                  <a:cubicBezTo>
                    <a:pt x="0" y="138"/>
                    <a:pt x="14" y="277"/>
                    <a:pt x="55" y="415"/>
                  </a:cubicBezTo>
                  <a:lnTo>
                    <a:pt x="3439" y="415"/>
                  </a:lnTo>
                  <a:cubicBezTo>
                    <a:pt x="3466" y="277"/>
                    <a:pt x="3494" y="138"/>
                    <a:pt x="34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6484646" y="2832662"/>
              <a:ext cx="41052" cy="20526"/>
            </a:xfrm>
            <a:custGeom>
              <a:rect b="b" l="l" r="r" t="t"/>
              <a:pathLst>
                <a:path extrusionOk="0" h="470" w="940">
                  <a:moveTo>
                    <a:pt x="470" y="0"/>
                  </a:moveTo>
                  <a:cubicBezTo>
                    <a:pt x="208" y="0"/>
                    <a:pt x="1" y="207"/>
                    <a:pt x="1" y="470"/>
                  </a:cubicBezTo>
                  <a:lnTo>
                    <a:pt x="940" y="470"/>
                  </a:lnTo>
                  <a:cubicBezTo>
                    <a:pt x="940" y="207"/>
                    <a:pt x="733" y="0"/>
                    <a:pt x="470" y="0"/>
                  </a:cubicBezTo>
                  <a:close/>
                </a:path>
              </a:pathLst>
            </a:custGeom>
            <a:solidFill>
              <a:srgbClr val="B164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6454512" y="2853144"/>
              <a:ext cx="103154" cy="20570"/>
            </a:xfrm>
            <a:custGeom>
              <a:rect b="b" l="l" r="r" t="t"/>
              <a:pathLst>
                <a:path extrusionOk="0" h="471" w="2362">
                  <a:moveTo>
                    <a:pt x="0" y="1"/>
                  </a:moveTo>
                  <a:cubicBezTo>
                    <a:pt x="304" y="291"/>
                    <a:pt x="718" y="457"/>
                    <a:pt x="1146" y="470"/>
                  </a:cubicBezTo>
                  <a:lnTo>
                    <a:pt x="1174" y="470"/>
                  </a:lnTo>
                  <a:cubicBezTo>
                    <a:pt x="1616" y="470"/>
                    <a:pt x="2044" y="305"/>
                    <a:pt x="23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6374897" y="2750645"/>
              <a:ext cx="132721" cy="59133"/>
            </a:xfrm>
            <a:custGeom>
              <a:rect b="b" l="l" r="r" t="t"/>
              <a:pathLst>
                <a:path extrusionOk="0" h="1354" w="3039">
                  <a:moveTo>
                    <a:pt x="2969" y="0"/>
                  </a:moveTo>
                  <a:lnTo>
                    <a:pt x="884" y="276"/>
                  </a:lnTo>
                  <a:cubicBezTo>
                    <a:pt x="373" y="345"/>
                    <a:pt x="0" y="829"/>
                    <a:pt x="69" y="1354"/>
                  </a:cubicBezTo>
                  <a:lnTo>
                    <a:pt x="2155" y="1077"/>
                  </a:lnTo>
                  <a:cubicBezTo>
                    <a:pt x="2679" y="1008"/>
                    <a:pt x="3038" y="525"/>
                    <a:pt x="2969" y="0"/>
                  </a:cubicBezTo>
                  <a:close/>
                </a:path>
              </a:pathLst>
            </a:custGeom>
            <a:solidFill>
              <a:srgbClr val="F17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6500936" y="2750645"/>
              <a:ext cx="132721" cy="59133"/>
            </a:xfrm>
            <a:custGeom>
              <a:rect b="b" l="l" r="r" t="t"/>
              <a:pathLst>
                <a:path extrusionOk="0" h="1354" w="3039">
                  <a:moveTo>
                    <a:pt x="70" y="0"/>
                  </a:moveTo>
                  <a:cubicBezTo>
                    <a:pt x="1" y="525"/>
                    <a:pt x="360" y="1008"/>
                    <a:pt x="884" y="1077"/>
                  </a:cubicBezTo>
                  <a:lnTo>
                    <a:pt x="2970" y="1354"/>
                  </a:lnTo>
                  <a:cubicBezTo>
                    <a:pt x="3039" y="829"/>
                    <a:pt x="2666" y="345"/>
                    <a:pt x="2155" y="276"/>
                  </a:cubicBezTo>
                  <a:lnTo>
                    <a:pt x="70" y="0"/>
                  </a:lnTo>
                  <a:close/>
                </a:path>
              </a:pathLst>
            </a:custGeom>
            <a:solidFill>
              <a:srgbClr val="F17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6748210" y="2574514"/>
              <a:ext cx="91101" cy="91101"/>
            </a:xfrm>
            <a:custGeom>
              <a:rect b="b" l="l" r="r" t="t"/>
              <a:pathLst>
                <a:path extrusionOk="0" h="2086" w="2086">
                  <a:moveTo>
                    <a:pt x="1036" y="1"/>
                  </a:moveTo>
                  <a:cubicBezTo>
                    <a:pt x="470" y="1"/>
                    <a:pt x="1" y="470"/>
                    <a:pt x="1" y="1050"/>
                  </a:cubicBezTo>
                  <a:cubicBezTo>
                    <a:pt x="1" y="1630"/>
                    <a:pt x="470" y="2086"/>
                    <a:pt x="1036" y="2086"/>
                  </a:cubicBezTo>
                  <a:cubicBezTo>
                    <a:pt x="1616" y="2086"/>
                    <a:pt x="2086" y="1630"/>
                    <a:pt x="2086" y="1050"/>
                  </a:cubicBezTo>
                  <a:cubicBezTo>
                    <a:pt x="2086" y="470"/>
                    <a:pt x="1616" y="1"/>
                    <a:pt x="1036"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6769915" y="2596219"/>
              <a:ext cx="47690" cy="48302"/>
            </a:xfrm>
            <a:custGeom>
              <a:rect b="b" l="l" r="r" t="t"/>
              <a:pathLst>
                <a:path extrusionOk="0" h="1106" w="1092">
                  <a:moveTo>
                    <a:pt x="539" y="1"/>
                  </a:moveTo>
                  <a:cubicBezTo>
                    <a:pt x="249" y="1"/>
                    <a:pt x="1" y="249"/>
                    <a:pt x="1" y="553"/>
                  </a:cubicBezTo>
                  <a:cubicBezTo>
                    <a:pt x="1" y="857"/>
                    <a:pt x="249" y="1106"/>
                    <a:pt x="539" y="1106"/>
                  </a:cubicBezTo>
                  <a:cubicBezTo>
                    <a:pt x="843" y="1106"/>
                    <a:pt x="1092" y="857"/>
                    <a:pt x="1092" y="553"/>
                  </a:cubicBezTo>
                  <a:cubicBezTo>
                    <a:pt x="1092" y="249"/>
                    <a:pt x="843" y="1"/>
                    <a:pt x="539" y="1"/>
                  </a:cubicBezTo>
                  <a:close/>
                </a:path>
              </a:pathLst>
            </a:custGeom>
            <a:solidFill>
              <a:srgbClr val="FBD5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6173435" y="2574514"/>
              <a:ext cx="91145" cy="91101"/>
            </a:xfrm>
            <a:custGeom>
              <a:rect b="b" l="l" r="r" t="t"/>
              <a:pathLst>
                <a:path extrusionOk="0" h="2086" w="2087">
                  <a:moveTo>
                    <a:pt x="1037" y="1"/>
                  </a:moveTo>
                  <a:cubicBezTo>
                    <a:pt x="470" y="1"/>
                    <a:pt x="1" y="470"/>
                    <a:pt x="1" y="1050"/>
                  </a:cubicBezTo>
                  <a:cubicBezTo>
                    <a:pt x="1" y="1630"/>
                    <a:pt x="470" y="2086"/>
                    <a:pt x="1037" y="2086"/>
                  </a:cubicBezTo>
                  <a:cubicBezTo>
                    <a:pt x="1617" y="2086"/>
                    <a:pt x="2086" y="1630"/>
                    <a:pt x="2086" y="1050"/>
                  </a:cubicBezTo>
                  <a:cubicBezTo>
                    <a:pt x="2086" y="470"/>
                    <a:pt x="1617" y="1"/>
                    <a:pt x="1037"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6195184" y="2596219"/>
              <a:ext cx="47690" cy="48302"/>
            </a:xfrm>
            <a:custGeom>
              <a:rect b="b" l="l" r="r" t="t"/>
              <a:pathLst>
                <a:path extrusionOk="0" h="1106" w="1092">
                  <a:moveTo>
                    <a:pt x="539" y="1"/>
                  </a:moveTo>
                  <a:cubicBezTo>
                    <a:pt x="249" y="1"/>
                    <a:pt x="0" y="249"/>
                    <a:pt x="0" y="553"/>
                  </a:cubicBezTo>
                  <a:cubicBezTo>
                    <a:pt x="0" y="857"/>
                    <a:pt x="249" y="1106"/>
                    <a:pt x="539" y="1106"/>
                  </a:cubicBezTo>
                  <a:cubicBezTo>
                    <a:pt x="842" y="1106"/>
                    <a:pt x="1091" y="857"/>
                    <a:pt x="1091" y="553"/>
                  </a:cubicBezTo>
                  <a:cubicBezTo>
                    <a:pt x="1091" y="249"/>
                    <a:pt x="842" y="1"/>
                    <a:pt x="539" y="1"/>
                  </a:cubicBezTo>
                  <a:close/>
                </a:path>
              </a:pathLst>
            </a:custGeom>
            <a:solidFill>
              <a:srgbClr val="FBD5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6783192" y="2650722"/>
              <a:ext cx="37427" cy="56512"/>
            </a:xfrm>
            <a:custGeom>
              <a:rect b="b" l="l" r="r" t="t"/>
              <a:pathLst>
                <a:path extrusionOk="0" h="1294" w="857">
                  <a:moveTo>
                    <a:pt x="301" y="1"/>
                  </a:moveTo>
                  <a:cubicBezTo>
                    <a:pt x="288" y="1"/>
                    <a:pt x="274" y="4"/>
                    <a:pt x="263" y="10"/>
                  </a:cubicBezTo>
                  <a:cubicBezTo>
                    <a:pt x="97" y="175"/>
                    <a:pt x="1" y="396"/>
                    <a:pt x="14" y="631"/>
                  </a:cubicBezTo>
                  <a:cubicBezTo>
                    <a:pt x="14" y="1004"/>
                    <a:pt x="208" y="1294"/>
                    <a:pt x="442" y="1294"/>
                  </a:cubicBezTo>
                  <a:cubicBezTo>
                    <a:pt x="663" y="1294"/>
                    <a:pt x="857" y="1004"/>
                    <a:pt x="857" y="617"/>
                  </a:cubicBezTo>
                  <a:cubicBezTo>
                    <a:pt x="857" y="507"/>
                    <a:pt x="843" y="382"/>
                    <a:pt x="815" y="272"/>
                  </a:cubicBezTo>
                  <a:cubicBezTo>
                    <a:pt x="801" y="244"/>
                    <a:pt x="774" y="231"/>
                    <a:pt x="732" y="231"/>
                  </a:cubicBezTo>
                  <a:cubicBezTo>
                    <a:pt x="705" y="244"/>
                    <a:pt x="691" y="272"/>
                    <a:pt x="691" y="313"/>
                  </a:cubicBezTo>
                  <a:cubicBezTo>
                    <a:pt x="719" y="410"/>
                    <a:pt x="732" y="521"/>
                    <a:pt x="732" y="631"/>
                  </a:cubicBezTo>
                  <a:cubicBezTo>
                    <a:pt x="732" y="921"/>
                    <a:pt x="594" y="1183"/>
                    <a:pt x="442" y="1183"/>
                  </a:cubicBezTo>
                  <a:cubicBezTo>
                    <a:pt x="277" y="1183"/>
                    <a:pt x="139" y="921"/>
                    <a:pt x="139" y="631"/>
                  </a:cubicBezTo>
                  <a:cubicBezTo>
                    <a:pt x="125" y="438"/>
                    <a:pt x="194" y="244"/>
                    <a:pt x="332" y="106"/>
                  </a:cubicBezTo>
                  <a:cubicBezTo>
                    <a:pt x="360" y="92"/>
                    <a:pt x="360" y="51"/>
                    <a:pt x="346" y="23"/>
                  </a:cubicBezTo>
                  <a:cubicBezTo>
                    <a:pt x="338" y="7"/>
                    <a:pt x="320" y="1"/>
                    <a:pt x="301" y="1"/>
                  </a:cubicBezTo>
                  <a:close/>
                </a:path>
              </a:pathLst>
            </a:custGeom>
            <a:solidFill>
              <a:srgbClr val="38B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6136051" y="2067869"/>
              <a:ext cx="694218" cy="263695"/>
            </a:xfrm>
            <a:custGeom>
              <a:rect b="b" l="l" r="r" t="t"/>
              <a:pathLst>
                <a:path extrusionOk="0" h="6038" w="15896">
                  <a:moveTo>
                    <a:pt x="11206" y="0"/>
                  </a:moveTo>
                  <a:cubicBezTo>
                    <a:pt x="10070" y="0"/>
                    <a:pt x="8787" y="121"/>
                    <a:pt x="7444" y="375"/>
                  </a:cubicBezTo>
                  <a:cubicBezTo>
                    <a:pt x="3218" y="1175"/>
                    <a:pt x="1" y="3012"/>
                    <a:pt x="291" y="4476"/>
                  </a:cubicBezTo>
                  <a:cubicBezTo>
                    <a:pt x="479" y="5476"/>
                    <a:pt x="2248" y="6038"/>
                    <a:pt x="4697" y="6038"/>
                  </a:cubicBezTo>
                  <a:cubicBezTo>
                    <a:pt x="5832" y="6038"/>
                    <a:pt x="7114" y="5917"/>
                    <a:pt x="8452" y="5664"/>
                  </a:cubicBezTo>
                  <a:cubicBezTo>
                    <a:pt x="12692" y="4863"/>
                    <a:pt x="15896" y="3026"/>
                    <a:pt x="15619" y="1562"/>
                  </a:cubicBezTo>
                  <a:cubicBezTo>
                    <a:pt x="15421" y="562"/>
                    <a:pt x="13656" y="0"/>
                    <a:pt x="1120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6100458" y="1967160"/>
              <a:ext cx="701468" cy="330950"/>
            </a:xfrm>
            <a:custGeom>
              <a:rect b="b" l="l" r="r" t="t"/>
              <a:pathLst>
                <a:path extrusionOk="0" h="7578" w="16062">
                  <a:moveTo>
                    <a:pt x="10356" y="1"/>
                  </a:moveTo>
                  <a:cubicBezTo>
                    <a:pt x="9417" y="1"/>
                    <a:pt x="8405" y="94"/>
                    <a:pt x="7362" y="291"/>
                  </a:cubicBezTo>
                  <a:cubicBezTo>
                    <a:pt x="3136" y="1106"/>
                    <a:pt x="1" y="3316"/>
                    <a:pt x="360" y="5249"/>
                  </a:cubicBezTo>
                  <a:cubicBezTo>
                    <a:pt x="640" y="6702"/>
                    <a:pt x="2815" y="7578"/>
                    <a:pt x="5672" y="7578"/>
                  </a:cubicBezTo>
                  <a:cubicBezTo>
                    <a:pt x="6617" y="7578"/>
                    <a:pt x="7637" y="7482"/>
                    <a:pt x="8687" y="7279"/>
                  </a:cubicBezTo>
                  <a:cubicBezTo>
                    <a:pt x="12927" y="6478"/>
                    <a:pt x="16062" y="4255"/>
                    <a:pt x="15689" y="2335"/>
                  </a:cubicBezTo>
                  <a:cubicBezTo>
                    <a:pt x="15418" y="878"/>
                    <a:pt x="13232" y="1"/>
                    <a:pt x="10356" y="1"/>
                  </a:cubicBezTo>
                  <a:close/>
                </a:path>
              </a:pathLst>
            </a:custGeom>
            <a:solidFill>
              <a:srgbClr val="AF6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6324236" y="2153642"/>
              <a:ext cx="151413" cy="71317"/>
            </a:xfrm>
            <a:custGeom>
              <a:rect b="b" l="l" r="r" t="t"/>
              <a:pathLst>
                <a:path extrusionOk="0" h="1633" w="3467">
                  <a:moveTo>
                    <a:pt x="2251" y="1"/>
                  </a:moveTo>
                  <a:cubicBezTo>
                    <a:pt x="2044" y="1"/>
                    <a:pt x="1820" y="22"/>
                    <a:pt x="1588" y="68"/>
                  </a:cubicBezTo>
                  <a:cubicBezTo>
                    <a:pt x="677" y="233"/>
                    <a:pt x="0" y="717"/>
                    <a:pt x="69" y="1131"/>
                  </a:cubicBezTo>
                  <a:cubicBezTo>
                    <a:pt x="132" y="1445"/>
                    <a:pt x="608" y="1632"/>
                    <a:pt x="1237" y="1632"/>
                  </a:cubicBezTo>
                  <a:cubicBezTo>
                    <a:pt x="1438" y="1632"/>
                    <a:pt x="1655" y="1613"/>
                    <a:pt x="1878" y="1573"/>
                  </a:cubicBezTo>
                  <a:cubicBezTo>
                    <a:pt x="2790" y="1393"/>
                    <a:pt x="3467" y="910"/>
                    <a:pt x="3384" y="496"/>
                  </a:cubicBezTo>
                  <a:cubicBezTo>
                    <a:pt x="3322" y="187"/>
                    <a:pt x="2860" y="1"/>
                    <a:pt x="2251" y="1"/>
                  </a:cubicBezTo>
                  <a:close/>
                </a:path>
              </a:pathLst>
            </a:custGeom>
            <a:solidFill>
              <a:srgbClr val="A44B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5826063" y="1764563"/>
              <a:ext cx="574206" cy="438472"/>
            </a:xfrm>
            <a:custGeom>
              <a:rect b="b" l="l" r="r" t="t"/>
              <a:pathLst>
                <a:path extrusionOk="0" h="10040" w="13148">
                  <a:moveTo>
                    <a:pt x="760" y="0"/>
                  </a:moveTo>
                  <a:cubicBezTo>
                    <a:pt x="1" y="69"/>
                    <a:pt x="56" y="1188"/>
                    <a:pt x="802" y="1202"/>
                  </a:cubicBezTo>
                  <a:cubicBezTo>
                    <a:pt x="980" y="1194"/>
                    <a:pt x="1158" y="1191"/>
                    <a:pt x="1337" y="1191"/>
                  </a:cubicBezTo>
                  <a:cubicBezTo>
                    <a:pt x="2494" y="1191"/>
                    <a:pt x="3638" y="1346"/>
                    <a:pt x="4751" y="1658"/>
                  </a:cubicBezTo>
                  <a:cubicBezTo>
                    <a:pt x="5400" y="1851"/>
                    <a:pt x="6022" y="2099"/>
                    <a:pt x="6615" y="2403"/>
                  </a:cubicBezTo>
                  <a:cubicBezTo>
                    <a:pt x="7209" y="2707"/>
                    <a:pt x="7789" y="3066"/>
                    <a:pt x="8328" y="3480"/>
                  </a:cubicBezTo>
                  <a:cubicBezTo>
                    <a:pt x="9419" y="4309"/>
                    <a:pt x="10372" y="5289"/>
                    <a:pt x="11173" y="6408"/>
                  </a:cubicBezTo>
                  <a:cubicBezTo>
                    <a:pt x="11573" y="6974"/>
                    <a:pt x="11946" y="7554"/>
                    <a:pt x="12277" y="8162"/>
                  </a:cubicBezTo>
                  <a:cubicBezTo>
                    <a:pt x="12609" y="8756"/>
                    <a:pt x="12899" y="9391"/>
                    <a:pt x="13147" y="10040"/>
                  </a:cubicBezTo>
                  <a:cubicBezTo>
                    <a:pt x="12954" y="9377"/>
                    <a:pt x="12705" y="8714"/>
                    <a:pt x="12415" y="8079"/>
                  </a:cubicBezTo>
                  <a:cubicBezTo>
                    <a:pt x="12125" y="7444"/>
                    <a:pt x="11794" y="6836"/>
                    <a:pt x="11435" y="6242"/>
                  </a:cubicBezTo>
                  <a:cubicBezTo>
                    <a:pt x="10689" y="5027"/>
                    <a:pt x="9778" y="3950"/>
                    <a:pt x="8714" y="3011"/>
                  </a:cubicBezTo>
                  <a:cubicBezTo>
                    <a:pt x="8176" y="2541"/>
                    <a:pt x="7596" y="2113"/>
                    <a:pt x="6988" y="1740"/>
                  </a:cubicBezTo>
                  <a:cubicBezTo>
                    <a:pt x="6367" y="1381"/>
                    <a:pt x="5718" y="1064"/>
                    <a:pt x="5055" y="801"/>
                  </a:cubicBezTo>
                  <a:cubicBezTo>
                    <a:pt x="3688" y="304"/>
                    <a:pt x="2252" y="28"/>
                    <a:pt x="8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5877335" y="1801816"/>
              <a:ext cx="94114" cy="58084"/>
            </a:xfrm>
            <a:custGeom>
              <a:rect b="b" l="l" r="r" t="t"/>
              <a:pathLst>
                <a:path extrusionOk="0" h="1330" w="2155">
                  <a:moveTo>
                    <a:pt x="1457" y="0"/>
                  </a:moveTo>
                  <a:cubicBezTo>
                    <a:pt x="1205" y="0"/>
                    <a:pt x="953" y="93"/>
                    <a:pt x="760" y="280"/>
                  </a:cubicBezTo>
                  <a:lnTo>
                    <a:pt x="0" y="1039"/>
                  </a:lnTo>
                  <a:cubicBezTo>
                    <a:pt x="194" y="1233"/>
                    <a:pt x="446" y="1329"/>
                    <a:pt x="698" y="1329"/>
                  </a:cubicBezTo>
                  <a:cubicBezTo>
                    <a:pt x="950" y="1329"/>
                    <a:pt x="1202" y="1233"/>
                    <a:pt x="1395" y="1039"/>
                  </a:cubicBezTo>
                  <a:lnTo>
                    <a:pt x="2155" y="280"/>
                  </a:lnTo>
                  <a:cubicBezTo>
                    <a:pt x="1961" y="93"/>
                    <a:pt x="1709" y="0"/>
                    <a:pt x="145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932231" y="1820202"/>
              <a:ext cx="82628" cy="51621"/>
            </a:xfrm>
            <a:custGeom>
              <a:rect b="b" l="l" r="r" t="t"/>
              <a:pathLst>
                <a:path extrusionOk="0" h="1182" w="1892">
                  <a:moveTo>
                    <a:pt x="1277" y="0"/>
                  </a:moveTo>
                  <a:cubicBezTo>
                    <a:pt x="1056" y="0"/>
                    <a:pt x="836" y="87"/>
                    <a:pt x="663" y="259"/>
                  </a:cubicBezTo>
                  <a:lnTo>
                    <a:pt x="0" y="922"/>
                  </a:lnTo>
                  <a:cubicBezTo>
                    <a:pt x="166" y="1095"/>
                    <a:pt x="387" y="1181"/>
                    <a:pt x="608" y="1181"/>
                  </a:cubicBezTo>
                  <a:cubicBezTo>
                    <a:pt x="829" y="1181"/>
                    <a:pt x="1050" y="1095"/>
                    <a:pt x="1215" y="922"/>
                  </a:cubicBezTo>
                  <a:lnTo>
                    <a:pt x="1892" y="259"/>
                  </a:lnTo>
                  <a:cubicBezTo>
                    <a:pt x="1719" y="87"/>
                    <a:pt x="1498" y="0"/>
                    <a:pt x="12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5987084" y="1830902"/>
              <a:ext cx="80881" cy="53106"/>
            </a:xfrm>
            <a:custGeom>
              <a:rect b="b" l="l" r="r" t="t"/>
              <a:pathLst>
                <a:path extrusionOk="0" h="1216" w="1852">
                  <a:moveTo>
                    <a:pt x="1270" y="1"/>
                  </a:moveTo>
                  <a:cubicBezTo>
                    <a:pt x="1033" y="1"/>
                    <a:pt x="799" y="98"/>
                    <a:pt x="636" y="290"/>
                  </a:cubicBezTo>
                  <a:lnTo>
                    <a:pt x="1" y="995"/>
                  </a:lnTo>
                  <a:cubicBezTo>
                    <a:pt x="167" y="1142"/>
                    <a:pt x="373" y="1215"/>
                    <a:pt x="577" y="1215"/>
                  </a:cubicBezTo>
                  <a:cubicBezTo>
                    <a:pt x="812" y="1215"/>
                    <a:pt x="1046" y="1118"/>
                    <a:pt x="1216" y="926"/>
                  </a:cubicBezTo>
                  <a:lnTo>
                    <a:pt x="1851" y="221"/>
                  </a:lnTo>
                  <a:cubicBezTo>
                    <a:pt x="1685" y="74"/>
                    <a:pt x="1476" y="1"/>
                    <a:pt x="127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6012414" y="1742683"/>
              <a:ext cx="62190" cy="80357"/>
            </a:xfrm>
            <a:custGeom>
              <a:rect b="b" l="l" r="r" t="t"/>
              <a:pathLst>
                <a:path extrusionOk="0" h="1840" w="1424">
                  <a:moveTo>
                    <a:pt x="242" y="0"/>
                  </a:moveTo>
                  <a:cubicBezTo>
                    <a:pt x="162" y="0"/>
                    <a:pt x="81" y="11"/>
                    <a:pt x="1" y="32"/>
                  </a:cubicBezTo>
                  <a:lnTo>
                    <a:pt x="235" y="1068"/>
                  </a:lnTo>
                  <a:cubicBezTo>
                    <a:pt x="342" y="1530"/>
                    <a:pt x="754" y="1839"/>
                    <a:pt x="1200" y="1839"/>
                  </a:cubicBezTo>
                  <a:cubicBezTo>
                    <a:pt x="1274" y="1839"/>
                    <a:pt x="1349" y="1831"/>
                    <a:pt x="1423" y="1813"/>
                  </a:cubicBezTo>
                  <a:lnTo>
                    <a:pt x="1175" y="764"/>
                  </a:lnTo>
                  <a:cubicBezTo>
                    <a:pt x="1081" y="308"/>
                    <a:pt x="681" y="0"/>
                    <a:pt x="24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6043771" y="1842257"/>
              <a:ext cx="72409" cy="46074"/>
            </a:xfrm>
            <a:custGeom>
              <a:rect b="b" l="l" r="r" t="t"/>
              <a:pathLst>
                <a:path extrusionOk="0" h="1055" w="1658">
                  <a:moveTo>
                    <a:pt x="1135" y="1"/>
                  </a:moveTo>
                  <a:cubicBezTo>
                    <a:pt x="933" y="1"/>
                    <a:pt x="731" y="80"/>
                    <a:pt x="581" y="238"/>
                  </a:cubicBezTo>
                  <a:lnTo>
                    <a:pt x="1" y="845"/>
                  </a:lnTo>
                  <a:cubicBezTo>
                    <a:pt x="147" y="985"/>
                    <a:pt x="336" y="1054"/>
                    <a:pt x="524" y="1054"/>
                  </a:cubicBezTo>
                  <a:cubicBezTo>
                    <a:pt x="726" y="1054"/>
                    <a:pt x="928" y="975"/>
                    <a:pt x="1078" y="818"/>
                  </a:cubicBezTo>
                  <a:lnTo>
                    <a:pt x="1658" y="210"/>
                  </a:lnTo>
                  <a:cubicBezTo>
                    <a:pt x="1511" y="70"/>
                    <a:pt x="1323" y="1"/>
                    <a:pt x="113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6070324" y="1763777"/>
              <a:ext cx="52494" cy="72191"/>
            </a:xfrm>
            <a:custGeom>
              <a:rect b="b" l="l" r="r" t="t"/>
              <a:pathLst>
                <a:path extrusionOk="0" h="1653" w="1202">
                  <a:moveTo>
                    <a:pt x="176" y="0"/>
                  </a:moveTo>
                  <a:cubicBezTo>
                    <a:pt x="118" y="0"/>
                    <a:pt x="59" y="6"/>
                    <a:pt x="0" y="18"/>
                  </a:cubicBezTo>
                  <a:lnTo>
                    <a:pt x="180" y="957"/>
                  </a:lnTo>
                  <a:cubicBezTo>
                    <a:pt x="265" y="1368"/>
                    <a:pt x="624" y="1652"/>
                    <a:pt x="1027" y="1652"/>
                  </a:cubicBezTo>
                  <a:cubicBezTo>
                    <a:pt x="1084" y="1652"/>
                    <a:pt x="1143" y="1646"/>
                    <a:pt x="1202" y="1634"/>
                  </a:cubicBezTo>
                  <a:lnTo>
                    <a:pt x="1009" y="695"/>
                  </a:lnTo>
                  <a:cubicBezTo>
                    <a:pt x="936" y="284"/>
                    <a:pt x="578" y="0"/>
                    <a:pt x="17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081766" y="1867630"/>
              <a:ext cx="75466" cy="42974"/>
            </a:xfrm>
            <a:custGeom>
              <a:rect b="b" l="l" r="r" t="t"/>
              <a:pathLst>
                <a:path extrusionOk="0" h="984" w="1728">
                  <a:moveTo>
                    <a:pt x="1127" y="1"/>
                  </a:moveTo>
                  <a:cubicBezTo>
                    <a:pt x="960" y="1"/>
                    <a:pt x="792" y="55"/>
                    <a:pt x="650" y="168"/>
                  </a:cubicBezTo>
                  <a:lnTo>
                    <a:pt x="1" y="706"/>
                  </a:lnTo>
                  <a:cubicBezTo>
                    <a:pt x="151" y="887"/>
                    <a:pt x="372" y="983"/>
                    <a:pt x="594" y="983"/>
                  </a:cubicBezTo>
                  <a:cubicBezTo>
                    <a:pt x="761" y="983"/>
                    <a:pt x="928" y="929"/>
                    <a:pt x="1064" y="817"/>
                  </a:cubicBezTo>
                  <a:lnTo>
                    <a:pt x="1727" y="278"/>
                  </a:lnTo>
                  <a:cubicBezTo>
                    <a:pt x="1569" y="97"/>
                    <a:pt x="1349" y="1"/>
                    <a:pt x="112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6131859" y="1781377"/>
              <a:ext cx="42843" cy="76864"/>
            </a:xfrm>
            <a:custGeom>
              <a:rect b="b" l="l" r="r" t="t"/>
              <a:pathLst>
                <a:path extrusionOk="0" h="1760" w="981">
                  <a:moveTo>
                    <a:pt x="51" y="1"/>
                  </a:moveTo>
                  <a:cubicBezTo>
                    <a:pt x="34" y="1"/>
                    <a:pt x="17" y="1"/>
                    <a:pt x="0" y="2"/>
                  </a:cubicBezTo>
                  <a:lnTo>
                    <a:pt x="69" y="955"/>
                  </a:lnTo>
                  <a:cubicBezTo>
                    <a:pt x="95" y="1413"/>
                    <a:pt x="468" y="1759"/>
                    <a:pt x="907" y="1759"/>
                  </a:cubicBezTo>
                  <a:cubicBezTo>
                    <a:pt x="931" y="1759"/>
                    <a:pt x="956" y="1758"/>
                    <a:pt x="981" y="1756"/>
                  </a:cubicBezTo>
                  <a:lnTo>
                    <a:pt x="925" y="803"/>
                  </a:lnTo>
                  <a:cubicBezTo>
                    <a:pt x="885" y="350"/>
                    <a:pt x="499" y="1"/>
                    <a:pt x="5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5966602" y="1734604"/>
              <a:ext cx="54896" cy="70225"/>
            </a:xfrm>
            <a:custGeom>
              <a:rect b="b" l="l" r="r" t="t"/>
              <a:pathLst>
                <a:path extrusionOk="0" h="1608" w="1257">
                  <a:moveTo>
                    <a:pt x="197" y="0"/>
                  </a:moveTo>
                  <a:cubicBezTo>
                    <a:pt x="132" y="0"/>
                    <a:pt x="66" y="8"/>
                    <a:pt x="0" y="24"/>
                  </a:cubicBezTo>
                  <a:lnTo>
                    <a:pt x="221" y="935"/>
                  </a:lnTo>
                  <a:cubicBezTo>
                    <a:pt x="304" y="1337"/>
                    <a:pt x="660" y="1607"/>
                    <a:pt x="1056" y="1607"/>
                  </a:cubicBezTo>
                  <a:cubicBezTo>
                    <a:pt x="1122" y="1607"/>
                    <a:pt x="1189" y="1600"/>
                    <a:pt x="1257" y="1584"/>
                  </a:cubicBezTo>
                  <a:lnTo>
                    <a:pt x="1036" y="659"/>
                  </a:lnTo>
                  <a:cubicBezTo>
                    <a:pt x="941" y="269"/>
                    <a:pt x="584" y="0"/>
                    <a:pt x="19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5916509" y="1714514"/>
              <a:ext cx="50747" cy="72846"/>
            </a:xfrm>
            <a:custGeom>
              <a:rect b="b" l="l" r="r" t="t"/>
              <a:pathLst>
                <a:path extrusionOk="0" h="1668" w="1162">
                  <a:moveTo>
                    <a:pt x="150" y="1"/>
                  </a:moveTo>
                  <a:cubicBezTo>
                    <a:pt x="101" y="1"/>
                    <a:pt x="51" y="5"/>
                    <a:pt x="1" y="14"/>
                  </a:cubicBezTo>
                  <a:lnTo>
                    <a:pt x="167" y="953"/>
                  </a:lnTo>
                  <a:cubicBezTo>
                    <a:pt x="242" y="1378"/>
                    <a:pt x="611" y="1667"/>
                    <a:pt x="1028" y="1667"/>
                  </a:cubicBezTo>
                  <a:cubicBezTo>
                    <a:pt x="1072" y="1667"/>
                    <a:pt x="1116" y="1664"/>
                    <a:pt x="1161" y="1657"/>
                  </a:cubicBezTo>
                  <a:lnTo>
                    <a:pt x="995" y="718"/>
                  </a:lnTo>
                  <a:cubicBezTo>
                    <a:pt x="921" y="299"/>
                    <a:pt x="561" y="1"/>
                    <a:pt x="15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6362231" y="2507564"/>
              <a:ext cx="65159" cy="64592"/>
            </a:xfrm>
            <a:custGeom>
              <a:rect b="b" l="l" r="r" t="t"/>
              <a:pathLst>
                <a:path extrusionOk="0" h="1479" w="1492">
                  <a:moveTo>
                    <a:pt x="746" y="1"/>
                  </a:moveTo>
                  <a:cubicBezTo>
                    <a:pt x="332" y="1"/>
                    <a:pt x="0" y="332"/>
                    <a:pt x="0" y="733"/>
                  </a:cubicBezTo>
                  <a:cubicBezTo>
                    <a:pt x="0" y="1147"/>
                    <a:pt x="332" y="1479"/>
                    <a:pt x="746" y="1479"/>
                  </a:cubicBezTo>
                  <a:cubicBezTo>
                    <a:pt x="1147" y="1479"/>
                    <a:pt x="1492" y="1147"/>
                    <a:pt x="1492" y="733"/>
                  </a:cubicBezTo>
                  <a:cubicBezTo>
                    <a:pt x="1492" y="332"/>
                    <a:pt x="1147" y="1"/>
                    <a:pt x="74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6579328" y="2507564"/>
              <a:ext cx="64592" cy="64592"/>
            </a:xfrm>
            <a:custGeom>
              <a:rect b="b" l="l" r="r" t="t"/>
              <a:pathLst>
                <a:path extrusionOk="0" h="1479" w="1479">
                  <a:moveTo>
                    <a:pt x="747" y="1"/>
                  </a:moveTo>
                  <a:cubicBezTo>
                    <a:pt x="332" y="1"/>
                    <a:pt x="1" y="332"/>
                    <a:pt x="1" y="733"/>
                  </a:cubicBezTo>
                  <a:cubicBezTo>
                    <a:pt x="1" y="1147"/>
                    <a:pt x="332" y="1479"/>
                    <a:pt x="747" y="1479"/>
                  </a:cubicBezTo>
                  <a:cubicBezTo>
                    <a:pt x="1147" y="1479"/>
                    <a:pt x="1478" y="1147"/>
                    <a:pt x="1478" y="733"/>
                  </a:cubicBezTo>
                  <a:cubicBezTo>
                    <a:pt x="1478" y="332"/>
                    <a:pt x="1147" y="1"/>
                    <a:pt x="7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6447262" y="2933371"/>
              <a:ext cx="122458" cy="121890"/>
            </a:xfrm>
            <a:custGeom>
              <a:rect b="b" l="l" r="r" t="t"/>
              <a:pathLst>
                <a:path extrusionOk="0" h="2791" w="2804">
                  <a:moveTo>
                    <a:pt x="1" y="1"/>
                  </a:moveTo>
                  <a:lnTo>
                    <a:pt x="1" y="1506"/>
                  </a:lnTo>
                  <a:cubicBezTo>
                    <a:pt x="1" y="2224"/>
                    <a:pt x="581" y="2790"/>
                    <a:pt x="1285" y="2790"/>
                  </a:cubicBezTo>
                  <a:lnTo>
                    <a:pt x="1520" y="2790"/>
                  </a:lnTo>
                  <a:cubicBezTo>
                    <a:pt x="2238" y="2790"/>
                    <a:pt x="2804" y="2224"/>
                    <a:pt x="2804" y="1506"/>
                  </a:cubicBezTo>
                  <a:lnTo>
                    <a:pt x="2804" y="1"/>
                  </a:ln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6971945" y="3414904"/>
              <a:ext cx="85685" cy="76165"/>
            </a:xfrm>
            <a:custGeom>
              <a:rect b="b" l="l" r="r" t="t"/>
              <a:pathLst>
                <a:path extrusionOk="0" h="1744" w="1962">
                  <a:moveTo>
                    <a:pt x="464" y="1"/>
                  </a:moveTo>
                  <a:cubicBezTo>
                    <a:pt x="350" y="1"/>
                    <a:pt x="235" y="49"/>
                    <a:pt x="153" y="147"/>
                  </a:cubicBezTo>
                  <a:cubicBezTo>
                    <a:pt x="1" y="312"/>
                    <a:pt x="15" y="575"/>
                    <a:pt x="194" y="727"/>
                  </a:cubicBezTo>
                  <a:lnTo>
                    <a:pt x="1230" y="1638"/>
                  </a:lnTo>
                  <a:cubicBezTo>
                    <a:pt x="1307" y="1709"/>
                    <a:pt x="1406" y="1744"/>
                    <a:pt x="1505" y="1744"/>
                  </a:cubicBezTo>
                  <a:cubicBezTo>
                    <a:pt x="1617" y="1744"/>
                    <a:pt x="1729" y="1699"/>
                    <a:pt x="1810" y="1610"/>
                  </a:cubicBezTo>
                  <a:cubicBezTo>
                    <a:pt x="1962" y="1431"/>
                    <a:pt x="1948" y="1182"/>
                    <a:pt x="1769" y="1030"/>
                  </a:cubicBezTo>
                  <a:lnTo>
                    <a:pt x="733" y="105"/>
                  </a:lnTo>
                  <a:cubicBezTo>
                    <a:pt x="657" y="35"/>
                    <a:pt x="561" y="1"/>
                    <a:pt x="464" y="1"/>
                  </a:cubicBezTo>
                  <a:close/>
                </a:path>
              </a:pathLst>
            </a:custGeom>
            <a:solidFill>
              <a:srgbClr val="FCDC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6481021" y="3025039"/>
              <a:ext cx="57953" cy="57953"/>
            </a:xfrm>
            <a:custGeom>
              <a:rect b="b" l="l" r="r" t="t"/>
              <a:pathLst>
                <a:path extrusionOk="0" h="1327" w="1327">
                  <a:moveTo>
                    <a:pt x="664" y="1"/>
                  </a:moveTo>
                  <a:cubicBezTo>
                    <a:pt x="291" y="1"/>
                    <a:pt x="1" y="291"/>
                    <a:pt x="1" y="663"/>
                  </a:cubicBezTo>
                  <a:cubicBezTo>
                    <a:pt x="1" y="1036"/>
                    <a:pt x="291" y="1326"/>
                    <a:pt x="664" y="1326"/>
                  </a:cubicBezTo>
                  <a:cubicBezTo>
                    <a:pt x="1037" y="1326"/>
                    <a:pt x="1327" y="1036"/>
                    <a:pt x="1327" y="663"/>
                  </a:cubicBezTo>
                  <a:cubicBezTo>
                    <a:pt x="1327" y="291"/>
                    <a:pt x="1037" y="1"/>
                    <a:pt x="664" y="1"/>
                  </a:cubicBezTo>
                  <a:close/>
                </a:path>
              </a:pathLst>
            </a:custGeom>
            <a:solidFill>
              <a:srgbClr val="38B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6496699" y="3040718"/>
              <a:ext cx="26597" cy="26597"/>
            </a:xfrm>
            <a:custGeom>
              <a:rect b="b" l="l" r="r" t="t"/>
              <a:pathLst>
                <a:path extrusionOk="0" h="609" w="609">
                  <a:moveTo>
                    <a:pt x="305" y="1"/>
                  </a:moveTo>
                  <a:cubicBezTo>
                    <a:pt x="139" y="1"/>
                    <a:pt x="1" y="139"/>
                    <a:pt x="1" y="304"/>
                  </a:cubicBezTo>
                  <a:cubicBezTo>
                    <a:pt x="1" y="470"/>
                    <a:pt x="139" y="608"/>
                    <a:pt x="305" y="608"/>
                  </a:cubicBezTo>
                  <a:cubicBezTo>
                    <a:pt x="470" y="608"/>
                    <a:pt x="609" y="470"/>
                    <a:pt x="609" y="304"/>
                  </a:cubicBezTo>
                  <a:cubicBezTo>
                    <a:pt x="609" y="139"/>
                    <a:pt x="470" y="1"/>
                    <a:pt x="305"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5963588" y="3488842"/>
              <a:ext cx="112195" cy="7861"/>
            </a:xfrm>
            <a:custGeom>
              <a:rect b="b" l="l" r="r" t="t"/>
              <a:pathLst>
                <a:path extrusionOk="0" h="180" w="2569">
                  <a:moveTo>
                    <a:pt x="83" y="0"/>
                  </a:moveTo>
                  <a:cubicBezTo>
                    <a:pt x="28" y="14"/>
                    <a:pt x="0" y="42"/>
                    <a:pt x="0" y="97"/>
                  </a:cubicBezTo>
                  <a:cubicBezTo>
                    <a:pt x="0" y="138"/>
                    <a:pt x="42" y="180"/>
                    <a:pt x="83" y="180"/>
                  </a:cubicBezTo>
                  <a:lnTo>
                    <a:pt x="2569" y="97"/>
                  </a:lnTo>
                  <a:lnTo>
                    <a:pt x="83" y="0"/>
                  </a:lnTo>
                  <a:close/>
                </a:path>
              </a:pathLst>
            </a:custGeom>
            <a:solidFill>
              <a:srgbClr val="FBD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5962365" y="3525614"/>
              <a:ext cx="113417" cy="7293"/>
            </a:xfrm>
            <a:custGeom>
              <a:rect b="b" l="l" r="r" t="t"/>
              <a:pathLst>
                <a:path extrusionOk="0" h="167" w="2597">
                  <a:moveTo>
                    <a:pt x="111" y="1"/>
                  </a:moveTo>
                  <a:cubicBezTo>
                    <a:pt x="1" y="1"/>
                    <a:pt x="1" y="166"/>
                    <a:pt x="111" y="166"/>
                  </a:cubicBezTo>
                  <a:lnTo>
                    <a:pt x="2597" y="83"/>
                  </a:lnTo>
                  <a:lnTo>
                    <a:pt x="111" y="1"/>
                  </a:lnTo>
                  <a:close/>
                </a:path>
              </a:pathLst>
            </a:custGeom>
            <a:solidFill>
              <a:srgbClr val="FBD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5962977" y="3563609"/>
              <a:ext cx="92935" cy="6682"/>
            </a:xfrm>
            <a:custGeom>
              <a:rect b="b" l="l" r="r" t="t"/>
              <a:pathLst>
                <a:path extrusionOk="0" h="153" w="2128">
                  <a:moveTo>
                    <a:pt x="97" y="1"/>
                  </a:moveTo>
                  <a:cubicBezTo>
                    <a:pt x="0" y="1"/>
                    <a:pt x="0" y="153"/>
                    <a:pt x="97" y="153"/>
                  </a:cubicBezTo>
                  <a:lnTo>
                    <a:pt x="2127" y="83"/>
                  </a:lnTo>
                  <a:lnTo>
                    <a:pt x="97" y="1"/>
                  </a:lnTo>
                  <a:close/>
                </a:path>
              </a:pathLst>
            </a:custGeom>
            <a:solidFill>
              <a:srgbClr val="FBD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6941199" y="3459843"/>
              <a:ext cx="257580" cy="147875"/>
            </a:xfrm>
            <a:custGeom>
              <a:rect b="b" l="l" r="r" t="t"/>
              <a:pathLst>
                <a:path extrusionOk="0" h="3386" w="5898">
                  <a:moveTo>
                    <a:pt x="1676" y="1"/>
                  </a:moveTo>
                  <a:cubicBezTo>
                    <a:pt x="774" y="1"/>
                    <a:pt x="42" y="722"/>
                    <a:pt x="28" y="1617"/>
                  </a:cubicBezTo>
                  <a:lnTo>
                    <a:pt x="28" y="1631"/>
                  </a:lnTo>
                  <a:cubicBezTo>
                    <a:pt x="1" y="2542"/>
                    <a:pt x="719" y="3302"/>
                    <a:pt x="1644" y="3329"/>
                  </a:cubicBezTo>
                  <a:lnTo>
                    <a:pt x="4171" y="3385"/>
                  </a:lnTo>
                  <a:cubicBezTo>
                    <a:pt x="4188" y="3385"/>
                    <a:pt x="4206" y="3385"/>
                    <a:pt x="4223" y="3385"/>
                  </a:cubicBezTo>
                  <a:cubicBezTo>
                    <a:pt x="5124" y="3385"/>
                    <a:pt x="5856" y="2677"/>
                    <a:pt x="5884" y="1769"/>
                  </a:cubicBezTo>
                  <a:cubicBezTo>
                    <a:pt x="5897" y="844"/>
                    <a:pt x="5179" y="84"/>
                    <a:pt x="4254" y="57"/>
                  </a:cubicBezTo>
                  <a:lnTo>
                    <a:pt x="1727" y="1"/>
                  </a:lnTo>
                  <a:cubicBezTo>
                    <a:pt x="1710" y="1"/>
                    <a:pt x="1693" y="1"/>
                    <a:pt x="1676" y="1"/>
                  </a:cubicBezTo>
                  <a:close/>
                </a:path>
              </a:pathLst>
            </a:custGeom>
            <a:solidFill>
              <a:srgbClr val="A956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6918271" y="3458620"/>
              <a:ext cx="184604" cy="147875"/>
            </a:xfrm>
            <a:custGeom>
              <a:rect b="b" l="l" r="r" t="t"/>
              <a:pathLst>
                <a:path extrusionOk="0" h="3386" w="4227">
                  <a:moveTo>
                    <a:pt x="1552" y="1"/>
                  </a:moveTo>
                  <a:cubicBezTo>
                    <a:pt x="719" y="1"/>
                    <a:pt x="42" y="668"/>
                    <a:pt x="28" y="1507"/>
                  </a:cubicBezTo>
                  <a:lnTo>
                    <a:pt x="15" y="1783"/>
                  </a:lnTo>
                  <a:cubicBezTo>
                    <a:pt x="1" y="2626"/>
                    <a:pt x="664" y="3330"/>
                    <a:pt x="1520" y="3357"/>
                  </a:cubicBezTo>
                  <a:lnTo>
                    <a:pt x="2625" y="3385"/>
                  </a:lnTo>
                  <a:cubicBezTo>
                    <a:pt x="2633" y="3385"/>
                    <a:pt x="2642" y="3385"/>
                    <a:pt x="2651" y="3385"/>
                  </a:cubicBezTo>
                  <a:cubicBezTo>
                    <a:pt x="3495" y="3385"/>
                    <a:pt x="4172" y="2727"/>
                    <a:pt x="4199" y="1880"/>
                  </a:cubicBezTo>
                  <a:lnTo>
                    <a:pt x="4199" y="1604"/>
                  </a:lnTo>
                  <a:cubicBezTo>
                    <a:pt x="4227" y="747"/>
                    <a:pt x="3550" y="43"/>
                    <a:pt x="2708" y="29"/>
                  </a:cubicBezTo>
                  <a:lnTo>
                    <a:pt x="1603" y="2"/>
                  </a:lnTo>
                  <a:cubicBezTo>
                    <a:pt x="1586" y="1"/>
                    <a:pt x="1569" y="1"/>
                    <a:pt x="1552"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6876083" y="3488842"/>
              <a:ext cx="112195" cy="7861"/>
            </a:xfrm>
            <a:custGeom>
              <a:rect b="b" l="l" r="r" t="t"/>
              <a:pathLst>
                <a:path extrusionOk="0" h="180" w="2569">
                  <a:moveTo>
                    <a:pt x="2472" y="0"/>
                  </a:moveTo>
                  <a:lnTo>
                    <a:pt x="0" y="97"/>
                  </a:lnTo>
                  <a:lnTo>
                    <a:pt x="2486" y="180"/>
                  </a:lnTo>
                  <a:cubicBezTo>
                    <a:pt x="2527" y="180"/>
                    <a:pt x="2569" y="138"/>
                    <a:pt x="2569" y="97"/>
                  </a:cubicBezTo>
                  <a:cubicBezTo>
                    <a:pt x="2569" y="42"/>
                    <a:pt x="2527" y="0"/>
                    <a:pt x="2472" y="0"/>
                  </a:cubicBezTo>
                  <a:close/>
                </a:path>
              </a:pathLst>
            </a:custGeom>
            <a:solidFill>
              <a:srgbClr val="FBD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6876083" y="3525614"/>
              <a:ext cx="113417" cy="7293"/>
            </a:xfrm>
            <a:custGeom>
              <a:rect b="b" l="l" r="r" t="t"/>
              <a:pathLst>
                <a:path extrusionOk="0" h="167" w="2597">
                  <a:moveTo>
                    <a:pt x="2486" y="1"/>
                  </a:moveTo>
                  <a:lnTo>
                    <a:pt x="0" y="83"/>
                  </a:lnTo>
                  <a:lnTo>
                    <a:pt x="2486" y="166"/>
                  </a:lnTo>
                  <a:cubicBezTo>
                    <a:pt x="2596" y="166"/>
                    <a:pt x="2596" y="1"/>
                    <a:pt x="2486" y="1"/>
                  </a:cubicBezTo>
                  <a:close/>
                </a:path>
              </a:pathLst>
            </a:custGeom>
            <a:solidFill>
              <a:srgbClr val="FBD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6895954" y="3563609"/>
              <a:ext cx="92324" cy="6682"/>
            </a:xfrm>
            <a:custGeom>
              <a:rect b="b" l="l" r="r" t="t"/>
              <a:pathLst>
                <a:path extrusionOk="0" h="153" w="2114">
                  <a:moveTo>
                    <a:pt x="2031" y="1"/>
                  </a:moveTo>
                  <a:lnTo>
                    <a:pt x="1" y="83"/>
                  </a:lnTo>
                  <a:lnTo>
                    <a:pt x="2031" y="153"/>
                  </a:lnTo>
                  <a:cubicBezTo>
                    <a:pt x="2072" y="153"/>
                    <a:pt x="2114" y="125"/>
                    <a:pt x="2114" y="70"/>
                  </a:cubicBezTo>
                  <a:cubicBezTo>
                    <a:pt x="2100" y="28"/>
                    <a:pt x="2072" y="1"/>
                    <a:pt x="2031" y="1"/>
                  </a:cubicBezTo>
                  <a:close/>
                </a:path>
              </a:pathLst>
            </a:custGeom>
            <a:solidFill>
              <a:srgbClr val="FBD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946475" y="3649875"/>
              <a:ext cx="3036708" cy="293130"/>
            </a:xfrm>
            <a:custGeom>
              <a:rect b="b" l="l" r="r" t="t"/>
              <a:pathLst>
                <a:path extrusionOk="0" h="6712" w="64436">
                  <a:moveTo>
                    <a:pt x="3756" y="0"/>
                  </a:moveTo>
                  <a:cubicBezTo>
                    <a:pt x="2431" y="0"/>
                    <a:pt x="1284" y="926"/>
                    <a:pt x="994" y="2224"/>
                  </a:cubicBezTo>
                  <a:lnTo>
                    <a:pt x="0" y="6712"/>
                  </a:lnTo>
                  <a:lnTo>
                    <a:pt x="64436" y="6712"/>
                  </a:lnTo>
                  <a:lnTo>
                    <a:pt x="63083" y="2113"/>
                  </a:lnTo>
                  <a:cubicBezTo>
                    <a:pt x="62737" y="912"/>
                    <a:pt x="61633" y="97"/>
                    <a:pt x="60376" y="97"/>
                  </a:cubicBezTo>
                  <a:lnTo>
                    <a:pt x="3756" y="0"/>
                  </a:lnTo>
                  <a:close/>
                </a:path>
              </a:pathLst>
            </a:custGeom>
            <a:solidFill>
              <a:srgbClr val="F170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5352609" y="3725852"/>
              <a:ext cx="515117" cy="155649"/>
            </a:xfrm>
            <a:custGeom>
              <a:rect b="b" l="l" r="r" t="t"/>
              <a:pathLst>
                <a:path extrusionOk="0" h="3564" w="11795">
                  <a:moveTo>
                    <a:pt x="5898" y="0"/>
                  </a:moveTo>
                  <a:cubicBezTo>
                    <a:pt x="2652" y="0"/>
                    <a:pt x="1" y="801"/>
                    <a:pt x="1" y="1782"/>
                  </a:cubicBezTo>
                  <a:cubicBezTo>
                    <a:pt x="1" y="2762"/>
                    <a:pt x="2652" y="3563"/>
                    <a:pt x="5898" y="3563"/>
                  </a:cubicBezTo>
                  <a:cubicBezTo>
                    <a:pt x="9157" y="3563"/>
                    <a:pt x="11794" y="2762"/>
                    <a:pt x="11794" y="1782"/>
                  </a:cubicBezTo>
                  <a:cubicBezTo>
                    <a:pt x="11794" y="801"/>
                    <a:pt x="9157" y="0"/>
                    <a:pt x="5898" y="0"/>
                  </a:cubicBezTo>
                  <a:close/>
                </a:path>
              </a:pathLst>
            </a:custGeom>
            <a:solidFill>
              <a:srgbClr val="F06A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5327278" y="3350531"/>
              <a:ext cx="515117" cy="499875"/>
            </a:xfrm>
            <a:custGeom>
              <a:rect b="b" l="l" r="r" t="t"/>
              <a:pathLst>
                <a:path extrusionOk="0" h="11446" w="11795">
                  <a:moveTo>
                    <a:pt x="6021" y="1"/>
                  </a:moveTo>
                  <a:cubicBezTo>
                    <a:pt x="5245" y="1"/>
                    <a:pt x="4453" y="178"/>
                    <a:pt x="3702" y="557"/>
                  </a:cubicBezTo>
                  <a:cubicBezTo>
                    <a:pt x="843" y="2007"/>
                    <a:pt x="1" y="5694"/>
                    <a:pt x="1948" y="8249"/>
                  </a:cubicBezTo>
                  <a:cubicBezTo>
                    <a:pt x="2064" y="9434"/>
                    <a:pt x="3059" y="10276"/>
                    <a:pt x="4178" y="10276"/>
                  </a:cubicBezTo>
                  <a:cubicBezTo>
                    <a:pt x="4389" y="10276"/>
                    <a:pt x="4605" y="10246"/>
                    <a:pt x="4821" y="10183"/>
                  </a:cubicBezTo>
                  <a:lnTo>
                    <a:pt x="4931" y="10155"/>
                  </a:lnTo>
                  <a:lnTo>
                    <a:pt x="4959" y="10155"/>
                  </a:lnTo>
                  <a:lnTo>
                    <a:pt x="5249" y="11135"/>
                  </a:lnTo>
                  <a:cubicBezTo>
                    <a:pt x="5314" y="11352"/>
                    <a:pt x="5483" y="11446"/>
                    <a:pt x="5655" y="11446"/>
                  </a:cubicBezTo>
                  <a:cubicBezTo>
                    <a:pt x="5920" y="11446"/>
                    <a:pt x="6190" y="11223"/>
                    <a:pt x="6092" y="10889"/>
                  </a:cubicBezTo>
                  <a:lnTo>
                    <a:pt x="6092" y="10889"/>
                  </a:lnTo>
                  <a:cubicBezTo>
                    <a:pt x="6149" y="11079"/>
                    <a:pt x="6323" y="11196"/>
                    <a:pt x="6505" y="11196"/>
                  </a:cubicBezTo>
                  <a:cubicBezTo>
                    <a:pt x="6546" y="11196"/>
                    <a:pt x="6588" y="11190"/>
                    <a:pt x="6630" y="11177"/>
                  </a:cubicBezTo>
                  <a:cubicBezTo>
                    <a:pt x="6864" y="11122"/>
                    <a:pt x="7016" y="10873"/>
                    <a:pt x="6947" y="10638"/>
                  </a:cubicBezTo>
                  <a:lnTo>
                    <a:pt x="6947" y="10638"/>
                  </a:lnTo>
                  <a:cubicBezTo>
                    <a:pt x="7004" y="10832"/>
                    <a:pt x="7183" y="10960"/>
                    <a:pt x="7368" y="10960"/>
                  </a:cubicBezTo>
                  <a:cubicBezTo>
                    <a:pt x="7408" y="10960"/>
                    <a:pt x="7447" y="10954"/>
                    <a:pt x="7486" y="10942"/>
                  </a:cubicBezTo>
                  <a:cubicBezTo>
                    <a:pt x="7719" y="10874"/>
                    <a:pt x="7857" y="10628"/>
                    <a:pt x="7791" y="10409"/>
                  </a:cubicBezTo>
                  <a:lnTo>
                    <a:pt x="7791" y="10409"/>
                  </a:lnTo>
                  <a:cubicBezTo>
                    <a:pt x="7857" y="10622"/>
                    <a:pt x="8025" y="10714"/>
                    <a:pt x="8196" y="10714"/>
                  </a:cubicBezTo>
                  <a:cubicBezTo>
                    <a:pt x="8461" y="10714"/>
                    <a:pt x="8733" y="10490"/>
                    <a:pt x="8632" y="10155"/>
                  </a:cubicBezTo>
                  <a:lnTo>
                    <a:pt x="8632" y="10155"/>
                  </a:lnTo>
                  <a:cubicBezTo>
                    <a:pt x="8698" y="10374"/>
                    <a:pt x="8870" y="10469"/>
                    <a:pt x="9043" y="10469"/>
                  </a:cubicBezTo>
                  <a:cubicBezTo>
                    <a:pt x="9307" y="10469"/>
                    <a:pt x="9574" y="10248"/>
                    <a:pt x="9474" y="9906"/>
                  </a:cubicBezTo>
                  <a:lnTo>
                    <a:pt x="9474" y="9906"/>
                  </a:lnTo>
                  <a:cubicBezTo>
                    <a:pt x="9540" y="10130"/>
                    <a:pt x="9711" y="10227"/>
                    <a:pt x="9884" y="10227"/>
                  </a:cubicBezTo>
                  <a:cubicBezTo>
                    <a:pt x="10148" y="10227"/>
                    <a:pt x="10417" y="10000"/>
                    <a:pt x="10317" y="9658"/>
                  </a:cubicBezTo>
                  <a:lnTo>
                    <a:pt x="9999" y="8567"/>
                  </a:lnTo>
                  <a:cubicBezTo>
                    <a:pt x="11145" y="8180"/>
                    <a:pt x="11794" y="6951"/>
                    <a:pt x="11449" y="5791"/>
                  </a:cubicBezTo>
                  <a:cubicBezTo>
                    <a:pt x="11394" y="5584"/>
                    <a:pt x="11297" y="5377"/>
                    <a:pt x="11173" y="5183"/>
                  </a:cubicBezTo>
                  <a:cubicBezTo>
                    <a:pt x="11173" y="4672"/>
                    <a:pt x="11104" y="4175"/>
                    <a:pt x="10966" y="3678"/>
                  </a:cubicBezTo>
                  <a:cubicBezTo>
                    <a:pt x="10282" y="1414"/>
                    <a:pt x="8213" y="1"/>
                    <a:pt x="6021" y="1"/>
                  </a:cubicBez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5552236" y="3596189"/>
              <a:ext cx="289549" cy="254829"/>
            </a:xfrm>
            <a:custGeom>
              <a:rect b="b" l="l" r="r" t="t"/>
              <a:pathLst>
                <a:path extrusionOk="0" h="5835" w="6630">
                  <a:moveTo>
                    <a:pt x="6229" y="0"/>
                  </a:moveTo>
                  <a:cubicBezTo>
                    <a:pt x="6478" y="1133"/>
                    <a:pt x="5829" y="2251"/>
                    <a:pt x="4738" y="2624"/>
                  </a:cubicBezTo>
                  <a:lnTo>
                    <a:pt x="5055" y="3715"/>
                  </a:lnTo>
                  <a:cubicBezTo>
                    <a:pt x="5155" y="4048"/>
                    <a:pt x="4888" y="4271"/>
                    <a:pt x="4625" y="4271"/>
                  </a:cubicBezTo>
                  <a:cubicBezTo>
                    <a:pt x="4451" y="4271"/>
                    <a:pt x="4279" y="4175"/>
                    <a:pt x="4213" y="3950"/>
                  </a:cubicBezTo>
                  <a:lnTo>
                    <a:pt x="4213" y="3950"/>
                  </a:lnTo>
                  <a:cubicBezTo>
                    <a:pt x="4313" y="4292"/>
                    <a:pt x="4046" y="4513"/>
                    <a:pt x="3782" y="4513"/>
                  </a:cubicBezTo>
                  <a:cubicBezTo>
                    <a:pt x="3608" y="4513"/>
                    <a:pt x="3436" y="4417"/>
                    <a:pt x="3371" y="4198"/>
                  </a:cubicBezTo>
                  <a:lnTo>
                    <a:pt x="3371" y="4198"/>
                  </a:lnTo>
                  <a:cubicBezTo>
                    <a:pt x="3471" y="4534"/>
                    <a:pt x="3200" y="4757"/>
                    <a:pt x="2934" y="4757"/>
                  </a:cubicBezTo>
                  <a:cubicBezTo>
                    <a:pt x="2763" y="4757"/>
                    <a:pt x="2593" y="4664"/>
                    <a:pt x="2528" y="4447"/>
                  </a:cubicBezTo>
                  <a:lnTo>
                    <a:pt x="2528" y="4447"/>
                  </a:lnTo>
                  <a:cubicBezTo>
                    <a:pt x="2628" y="4780"/>
                    <a:pt x="2361" y="5003"/>
                    <a:pt x="2097" y="5003"/>
                  </a:cubicBezTo>
                  <a:cubicBezTo>
                    <a:pt x="1924" y="5003"/>
                    <a:pt x="1751" y="4906"/>
                    <a:pt x="1686" y="4682"/>
                  </a:cubicBezTo>
                  <a:lnTo>
                    <a:pt x="1686" y="4682"/>
                  </a:lnTo>
                  <a:cubicBezTo>
                    <a:pt x="1745" y="5002"/>
                    <a:pt x="1490" y="5209"/>
                    <a:pt x="1239" y="5209"/>
                  </a:cubicBezTo>
                  <a:cubicBezTo>
                    <a:pt x="1078" y="5209"/>
                    <a:pt x="919" y="5124"/>
                    <a:pt x="843" y="4930"/>
                  </a:cubicBezTo>
                  <a:lnTo>
                    <a:pt x="843" y="4930"/>
                  </a:lnTo>
                  <a:cubicBezTo>
                    <a:pt x="944" y="5273"/>
                    <a:pt x="680" y="5499"/>
                    <a:pt x="416" y="5499"/>
                  </a:cubicBezTo>
                  <a:cubicBezTo>
                    <a:pt x="244" y="5499"/>
                    <a:pt x="72" y="5403"/>
                    <a:pt x="1" y="5179"/>
                  </a:cubicBezTo>
                  <a:lnTo>
                    <a:pt x="1" y="5179"/>
                  </a:lnTo>
                  <a:lnTo>
                    <a:pt x="98" y="5524"/>
                  </a:lnTo>
                  <a:cubicBezTo>
                    <a:pt x="168" y="5741"/>
                    <a:pt x="339" y="5834"/>
                    <a:pt x="511" y="5834"/>
                  </a:cubicBezTo>
                  <a:cubicBezTo>
                    <a:pt x="776" y="5834"/>
                    <a:pt x="1044" y="5613"/>
                    <a:pt x="955" y="5279"/>
                  </a:cubicBezTo>
                  <a:lnTo>
                    <a:pt x="955" y="5279"/>
                  </a:lnTo>
                  <a:cubicBezTo>
                    <a:pt x="1016" y="5500"/>
                    <a:pt x="1185" y="5596"/>
                    <a:pt x="1357" y="5596"/>
                  </a:cubicBezTo>
                  <a:cubicBezTo>
                    <a:pt x="1623" y="5596"/>
                    <a:pt x="1896" y="5370"/>
                    <a:pt x="1796" y="5027"/>
                  </a:cubicBezTo>
                  <a:lnTo>
                    <a:pt x="1796" y="5027"/>
                  </a:lnTo>
                  <a:cubicBezTo>
                    <a:pt x="1853" y="5221"/>
                    <a:pt x="2032" y="5349"/>
                    <a:pt x="2217" y="5349"/>
                  </a:cubicBezTo>
                  <a:cubicBezTo>
                    <a:pt x="2257" y="5349"/>
                    <a:pt x="2296" y="5343"/>
                    <a:pt x="2335" y="5331"/>
                  </a:cubicBezTo>
                  <a:cubicBezTo>
                    <a:pt x="2569" y="5262"/>
                    <a:pt x="2707" y="5014"/>
                    <a:pt x="2639" y="4779"/>
                  </a:cubicBezTo>
                  <a:lnTo>
                    <a:pt x="2639" y="4779"/>
                  </a:lnTo>
                  <a:cubicBezTo>
                    <a:pt x="2704" y="5002"/>
                    <a:pt x="2875" y="5099"/>
                    <a:pt x="3048" y="5099"/>
                  </a:cubicBezTo>
                  <a:cubicBezTo>
                    <a:pt x="3313" y="5099"/>
                    <a:pt x="3581" y="4872"/>
                    <a:pt x="3481" y="4530"/>
                  </a:cubicBezTo>
                  <a:lnTo>
                    <a:pt x="3481" y="4530"/>
                  </a:lnTo>
                  <a:cubicBezTo>
                    <a:pt x="3547" y="4755"/>
                    <a:pt x="3719" y="4851"/>
                    <a:pt x="3893" y="4851"/>
                  </a:cubicBezTo>
                  <a:cubicBezTo>
                    <a:pt x="4157" y="4851"/>
                    <a:pt x="4423" y="4628"/>
                    <a:pt x="4323" y="4295"/>
                  </a:cubicBezTo>
                  <a:lnTo>
                    <a:pt x="4323" y="4295"/>
                  </a:lnTo>
                  <a:cubicBezTo>
                    <a:pt x="4388" y="4512"/>
                    <a:pt x="4558" y="4605"/>
                    <a:pt x="4730" y="4605"/>
                  </a:cubicBezTo>
                  <a:cubicBezTo>
                    <a:pt x="4995" y="4605"/>
                    <a:pt x="5266" y="4382"/>
                    <a:pt x="5166" y="4047"/>
                  </a:cubicBezTo>
                  <a:lnTo>
                    <a:pt x="4848" y="2956"/>
                  </a:lnTo>
                  <a:cubicBezTo>
                    <a:pt x="5994" y="2569"/>
                    <a:pt x="6630" y="1340"/>
                    <a:pt x="6298" y="180"/>
                  </a:cubicBezTo>
                  <a:cubicBezTo>
                    <a:pt x="6271" y="125"/>
                    <a:pt x="6257" y="56"/>
                    <a:pt x="6229" y="0"/>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5373135" y="3631170"/>
              <a:ext cx="36816" cy="77213"/>
            </a:xfrm>
            <a:custGeom>
              <a:rect b="b" l="l" r="r" t="t"/>
              <a:pathLst>
                <a:path extrusionOk="0" h="1768" w="843">
                  <a:moveTo>
                    <a:pt x="0" y="0"/>
                  </a:moveTo>
                  <a:cubicBezTo>
                    <a:pt x="14" y="56"/>
                    <a:pt x="28" y="111"/>
                    <a:pt x="42" y="152"/>
                  </a:cubicBezTo>
                  <a:cubicBezTo>
                    <a:pt x="208" y="732"/>
                    <a:pt x="484" y="1285"/>
                    <a:pt x="843" y="1768"/>
                  </a:cubicBezTo>
                  <a:cubicBezTo>
                    <a:pt x="829" y="1671"/>
                    <a:pt x="801" y="1588"/>
                    <a:pt x="801" y="1492"/>
                  </a:cubicBezTo>
                  <a:cubicBezTo>
                    <a:pt x="456" y="1050"/>
                    <a:pt x="180" y="539"/>
                    <a:pt x="0" y="0"/>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5803746" y="3505132"/>
              <a:ext cx="10918" cy="65159"/>
            </a:xfrm>
            <a:custGeom>
              <a:rect b="b" l="l" r="r" t="t"/>
              <a:pathLst>
                <a:path extrusionOk="0" h="1492" w="250">
                  <a:moveTo>
                    <a:pt x="1" y="0"/>
                  </a:moveTo>
                  <a:lnTo>
                    <a:pt x="1" y="0"/>
                  </a:lnTo>
                  <a:cubicBezTo>
                    <a:pt x="4" y="12"/>
                    <a:pt x="7" y="25"/>
                    <a:pt x="10" y="37"/>
                  </a:cubicBezTo>
                  <a:lnTo>
                    <a:pt x="10" y="37"/>
                  </a:lnTo>
                  <a:cubicBezTo>
                    <a:pt x="7" y="25"/>
                    <a:pt x="4" y="12"/>
                    <a:pt x="1" y="0"/>
                  </a:cubicBezTo>
                  <a:close/>
                  <a:moveTo>
                    <a:pt x="10" y="37"/>
                  </a:moveTo>
                  <a:lnTo>
                    <a:pt x="10" y="37"/>
                  </a:lnTo>
                  <a:cubicBezTo>
                    <a:pt x="114" y="454"/>
                    <a:pt x="166" y="883"/>
                    <a:pt x="152" y="1326"/>
                  </a:cubicBezTo>
                  <a:cubicBezTo>
                    <a:pt x="194" y="1381"/>
                    <a:pt x="222" y="1436"/>
                    <a:pt x="249" y="1492"/>
                  </a:cubicBezTo>
                  <a:cubicBezTo>
                    <a:pt x="249" y="1036"/>
                    <a:pt x="180" y="594"/>
                    <a:pt x="56" y="166"/>
                  </a:cubicBezTo>
                  <a:cubicBezTo>
                    <a:pt x="34" y="123"/>
                    <a:pt x="21" y="80"/>
                    <a:pt x="10" y="37"/>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414143" y="3721005"/>
              <a:ext cx="130319" cy="78742"/>
            </a:xfrm>
            <a:custGeom>
              <a:rect b="b" l="l" r="r" t="t"/>
              <a:pathLst>
                <a:path extrusionOk="0" h="1803" w="2984">
                  <a:moveTo>
                    <a:pt x="1" y="1"/>
                  </a:moveTo>
                  <a:cubicBezTo>
                    <a:pt x="1" y="56"/>
                    <a:pt x="14" y="125"/>
                    <a:pt x="42" y="180"/>
                  </a:cubicBezTo>
                  <a:cubicBezTo>
                    <a:pt x="327" y="1161"/>
                    <a:pt x="1233" y="1802"/>
                    <a:pt x="2216" y="1802"/>
                  </a:cubicBezTo>
                  <a:cubicBezTo>
                    <a:pt x="2424" y="1802"/>
                    <a:pt x="2636" y="1774"/>
                    <a:pt x="2845" y="1713"/>
                  </a:cubicBezTo>
                  <a:lnTo>
                    <a:pt x="2942" y="1672"/>
                  </a:lnTo>
                  <a:lnTo>
                    <a:pt x="2983" y="1672"/>
                  </a:lnTo>
                  <a:lnTo>
                    <a:pt x="2887" y="1340"/>
                  </a:lnTo>
                  <a:lnTo>
                    <a:pt x="2859" y="1340"/>
                  </a:lnTo>
                  <a:lnTo>
                    <a:pt x="2749" y="1382"/>
                  </a:lnTo>
                  <a:cubicBezTo>
                    <a:pt x="2537" y="1443"/>
                    <a:pt x="2324" y="1472"/>
                    <a:pt x="2114" y="1472"/>
                  </a:cubicBezTo>
                  <a:cubicBezTo>
                    <a:pt x="1186" y="1472"/>
                    <a:pt x="327" y="902"/>
                    <a:pt x="1" y="1"/>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5616173" y="3459887"/>
              <a:ext cx="141193" cy="141150"/>
            </a:xfrm>
            <a:custGeom>
              <a:rect b="b" l="l" r="r" t="t"/>
              <a:pathLst>
                <a:path extrusionOk="0" h="3232" w="3233">
                  <a:moveTo>
                    <a:pt x="1617" y="0"/>
                  </a:moveTo>
                  <a:cubicBezTo>
                    <a:pt x="719" y="0"/>
                    <a:pt x="1" y="732"/>
                    <a:pt x="1" y="1616"/>
                  </a:cubicBezTo>
                  <a:cubicBezTo>
                    <a:pt x="1" y="2514"/>
                    <a:pt x="719" y="3232"/>
                    <a:pt x="1617" y="3232"/>
                  </a:cubicBezTo>
                  <a:cubicBezTo>
                    <a:pt x="2514" y="3232"/>
                    <a:pt x="3232" y="2514"/>
                    <a:pt x="3232" y="1616"/>
                  </a:cubicBezTo>
                  <a:cubicBezTo>
                    <a:pt x="3232" y="732"/>
                    <a:pt x="2514" y="0"/>
                    <a:pt x="16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5585296" y="3634490"/>
              <a:ext cx="71929" cy="64461"/>
            </a:xfrm>
            <a:custGeom>
              <a:rect b="b" l="l" r="r" t="t"/>
              <a:pathLst>
                <a:path extrusionOk="0" h="1476" w="1647">
                  <a:moveTo>
                    <a:pt x="660" y="1"/>
                  </a:moveTo>
                  <a:cubicBezTo>
                    <a:pt x="458" y="1"/>
                    <a:pt x="264" y="131"/>
                    <a:pt x="211" y="352"/>
                  </a:cubicBezTo>
                  <a:lnTo>
                    <a:pt x="73" y="905"/>
                  </a:lnTo>
                  <a:cubicBezTo>
                    <a:pt x="0" y="1206"/>
                    <a:pt x="233" y="1475"/>
                    <a:pt x="522" y="1475"/>
                  </a:cubicBezTo>
                  <a:cubicBezTo>
                    <a:pt x="565" y="1475"/>
                    <a:pt x="608" y="1470"/>
                    <a:pt x="653" y="1457"/>
                  </a:cubicBezTo>
                  <a:lnTo>
                    <a:pt x="1191" y="1291"/>
                  </a:lnTo>
                  <a:cubicBezTo>
                    <a:pt x="1536" y="1195"/>
                    <a:pt x="1647" y="767"/>
                    <a:pt x="1384" y="518"/>
                  </a:cubicBezTo>
                  <a:lnTo>
                    <a:pt x="984" y="131"/>
                  </a:lnTo>
                  <a:cubicBezTo>
                    <a:pt x="890" y="42"/>
                    <a:pt x="774" y="1"/>
                    <a:pt x="6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5338153" y="3353195"/>
              <a:ext cx="436681" cy="439040"/>
            </a:xfrm>
            <a:custGeom>
              <a:rect b="b" l="l" r="r" t="t"/>
              <a:pathLst>
                <a:path extrusionOk="0" h="10053" w="9999">
                  <a:moveTo>
                    <a:pt x="5826" y="1"/>
                  </a:moveTo>
                  <a:cubicBezTo>
                    <a:pt x="4775" y="1"/>
                    <a:pt x="3715" y="324"/>
                    <a:pt x="2804" y="993"/>
                  </a:cubicBezTo>
                  <a:cubicBezTo>
                    <a:pt x="498" y="2664"/>
                    <a:pt x="1" y="5896"/>
                    <a:pt x="1699" y="8188"/>
                  </a:cubicBezTo>
                  <a:cubicBezTo>
                    <a:pt x="1713" y="8326"/>
                    <a:pt x="1727" y="8464"/>
                    <a:pt x="1768" y="8589"/>
                  </a:cubicBezTo>
                  <a:cubicBezTo>
                    <a:pt x="1961" y="9265"/>
                    <a:pt x="2472" y="9804"/>
                    <a:pt x="3121" y="10052"/>
                  </a:cubicBezTo>
                  <a:cubicBezTo>
                    <a:pt x="3108" y="9997"/>
                    <a:pt x="3080" y="9942"/>
                    <a:pt x="3066" y="9873"/>
                  </a:cubicBezTo>
                  <a:cubicBezTo>
                    <a:pt x="3025" y="9749"/>
                    <a:pt x="2997" y="9611"/>
                    <a:pt x="2983" y="9486"/>
                  </a:cubicBezTo>
                  <a:cubicBezTo>
                    <a:pt x="1437" y="7470"/>
                    <a:pt x="1589" y="4639"/>
                    <a:pt x="3342" y="2802"/>
                  </a:cubicBezTo>
                  <a:cubicBezTo>
                    <a:pt x="4346" y="1759"/>
                    <a:pt x="5699" y="1218"/>
                    <a:pt x="7063" y="1218"/>
                  </a:cubicBezTo>
                  <a:cubicBezTo>
                    <a:pt x="8082" y="1218"/>
                    <a:pt x="9107" y="1520"/>
                    <a:pt x="9999" y="2140"/>
                  </a:cubicBezTo>
                  <a:cubicBezTo>
                    <a:pt x="8992" y="742"/>
                    <a:pt x="7419" y="1"/>
                    <a:pt x="5826" y="1"/>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5399076" y="3503909"/>
              <a:ext cx="171327" cy="171939"/>
            </a:xfrm>
            <a:custGeom>
              <a:rect b="b" l="l" r="r" t="t"/>
              <a:pathLst>
                <a:path extrusionOk="0" h="3937" w="3923">
                  <a:moveTo>
                    <a:pt x="1961" y="0"/>
                  </a:moveTo>
                  <a:cubicBezTo>
                    <a:pt x="870" y="0"/>
                    <a:pt x="0" y="884"/>
                    <a:pt x="0" y="1961"/>
                  </a:cubicBezTo>
                  <a:cubicBezTo>
                    <a:pt x="0" y="3052"/>
                    <a:pt x="870" y="3936"/>
                    <a:pt x="1961" y="3936"/>
                  </a:cubicBezTo>
                  <a:cubicBezTo>
                    <a:pt x="3038" y="3936"/>
                    <a:pt x="3922" y="3052"/>
                    <a:pt x="3922" y="1961"/>
                  </a:cubicBezTo>
                  <a:cubicBezTo>
                    <a:pt x="3922" y="884"/>
                    <a:pt x="3038" y="0"/>
                    <a:pt x="196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5760947" y="3754807"/>
              <a:ext cx="1402237" cy="102543"/>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F06A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5965379" y="3137234"/>
              <a:ext cx="1042201" cy="95337"/>
            </a:xfrm>
            <a:custGeom>
              <a:rect b="b" l="l" r="r" t="t"/>
              <a:pathLst>
                <a:path extrusionOk="0" h="2183" w="23864">
                  <a:moveTo>
                    <a:pt x="2003" y="0"/>
                  </a:moveTo>
                  <a:cubicBezTo>
                    <a:pt x="1464" y="0"/>
                    <a:pt x="967" y="304"/>
                    <a:pt x="719" y="787"/>
                  </a:cubicBezTo>
                  <a:lnTo>
                    <a:pt x="1" y="2182"/>
                  </a:lnTo>
                  <a:lnTo>
                    <a:pt x="23864" y="2182"/>
                  </a:lnTo>
                  <a:lnTo>
                    <a:pt x="23228" y="967"/>
                  </a:lnTo>
                  <a:cubicBezTo>
                    <a:pt x="22925" y="373"/>
                    <a:pt x="22317" y="0"/>
                    <a:pt x="216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5935245" y="3202350"/>
              <a:ext cx="1091638" cy="579010"/>
            </a:xfrm>
            <a:custGeom>
              <a:rect b="b" l="l" r="r" t="t"/>
              <a:pathLst>
                <a:path extrusionOk="0" h="13258" w="24996">
                  <a:moveTo>
                    <a:pt x="898" y="1"/>
                  </a:moveTo>
                  <a:cubicBezTo>
                    <a:pt x="387" y="1"/>
                    <a:pt x="0" y="443"/>
                    <a:pt x="55" y="940"/>
                  </a:cubicBezTo>
                  <a:lnTo>
                    <a:pt x="1436" y="12512"/>
                  </a:lnTo>
                  <a:cubicBezTo>
                    <a:pt x="1478" y="12940"/>
                    <a:pt x="1837" y="13258"/>
                    <a:pt x="2265" y="13258"/>
                  </a:cubicBezTo>
                  <a:lnTo>
                    <a:pt x="21944" y="13258"/>
                  </a:lnTo>
                  <a:cubicBezTo>
                    <a:pt x="22358" y="13258"/>
                    <a:pt x="22703" y="12968"/>
                    <a:pt x="22772" y="12554"/>
                  </a:cubicBezTo>
                  <a:lnTo>
                    <a:pt x="24899" y="995"/>
                  </a:lnTo>
                  <a:cubicBezTo>
                    <a:pt x="24996" y="470"/>
                    <a:pt x="24595" y="1"/>
                    <a:pt x="24070" y="1"/>
                  </a:cubicBezTo>
                  <a:close/>
                </a:path>
              </a:pathLst>
            </a:custGeom>
            <a:solidFill>
              <a:srgbClr val="38B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5936424" y="3213792"/>
              <a:ext cx="1088057" cy="568791"/>
            </a:xfrm>
            <a:custGeom>
              <a:rect b="b" l="l" r="r" t="t"/>
              <a:pathLst>
                <a:path extrusionOk="0" h="13024" w="24914">
                  <a:moveTo>
                    <a:pt x="24637" y="1"/>
                  </a:moveTo>
                  <a:lnTo>
                    <a:pt x="22745" y="10303"/>
                  </a:lnTo>
                  <a:cubicBezTo>
                    <a:pt x="22676" y="10703"/>
                    <a:pt x="22331" y="10993"/>
                    <a:pt x="21917" y="10993"/>
                  </a:cubicBezTo>
                  <a:lnTo>
                    <a:pt x="2238" y="10993"/>
                  </a:lnTo>
                  <a:cubicBezTo>
                    <a:pt x="1810" y="10993"/>
                    <a:pt x="1451" y="10676"/>
                    <a:pt x="1409" y="10262"/>
                  </a:cubicBezTo>
                  <a:lnTo>
                    <a:pt x="194" y="98"/>
                  </a:lnTo>
                  <a:cubicBezTo>
                    <a:pt x="56" y="277"/>
                    <a:pt x="1" y="498"/>
                    <a:pt x="28" y="705"/>
                  </a:cubicBezTo>
                  <a:lnTo>
                    <a:pt x="1395" y="12278"/>
                  </a:lnTo>
                  <a:cubicBezTo>
                    <a:pt x="1451" y="12706"/>
                    <a:pt x="1810" y="13024"/>
                    <a:pt x="2238" y="13024"/>
                  </a:cubicBezTo>
                  <a:lnTo>
                    <a:pt x="21917" y="13024"/>
                  </a:lnTo>
                  <a:cubicBezTo>
                    <a:pt x="22317" y="13024"/>
                    <a:pt x="22662" y="12733"/>
                    <a:pt x="22745" y="12333"/>
                  </a:cubicBezTo>
                  <a:lnTo>
                    <a:pt x="24872" y="761"/>
                  </a:lnTo>
                  <a:cubicBezTo>
                    <a:pt x="24913" y="484"/>
                    <a:pt x="24831" y="194"/>
                    <a:pt x="24637" y="1"/>
                  </a:cubicBezTo>
                  <a:close/>
                </a:path>
              </a:pathLst>
            </a:custGeom>
            <a:solidFill>
              <a:srgbClr val="0AA7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6386339" y="3170993"/>
              <a:ext cx="188840" cy="62146"/>
            </a:xfrm>
            <a:custGeom>
              <a:rect b="b" l="l" r="r" t="t"/>
              <a:pathLst>
                <a:path extrusionOk="0" h="1423" w="4324">
                  <a:moveTo>
                    <a:pt x="2169" y="1"/>
                  </a:moveTo>
                  <a:cubicBezTo>
                    <a:pt x="967" y="1"/>
                    <a:pt x="1" y="318"/>
                    <a:pt x="1" y="719"/>
                  </a:cubicBezTo>
                  <a:cubicBezTo>
                    <a:pt x="1" y="1105"/>
                    <a:pt x="967" y="1423"/>
                    <a:pt x="2169" y="1423"/>
                  </a:cubicBezTo>
                  <a:cubicBezTo>
                    <a:pt x="3356" y="1423"/>
                    <a:pt x="4323" y="1105"/>
                    <a:pt x="4323" y="719"/>
                  </a:cubicBezTo>
                  <a:cubicBezTo>
                    <a:pt x="4323" y="318"/>
                    <a:pt x="3356" y="1"/>
                    <a:pt x="2169" y="1"/>
                  </a:cubicBezTo>
                  <a:close/>
                </a:path>
              </a:pathLst>
            </a:custGeom>
            <a:solidFill>
              <a:srgbClr val="87FA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385727" y="3202350"/>
              <a:ext cx="189451" cy="579010"/>
            </a:xfrm>
            <a:custGeom>
              <a:rect b="b" l="l" r="r" t="t"/>
              <a:pathLst>
                <a:path extrusionOk="0" h="13258" w="4338">
                  <a:moveTo>
                    <a:pt x="1" y="1"/>
                  </a:moveTo>
                  <a:lnTo>
                    <a:pt x="981" y="13258"/>
                  </a:lnTo>
                  <a:lnTo>
                    <a:pt x="3370" y="13258"/>
                  </a:lnTo>
                  <a:lnTo>
                    <a:pt x="4337" y="1"/>
                  </a:lnTo>
                  <a:close/>
                </a:path>
              </a:pathLst>
            </a:custGeom>
            <a:solidFill>
              <a:srgbClr val="03A4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6029927" y="3158939"/>
              <a:ext cx="335361" cy="3057"/>
            </a:xfrm>
            <a:custGeom>
              <a:rect b="b" l="l" r="r" t="t"/>
              <a:pathLst>
                <a:path extrusionOk="0" h="70" w="7679">
                  <a:moveTo>
                    <a:pt x="0" y="0"/>
                  </a:moveTo>
                  <a:lnTo>
                    <a:pt x="0" y="69"/>
                  </a:lnTo>
                  <a:lnTo>
                    <a:pt x="7678" y="69"/>
                  </a:lnTo>
                  <a:lnTo>
                    <a:pt x="7678" y="0"/>
                  </a:lnTo>
                  <a:close/>
                </a:path>
              </a:pathLst>
            </a:custGeom>
            <a:solidFill>
              <a:srgbClr val="94FB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6029927" y="3174618"/>
              <a:ext cx="335361" cy="3057"/>
            </a:xfrm>
            <a:custGeom>
              <a:rect b="b" l="l" r="r" t="t"/>
              <a:pathLst>
                <a:path extrusionOk="0" h="70" w="7679">
                  <a:moveTo>
                    <a:pt x="0" y="0"/>
                  </a:moveTo>
                  <a:lnTo>
                    <a:pt x="0" y="69"/>
                  </a:lnTo>
                  <a:lnTo>
                    <a:pt x="7678" y="69"/>
                  </a:lnTo>
                  <a:lnTo>
                    <a:pt x="7678" y="0"/>
                  </a:lnTo>
                  <a:close/>
                </a:path>
              </a:pathLst>
            </a:custGeom>
            <a:solidFill>
              <a:srgbClr val="94FB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6029927" y="3190296"/>
              <a:ext cx="335361" cy="3057"/>
            </a:xfrm>
            <a:custGeom>
              <a:rect b="b" l="l" r="r" t="t"/>
              <a:pathLst>
                <a:path extrusionOk="0" h="70" w="7679">
                  <a:moveTo>
                    <a:pt x="0" y="0"/>
                  </a:moveTo>
                  <a:lnTo>
                    <a:pt x="0" y="69"/>
                  </a:lnTo>
                  <a:lnTo>
                    <a:pt x="7678" y="69"/>
                  </a:lnTo>
                  <a:lnTo>
                    <a:pt x="7678" y="0"/>
                  </a:lnTo>
                  <a:close/>
                </a:path>
              </a:pathLst>
            </a:custGeom>
            <a:solidFill>
              <a:srgbClr val="94FB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6608894" y="3158939"/>
              <a:ext cx="334750" cy="3057"/>
            </a:xfrm>
            <a:custGeom>
              <a:rect b="b" l="l" r="r" t="t"/>
              <a:pathLst>
                <a:path extrusionOk="0" h="70" w="7665">
                  <a:moveTo>
                    <a:pt x="1" y="0"/>
                  </a:moveTo>
                  <a:lnTo>
                    <a:pt x="1" y="69"/>
                  </a:lnTo>
                  <a:lnTo>
                    <a:pt x="7665" y="69"/>
                  </a:lnTo>
                  <a:lnTo>
                    <a:pt x="7665" y="0"/>
                  </a:lnTo>
                  <a:close/>
                </a:path>
              </a:pathLst>
            </a:custGeom>
            <a:solidFill>
              <a:srgbClr val="94FB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6608894" y="3174618"/>
              <a:ext cx="334750" cy="3057"/>
            </a:xfrm>
            <a:custGeom>
              <a:rect b="b" l="l" r="r" t="t"/>
              <a:pathLst>
                <a:path extrusionOk="0" h="70" w="7665">
                  <a:moveTo>
                    <a:pt x="1" y="0"/>
                  </a:moveTo>
                  <a:lnTo>
                    <a:pt x="1" y="69"/>
                  </a:lnTo>
                  <a:lnTo>
                    <a:pt x="7665" y="69"/>
                  </a:lnTo>
                  <a:lnTo>
                    <a:pt x="7665" y="0"/>
                  </a:lnTo>
                  <a:close/>
                </a:path>
              </a:pathLst>
            </a:custGeom>
            <a:solidFill>
              <a:srgbClr val="94FB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6608894" y="3190296"/>
              <a:ext cx="334750" cy="3057"/>
            </a:xfrm>
            <a:custGeom>
              <a:rect b="b" l="l" r="r" t="t"/>
              <a:pathLst>
                <a:path extrusionOk="0" h="70" w="7665">
                  <a:moveTo>
                    <a:pt x="1" y="0"/>
                  </a:moveTo>
                  <a:lnTo>
                    <a:pt x="1" y="69"/>
                  </a:lnTo>
                  <a:lnTo>
                    <a:pt x="7665" y="69"/>
                  </a:lnTo>
                  <a:lnTo>
                    <a:pt x="7665" y="0"/>
                  </a:lnTo>
                  <a:close/>
                </a:path>
              </a:pathLst>
            </a:custGeom>
            <a:solidFill>
              <a:srgbClr val="94FB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5937035" y="3458053"/>
              <a:ext cx="147220" cy="38650"/>
            </a:xfrm>
            <a:custGeom>
              <a:rect b="b" l="l" r="r" t="t"/>
              <a:pathLst>
                <a:path extrusionOk="0" h="885" w="3371">
                  <a:moveTo>
                    <a:pt x="442" y="1"/>
                  </a:moveTo>
                  <a:cubicBezTo>
                    <a:pt x="194" y="1"/>
                    <a:pt x="1" y="208"/>
                    <a:pt x="1" y="443"/>
                  </a:cubicBezTo>
                  <a:cubicBezTo>
                    <a:pt x="1" y="691"/>
                    <a:pt x="194" y="885"/>
                    <a:pt x="442" y="885"/>
                  </a:cubicBezTo>
                  <a:lnTo>
                    <a:pt x="2928" y="885"/>
                  </a:lnTo>
                  <a:cubicBezTo>
                    <a:pt x="3177" y="885"/>
                    <a:pt x="3370" y="691"/>
                    <a:pt x="3370" y="443"/>
                  </a:cubicBezTo>
                  <a:cubicBezTo>
                    <a:pt x="3370" y="208"/>
                    <a:pt x="3177" y="1"/>
                    <a:pt x="2928"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5938826" y="3491855"/>
              <a:ext cx="170759" cy="38650"/>
            </a:xfrm>
            <a:custGeom>
              <a:rect b="b" l="l" r="r" t="t"/>
              <a:pathLst>
                <a:path extrusionOk="0" h="885" w="3910">
                  <a:moveTo>
                    <a:pt x="429" y="0"/>
                  </a:moveTo>
                  <a:cubicBezTo>
                    <a:pt x="194" y="0"/>
                    <a:pt x="1" y="194"/>
                    <a:pt x="1" y="442"/>
                  </a:cubicBezTo>
                  <a:cubicBezTo>
                    <a:pt x="1" y="677"/>
                    <a:pt x="194" y="884"/>
                    <a:pt x="429" y="884"/>
                  </a:cubicBezTo>
                  <a:lnTo>
                    <a:pt x="3467" y="884"/>
                  </a:lnTo>
                  <a:cubicBezTo>
                    <a:pt x="3716" y="884"/>
                    <a:pt x="3909" y="677"/>
                    <a:pt x="3909" y="442"/>
                  </a:cubicBezTo>
                  <a:cubicBezTo>
                    <a:pt x="3909" y="194"/>
                    <a:pt x="3716" y="0"/>
                    <a:pt x="3467" y="0"/>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5938826" y="3528016"/>
              <a:ext cx="146609" cy="38650"/>
            </a:xfrm>
            <a:custGeom>
              <a:rect b="b" l="l" r="r" t="t"/>
              <a:pathLst>
                <a:path extrusionOk="0" h="885" w="3357">
                  <a:moveTo>
                    <a:pt x="429" y="1"/>
                  </a:moveTo>
                  <a:cubicBezTo>
                    <a:pt x="194" y="1"/>
                    <a:pt x="1" y="194"/>
                    <a:pt x="1" y="443"/>
                  </a:cubicBezTo>
                  <a:cubicBezTo>
                    <a:pt x="1" y="691"/>
                    <a:pt x="194" y="885"/>
                    <a:pt x="429" y="885"/>
                  </a:cubicBezTo>
                  <a:lnTo>
                    <a:pt x="2915" y="885"/>
                  </a:lnTo>
                  <a:cubicBezTo>
                    <a:pt x="3163" y="885"/>
                    <a:pt x="3357" y="691"/>
                    <a:pt x="3357" y="443"/>
                  </a:cubicBezTo>
                  <a:cubicBezTo>
                    <a:pt x="3357" y="194"/>
                    <a:pt x="3163" y="1"/>
                    <a:pt x="2915"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5938826" y="3566011"/>
              <a:ext cx="126694" cy="38650"/>
            </a:xfrm>
            <a:custGeom>
              <a:rect b="b" l="l" r="r" t="t"/>
              <a:pathLst>
                <a:path extrusionOk="0" h="885" w="2901">
                  <a:moveTo>
                    <a:pt x="401" y="1"/>
                  </a:moveTo>
                  <a:cubicBezTo>
                    <a:pt x="180" y="1"/>
                    <a:pt x="1" y="180"/>
                    <a:pt x="1" y="401"/>
                  </a:cubicBezTo>
                  <a:lnTo>
                    <a:pt x="1" y="470"/>
                  </a:lnTo>
                  <a:cubicBezTo>
                    <a:pt x="1" y="691"/>
                    <a:pt x="180" y="885"/>
                    <a:pt x="401" y="885"/>
                  </a:cubicBezTo>
                  <a:lnTo>
                    <a:pt x="2501" y="885"/>
                  </a:lnTo>
                  <a:cubicBezTo>
                    <a:pt x="2721" y="885"/>
                    <a:pt x="2901" y="691"/>
                    <a:pt x="2901" y="470"/>
                  </a:cubicBezTo>
                  <a:lnTo>
                    <a:pt x="2901" y="401"/>
                  </a:lnTo>
                  <a:cubicBezTo>
                    <a:pt x="2901" y="180"/>
                    <a:pt x="2721" y="1"/>
                    <a:pt x="2501"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6867611" y="3458664"/>
              <a:ext cx="147220" cy="38650"/>
            </a:xfrm>
            <a:custGeom>
              <a:rect b="b" l="l" r="r" t="t"/>
              <a:pathLst>
                <a:path extrusionOk="0" h="885" w="3371">
                  <a:moveTo>
                    <a:pt x="443" y="1"/>
                  </a:moveTo>
                  <a:cubicBezTo>
                    <a:pt x="194" y="1"/>
                    <a:pt x="1" y="194"/>
                    <a:pt x="1" y="443"/>
                  </a:cubicBezTo>
                  <a:cubicBezTo>
                    <a:pt x="1" y="677"/>
                    <a:pt x="194" y="885"/>
                    <a:pt x="443" y="885"/>
                  </a:cubicBezTo>
                  <a:lnTo>
                    <a:pt x="2929" y="885"/>
                  </a:lnTo>
                  <a:cubicBezTo>
                    <a:pt x="3177" y="885"/>
                    <a:pt x="3370" y="677"/>
                    <a:pt x="3370" y="443"/>
                  </a:cubicBezTo>
                  <a:cubicBezTo>
                    <a:pt x="3370" y="194"/>
                    <a:pt x="3177" y="1"/>
                    <a:pt x="2929"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6842281" y="3491244"/>
              <a:ext cx="170716" cy="38650"/>
            </a:xfrm>
            <a:custGeom>
              <a:rect b="b" l="l" r="r" t="t"/>
              <a:pathLst>
                <a:path extrusionOk="0" h="885" w="3909">
                  <a:moveTo>
                    <a:pt x="443" y="0"/>
                  </a:moveTo>
                  <a:cubicBezTo>
                    <a:pt x="194" y="0"/>
                    <a:pt x="1" y="208"/>
                    <a:pt x="1" y="442"/>
                  </a:cubicBezTo>
                  <a:cubicBezTo>
                    <a:pt x="1" y="691"/>
                    <a:pt x="194" y="884"/>
                    <a:pt x="443" y="884"/>
                  </a:cubicBezTo>
                  <a:lnTo>
                    <a:pt x="3467" y="884"/>
                  </a:lnTo>
                  <a:cubicBezTo>
                    <a:pt x="3716" y="884"/>
                    <a:pt x="3909" y="691"/>
                    <a:pt x="3909" y="442"/>
                  </a:cubicBezTo>
                  <a:cubicBezTo>
                    <a:pt x="3909" y="208"/>
                    <a:pt x="3716" y="0"/>
                    <a:pt x="3467" y="0"/>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6865820" y="3528016"/>
              <a:ext cx="147176" cy="38650"/>
            </a:xfrm>
            <a:custGeom>
              <a:rect b="b" l="l" r="r" t="t"/>
              <a:pathLst>
                <a:path extrusionOk="0" h="885" w="3370">
                  <a:moveTo>
                    <a:pt x="442" y="1"/>
                  </a:moveTo>
                  <a:cubicBezTo>
                    <a:pt x="208" y="1"/>
                    <a:pt x="0" y="194"/>
                    <a:pt x="0" y="443"/>
                  </a:cubicBezTo>
                  <a:cubicBezTo>
                    <a:pt x="0" y="691"/>
                    <a:pt x="208" y="885"/>
                    <a:pt x="442" y="885"/>
                  </a:cubicBezTo>
                  <a:lnTo>
                    <a:pt x="2928" y="885"/>
                  </a:lnTo>
                  <a:cubicBezTo>
                    <a:pt x="3177" y="885"/>
                    <a:pt x="3370" y="691"/>
                    <a:pt x="3370" y="443"/>
                  </a:cubicBezTo>
                  <a:cubicBezTo>
                    <a:pt x="3370" y="194"/>
                    <a:pt x="3177" y="1"/>
                    <a:pt x="2928"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6885735" y="3566011"/>
              <a:ext cx="127262" cy="38650"/>
            </a:xfrm>
            <a:custGeom>
              <a:rect b="b" l="l" r="r" t="t"/>
              <a:pathLst>
                <a:path extrusionOk="0" h="885" w="2914">
                  <a:moveTo>
                    <a:pt x="414" y="1"/>
                  </a:moveTo>
                  <a:cubicBezTo>
                    <a:pt x="193" y="1"/>
                    <a:pt x="0" y="180"/>
                    <a:pt x="0" y="401"/>
                  </a:cubicBezTo>
                  <a:lnTo>
                    <a:pt x="0" y="470"/>
                  </a:lnTo>
                  <a:cubicBezTo>
                    <a:pt x="0" y="691"/>
                    <a:pt x="193" y="885"/>
                    <a:pt x="414" y="885"/>
                  </a:cubicBezTo>
                  <a:lnTo>
                    <a:pt x="2500" y="885"/>
                  </a:lnTo>
                  <a:cubicBezTo>
                    <a:pt x="2734" y="885"/>
                    <a:pt x="2914" y="691"/>
                    <a:pt x="2914" y="470"/>
                  </a:cubicBezTo>
                  <a:lnTo>
                    <a:pt x="2914" y="401"/>
                  </a:lnTo>
                  <a:cubicBezTo>
                    <a:pt x="2914" y="180"/>
                    <a:pt x="2734" y="1"/>
                    <a:pt x="2500" y="1"/>
                  </a:cubicBezTo>
                  <a:close/>
                </a:path>
              </a:pathLst>
            </a:custGeom>
            <a:solidFill>
              <a:srgbClr val="F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 name="Google Shape;113;p2"/>
            <p:cNvGrpSpPr/>
            <p:nvPr/>
          </p:nvGrpSpPr>
          <p:grpSpPr>
            <a:xfrm>
              <a:off x="7211982" y="2709108"/>
              <a:ext cx="694071" cy="1136833"/>
              <a:chOff x="2181700" y="238125"/>
              <a:chExt cx="3130675" cy="5127800"/>
            </a:xfrm>
          </p:grpSpPr>
          <p:sp>
            <p:nvSpPr>
              <p:cNvPr id="114" name="Google Shape;114;p2"/>
              <p:cNvSpPr/>
              <p:nvPr/>
            </p:nvSpPr>
            <p:spPr>
              <a:xfrm>
                <a:off x="2181700" y="5006075"/>
                <a:ext cx="1928175" cy="359850"/>
              </a:xfrm>
              <a:custGeom>
                <a:rect b="b" l="l" r="r" t="t"/>
                <a:pathLst>
                  <a:path extrusionOk="0" h="14394" w="77127">
                    <a:moveTo>
                      <a:pt x="38623" y="0"/>
                    </a:moveTo>
                    <a:cubicBezTo>
                      <a:pt x="17273" y="0"/>
                      <a:pt x="0" y="3239"/>
                      <a:pt x="0" y="7197"/>
                    </a:cubicBezTo>
                    <a:cubicBezTo>
                      <a:pt x="0" y="11155"/>
                      <a:pt x="17273" y="14394"/>
                      <a:pt x="38623" y="14394"/>
                    </a:cubicBezTo>
                    <a:cubicBezTo>
                      <a:pt x="59854" y="14394"/>
                      <a:pt x="77127" y="11155"/>
                      <a:pt x="77127" y="7197"/>
                    </a:cubicBezTo>
                    <a:cubicBezTo>
                      <a:pt x="77127" y="3239"/>
                      <a:pt x="59854" y="0"/>
                      <a:pt x="38623" y="0"/>
                    </a:cubicBezTo>
                    <a:close/>
                  </a:path>
                </a:pathLst>
              </a:custGeom>
              <a:solidFill>
                <a:srgbClr val="F06A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3024325" y="238125"/>
                <a:ext cx="2288050" cy="2455950"/>
              </a:xfrm>
              <a:custGeom>
                <a:rect b="b" l="l" r="r" t="t"/>
                <a:pathLst>
                  <a:path extrusionOk="0" h="98238" w="91522">
                    <a:moveTo>
                      <a:pt x="53977" y="35265"/>
                    </a:moveTo>
                    <a:cubicBezTo>
                      <a:pt x="49659" y="39823"/>
                      <a:pt x="45581" y="44501"/>
                      <a:pt x="41863" y="49539"/>
                    </a:cubicBezTo>
                    <a:lnTo>
                      <a:pt x="38144" y="49059"/>
                    </a:lnTo>
                    <a:lnTo>
                      <a:pt x="50979" y="35265"/>
                    </a:lnTo>
                    <a:close/>
                    <a:moveTo>
                      <a:pt x="84564" y="0"/>
                    </a:moveTo>
                    <a:cubicBezTo>
                      <a:pt x="74249" y="0"/>
                      <a:pt x="64413" y="4798"/>
                      <a:pt x="58056" y="12954"/>
                    </a:cubicBezTo>
                    <a:lnTo>
                      <a:pt x="30707" y="37184"/>
                    </a:lnTo>
                    <a:lnTo>
                      <a:pt x="30228" y="49539"/>
                    </a:lnTo>
                    <a:lnTo>
                      <a:pt x="26269" y="42222"/>
                    </a:lnTo>
                    <a:lnTo>
                      <a:pt x="13435" y="63213"/>
                    </a:lnTo>
                    <a:lnTo>
                      <a:pt x="15234" y="78926"/>
                    </a:lnTo>
                    <a:lnTo>
                      <a:pt x="7317" y="71969"/>
                    </a:lnTo>
                    <a:lnTo>
                      <a:pt x="4798" y="74848"/>
                    </a:lnTo>
                    <a:cubicBezTo>
                      <a:pt x="1" y="80365"/>
                      <a:pt x="480" y="88642"/>
                      <a:pt x="5998" y="93560"/>
                    </a:cubicBezTo>
                    <a:lnTo>
                      <a:pt x="7197" y="94519"/>
                    </a:lnTo>
                    <a:cubicBezTo>
                      <a:pt x="9164" y="96298"/>
                      <a:pt x="11787" y="97273"/>
                      <a:pt x="14442" y="97273"/>
                    </a:cubicBezTo>
                    <a:cubicBezTo>
                      <a:pt x="15188" y="97273"/>
                      <a:pt x="15936" y="97196"/>
                      <a:pt x="16673" y="97038"/>
                    </a:cubicBezTo>
                    <a:lnTo>
                      <a:pt x="16673" y="97038"/>
                    </a:lnTo>
                    <a:cubicBezTo>
                      <a:pt x="16433" y="97518"/>
                      <a:pt x="16913" y="98118"/>
                      <a:pt x="17513" y="98118"/>
                    </a:cubicBezTo>
                    <a:lnTo>
                      <a:pt x="27709" y="98238"/>
                    </a:lnTo>
                    <a:cubicBezTo>
                      <a:pt x="34786" y="98238"/>
                      <a:pt x="41383" y="94160"/>
                      <a:pt x="44261" y="87562"/>
                    </a:cubicBezTo>
                    <a:lnTo>
                      <a:pt x="47140" y="80965"/>
                    </a:lnTo>
                    <a:cubicBezTo>
                      <a:pt x="47500" y="80365"/>
                      <a:pt x="46900" y="79646"/>
                      <a:pt x="46181" y="79646"/>
                    </a:cubicBezTo>
                    <a:lnTo>
                      <a:pt x="34426" y="80725"/>
                    </a:lnTo>
                    <a:lnTo>
                      <a:pt x="35145" y="78806"/>
                    </a:lnTo>
                    <a:lnTo>
                      <a:pt x="47260" y="75807"/>
                    </a:lnTo>
                    <a:cubicBezTo>
                      <a:pt x="47500" y="75687"/>
                      <a:pt x="47860" y="75568"/>
                      <a:pt x="47980" y="75208"/>
                    </a:cubicBezTo>
                    <a:lnTo>
                      <a:pt x="61054" y="51818"/>
                    </a:lnTo>
                    <a:cubicBezTo>
                      <a:pt x="61414" y="51218"/>
                      <a:pt x="61054" y="50378"/>
                      <a:pt x="60455" y="50138"/>
                    </a:cubicBezTo>
                    <a:lnTo>
                      <a:pt x="55896" y="48219"/>
                    </a:lnTo>
                    <a:lnTo>
                      <a:pt x="64173" y="47140"/>
                    </a:lnTo>
                    <a:cubicBezTo>
                      <a:pt x="64293" y="47140"/>
                      <a:pt x="64413" y="47140"/>
                      <a:pt x="64533" y="46900"/>
                    </a:cubicBezTo>
                    <a:lnTo>
                      <a:pt x="74968" y="30467"/>
                    </a:lnTo>
                    <a:cubicBezTo>
                      <a:pt x="85284" y="24350"/>
                      <a:pt x="91521" y="13314"/>
                      <a:pt x="91521" y="1319"/>
                    </a:cubicBezTo>
                    <a:lnTo>
                      <a:pt x="91521" y="0"/>
                    </a:lnTo>
                    <a:close/>
                  </a:path>
                </a:pathLst>
              </a:custGeom>
              <a:solidFill>
                <a:srgbClr val="FA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3513125" y="1518575"/>
                <a:ext cx="33000" cy="101975"/>
              </a:xfrm>
              <a:custGeom>
                <a:rect b="b" l="l" r="r" t="t"/>
                <a:pathLst>
                  <a:path extrusionOk="0" h="4079" w="1320">
                    <a:moveTo>
                      <a:pt x="1320" y="0"/>
                    </a:moveTo>
                    <a:lnTo>
                      <a:pt x="0" y="2039"/>
                    </a:lnTo>
                    <a:lnTo>
                      <a:pt x="1080" y="4078"/>
                    </a:lnTo>
                    <a:lnTo>
                      <a:pt x="1320" y="0"/>
                    </a:ln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3063300" y="2118300"/>
                <a:ext cx="102000" cy="239925"/>
              </a:xfrm>
              <a:custGeom>
                <a:rect b="b" l="l" r="r" t="t"/>
                <a:pathLst>
                  <a:path extrusionOk="0" h="9597" w="4080">
                    <a:moveTo>
                      <a:pt x="3000" y="1"/>
                    </a:moveTo>
                    <a:cubicBezTo>
                      <a:pt x="1560" y="1680"/>
                      <a:pt x="481" y="3719"/>
                      <a:pt x="1" y="5998"/>
                    </a:cubicBezTo>
                    <a:lnTo>
                      <a:pt x="4079" y="9597"/>
                    </a:lnTo>
                    <a:lnTo>
                      <a:pt x="3000" y="1"/>
                    </a:ln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3741025" y="1266675"/>
                <a:ext cx="395850" cy="353875"/>
              </a:xfrm>
              <a:custGeom>
                <a:rect b="b" l="l" r="r" t="t"/>
                <a:pathLst>
                  <a:path extrusionOk="0" h="14155" w="15834">
                    <a:moveTo>
                      <a:pt x="12835" y="0"/>
                    </a:moveTo>
                    <a:lnTo>
                      <a:pt x="0" y="13794"/>
                    </a:lnTo>
                    <a:lnTo>
                      <a:pt x="3719" y="14154"/>
                    </a:lnTo>
                    <a:cubicBezTo>
                      <a:pt x="7437" y="9236"/>
                      <a:pt x="11515" y="4438"/>
                      <a:pt x="15833" y="0"/>
                    </a:cubicBez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3648050" y="2234925"/>
                <a:ext cx="560350" cy="453150"/>
              </a:xfrm>
              <a:custGeom>
                <a:rect b="b" l="l" r="r" t="t"/>
                <a:pathLst>
                  <a:path extrusionOk="0" h="18126" w="22414">
                    <a:moveTo>
                      <a:pt x="21270" y="1"/>
                    </a:moveTo>
                    <a:cubicBezTo>
                      <a:pt x="21218" y="1"/>
                      <a:pt x="21165" y="5"/>
                      <a:pt x="21112" y="14"/>
                    </a:cubicBezTo>
                    <a:lnTo>
                      <a:pt x="13915" y="613"/>
                    </a:lnTo>
                    <a:lnTo>
                      <a:pt x="13555" y="1333"/>
                    </a:lnTo>
                    <a:cubicBezTo>
                      <a:pt x="13315" y="1693"/>
                      <a:pt x="13075" y="1813"/>
                      <a:pt x="12715" y="1933"/>
                    </a:cubicBezTo>
                    <a:lnTo>
                      <a:pt x="720" y="4932"/>
                    </a:lnTo>
                    <a:lnTo>
                      <a:pt x="1" y="6731"/>
                    </a:lnTo>
                    <a:lnTo>
                      <a:pt x="11876" y="5651"/>
                    </a:lnTo>
                    <a:cubicBezTo>
                      <a:pt x="12475" y="5651"/>
                      <a:pt x="13075" y="6371"/>
                      <a:pt x="12715" y="6971"/>
                    </a:cubicBezTo>
                    <a:lnTo>
                      <a:pt x="9837" y="13568"/>
                    </a:lnTo>
                    <a:cubicBezTo>
                      <a:pt x="9117" y="15247"/>
                      <a:pt x="8157" y="16687"/>
                      <a:pt x="6958" y="18126"/>
                    </a:cubicBezTo>
                    <a:cubicBezTo>
                      <a:pt x="12475" y="16806"/>
                      <a:pt x="16914" y="12968"/>
                      <a:pt x="19193" y="7930"/>
                    </a:cubicBezTo>
                    <a:lnTo>
                      <a:pt x="22191" y="1333"/>
                    </a:lnTo>
                    <a:cubicBezTo>
                      <a:pt x="22413" y="667"/>
                      <a:pt x="21916" y="1"/>
                      <a:pt x="21270" y="1"/>
                    </a:cubicBez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4034900" y="1467575"/>
                <a:ext cx="521800" cy="716725"/>
              </a:xfrm>
              <a:custGeom>
                <a:rect b="b" l="l" r="r" t="t"/>
                <a:pathLst>
                  <a:path extrusionOk="0" h="28669" w="20872">
                    <a:moveTo>
                      <a:pt x="16913" y="1"/>
                    </a:moveTo>
                    <a:lnTo>
                      <a:pt x="14514" y="3839"/>
                    </a:lnTo>
                    <a:cubicBezTo>
                      <a:pt x="14394" y="3959"/>
                      <a:pt x="14274" y="3959"/>
                      <a:pt x="14154" y="3959"/>
                    </a:cubicBezTo>
                    <a:lnTo>
                      <a:pt x="5878" y="5039"/>
                    </a:lnTo>
                    <a:lnTo>
                      <a:pt x="10556" y="6958"/>
                    </a:lnTo>
                    <a:cubicBezTo>
                      <a:pt x="11155" y="7198"/>
                      <a:pt x="11395" y="8037"/>
                      <a:pt x="11155" y="8637"/>
                    </a:cubicBezTo>
                    <a:lnTo>
                      <a:pt x="0" y="28669"/>
                    </a:lnTo>
                    <a:lnTo>
                      <a:pt x="0" y="28669"/>
                    </a:lnTo>
                    <a:lnTo>
                      <a:pt x="6717" y="26989"/>
                    </a:lnTo>
                    <a:cubicBezTo>
                      <a:pt x="6957" y="26869"/>
                      <a:pt x="7317" y="26749"/>
                      <a:pt x="7437" y="26390"/>
                    </a:cubicBezTo>
                    <a:lnTo>
                      <a:pt x="20511" y="3000"/>
                    </a:lnTo>
                    <a:cubicBezTo>
                      <a:pt x="20871" y="2400"/>
                      <a:pt x="20511" y="1560"/>
                      <a:pt x="19912" y="1320"/>
                    </a:cubicBezTo>
                    <a:lnTo>
                      <a:pt x="16913" y="1"/>
                    </a:ln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4472700" y="244100"/>
                <a:ext cx="836675" cy="1202525"/>
              </a:xfrm>
              <a:custGeom>
                <a:rect b="b" l="l" r="r" t="t"/>
                <a:pathLst>
                  <a:path extrusionOk="0" h="48101" w="33467">
                    <a:moveTo>
                      <a:pt x="26509" y="1"/>
                    </a:moveTo>
                    <a:cubicBezTo>
                      <a:pt x="18473" y="1"/>
                      <a:pt x="10796" y="2880"/>
                      <a:pt x="4679" y="8037"/>
                    </a:cubicBezTo>
                    <a:cubicBezTo>
                      <a:pt x="8637" y="6478"/>
                      <a:pt x="12835" y="5638"/>
                      <a:pt x="17153" y="5638"/>
                    </a:cubicBezTo>
                    <a:lnTo>
                      <a:pt x="24110" y="5638"/>
                    </a:lnTo>
                    <a:lnTo>
                      <a:pt x="24110" y="6958"/>
                    </a:lnTo>
                    <a:cubicBezTo>
                      <a:pt x="24110" y="18953"/>
                      <a:pt x="17753" y="30108"/>
                      <a:pt x="7437" y="36225"/>
                    </a:cubicBezTo>
                    <a:lnTo>
                      <a:pt x="1" y="48100"/>
                    </a:lnTo>
                    <a:lnTo>
                      <a:pt x="5998" y="47381"/>
                    </a:lnTo>
                    <a:cubicBezTo>
                      <a:pt x="6118" y="47261"/>
                      <a:pt x="6238" y="47261"/>
                      <a:pt x="6358" y="47141"/>
                    </a:cubicBezTo>
                    <a:lnTo>
                      <a:pt x="16673" y="30588"/>
                    </a:lnTo>
                    <a:cubicBezTo>
                      <a:pt x="27109" y="24470"/>
                      <a:pt x="33466" y="13315"/>
                      <a:pt x="33466" y="1320"/>
                    </a:cubicBezTo>
                    <a:lnTo>
                      <a:pt x="33466" y="1"/>
                    </a:ln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3231225" y="310925"/>
                <a:ext cx="1975325" cy="3915500"/>
              </a:xfrm>
              <a:custGeom>
                <a:rect b="b" l="l" r="r" t="t"/>
                <a:pathLst>
                  <a:path extrusionOk="0" h="156620" w="79013">
                    <a:moveTo>
                      <a:pt x="72406" y="0"/>
                    </a:moveTo>
                    <a:cubicBezTo>
                      <a:pt x="71440" y="0"/>
                      <a:pt x="70420" y="347"/>
                      <a:pt x="69451" y="1166"/>
                    </a:cubicBezTo>
                    <a:cubicBezTo>
                      <a:pt x="57936" y="10522"/>
                      <a:pt x="47381" y="21078"/>
                      <a:pt x="38025" y="32713"/>
                    </a:cubicBezTo>
                    <a:cubicBezTo>
                      <a:pt x="36825" y="34152"/>
                      <a:pt x="35746" y="35711"/>
                      <a:pt x="34666" y="37151"/>
                    </a:cubicBezTo>
                    <a:cubicBezTo>
                      <a:pt x="33587" y="38710"/>
                      <a:pt x="32387" y="40150"/>
                      <a:pt x="31427" y="41709"/>
                    </a:cubicBezTo>
                    <a:cubicBezTo>
                      <a:pt x="29388" y="44708"/>
                      <a:pt x="27229" y="47706"/>
                      <a:pt x="25430" y="50945"/>
                    </a:cubicBezTo>
                    <a:cubicBezTo>
                      <a:pt x="17633" y="63539"/>
                      <a:pt x="11636" y="77214"/>
                      <a:pt x="7318" y="91368"/>
                    </a:cubicBezTo>
                    <a:cubicBezTo>
                      <a:pt x="5279" y="98325"/>
                      <a:pt x="3599" y="105521"/>
                      <a:pt x="2400" y="112838"/>
                    </a:cubicBezTo>
                    <a:cubicBezTo>
                      <a:pt x="1200" y="120035"/>
                      <a:pt x="481" y="127352"/>
                      <a:pt x="361" y="134669"/>
                    </a:cubicBezTo>
                    <a:cubicBezTo>
                      <a:pt x="1" y="141986"/>
                      <a:pt x="481" y="149303"/>
                      <a:pt x="1560" y="156619"/>
                    </a:cubicBezTo>
                    <a:cubicBezTo>
                      <a:pt x="841" y="149303"/>
                      <a:pt x="721" y="141986"/>
                      <a:pt x="1320" y="134789"/>
                    </a:cubicBezTo>
                    <a:cubicBezTo>
                      <a:pt x="2520" y="120275"/>
                      <a:pt x="5639" y="106001"/>
                      <a:pt x="10556" y="92447"/>
                    </a:cubicBezTo>
                    <a:cubicBezTo>
                      <a:pt x="12955" y="85610"/>
                      <a:pt x="15714" y="78893"/>
                      <a:pt x="19073" y="72536"/>
                    </a:cubicBezTo>
                    <a:cubicBezTo>
                      <a:pt x="22311" y="66178"/>
                      <a:pt x="26030" y="59941"/>
                      <a:pt x="30108" y="54064"/>
                    </a:cubicBezTo>
                    <a:cubicBezTo>
                      <a:pt x="32027" y="51065"/>
                      <a:pt x="34306" y="48186"/>
                      <a:pt x="36465" y="45307"/>
                    </a:cubicBezTo>
                    <a:cubicBezTo>
                      <a:pt x="37545" y="43868"/>
                      <a:pt x="38624" y="42548"/>
                      <a:pt x="39824" y="41109"/>
                    </a:cubicBezTo>
                    <a:cubicBezTo>
                      <a:pt x="40903" y="39790"/>
                      <a:pt x="42103" y="38350"/>
                      <a:pt x="43302" y="37031"/>
                    </a:cubicBezTo>
                    <a:cubicBezTo>
                      <a:pt x="52778" y="26355"/>
                      <a:pt x="63454" y="16640"/>
                      <a:pt x="74969" y="8243"/>
                    </a:cubicBezTo>
                    <a:lnTo>
                      <a:pt x="75209" y="8123"/>
                    </a:lnTo>
                    <a:cubicBezTo>
                      <a:pt x="79013" y="5080"/>
                      <a:pt x="76106" y="0"/>
                      <a:pt x="72406" y="0"/>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2250650" y="4070475"/>
                <a:ext cx="1859225" cy="1127525"/>
              </a:xfrm>
              <a:custGeom>
                <a:rect b="b" l="l" r="r" t="t"/>
                <a:pathLst>
                  <a:path extrusionOk="0" h="45101" w="74369">
                    <a:moveTo>
                      <a:pt x="22431" y="0"/>
                    </a:moveTo>
                    <a:cubicBezTo>
                      <a:pt x="9957" y="0"/>
                      <a:pt x="1" y="10076"/>
                      <a:pt x="1" y="22550"/>
                    </a:cubicBezTo>
                    <a:cubicBezTo>
                      <a:pt x="1" y="35025"/>
                      <a:pt x="9957" y="45101"/>
                      <a:pt x="22431" y="45101"/>
                    </a:cubicBezTo>
                    <a:lnTo>
                      <a:pt x="51938" y="45101"/>
                    </a:lnTo>
                    <a:cubicBezTo>
                      <a:pt x="64413" y="45101"/>
                      <a:pt x="74369" y="35025"/>
                      <a:pt x="74369" y="22550"/>
                    </a:cubicBezTo>
                    <a:cubicBezTo>
                      <a:pt x="74369" y="10076"/>
                      <a:pt x="64413" y="0"/>
                      <a:pt x="51938" y="0"/>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2661475" y="3581675"/>
                <a:ext cx="1001600" cy="707725"/>
              </a:xfrm>
              <a:custGeom>
                <a:rect b="b" l="l" r="r" t="t"/>
                <a:pathLst>
                  <a:path extrusionOk="0" h="28309" w="40064">
                    <a:moveTo>
                      <a:pt x="5878" y="1"/>
                    </a:moveTo>
                    <a:cubicBezTo>
                      <a:pt x="2640" y="1"/>
                      <a:pt x="1" y="2639"/>
                      <a:pt x="1" y="5878"/>
                    </a:cubicBezTo>
                    <a:lnTo>
                      <a:pt x="1" y="22551"/>
                    </a:lnTo>
                    <a:cubicBezTo>
                      <a:pt x="1" y="25789"/>
                      <a:pt x="2640" y="28308"/>
                      <a:pt x="5878" y="28308"/>
                    </a:cubicBezTo>
                    <a:lnTo>
                      <a:pt x="34186" y="28308"/>
                    </a:lnTo>
                    <a:cubicBezTo>
                      <a:pt x="37425" y="28308"/>
                      <a:pt x="40064" y="25789"/>
                      <a:pt x="40064" y="22551"/>
                    </a:cubicBezTo>
                    <a:lnTo>
                      <a:pt x="40064" y="5878"/>
                    </a:lnTo>
                    <a:cubicBezTo>
                      <a:pt x="40064" y="2639"/>
                      <a:pt x="37425" y="1"/>
                      <a:pt x="34186" y="1"/>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2751450" y="3695625"/>
                <a:ext cx="821675" cy="593775"/>
              </a:xfrm>
              <a:custGeom>
                <a:rect b="b" l="l" r="r" t="t"/>
                <a:pathLst>
                  <a:path extrusionOk="0" h="23751" w="32867">
                    <a:moveTo>
                      <a:pt x="5878" y="1"/>
                    </a:moveTo>
                    <a:cubicBezTo>
                      <a:pt x="2639" y="1"/>
                      <a:pt x="0" y="2520"/>
                      <a:pt x="0" y="5878"/>
                    </a:cubicBezTo>
                    <a:lnTo>
                      <a:pt x="0" y="17993"/>
                    </a:lnTo>
                    <a:cubicBezTo>
                      <a:pt x="0" y="21231"/>
                      <a:pt x="2639" y="23750"/>
                      <a:pt x="5878" y="23750"/>
                    </a:cubicBezTo>
                    <a:lnTo>
                      <a:pt x="26989" y="23750"/>
                    </a:lnTo>
                    <a:cubicBezTo>
                      <a:pt x="30227" y="23750"/>
                      <a:pt x="32866" y="21231"/>
                      <a:pt x="32866" y="17993"/>
                    </a:cubicBezTo>
                    <a:lnTo>
                      <a:pt x="32866" y="5878"/>
                    </a:lnTo>
                    <a:cubicBezTo>
                      <a:pt x="32866" y="2520"/>
                      <a:pt x="30227" y="1"/>
                      <a:pt x="269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2418575" y="4175425"/>
                <a:ext cx="1505400" cy="908625"/>
              </a:xfrm>
              <a:custGeom>
                <a:rect b="b" l="l" r="r" t="t"/>
                <a:pathLst>
                  <a:path extrusionOk="0" h="36345" w="60216">
                    <a:moveTo>
                      <a:pt x="18233" y="0"/>
                    </a:moveTo>
                    <a:cubicBezTo>
                      <a:pt x="8157" y="0"/>
                      <a:pt x="1" y="8157"/>
                      <a:pt x="1" y="18233"/>
                    </a:cubicBezTo>
                    <a:cubicBezTo>
                      <a:pt x="1" y="28308"/>
                      <a:pt x="8157" y="36345"/>
                      <a:pt x="18233" y="36345"/>
                    </a:cubicBezTo>
                    <a:lnTo>
                      <a:pt x="41983" y="36345"/>
                    </a:lnTo>
                    <a:cubicBezTo>
                      <a:pt x="52059" y="36345"/>
                      <a:pt x="60215" y="28308"/>
                      <a:pt x="60215" y="18233"/>
                    </a:cubicBezTo>
                    <a:cubicBezTo>
                      <a:pt x="60215" y="8157"/>
                      <a:pt x="52059" y="0"/>
                      <a:pt x="419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2586525" y="3497725"/>
                <a:ext cx="1169500" cy="167950"/>
              </a:xfrm>
              <a:custGeom>
                <a:rect b="b" l="l" r="r" t="t"/>
                <a:pathLst>
                  <a:path extrusionOk="0" h="6718" w="46780">
                    <a:moveTo>
                      <a:pt x="3359" y="0"/>
                    </a:moveTo>
                    <a:cubicBezTo>
                      <a:pt x="1439" y="0"/>
                      <a:pt x="0" y="1439"/>
                      <a:pt x="0" y="3359"/>
                    </a:cubicBezTo>
                    <a:cubicBezTo>
                      <a:pt x="0" y="5158"/>
                      <a:pt x="1439" y="6717"/>
                      <a:pt x="3359" y="6717"/>
                    </a:cubicBezTo>
                    <a:lnTo>
                      <a:pt x="43421" y="6717"/>
                    </a:lnTo>
                    <a:cubicBezTo>
                      <a:pt x="45221" y="6717"/>
                      <a:pt x="46780" y="5158"/>
                      <a:pt x="46780" y="3359"/>
                    </a:cubicBezTo>
                    <a:cubicBezTo>
                      <a:pt x="46780" y="1439"/>
                      <a:pt x="45221" y="0"/>
                      <a:pt x="43421" y="0"/>
                    </a:cubicBezTo>
                    <a:close/>
                  </a:path>
                </a:pathLst>
              </a:custGeom>
              <a:solidFill>
                <a:srgbClr val="A3A3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3489800" y="4388325"/>
                <a:ext cx="368200" cy="589125"/>
              </a:xfrm>
              <a:custGeom>
                <a:rect b="b" l="l" r="r" t="t"/>
                <a:pathLst>
                  <a:path extrusionOk="0" h="23565" w="14728">
                    <a:moveTo>
                      <a:pt x="8250" y="1"/>
                    </a:moveTo>
                    <a:cubicBezTo>
                      <a:pt x="10409" y="1320"/>
                      <a:pt x="11968" y="3359"/>
                      <a:pt x="12808" y="5758"/>
                    </a:cubicBezTo>
                    <a:cubicBezTo>
                      <a:pt x="13528" y="8037"/>
                      <a:pt x="13528" y="10436"/>
                      <a:pt x="12688" y="12715"/>
                    </a:cubicBezTo>
                    <a:cubicBezTo>
                      <a:pt x="11848" y="14874"/>
                      <a:pt x="10409" y="16793"/>
                      <a:pt x="8370" y="17993"/>
                    </a:cubicBezTo>
                    <a:cubicBezTo>
                      <a:pt x="6451" y="19312"/>
                      <a:pt x="4292" y="20152"/>
                      <a:pt x="2013" y="20632"/>
                    </a:cubicBezTo>
                    <a:lnTo>
                      <a:pt x="1773" y="20632"/>
                    </a:lnTo>
                    <a:cubicBezTo>
                      <a:pt x="0" y="21075"/>
                      <a:pt x="581" y="23564"/>
                      <a:pt x="2192" y="23564"/>
                    </a:cubicBezTo>
                    <a:cubicBezTo>
                      <a:pt x="2325" y="23564"/>
                      <a:pt x="2466" y="23547"/>
                      <a:pt x="2612" y="23511"/>
                    </a:cubicBezTo>
                    <a:cubicBezTo>
                      <a:pt x="5131" y="22791"/>
                      <a:pt x="7650" y="21471"/>
                      <a:pt x="9809" y="19792"/>
                    </a:cubicBezTo>
                    <a:cubicBezTo>
                      <a:pt x="11848" y="18113"/>
                      <a:pt x="13408" y="15714"/>
                      <a:pt x="14127" y="13075"/>
                    </a:cubicBezTo>
                    <a:cubicBezTo>
                      <a:pt x="14727" y="10556"/>
                      <a:pt x="14607" y="7797"/>
                      <a:pt x="13528" y="5398"/>
                    </a:cubicBezTo>
                    <a:cubicBezTo>
                      <a:pt x="12448" y="2999"/>
                      <a:pt x="10529" y="1200"/>
                      <a:pt x="82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2"/>
            <p:cNvSpPr/>
            <p:nvPr/>
          </p:nvSpPr>
          <p:spPr>
            <a:xfrm>
              <a:off x="4946475" y="3931531"/>
              <a:ext cx="3036708" cy="737833"/>
            </a:xfrm>
            <a:custGeom>
              <a:rect b="b" l="l" r="r" t="t"/>
              <a:pathLst>
                <a:path extrusionOk="0" h="8881" w="64436">
                  <a:moveTo>
                    <a:pt x="0" y="1"/>
                  </a:moveTo>
                  <a:lnTo>
                    <a:pt x="0" y="8880"/>
                  </a:lnTo>
                  <a:lnTo>
                    <a:pt x="64436" y="8880"/>
                  </a:lnTo>
                  <a:lnTo>
                    <a:pt x="64436" y="1"/>
                  </a:ln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2"/>
          <p:cNvSpPr txBox="1"/>
          <p:nvPr>
            <p:ph type="ctrTitle"/>
          </p:nvPr>
        </p:nvSpPr>
        <p:spPr>
          <a:xfrm>
            <a:off x="890975" y="862025"/>
            <a:ext cx="3281100" cy="20526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5200"/>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1" name="Google Shape;131;p2"/>
          <p:cNvSpPr txBox="1"/>
          <p:nvPr>
            <p:ph idx="1" type="subTitle"/>
          </p:nvPr>
        </p:nvSpPr>
        <p:spPr>
          <a:xfrm>
            <a:off x="1434275" y="2958000"/>
            <a:ext cx="20448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2" name="Google Shape;132;p2"/>
          <p:cNvSpPr/>
          <p:nvPr/>
        </p:nvSpPr>
        <p:spPr>
          <a:xfrm rot="1754381">
            <a:off x="8601945" y="3232551"/>
            <a:ext cx="321750" cy="243479"/>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flipH="1" rot="5400000">
            <a:off x="8564885" y="3980198"/>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rot="1754381">
            <a:off x="163620" y="3675539"/>
            <a:ext cx="321750" cy="243479"/>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1434275" y="479073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flipH="1" rot="5400000">
            <a:off x="2968385" y="467108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2" name="Shape 272"/>
        <p:cNvGrpSpPr/>
        <p:nvPr/>
      </p:nvGrpSpPr>
      <p:grpSpPr>
        <a:xfrm>
          <a:off x="0" y="0"/>
          <a:ext cx="0" cy="0"/>
          <a:chOff x="0" y="0"/>
          <a:chExt cx="0" cy="0"/>
        </a:xfrm>
      </p:grpSpPr>
      <p:sp>
        <p:nvSpPr>
          <p:cNvPr id="273" name="Google Shape;273;p11"/>
          <p:cNvSpPr/>
          <p:nvPr/>
        </p:nvSpPr>
        <p:spPr>
          <a:xfrm rot="5400000">
            <a:off x="-529325" y="-1335283"/>
            <a:ext cx="12685706" cy="751424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
          <p:cNvSpPr/>
          <p:nvPr/>
        </p:nvSpPr>
        <p:spPr>
          <a:xfrm rot="5400000">
            <a:off x="-309083" y="-1115041"/>
            <a:ext cx="12685706" cy="7073760"/>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rot="5400000">
            <a:off x="667" y="-889749"/>
            <a:ext cx="12685559" cy="6454407"/>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txBox="1"/>
          <p:nvPr>
            <p:ph hasCustomPrompt="1" type="title"/>
          </p:nvPr>
        </p:nvSpPr>
        <p:spPr>
          <a:xfrm>
            <a:off x="4048850" y="1674975"/>
            <a:ext cx="4670400" cy="108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7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7" name="Google Shape;277;p11"/>
          <p:cNvSpPr txBox="1"/>
          <p:nvPr>
            <p:ph idx="1" type="subTitle"/>
          </p:nvPr>
        </p:nvSpPr>
        <p:spPr>
          <a:xfrm>
            <a:off x="4048850" y="2977800"/>
            <a:ext cx="4670400" cy="450900"/>
          </a:xfrm>
          <a:prstGeom prst="rect">
            <a:avLst/>
          </a:prstGeom>
        </p:spPr>
        <p:txBody>
          <a:bodyPr anchorCtr="0" anchor="t" bIns="91425" lIns="91425" spcFirstLastPara="1" rIns="91425" wrap="square" tIns="91425">
            <a:noAutofit/>
          </a:bodyPr>
          <a:lstStyle>
            <a:lvl1pPr indent="-88900" lvl="0" marL="0" marR="0" rtl="0" algn="ctr">
              <a:lnSpc>
                <a:spcPct val="100000"/>
              </a:lnSpc>
              <a:spcBef>
                <a:spcPts val="0"/>
              </a:spcBef>
              <a:spcAft>
                <a:spcPts val="0"/>
              </a:spcAft>
              <a:buSzPts val="14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grpSp>
        <p:nvGrpSpPr>
          <p:cNvPr id="278" name="Google Shape;278;p11"/>
          <p:cNvGrpSpPr/>
          <p:nvPr/>
        </p:nvGrpSpPr>
        <p:grpSpPr>
          <a:xfrm>
            <a:off x="726096" y="1168136"/>
            <a:ext cx="2999303" cy="3413987"/>
            <a:chOff x="572450" y="1422401"/>
            <a:chExt cx="2787456" cy="3172850"/>
          </a:xfrm>
        </p:grpSpPr>
        <p:sp>
          <p:nvSpPr>
            <p:cNvPr id="279" name="Google Shape;279;p11"/>
            <p:cNvSpPr/>
            <p:nvPr/>
          </p:nvSpPr>
          <p:spPr>
            <a:xfrm>
              <a:off x="572450" y="4429500"/>
              <a:ext cx="2787456" cy="165751"/>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202124">
                <a:alpha val="11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11"/>
            <p:cNvGrpSpPr/>
            <p:nvPr/>
          </p:nvGrpSpPr>
          <p:grpSpPr>
            <a:xfrm>
              <a:off x="733933" y="4065014"/>
              <a:ext cx="2490263" cy="438138"/>
              <a:chOff x="4768216" y="3270163"/>
              <a:chExt cx="2122082" cy="373360"/>
            </a:xfrm>
          </p:grpSpPr>
          <p:sp>
            <p:nvSpPr>
              <p:cNvPr id="281" name="Google Shape;281;p11"/>
              <p:cNvSpPr/>
              <p:nvPr/>
            </p:nvSpPr>
            <p:spPr>
              <a:xfrm>
                <a:off x="4768216" y="3270163"/>
                <a:ext cx="1471767" cy="373360"/>
              </a:xfrm>
              <a:custGeom>
                <a:rect b="b" l="l" r="r" t="t"/>
                <a:pathLst>
                  <a:path extrusionOk="0" h="6271" w="24720">
                    <a:moveTo>
                      <a:pt x="2734" y="1"/>
                    </a:moveTo>
                    <a:cubicBezTo>
                      <a:pt x="1271" y="1"/>
                      <a:pt x="83" y="1327"/>
                      <a:pt x="28" y="3011"/>
                    </a:cubicBezTo>
                    <a:lnTo>
                      <a:pt x="28" y="3108"/>
                    </a:lnTo>
                    <a:cubicBezTo>
                      <a:pt x="0" y="3909"/>
                      <a:pt x="276" y="4696"/>
                      <a:pt x="787" y="5318"/>
                    </a:cubicBezTo>
                    <a:cubicBezTo>
                      <a:pt x="1271" y="5911"/>
                      <a:pt x="1975" y="6257"/>
                      <a:pt x="2734" y="6270"/>
                    </a:cubicBezTo>
                    <a:lnTo>
                      <a:pt x="24595" y="6270"/>
                    </a:lnTo>
                    <a:lnTo>
                      <a:pt x="24319" y="5166"/>
                    </a:lnTo>
                    <a:lnTo>
                      <a:pt x="24181" y="5166"/>
                    </a:lnTo>
                    <a:cubicBezTo>
                      <a:pt x="23836" y="3826"/>
                      <a:pt x="23863" y="2418"/>
                      <a:pt x="24250" y="1092"/>
                    </a:cubicBezTo>
                    <a:lnTo>
                      <a:pt x="24402" y="1092"/>
                    </a:lnTo>
                    <a:lnTo>
                      <a:pt x="247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5417697" y="3270163"/>
                <a:ext cx="1472601" cy="373360"/>
              </a:xfrm>
              <a:custGeom>
                <a:rect b="b" l="l" r="r" t="t"/>
                <a:pathLst>
                  <a:path extrusionOk="0" h="6271" w="24734">
                    <a:moveTo>
                      <a:pt x="2735" y="1"/>
                    </a:moveTo>
                    <a:cubicBezTo>
                      <a:pt x="1271" y="1"/>
                      <a:pt x="84" y="1327"/>
                      <a:pt x="28" y="3011"/>
                    </a:cubicBezTo>
                    <a:lnTo>
                      <a:pt x="28" y="3108"/>
                    </a:lnTo>
                    <a:cubicBezTo>
                      <a:pt x="1" y="3909"/>
                      <a:pt x="277" y="4696"/>
                      <a:pt x="788" y="5318"/>
                    </a:cubicBezTo>
                    <a:cubicBezTo>
                      <a:pt x="1271" y="5911"/>
                      <a:pt x="1975" y="6257"/>
                      <a:pt x="2735" y="6270"/>
                    </a:cubicBezTo>
                    <a:lnTo>
                      <a:pt x="24596" y="6270"/>
                    </a:lnTo>
                    <a:lnTo>
                      <a:pt x="24320" y="5166"/>
                    </a:lnTo>
                    <a:lnTo>
                      <a:pt x="3205" y="5166"/>
                    </a:lnTo>
                    <a:cubicBezTo>
                      <a:pt x="1975" y="5166"/>
                      <a:pt x="954" y="4254"/>
                      <a:pt x="981" y="3122"/>
                    </a:cubicBezTo>
                    <a:lnTo>
                      <a:pt x="981" y="3053"/>
                    </a:lnTo>
                    <a:cubicBezTo>
                      <a:pt x="1023" y="1962"/>
                      <a:pt x="2003" y="1092"/>
                      <a:pt x="3205" y="1092"/>
                    </a:cubicBezTo>
                    <a:lnTo>
                      <a:pt x="24402" y="1092"/>
                    </a:lnTo>
                    <a:lnTo>
                      <a:pt x="247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a:off x="5474435" y="3335117"/>
                <a:ext cx="1387105" cy="242615"/>
              </a:xfrm>
              <a:custGeom>
                <a:rect b="b" l="l" r="r" t="t"/>
                <a:pathLst>
                  <a:path extrusionOk="0" h="4075" w="23298">
                    <a:moveTo>
                      <a:pt x="1782" y="1"/>
                    </a:moveTo>
                    <a:cubicBezTo>
                      <a:pt x="843" y="1"/>
                      <a:pt x="56" y="871"/>
                      <a:pt x="28" y="1962"/>
                    </a:cubicBezTo>
                    <a:lnTo>
                      <a:pt x="28" y="2031"/>
                    </a:lnTo>
                    <a:cubicBezTo>
                      <a:pt x="1" y="3177"/>
                      <a:pt x="802" y="4075"/>
                      <a:pt x="1782" y="4075"/>
                    </a:cubicBezTo>
                    <a:lnTo>
                      <a:pt x="23228" y="4075"/>
                    </a:lnTo>
                    <a:cubicBezTo>
                      <a:pt x="22883" y="2735"/>
                      <a:pt x="22911" y="1327"/>
                      <a:pt x="232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4882466" y="3270163"/>
                <a:ext cx="250831" cy="373360"/>
              </a:xfrm>
              <a:custGeom>
                <a:rect b="b" l="l" r="r" t="t"/>
                <a:pathLst>
                  <a:path extrusionOk="0" h="6271" w="4213">
                    <a:moveTo>
                      <a:pt x="2721" y="1"/>
                    </a:moveTo>
                    <a:cubicBezTo>
                      <a:pt x="1257" y="1"/>
                      <a:pt x="70" y="1327"/>
                      <a:pt x="14" y="3011"/>
                    </a:cubicBezTo>
                    <a:lnTo>
                      <a:pt x="14" y="3108"/>
                    </a:lnTo>
                    <a:cubicBezTo>
                      <a:pt x="1" y="3909"/>
                      <a:pt x="263" y="4696"/>
                      <a:pt x="774" y="5318"/>
                    </a:cubicBezTo>
                    <a:cubicBezTo>
                      <a:pt x="1257" y="5911"/>
                      <a:pt x="1962" y="6257"/>
                      <a:pt x="2721" y="6270"/>
                    </a:cubicBezTo>
                    <a:lnTo>
                      <a:pt x="4213" y="6270"/>
                    </a:lnTo>
                    <a:cubicBezTo>
                      <a:pt x="3467" y="6257"/>
                      <a:pt x="2749" y="5911"/>
                      <a:pt x="2279" y="5318"/>
                    </a:cubicBezTo>
                    <a:cubicBezTo>
                      <a:pt x="1754" y="4696"/>
                      <a:pt x="1492" y="3909"/>
                      <a:pt x="1506" y="3108"/>
                    </a:cubicBezTo>
                    <a:lnTo>
                      <a:pt x="1506" y="3011"/>
                    </a:lnTo>
                    <a:cubicBezTo>
                      <a:pt x="1561" y="1327"/>
                      <a:pt x="2749" y="1"/>
                      <a:pt x="42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5178480" y="3270163"/>
                <a:ext cx="251605" cy="373360"/>
              </a:xfrm>
              <a:custGeom>
                <a:rect b="b" l="l" r="r" t="t"/>
                <a:pathLst>
                  <a:path extrusionOk="0" h="6271" w="4226">
                    <a:moveTo>
                      <a:pt x="2721" y="1"/>
                    </a:moveTo>
                    <a:cubicBezTo>
                      <a:pt x="1257" y="1"/>
                      <a:pt x="69" y="1327"/>
                      <a:pt x="28" y="3011"/>
                    </a:cubicBezTo>
                    <a:lnTo>
                      <a:pt x="28" y="3108"/>
                    </a:lnTo>
                    <a:cubicBezTo>
                      <a:pt x="0" y="3909"/>
                      <a:pt x="262" y="4696"/>
                      <a:pt x="787" y="5318"/>
                    </a:cubicBezTo>
                    <a:cubicBezTo>
                      <a:pt x="1257" y="5911"/>
                      <a:pt x="1975" y="6257"/>
                      <a:pt x="2721" y="6270"/>
                    </a:cubicBezTo>
                    <a:lnTo>
                      <a:pt x="4226" y="6270"/>
                    </a:lnTo>
                    <a:cubicBezTo>
                      <a:pt x="3466" y="6257"/>
                      <a:pt x="2748" y="5911"/>
                      <a:pt x="2279" y="5318"/>
                    </a:cubicBezTo>
                    <a:cubicBezTo>
                      <a:pt x="1768" y="4696"/>
                      <a:pt x="1492" y="3909"/>
                      <a:pt x="1519" y="3108"/>
                    </a:cubicBezTo>
                    <a:lnTo>
                      <a:pt x="1519" y="3011"/>
                    </a:lnTo>
                    <a:cubicBezTo>
                      <a:pt x="1561" y="1327"/>
                      <a:pt x="2748" y="1"/>
                      <a:pt x="42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11"/>
            <p:cNvGrpSpPr/>
            <p:nvPr/>
          </p:nvGrpSpPr>
          <p:grpSpPr>
            <a:xfrm>
              <a:off x="726102" y="1422401"/>
              <a:ext cx="2480175" cy="2642550"/>
              <a:chOff x="449625" y="1463125"/>
              <a:chExt cx="2641576" cy="2814517"/>
            </a:xfrm>
          </p:grpSpPr>
          <p:sp>
            <p:nvSpPr>
              <p:cNvPr id="287" name="Google Shape;287;p11"/>
              <p:cNvSpPr/>
              <p:nvPr/>
            </p:nvSpPr>
            <p:spPr>
              <a:xfrm>
                <a:off x="735707" y="2053443"/>
                <a:ext cx="179718" cy="1452713"/>
              </a:xfrm>
              <a:custGeom>
                <a:rect b="b" l="l" r="r" t="t"/>
                <a:pathLst>
                  <a:path extrusionOk="0" h="26004" w="3217">
                    <a:moveTo>
                      <a:pt x="496" y="1"/>
                    </a:moveTo>
                    <a:cubicBezTo>
                      <a:pt x="482" y="1"/>
                      <a:pt x="467" y="1"/>
                      <a:pt x="453" y="3"/>
                    </a:cubicBezTo>
                    <a:cubicBezTo>
                      <a:pt x="186" y="26"/>
                      <a:pt x="0" y="258"/>
                      <a:pt x="24" y="525"/>
                    </a:cubicBezTo>
                    <a:lnTo>
                      <a:pt x="2241" y="25561"/>
                    </a:lnTo>
                    <a:cubicBezTo>
                      <a:pt x="2263" y="25813"/>
                      <a:pt x="2473" y="26004"/>
                      <a:pt x="2721" y="26004"/>
                    </a:cubicBezTo>
                    <a:cubicBezTo>
                      <a:pt x="2735" y="26004"/>
                      <a:pt x="2750" y="26003"/>
                      <a:pt x="2764" y="26002"/>
                    </a:cubicBezTo>
                    <a:cubicBezTo>
                      <a:pt x="3019" y="25979"/>
                      <a:pt x="3217" y="25746"/>
                      <a:pt x="3194" y="25479"/>
                    </a:cubicBezTo>
                    <a:lnTo>
                      <a:pt x="976" y="444"/>
                    </a:lnTo>
                    <a:cubicBezTo>
                      <a:pt x="954" y="191"/>
                      <a:pt x="745" y="1"/>
                      <a:pt x="496" y="1"/>
                    </a:cubicBezTo>
                    <a:close/>
                  </a:path>
                </a:pathLst>
              </a:custGeom>
              <a:solidFill>
                <a:srgbClr val="AC5B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
              <p:cNvSpPr/>
              <p:nvPr/>
            </p:nvSpPr>
            <p:spPr>
              <a:xfrm>
                <a:off x="509288" y="2115844"/>
                <a:ext cx="713620" cy="459992"/>
              </a:xfrm>
              <a:custGeom>
                <a:rect b="b" l="l" r="r" t="t"/>
                <a:pathLst>
                  <a:path extrusionOk="0" h="8234" w="12774">
                    <a:moveTo>
                      <a:pt x="9290" y="0"/>
                    </a:moveTo>
                    <a:lnTo>
                      <a:pt x="1" y="825"/>
                    </a:lnTo>
                    <a:cubicBezTo>
                      <a:pt x="1" y="825"/>
                      <a:pt x="3484" y="6398"/>
                      <a:pt x="663" y="8233"/>
                    </a:cubicBezTo>
                    <a:lnTo>
                      <a:pt x="9952" y="7409"/>
                    </a:lnTo>
                    <a:cubicBezTo>
                      <a:pt x="12774" y="5574"/>
                      <a:pt x="9290" y="0"/>
                      <a:pt x="9290" y="0"/>
                    </a:cubicBez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
              <p:cNvSpPr/>
              <p:nvPr/>
            </p:nvSpPr>
            <p:spPr>
              <a:xfrm>
                <a:off x="467111" y="2604936"/>
                <a:ext cx="921214" cy="593621"/>
              </a:xfrm>
              <a:custGeom>
                <a:rect b="b" l="l" r="r" t="t"/>
                <a:pathLst>
                  <a:path extrusionOk="0" h="10626" w="16490">
                    <a:moveTo>
                      <a:pt x="11996" y="1"/>
                    </a:moveTo>
                    <a:lnTo>
                      <a:pt x="1" y="1069"/>
                    </a:lnTo>
                    <a:cubicBezTo>
                      <a:pt x="1" y="1069"/>
                      <a:pt x="4495" y="8268"/>
                      <a:pt x="849" y="10626"/>
                    </a:cubicBezTo>
                    <a:lnTo>
                      <a:pt x="12844" y="9569"/>
                    </a:lnTo>
                    <a:cubicBezTo>
                      <a:pt x="16490" y="7200"/>
                      <a:pt x="11996" y="1"/>
                      <a:pt x="11996" y="1"/>
                    </a:cubicBez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492417" y="2087241"/>
                <a:ext cx="550159" cy="74747"/>
              </a:xfrm>
              <a:custGeom>
                <a:rect b="b" l="l" r="r" t="t"/>
                <a:pathLst>
                  <a:path extrusionOk="0" h="1338" w="9848">
                    <a:moveTo>
                      <a:pt x="9579" y="0"/>
                    </a:moveTo>
                    <a:cubicBezTo>
                      <a:pt x="9572" y="0"/>
                      <a:pt x="9565" y="1"/>
                      <a:pt x="9557" y="1"/>
                    </a:cubicBezTo>
                    <a:lnTo>
                      <a:pt x="245" y="826"/>
                    </a:lnTo>
                    <a:cubicBezTo>
                      <a:pt x="105" y="837"/>
                      <a:pt x="1" y="965"/>
                      <a:pt x="12" y="1104"/>
                    </a:cubicBezTo>
                    <a:cubicBezTo>
                      <a:pt x="23" y="1237"/>
                      <a:pt x="139" y="1338"/>
                      <a:pt x="270" y="1338"/>
                    </a:cubicBezTo>
                    <a:cubicBezTo>
                      <a:pt x="277" y="1338"/>
                      <a:pt x="284" y="1337"/>
                      <a:pt x="291" y="1337"/>
                    </a:cubicBezTo>
                    <a:lnTo>
                      <a:pt x="9604" y="512"/>
                    </a:lnTo>
                    <a:cubicBezTo>
                      <a:pt x="9743" y="501"/>
                      <a:pt x="9848" y="373"/>
                      <a:pt x="9836" y="234"/>
                    </a:cubicBezTo>
                    <a:cubicBezTo>
                      <a:pt x="9814" y="101"/>
                      <a:pt x="9708" y="0"/>
                      <a:pt x="9579" y="0"/>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a:off x="531355" y="2529631"/>
                <a:ext cx="550159" cy="74747"/>
              </a:xfrm>
              <a:custGeom>
                <a:rect b="b" l="l" r="r" t="t"/>
                <a:pathLst>
                  <a:path extrusionOk="0" h="1338" w="9848">
                    <a:moveTo>
                      <a:pt x="9578" y="1"/>
                    </a:moveTo>
                    <a:cubicBezTo>
                      <a:pt x="9571" y="1"/>
                      <a:pt x="9564" y="1"/>
                      <a:pt x="9557" y="2"/>
                    </a:cubicBezTo>
                    <a:lnTo>
                      <a:pt x="244" y="826"/>
                    </a:lnTo>
                    <a:cubicBezTo>
                      <a:pt x="105" y="838"/>
                      <a:pt x="0" y="966"/>
                      <a:pt x="12" y="1105"/>
                    </a:cubicBezTo>
                    <a:lnTo>
                      <a:pt x="24" y="1105"/>
                    </a:lnTo>
                    <a:cubicBezTo>
                      <a:pt x="35" y="1237"/>
                      <a:pt x="140" y="1338"/>
                      <a:pt x="270" y="1338"/>
                    </a:cubicBezTo>
                    <a:cubicBezTo>
                      <a:pt x="277" y="1338"/>
                      <a:pt x="284" y="1338"/>
                      <a:pt x="291" y="1337"/>
                    </a:cubicBezTo>
                    <a:lnTo>
                      <a:pt x="9604" y="513"/>
                    </a:lnTo>
                    <a:cubicBezTo>
                      <a:pt x="9743" y="501"/>
                      <a:pt x="9847" y="373"/>
                      <a:pt x="9836" y="234"/>
                    </a:cubicBezTo>
                    <a:cubicBezTo>
                      <a:pt x="9814" y="102"/>
                      <a:pt x="9708" y="1"/>
                      <a:pt x="9578" y="1"/>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p:nvPr/>
            </p:nvSpPr>
            <p:spPr>
              <a:xfrm>
                <a:off x="449625" y="2576333"/>
                <a:ext cx="707810" cy="88546"/>
              </a:xfrm>
              <a:custGeom>
                <a:rect b="b" l="l" r="r" t="t"/>
                <a:pathLst>
                  <a:path extrusionOk="0" h="1585" w="12670">
                    <a:moveTo>
                      <a:pt x="12400" y="1"/>
                    </a:moveTo>
                    <a:cubicBezTo>
                      <a:pt x="12393" y="1"/>
                      <a:pt x="12386" y="1"/>
                      <a:pt x="12379" y="2"/>
                    </a:cubicBezTo>
                    <a:lnTo>
                      <a:pt x="256" y="1070"/>
                    </a:lnTo>
                    <a:cubicBezTo>
                      <a:pt x="117" y="1082"/>
                      <a:pt x="0" y="1209"/>
                      <a:pt x="12" y="1349"/>
                    </a:cubicBezTo>
                    <a:cubicBezTo>
                      <a:pt x="23" y="1486"/>
                      <a:pt x="138" y="1584"/>
                      <a:pt x="263" y="1584"/>
                    </a:cubicBezTo>
                    <a:cubicBezTo>
                      <a:pt x="276" y="1584"/>
                      <a:pt x="289" y="1583"/>
                      <a:pt x="302" y="1581"/>
                    </a:cubicBezTo>
                    <a:lnTo>
                      <a:pt x="12425" y="501"/>
                    </a:lnTo>
                    <a:cubicBezTo>
                      <a:pt x="12565" y="501"/>
                      <a:pt x="12669" y="373"/>
                      <a:pt x="12657" y="234"/>
                    </a:cubicBezTo>
                    <a:cubicBezTo>
                      <a:pt x="12646" y="102"/>
                      <a:pt x="12531" y="1"/>
                      <a:pt x="12400" y="1"/>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504093" y="3138105"/>
                <a:ext cx="707139" cy="89049"/>
              </a:xfrm>
              <a:custGeom>
                <a:rect b="b" l="l" r="r" t="t"/>
                <a:pathLst>
                  <a:path extrusionOk="0" h="1594" w="12658">
                    <a:moveTo>
                      <a:pt x="12389" y="1"/>
                    </a:moveTo>
                    <a:cubicBezTo>
                      <a:pt x="12382" y="1"/>
                      <a:pt x="12375" y="1"/>
                      <a:pt x="12368" y="2"/>
                    </a:cubicBezTo>
                    <a:lnTo>
                      <a:pt x="245" y="1082"/>
                    </a:lnTo>
                    <a:cubicBezTo>
                      <a:pt x="105" y="1093"/>
                      <a:pt x="1" y="1209"/>
                      <a:pt x="12" y="1360"/>
                    </a:cubicBezTo>
                    <a:cubicBezTo>
                      <a:pt x="23" y="1493"/>
                      <a:pt x="139" y="1593"/>
                      <a:pt x="270" y="1593"/>
                    </a:cubicBezTo>
                    <a:cubicBezTo>
                      <a:pt x="277" y="1593"/>
                      <a:pt x="284" y="1593"/>
                      <a:pt x="291" y="1593"/>
                    </a:cubicBezTo>
                    <a:lnTo>
                      <a:pt x="12414" y="513"/>
                    </a:lnTo>
                    <a:cubicBezTo>
                      <a:pt x="12553" y="501"/>
                      <a:pt x="12658" y="373"/>
                      <a:pt x="12646" y="234"/>
                    </a:cubicBezTo>
                    <a:cubicBezTo>
                      <a:pt x="12635" y="102"/>
                      <a:pt x="12520" y="1"/>
                      <a:pt x="12389" y="1"/>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765538" y="1552117"/>
                <a:ext cx="735016" cy="548874"/>
              </a:xfrm>
              <a:custGeom>
                <a:rect b="b" l="l" r="r" t="t"/>
                <a:pathLst>
                  <a:path extrusionOk="0" fill="none" h="9825" w="13157">
                    <a:moveTo>
                      <a:pt x="13157" y="0"/>
                    </a:moveTo>
                    <a:cubicBezTo>
                      <a:pt x="13157" y="0"/>
                      <a:pt x="10080" y="8930"/>
                      <a:pt x="0" y="9824"/>
                    </a:cubicBezTo>
                  </a:path>
                </a:pathLst>
              </a:custGeom>
              <a:noFill/>
              <a:ln cap="rnd" cmpd="sng" w="3775">
                <a:solidFill>
                  <a:srgbClr val="000000"/>
                </a:solidFill>
                <a:prstDash val="solid"/>
                <a:miter lim="116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547444" y="2883866"/>
                <a:ext cx="2543757" cy="1393776"/>
              </a:xfrm>
              <a:custGeom>
                <a:rect b="b" l="l" r="r" t="t"/>
                <a:pathLst>
                  <a:path extrusionOk="0" h="24949" w="45534">
                    <a:moveTo>
                      <a:pt x="43362" y="1"/>
                    </a:moveTo>
                    <a:lnTo>
                      <a:pt x="36534" y="605"/>
                    </a:lnTo>
                    <a:cubicBezTo>
                      <a:pt x="36534" y="605"/>
                      <a:pt x="37451" y="5145"/>
                      <a:pt x="32667" y="5737"/>
                    </a:cubicBezTo>
                    <a:cubicBezTo>
                      <a:pt x="32667" y="5737"/>
                      <a:pt x="32981" y="11404"/>
                      <a:pt x="20382" y="12519"/>
                    </a:cubicBezTo>
                    <a:cubicBezTo>
                      <a:pt x="19246" y="12619"/>
                      <a:pt x="18207" y="12665"/>
                      <a:pt x="17257" y="12665"/>
                    </a:cubicBezTo>
                    <a:cubicBezTo>
                      <a:pt x="7655" y="12665"/>
                      <a:pt x="7098" y="8002"/>
                      <a:pt x="7098" y="8002"/>
                    </a:cubicBezTo>
                    <a:lnTo>
                      <a:pt x="1036" y="8547"/>
                    </a:lnTo>
                    <a:cubicBezTo>
                      <a:pt x="1036" y="8547"/>
                      <a:pt x="0" y="24949"/>
                      <a:pt x="19422" y="24949"/>
                    </a:cubicBezTo>
                    <a:cubicBezTo>
                      <a:pt x="20457" y="24949"/>
                      <a:pt x="21550" y="24902"/>
                      <a:pt x="22704" y="24804"/>
                    </a:cubicBezTo>
                    <a:cubicBezTo>
                      <a:pt x="45533" y="22865"/>
                      <a:pt x="43362" y="1"/>
                      <a:pt x="43362" y="1"/>
                    </a:cubicBezTo>
                    <a:close/>
                  </a:path>
                </a:pathLst>
              </a:custGeom>
              <a:solidFill>
                <a:srgbClr val="AC5B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2590294" y="2894257"/>
                <a:ext cx="381502" cy="42234"/>
              </a:xfrm>
              <a:custGeom>
                <a:rect b="b" l="l" r="r" t="t"/>
                <a:pathLst>
                  <a:path extrusionOk="0" h="756" w="6829">
                    <a:moveTo>
                      <a:pt x="6817" y="1"/>
                    </a:moveTo>
                    <a:lnTo>
                      <a:pt x="2579" y="372"/>
                    </a:lnTo>
                    <a:lnTo>
                      <a:pt x="2567" y="175"/>
                    </a:lnTo>
                    <a:lnTo>
                      <a:pt x="2416" y="198"/>
                    </a:lnTo>
                    <a:lnTo>
                      <a:pt x="2439" y="384"/>
                    </a:lnTo>
                    <a:lnTo>
                      <a:pt x="1" y="616"/>
                    </a:lnTo>
                    <a:cubicBezTo>
                      <a:pt x="1" y="651"/>
                      <a:pt x="13" y="697"/>
                      <a:pt x="13" y="755"/>
                    </a:cubicBezTo>
                    <a:lnTo>
                      <a:pt x="860" y="686"/>
                    </a:lnTo>
                    <a:lnTo>
                      <a:pt x="2590" y="523"/>
                    </a:lnTo>
                    <a:lnTo>
                      <a:pt x="3601" y="442"/>
                    </a:lnTo>
                    <a:lnTo>
                      <a:pt x="6829" y="152"/>
                    </a:lnTo>
                    <a:cubicBezTo>
                      <a:pt x="6829" y="94"/>
                      <a:pt x="6829" y="47"/>
                      <a:pt x="6817" y="1"/>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607889" y="3339942"/>
                <a:ext cx="382787" cy="118099"/>
              </a:xfrm>
              <a:custGeom>
                <a:rect b="b" l="l" r="r" t="t"/>
                <a:pathLst>
                  <a:path extrusionOk="0" h="2114" w="6852">
                    <a:moveTo>
                      <a:pt x="4239" y="0"/>
                    </a:moveTo>
                    <a:lnTo>
                      <a:pt x="4100" y="12"/>
                    </a:lnTo>
                    <a:lnTo>
                      <a:pt x="4158" y="639"/>
                    </a:lnTo>
                    <a:lnTo>
                      <a:pt x="4239" y="1591"/>
                    </a:lnTo>
                    <a:lnTo>
                      <a:pt x="1" y="1974"/>
                    </a:lnTo>
                    <a:cubicBezTo>
                      <a:pt x="1" y="2021"/>
                      <a:pt x="1" y="2067"/>
                      <a:pt x="12" y="2113"/>
                    </a:cubicBezTo>
                    <a:lnTo>
                      <a:pt x="6852" y="1510"/>
                    </a:lnTo>
                    <a:cubicBezTo>
                      <a:pt x="6817" y="1463"/>
                      <a:pt x="6771" y="1428"/>
                      <a:pt x="6736" y="1382"/>
                    </a:cubicBezTo>
                    <a:lnTo>
                      <a:pt x="4378" y="1591"/>
                    </a:lnTo>
                    <a:lnTo>
                      <a:pt x="4297" y="581"/>
                    </a:lnTo>
                    <a:lnTo>
                      <a:pt x="4239" y="0"/>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622805" y="3205645"/>
                <a:ext cx="2327615" cy="1071044"/>
              </a:xfrm>
              <a:custGeom>
                <a:rect b="b" l="l" r="r" t="t"/>
                <a:pathLst>
                  <a:path extrusionOk="0" h="19172" w="41665">
                    <a:moveTo>
                      <a:pt x="38576" y="5203"/>
                    </a:moveTo>
                    <a:lnTo>
                      <a:pt x="38646" y="6108"/>
                    </a:lnTo>
                    <a:lnTo>
                      <a:pt x="38738" y="7107"/>
                    </a:lnTo>
                    <a:lnTo>
                      <a:pt x="25187" y="8315"/>
                    </a:lnTo>
                    <a:lnTo>
                      <a:pt x="25025" y="6410"/>
                    </a:lnTo>
                    <a:lnTo>
                      <a:pt x="38576" y="5203"/>
                    </a:lnTo>
                    <a:close/>
                    <a:moveTo>
                      <a:pt x="24874" y="6422"/>
                    </a:moveTo>
                    <a:lnTo>
                      <a:pt x="25048" y="8326"/>
                    </a:lnTo>
                    <a:lnTo>
                      <a:pt x="15143" y="9209"/>
                    </a:lnTo>
                    <a:lnTo>
                      <a:pt x="11497" y="9522"/>
                    </a:lnTo>
                    <a:lnTo>
                      <a:pt x="11404" y="8477"/>
                    </a:lnTo>
                    <a:lnTo>
                      <a:pt x="11334" y="7629"/>
                    </a:lnTo>
                    <a:lnTo>
                      <a:pt x="11648" y="7595"/>
                    </a:lnTo>
                    <a:lnTo>
                      <a:pt x="24874" y="6422"/>
                    </a:lnTo>
                    <a:close/>
                    <a:moveTo>
                      <a:pt x="31911" y="7862"/>
                    </a:moveTo>
                    <a:lnTo>
                      <a:pt x="31992" y="8814"/>
                    </a:lnTo>
                    <a:lnTo>
                      <a:pt x="32073" y="9766"/>
                    </a:lnTo>
                    <a:lnTo>
                      <a:pt x="25234" y="10370"/>
                    </a:lnTo>
                    <a:lnTo>
                      <a:pt x="18522" y="10962"/>
                    </a:lnTo>
                    <a:lnTo>
                      <a:pt x="18441" y="10010"/>
                    </a:lnTo>
                    <a:lnTo>
                      <a:pt x="18359" y="9058"/>
                    </a:lnTo>
                    <a:lnTo>
                      <a:pt x="31911" y="7862"/>
                    </a:lnTo>
                    <a:close/>
                    <a:moveTo>
                      <a:pt x="18220" y="9081"/>
                    </a:moveTo>
                    <a:lnTo>
                      <a:pt x="18301" y="10080"/>
                    </a:lnTo>
                    <a:lnTo>
                      <a:pt x="18383" y="10985"/>
                    </a:lnTo>
                    <a:lnTo>
                      <a:pt x="11543" y="11589"/>
                    </a:lnTo>
                    <a:lnTo>
                      <a:pt x="5087" y="12158"/>
                    </a:lnTo>
                    <a:lnTo>
                      <a:pt x="4831" y="12181"/>
                    </a:lnTo>
                    <a:lnTo>
                      <a:pt x="4750" y="11229"/>
                    </a:lnTo>
                    <a:lnTo>
                      <a:pt x="4669" y="10277"/>
                    </a:lnTo>
                    <a:lnTo>
                      <a:pt x="11369" y="9685"/>
                    </a:lnTo>
                    <a:lnTo>
                      <a:pt x="11473" y="9673"/>
                    </a:lnTo>
                    <a:lnTo>
                      <a:pt x="11508" y="9673"/>
                    </a:lnTo>
                    <a:lnTo>
                      <a:pt x="17732" y="9127"/>
                    </a:lnTo>
                    <a:lnTo>
                      <a:pt x="18220" y="9081"/>
                    </a:lnTo>
                    <a:close/>
                    <a:moveTo>
                      <a:pt x="25245" y="10521"/>
                    </a:moveTo>
                    <a:lnTo>
                      <a:pt x="25327" y="11473"/>
                    </a:lnTo>
                    <a:lnTo>
                      <a:pt x="25408" y="12425"/>
                    </a:lnTo>
                    <a:lnTo>
                      <a:pt x="11868" y="13621"/>
                    </a:lnTo>
                    <a:lnTo>
                      <a:pt x="11787" y="12716"/>
                    </a:lnTo>
                    <a:lnTo>
                      <a:pt x="11694" y="11717"/>
                    </a:lnTo>
                    <a:lnTo>
                      <a:pt x="18394" y="11125"/>
                    </a:lnTo>
                    <a:lnTo>
                      <a:pt x="18545" y="11113"/>
                    </a:lnTo>
                    <a:lnTo>
                      <a:pt x="25245" y="10521"/>
                    </a:lnTo>
                    <a:close/>
                    <a:moveTo>
                      <a:pt x="32271" y="11949"/>
                    </a:moveTo>
                    <a:lnTo>
                      <a:pt x="32363" y="12959"/>
                    </a:lnTo>
                    <a:lnTo>
                      <a:pt x="32433" y="13854"/>
                    </a:lnTo>
                    <a:lnTo>
                      <a:pt x="29878" y="14086"/>
                    </a:lnTo>
                    <a:lnTo>
                      <a:pt x="25594" y="14469"/>
                    </a:lnTo>
                    <a:lnTo>
                      <a:pt x="25536" y="14469"/>
                    </a:lnTo>
                    <a:lnTo>
                      <a:pt x="18894" y="15050"/>
                    </a:lnTo>
                    <a:lnTo>
                      <a:pt x="18812" y="14144"/>
                    </a:lnTo>
                    <a:lnTo>
                      <a:pt x="18719" y="13157"/>
                    </a:lnTo>
                    <a:lnTo>
                      <a:pt x="31748" y="11996"/>
                    </a:lnTo>
                    <a:lnTo>
                      <a:pt x="32271" y="11949"/>
                    </a:lnTo>
                    <a:close/>
                    <a:moveTo>
                      <a:pt x="25605" y="14608"/>
                    </a:moveTo>
                    <a:lnTo>
                      <a:pt x="25687" y="15560"/>
                    </a:lnTo>
                    <a:lnTo>
                      <a:pt x="25779" y="16513"/>
                    </a:lnTo>
                    <a:lnTo>
                      <a:pt x="18928" y="17116"/>
                    </a:lnTo>
                    <a:lnTo>
                      <a:pt x="12228" y="17720"/>
                    </a:lnTo>
                    <a:lnTo>
                      <a:pt x="12147" y="16768"/>
                    </a:lnTo>
                    <a:lnTo>
                      <a:pt x="12054" y="15816"/>
                    </a:lnTo>
                    <a:lnTo>
                      <a:pt x="18905" y="15201"/>
                    </a:lnTo>
                    <a:lnTo>
                      <a:pt x="25605" y="14608"/>
                    </a:lnTo>
                    <a:close/>
                    <a:moveTo>
                      <a:pt x="31307" y="0"/>
                    </a:moveTo>
                    <a:cubicBezTo>
                      <a:pt x="31307" y="175"/>
                      <a:pt x="31283" y="349"/>
                      <a:pt x="31249" y="535"/>
                    </a:cubicBezTo>
                    <a:lnTo>
                      <a:pt x="31260" y="639"/>
                    </a:lnTo>
                    <a:lnTo>
                      <a:pt x="31342" y="1591"/>
                    </a:lnTo>
                    <a:lnTo>
                      <a:pt x="30854" y="1638"/>
                    </a:lnTo>
                    <a:cubicBezTo>
                      <a:pt x="30831" y="1684"/>
                      <a:pt x="30796" y="1742"/>
                      <a:pt x="30773" y="1789"/>
                    </a:cubicBezTo>
                    <a:lnTo>
                      <a:pt x="38204" y="1127"/>
                    </a:lnTo>
                    <a:lnTo>
                      <a:pt x="38286" y="2125"/>
                    </a:lnTo>
                    <a:lnTo>
                      <a:pt x="38367" y="3031"/>
                    </a:lnTo>
                    <a:lnTo>
                      <a:pt x="31527" y="3635"/>
                    </a:lnTo>
                    <a:lnTo>
                      <a:pt x="28822" y="3879"/>
                    </a:lnTo>
                    <a:cubicBezTo>
                      <a:pt x="28752" y="3937"/>
                      <a:pt x="28671" y="3995"/>
                      <a:pt x="28590" y="4053"/>
                    </a:cubicBezTo>
                    <a:lnTo>
                      <a:pt x="31539" y="3786"/>
                    </a:lnTo>
                    <a:lnTo>
                      <a:pt x="31620" y="4738"/>
                    </a:lnTo>
                    <a:lnTo>
                      <a:pt x="31702" y="5690"/>
                    </a:lnTo>
                    <a:lnTo>
                      <a:pt x="18162" y="6886"/>
                    </a:lnTo>
                    <a:lnTo>
                      <a:pt x="18162" y="6851"/>
                    </a:lnTo>
                    <a:lnTo>
                      <a:pt x="18011" y="6851"/>
                    </a:lnTo>
                    <a:lnTo>
                      <a:pt x="18011" y="6910"/>
                    </a:lnTo>
                    <a:lnTo>
                      <a:pt x="15422" y="7130"/>
                    </a:lnTo>
                    <a:lnTo>
                      <a:pt x="11160" y="7513"/>
                    </a:lnTo>
                    <a:lnTo>
                      <a:pt x="4460" y="8106"/>
                    </a:lnTo>
                    <a:lnTo>
                      <a:pt x="4297" y="6201"/>
                    </a:lnTo>
                    <a:lnTo>
                      <a:pt x="7014" y="5957"/>
                    </a:lnTo>
                    <a:lnTo>
                      <a:pt x="9116" y="5772"/>
                    </a:lnTo>
                    <a:lnTo>
                      <a:pt x="8861" y="5655"/>
                    </a:lnTo>
                    <a:lnTo>
                      <a:pt x="1" y="6433"/>
                    </a:lnTo>
                    <a:cubicBezTo>
                      <a:pt x="12" y="6492"/>
                      <a:pt x="24" y="6538"/>
                      <a:pt x="36" y="6584"/>
                    </a:cubicBezTo>
                    <a:lnTo>
                      <a:pt x="4158" y="6213"/>
                    </a:lnTo>
                    <a:lnTo>
                      <a:pt x="4239" y="7165"/>
                    </a:lnTo>
                    <a:lnTo>
                      <a:pt x="4320" y="8117"/>
                    </a:lnTo>
                    <a:lnTo>
                      <a:pt x="3810" y="8164"/>
                    </a:lnTo>
                    <a:lnTo>
                      <a:pt x="523" y="8454"/>
                    </a:lnTo>
                    <a:cubicBezTo>
                      <a:pt x="535" y="8500"/>
                      <a:pt x="558" y="8547"/>
                      <a:pt x="570" y="8605"/>
                    </a:cubicBezTo>
                    <a:lnTo>
                      <a:pt x="2254" y="8454"/>
                    </a:lnTo>
                    <a:lnTo>
                      <a:pt x="4344" y="8268"/>
                    </a:lnTo>
                    <a:lnTo>
                      <a:pt x="11183" y="7664"/>
                    </a:lnTo>
                    <a:lnTo>
                      <a:pt x="11264" y="8570"/>
                    </a:lnTo>
                    <a:lnTo>
                      <a:pt x="11357" y="9569"/>
                    </a:lnTo>
                    <a:lnTo>
                      <a:pt x="4576" y="10173"/>
                    </a:lnTo>
                    <a:lnTo>
                      <a:pt x="4506" y="10173"/>
                    </a:lnTo>
                    <a:lnTo>
                      <a:pt x="1313" y="10463"/>
                    </a:lnTo>
                    <a:lnTo>
                      <a:pt x="1383" y="10602"/>
                    </a:lnTo>
                    <a:lnTo>
                      <a:pt x="4518" y="10323"/>
                    </a:lnTo>
                    <a:lnTo>
                      <a:pt x="4599" y="11276"/>
                    </a:lnTo>
                    <a:lnTo>
                      <a:pt x="4692" y="12228"/>
                    </a:lnTo>
                    <a:lnTo>
                      <a:pt x="2439" y="12425"/>
                    </a:lnTo>
                    <a:lnTo>
                      <a:pt x="2532" y="12576"/>
                    </a:lnTo>
                    <a:lnTo>
                      <a:pt x="4379" y="12414"/>
                    </a:lnTo>
                    <a:lnTo>
                      <a:pt x="4773" y="12379"/>
                    </a:lnTo>
                    <a:lnTo>
                      <a:pt x="4843" y="12379"/>
                    </a:lnTo>
                    <a:lnTo>
                      <a:pt x="6608" y="12216"/>
                    </a:lnTo>
                    <a:lnTo>
                      <a:pt x="11543" y="11787"/>
                    </a:lnTo>
                    <a:lnTo>
                      <a:pt x="11636" y="12832"/>
                    </a:lnTo>
                    <a:lnTo>
                      <a:pt x="11717" y="13691"/>
                    </a:lnTo>
                    <a:lnTo>
                      <a:pt x="4019" y="14364"/>
                    </a:lnTo>
                    <a:lnTo>
                      <a:pt x="4158" y="14504"/>
                    </a:lnTo>
                    <a:lnTo>
                      <a:pt x="4878" y="14434"/>
                    </a:lnTo>
                    <a:lnTo>
                      <a:pt x="4959" y="15235"/>
                    </a:lnTo>
                    <a:lnTo>
                      <a:pt x="5110" y="15363"/>
                    </a:lnTo>
                    <a:lnTo>
                      <a:pt x="5029" y="14423"/>
                    </a:lnTo>
                    <a:lnTo>
                      <a:pt x="18580" y="13226"/>
                    </a:lnTo>
                    <a:lnTo>
                      <a:pt x="18661" y="14179"/>
                    </a:lnTo>
                    <a:lnTo>
                      <a:pt x="18743" y="15131"/>
                    </a:lnTo>
                    <a:lnTo>
                      <a:pt x="11903" y="15735"/>
                    </a:lnTo>
                    <a:lnTo>
                      <a:pt x="6294" y="16188"/>
                    </a:lnTo>
                    <a:cubicBezTo>
                      <a:pt x="6364" y="16234"/>
                      <a:pt x="6422" y="16280"/>
                      <a:pt x="6492" y="16315"/>
                    </a:cubicBezTo>
                    <a:lnTo>
                      <a:pt x="11915" y="15839"/>
                    </a:lnTo>
                    <a:lnTo>
                      <a:pt x="11996" y="16791"/>
                    </a:lnTo>
                    <a:lnTo>
                      <a:pt x="12077" y="17744"/>
                    </a:lnTo>
                    <a:lnTo>
                      <a:pt x="9848" y="17929"/>
                    </a:lnTo>
                    <a:lnTo>
                      <a:pt x="10185" y="18045"/>
                    </a:lnTo>
                    <a:lnTo>
                      <a:pt x="18057" y="17349"/>
                    </a:lnTo>
                    <a:lnTo>
                      <a:pt x="18940" y="17267"/>
                    </a:lnTo>
                    <a:lnTo>
                      <a:pt x="19114" y="19171"/>
                    </a:lnTo>
                    <a:lnTo>
                      <a:pt x="19114" y="19171"/>
                    </a:lnTo>
                    <a:cubicBezTo>
                      <a:pt x="19835" y="19159"/>
                      <a:pt x="20590" y="19113"/>
                      <a:pt x="21355" y="19044"/>
                    </a:cubicBezTo>
                    <a:cubicBezTo>
                      <a:pt x="22145" y="18986"/>
                      <a:pt x="22900" y="18893"/>
                      <a:pt x="23631" y="18777"/>
                    </a:cubicBezTo>
                    <a:lnTo>
                      <a:pt x="23631" y="18777"/>
                    </a:lnTo>
                    <a:lnTo>
                      <a:pt x="19253" y="19160"/>
                    </a:lnTo>
                    <a:lnTo>
                      <a:pt x="19091" y="17256"/>
                    </a:lnTo>
                    <a:lnTo>
                      <a:pt x="20809" y="17116"/>
                    </a:lnTo>
                    <a:lnTo>
                      <a:pt x="25930" y="16664"/>
                    </a:lnTo>
                    <a:lnTo>
                      <a:pt x="27997" y="16478"/>
                    </a:lnTo>
                    <a:lnTo>
                      <a:pt x="31539" y="16164"/>
                    </a:lnTo>
                    <a:cubicBezTo>
                      <a:pt x="31632" y="16106"/>
                      <a:pt x="31736" y="16048"/>
                      <a:pt x="31841" y="15990"/>
                    </a:cubicBezTo>
                    <a:lnTo>
                      <a:pt x="31841" y="15990"/>
                    </a:lnTo>
                    <a:lnTo>
                      <a:pt x="27208" y="16397"/>
                    </a:lnTo>
                    <a:lnTo>
                      <a:pt x="25919" y="16513"/>
                    </a:lnTo>
                    <a:lnTo>
                      <a:pt x="25826" y="15514"/>
                    </a:lnTo>
                    <a:lnTo>
                      <a:pt x="25745" y="14608"/>
                    </a:lnTo>
                    <a:lnTo>
                      <a:pt x="34883" y="13795"/>
                    </a:lnTo>
                    <a:lnTo>
                      <a:pt x="35057" y="13633"/>
                    </a:lnTo>
                    <a:lnTo>
                      <a:pt x="32584" y="13854"/>
                    </a:lnTo>
                    <a:lnTo>
                      <a:pt x="32503" y="12901"/>
                    </a:lnTo>
                    <a:lnTo>
                      <a:pt x="32410" y="11949"/>
                    </a:lnTo>
                    <a:lnTo>
                      <a:pt x="35092" y="11705"/>
                    </a:lnTo>
                    <a:lnTo>
                      <a:pt x="37031" y="11543"/>
                    </a:lnTo>
                    <a:lnTo>
                      <a:pt x="37159" y="11380"/>
                    </a:lnTo>
                    <a:lnTo>
                      <a:pt x="32259" y="11821"/>
                    </a:lnTo>
                    <a:lnTo>
                      <a:pt x="25559" y="12414"/>
                    </a:lnTo>
                    <a:lnTo>
                      <a:pt x="25466" y="11461"/>
                    </a:lnTo>
                    <a:lnTo>
                      <a:pt x="25385" y="10509"/>
                    </a:lnTo>
                    <a:lnTo>
                      <a:pt x="31063" y="10010"/>
                    </a:lnTo>
                    <a:lnTo>
                      <a:pt x="34639" y="9685"/>
                    </a:lnTo>
                    <a:lnTo>
                      <a:pt x="38576" y="9336"/>
                    </a:lnTo>
                    <a:cubicBezTo>
                      <a:pt x="38611" y="9290"/>
                      <a:pt x="38634" y="9232"/>
                      <a:pt x="38669" y="9186"/>
                    </a:cubicBezTo>
                    <a:lnTo>
                      <a:pt x="38669" y="9186"/>
                    </a:lnTo>
                    <a:lnTo>
                      <a:pt x="32224" y="9754"/>
                    </a:lnTo>
                    <a:lnTo>
                      <a:pt x="32143" y="8860"/>
                    </a:lnTo>
                    <a:lnTo>
                      <a:pt x="32050" y="7850"/>
                    </a:lnTo>
                    <a:lnTo>
                      <a:pt x="34802" y="7606"/>
                    </a:lnTo>
                    <a:lnTo>
                      <a:pt x="38889" y="7246"/>
                    </a:lnTo>
                    <a:lnTo>
                      <a:pt x="39714" y="7177"/>
                    </a:lnTo>
                    <a:cubicBezTo>
                      <a:pt x="39737" y="7119"/>
                      <a:pt x="39760" y="7072"/>
                      <a:pt x="39783" y="7026"/>
                    </a:cubicBezTo>
                    <a:lnTo>
                      <a:pt x="39783" y="7026"/>
                    </a:lnTo>
                    <a:lnTo>
                      <a:pt x="38878" y="7107"/>
                    </a:lnTo>
                    <a:lnTo>
                      <a:pt x="38796" y="6108"/>
                    </a:lnTo>
                    <a:lnTo>
                      <a:pt x="38715" y="5203"/>
                    </a:lnTo>
                    <a:lnTo>
                      <a:pt x="40561" y="5040"/>
                    </a:lnTo>
                    <a:cubicBezTo>
                      <a:pt x="40585" y="4994"/>
                      <a:pt x="40596" y="4947"/>
                      <a:pt x="40620" y="4901"/>
                    </a:cubicBezTo>
                    <a:lnTo>
                      <a:pt x="40620" y="4901"/>
                    </a:lnTo>
                    <a:lnTo>
                      <a:pt x="31852" y="5679"/>
                    </a:lnTo>
                    <a:lnTo>
                      <a:pt x="31771" y="4726"/>
                    </a:lnTo>
                    <a:lnTo>
                      <a:pt x="31678" y="3774"/>
                    </a:lnTo>
                    <a:lnTo>
                      <a:pt x="37194" y="3287"/>
                    </a:lnTo>
                    <a:lnTo>
                      <a:pt x="41189" y="2927"/>
                    </a:lnTo>
                    <a:cubicBezTo>
                      <a:pt x="41200" y="2880"/>
                      <a:pt x="41212" y="2834"/>
                      <a:pt x="41223" y="2787"/>
                    </a:cubicBezTo>
                    <a:lnTo>
                      <a:pt x="41223" y="2787"/>
                    </a:lnTo>
                    <a:lnTo>
                      <a:pt x="39783" y="2915"/>
                    </a:lnTo>
                    <a:lnTo>
                      <a:pt x="38518" y="3020"/>
                    </a:lnTo>
                    <a:lnTo>
                      <a:pt x="38436" y="2114"/>
                    </a:lnTo>
                    <a:lnTo>
                      <a:pt x="38344" y="1115"/>
                    </a:lnTo>
                    <a:lnTo>
                      <a:pt x="41630" y="825"/>
                    </a:lnTo>
                    <a:cubicBezTo>
                      <a:pt x="41641" y="778"/>
                      <a:pt x="41653" y="732"/>
                      <a:pt x="41665" y="686"/>
                    </a:cubicBezTo>
                    <a:lnTo>
                      <a:pt x="41665" y="686"/>
                    </a:lnTo>
                    <a:lnTo>
                      <a:pt x="31481" y="1591"/>
                    </a:lnTo>
                    <a:lnTo>
                      <a:pt x="31400" y="639"/>
                    </a:lnTo>
                    <a:lnTo>
                      <a:pt x="31342" y="0"/>
                    </a:lnTo>
                    <a:close/>
                    <a:moveTo>
                      <a:pt x="19114" y="19171"/>
                    </a:moveTo>
                    <a:cubicBezTo>
                      <a:pt x="19102" y="19171"/>
                      <a:pt x="19091" y="19172"/>
                      <a:pt x="19079" y="19172"/>
                    </a:cubicBezTo>
                    <a:lnTo>
                      <a:pt x="19114" y="19172"/>
                    </a:lnTo>
                    <a:lnTo>
                      <a:pt x="19114" y="19171"/>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2468342" y="3009729"/>
                <a:ext cx="504126" cy="168098"/>
              </a:xfrm>
              <a:custGeom>
                <a:rect b="b" l="l" r="r" t="t"/>
                <a:pathLst>
                  <a:path extrusionOk="0" h="3009" w="9024">
                    <a:moveTo>
                      <a:pt x="9023" y="1"/>
                    </a:moveTo>
                    <a:lnTo>
                      <a:pt x="2021" y="628"/>
                    </a:lnTo>
                    <a:cubicBezTo>
                      <a:pt x="1998" y="674"/>
                      <a:pt x="1987" y="721"/>
                      <a:pt x="1975" y="767"/>
                    </a:cubicBezTo>
                    <a:lnTo>
                      <a:pt x="4808" y="523"/>
                    </a:lnTo>
                    <a:lnTo>
                      <a:pt x="4890" y="1429"/>
                    </a:lnTo>
                    <a:lnTo>
                      <a:pt x="4982" y="2428"/>
                    </a:lnTo>
                    <a:lnTo>
                      <a:pt x="338" y="2834"/>
                    </a:lnTo>
                    <a:cubicBezTo>
                      <a:pt x="233" y="2904"/>
                      <a:pt x="117" y="2962"/>
                      <a:pt x="1" y="3008"/>
                    </a:cubicBezTo>
                    <a:lnTo>
                      <a:pt x="4994" y="2567"/>
                    </a:lnTo>
                    <a:lnTo>
                      <a:pt x="5133" y="2567"/>
                    </a:lnTo>
                    <a:lnTo>
                      <a:pt x="8884" y="2230"/>
                    </a:lnTo>
                    <a:lnTo>
                      <a:pt x="8896" y="2091"/>
                    </a:lnTo>
                    <a:lnTo>
                      <a:pt x="5122" y="2428"/>
                    </a:lnTo>
                    <a:lnTo>
                      <a:pt x="5029" y="1382"/>
                    </a:lnTo>
                    <a:lnTo>
                      <a:pt x="4948" y="523"/>
                    </a:lnTo>
                    <a:lnTo>
                      <a:pt x="9023" y="152"/>
                    </a:lnTo>
                    <a:lnTo>
                      <a:pt x="9023" y="1"/>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1467419" y="1463125"/>
                <a:ext cx="238767" cy="2113764"/>
              </a:xfrm>
              <a:custGeom>
                <a:rect b="b" l="l" r="r" t="t"/>
                <a:pathLst>
                  <a:path extrusionOk="0" h="37837" w="4274">
                    <a:moveTo>
                      <a:pt x="506" y="1"/>
                    </a:moveTo>
                    <a:cubicBezTo>
                      <a:pt x="492" y="1"/>
                      <a:pt x="479" y="1"/>
                      <a:pt x="465" y="3"/>
                    </a:cubicBezTo>
                    <a:cubicBezTo>
                      <a:pt x="198" y="26"/>
                      <a:pt x="1" y="258"/>
                      <a:pt x="24" y="525"/>
                    </a:cubicBezTo>
                    <a:lnTo>
                      <a:pt x="3298" y="37405"/>
                    </a:lnTo>
                    <a:cubicBezTo>
                      <a:pt x="3320" y="37657"/>
                      <a:pt x="3528" y="37836"/>
                      <a:pt x="3766" y="37836"/>
                    </a:cubicBezTo>
                    <a:cubicBezTo>
                      <a:pt x="3781" y="37836"/>
                      <a:pt x="3795" y="37836"/>
                      <a:pt x="3809" y="37834"/>
                    </a:cubicBezTo>
                    <a:cubicBezTo>
                      <a:pt x="4076" y="37823"/>
                      <a:pt x="4274" y="37591"/>
                      <a:pt x="4251" y="37324"/>
                    </a:cubicBezTo>
                    <a:lnTo>
                      <a:pt x="976" y="444"/>
                    </a:lnTo>
                    <a:cubicBezTo>
                      <a:pt x="954" y="191"/>
                      <a:pt x="745" y="1"/>
                      <a:pt x="506" y="1"/>
                    </a:cubicBezTo>
                    <a:close/>
                  </a:path>
                </a:pathLst>
              </a:custGeom>
              <a:solidFill>
                <a:srgbClr val="AC5B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p:nvPr/>
            </p:nvSpPr>
            <p:spPr>
              <a:xfrm>
                <a:off x="2223824" y="1843282"/>
                <a:ext cx="179718" cy="1452043"/>
              </a:xfrm>
              <a:custGeom>
                <a:rect b="b" l="l" r="r" t="t"/>
                <a:pathLst>
                  <a:path extrusionOk="0" h="25992" w="3217">
                    <a:moveTo>
                      <a:pt x="506" y="0"/>
                    </a:moveTo>
                    <a:cubicBezTo>
                      <a:pt x="492" y="0"/>
                      <a:pt x="478" y="1"/>
                      <a:pt x="465" y="2"/>
                    </a:cubicBezTo>
                    <a:cubicBezTo>
                      <a:pt x="198" y="25"/>
                      <a:pt x="0" y="258"/>
                      <a:pt x="23" y="513"/>
                    </a:cubicBezTo>
                    <a:lnTo>
                      <a:pt x="2241" y="25560"/>
                    </a:lnTo>
                    <a:cubicBezTo>
                      <a:pt x="2263" y="25802"/>
                      <a:pt x="2472" y="25992"/>
                      <a:pt x="2721" y="25992"/>
                    </a:cubicBezTo>
                    <a:cubicBezTo>
                      <a:pt x="2735" y="25992"/>
                      <a:pt x="2750" y="25991"/>
                      <a:pt x="2764" y="25990"/>
                    </a:cubicBezTo>
                    <a:cubicBezTo>
                      <a:pt x="3031" y="25967"/>
                      <a:pt x="3217" y="25734"/>
                      <a:pt x="3193" y="25479"/>
                    </a:cubicBezTo>
                    <a:lnTo>
                      <a:pt x="976" y="432"/>
                    </a:lnTo>
                    <a:cubicBezTo>
                      <a:pt x="954" y="190"/>
                      <a:pt x="744" y="0"/>
                      <a:pt x="506" y="0"/>
                    </a:cubicBezTo>
                    <a:close/>
                  </a:path>
                </a:pathLst>
              </a:custGeom>
              <a:solidFill>
                <a:srgbClr val="AC5B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p:nvPr/>
            </p:nvSpPr>
            <p:spPr>
              <a:xfrm>
                <a:off x="1997405" y="1905626"/>
                <a:ext cx="713620" cy="459992"/>
              </a:xfrm>
              <a:custGeom>
                <a:rect b="b" l="l" r="r" t="t"/>
                <a:pathLst>
                  <a:path extrusionOk="0" h="8234" w="12774">
                    <a:moveTo>
                      <a:pt x="9290" y="1"/>
                    </a:moveTo>
                    <a:lnTo>
                      <a:pt x="1" y="825"/>
                    </a:lnTo>
                    <a:cubicBezTo>
                      <a:pt x="1" y="825"/>
                      <a:pt x="3484" y="6399"/>
                      <a:pt x="662" y="8234"/>
                    </a:cubicBezTo>
                    <a:lnTo>
                      <a:pt x="9952" y="7409"/>
                    </a:lnTo>
                    <a:cubicBezTo>
                      <a:pt x="12774" y="5575"/>
                      <a:pt x="9290" y="1"/>
                      <a:pt x="9290" y="1"/>
                    </a:cubicBez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a:off x="1954613" y="2394774"/>
                <a:ext cx="921214" cy="593621"/>
              </a:xfrm>
              <a:custGeom>
                <a:rect b="b" l="l" r="r" t="t"/>
                <a:pathLst>
                  <a:path extrusionOk="0" h="10626" w="16490">
                    <a:moveTo>
                      <a:pt x="11995" y="0"/>
                    </a:moveTo>
                    <a:lnTo>
                      <a:pt x="0" y="1069"/>
                    </a:lnTo>
                    <a:cubicBezTo>
                      <a:pt x="0" y="1069"/>
                      <a:pt x="4494" y="8257"/>
                      <a:pt x="848" y="10625"/>
                    </a:cubicBezTo>
                    <a:lnTo>
                      <a:pt x="12843" y="9557"/>
                    </a:lnTo>
                    <a:cubicBezTo>
                      <a:pt x="16489" y="7200"/>
                      <a:pt x="11995" y="0"/>
                      <a:pt x="11995" y="0"/>
                    </a:cubicBez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
              <p:cNvSpPr/>
              <p:nvPr/>
            </p:nvSpPr>
            <p:spPr>
              <a:xfrm>
                <a:off x="1980534" y="1877080"/>
                <a:ext cx="550159" cy="74747"/>
              </a:xfrm>
              <a:custGeom>
                <a:rect b="b" l="l" r="r" t="t"/>
                <a:pathLst>
                  <a:path extrusionOk="0" h="1338" w="9848">
                    <a:moveTo>
                      <a:pt x="9579" y="0"/>
                    </a:moveTo>
                    <a:cubicBezTo>
                      <a:pt x="9572" y="0"/>
                      <a:pt x="9564" y="0"/>
                      <a:pt x="9557" y="1"/>
                    </a:cubicBezTo>
                    <a:lnTo>
                      <a:pt x="245" y="826"/>
                    </a:lnTo>
                    <a:cubicBezTo>
                      <a:pt x="105" y="837"/>
                      <a:pt x="1" y="965"/>
                      <a:pt x="12" y="1104"/>
                    </a:cubicBezTo>
                    <a:cubicBezTo>
                      <a:pt x="23" y="1236"/>
                      <a:pt x="139" y="1337"/>
                      <a:pt x="270" y="1337"/>
                    </a:cubicBezTo>
                    <a:cubicBezTo>
                      <a:pt x="277" y="1337"/>
                      <a:pt x="284" y="1337"/>
                      <a:pt x="291" y="1336"/>
                    </a:cubicBezTo>
                    <a:lnTo>
                      <a:pt x="9604" y="512"/>
                    </a:lnTo>
                    <a:cubicBezTo>
                      <a:pt x="9743" y="500"/>
                      <a:pt x="9848" y="373"/>
                      <a:pt x="9836" y="233"/>
                    </a:cubicBezTo>
                    <a:cubicBezTo>
                      <a:pt x="9825" y="101"/>
                      <a:pt x="9709" y="0"/>
                      <a:pt x="9579" y="0"/>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1"/>
              <p:cNvSpPr/>
              <p:nvPr/>
            </p:nvSpPr>
            <p:spPr>
              <a:xfrm>
                <a:off x="2020142" y="2319469"/>
                <a:ext cx="549488" cy="74245"/>
              </a:xfrm>
              <a:custGeom>
                <a:rect b="b" l="l" r="r" t="t"/>
                <a:pathLst>
                  <a:path extrusionOk="0" h="1329" w="9836">
                    <a:moveTo>
                      <a:pt x="9566" y="1"/>
                    </a:moveTo>
                    <a:cubicBezTo>
                      <a:pt x="9559" y="1"/>
                      <a:pt x="9552" y="1"/>
                      <a:pt x="9545" y="1"/>
                    </a:cubicBezTo>
                    <a:lnTo>
                      <a:pt x="244" y="826"/>
                    </a:lnTo>
                    <a:cubicBezTo>
                      <a:pt x="105" y="838"/>
                      <a:pt x="0" y="965"/>
                      <a:pt x="12" y="1105"/>
                    </a:cubicBezTo>
                    <a:cubicBezTo>
                      <a:pt x="22" y="1231"/>
                      <a:pt x="128" y="1328"/>
                      <a:pt x="251" y="1328"/>
                    </a:cubicBezTo>
                    <a:cubicBezTo>
                      <a:pt x="264" y="1328"/>
                      <a:pt x="277" y="1327"/>
                      <a:pt x="290" y="1325"/>
                    </a:cubicBezTo>
                    <a:lnTo>
                      <a:pt x="9592" y="501"/>
                    </a:lnTo>
                    <a:cubicBezTo>
                      <a:pt x="9731" y="489"/>
                      <a:pt x="9835" y="373"/>
                      <a:pt x="9824" y="234"/>
                    </a:cubicBezTo>
                    <a:cubicBezTo>
                      <a:pt x="9813" y="101"/>
                      <a:pt x="9697" y="1"/>
                      <a:pt x="9566" y="1"/>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1"/>
              <p:cNvSpPr/>
              <p:nvPr/>
            </p:nvSpPr>
            <p:spPr>
              <a:xfrm>
                <a:off x="1930591" y="2366674"/>
                <a:ext cx="707139" cy="88546"/>
              </a:xfrm>
              <a:custGeom>
                <a:rect b="b" l="l" r="r" t="t"/>
                <a:pathLst>
                  <a:path extrusionOk="0" h="1585" w="12658">
                    <a:moveTo>
                      <a:pt x="12406" y="1"/>
                    </a:moveTo>
                    <a:cubicBezTo>
                      <a:pt x="12393" y="1"/>
                      <a:pt x="12380" y="2"/>
                      <a:pt x="12367" y="4"/>
                    </a:cubicBezTo>
                    <a:lnTo>
                      <a:pt x="244" y="1072"/>
                    </a:lnTo>
                    <a:cubicBezTo>
                      <a:pt x="105" y="1084"/>
                      <a:pt x="1" y="1212"/>
                      <a:pt x="12" y="1351"/>
                    </a:cubicBezTo>
                    <a:cubicBezTo>
                      <a:pt x="23" y="1483"/>
                      <a:pt x="139" y="1584"/>
                      <a:pt x="270" y="1584"/>
                    </a:cubicBezTo>
                    <a:cubicBezTo>
                      <a:pt x="277" y="1584"/>
                      <a:pt x="284" y="1584"/>
                      <a:pt x="291" y="1583"/>
                    </a:cubicBezTo>
                    <a:lnTo>
                      <a:pt x="12414" y="503"/>
                    </a:lnTo>
                    <a:cubicBezTo>
                      <a:pt x="12553" y="492"/>
                      <a:pt x="12658" y="376"/>
                      <a:pt x="12646" y="225"/>
                    </a:cubicBezTo>
                    <a:cubicBezTo>
                      <a:pt x="12636" y="99"/>
                      <a:pt x="12530" y="1"/>
                      <a:pt x="12406" y="1"/>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p:nvPr/>
            </p:nvSpPr>
            <p:spPr>
              <a:xfrm>
                <a:off x="1983774" y="2914312"/>
                <a:ext cx="707139" cy="88546"/>
              </a:xfrm>
              <a:custGeom>
                <a:rect b="b" l="l" r="r" t="t"/>
                <a:pathLst>
                  <a:path extrusionOk="0" h="1585" w="12658">
                    <a:moveTo>
                      <a:pt x="12389" y="1"/>
                    </a:moveTo>
                    <a:cubicBezTo>
                      <a:pt x="12382" y="1"/>
                      <a:pt x="12375" y="1"/>
                      <a:pt x="12368" y="2"/>
                    </a:cubicBezTo>
                    <a:lnTo>
                      <a:pt x="245" y="1082"/>
                    </a:lnTo>
                    <a:cubicBezTo>
                      <a:pt x="105" y="1093"/>
                      <a:pt x="1" y="1221"/>
                      <a:pt x="12" y="1360"/>
                    </a:cubicBezTo>
                    <a:cubicBezTo>
                      <a:pt x="23" y="1486"/>
                      <a:pt x="129" y="1584"/>
                      <a:pt x="252" y="1584"/>
                    </a:cubicBezTo>
                    <a:cubicBezTo>
                      <a:pt x="265" y="1584"/>
                      <a:pt x="278" y="1583"/>
                      <a:pt x="291" y="1581"/>
                    </a:cubicBezTo>
                    <a:lnTo>
                      <a:pt x="12414" y="513"/>
                    </a:lnTo>
                    <a:cubicBezTo>
                      <a:pt x="12553" y="501"/>
                      <a:pt x="12658" y="373"/>
                      <a:pt x="12646" y="234"/>
                    </a:cubicBezTo>
                    <a:cubicBezTo>
                      <a:pt x="12635" y="102"/>
                      <a:pt x="12520" y="1"/>
                      <a:pt x="12389" y="1"/>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p:nvPr/>
            </p:nvSpPr>
            <p:spPr>
              <a:xfrm>
                <a:off x="1243626" y="1557927"/>
                <a:ext cx="713620" cy="459992"/>
              </a:xfrm>
              <a:custGeom>
                <a:rect b="b" l="l" r="r" t="t"/>
                <a:pathLst>
                  <a:path extrusionOk="0" h="8234" w="12774">
                    <a:moveTo>
                      <a:pt x="9290" y="1"/>
                    </a:moveTo>
                    <a:lnTo>
                      <a:pt x="0" y="825"/>
                    </a:lnTo>
                    <a:cubicBezTo>
                      <a:pt x="0" y="825"/>
                      <a:pt x="3484" y="6399"/>
                      <a:pt x="651" y="8234"/>
                    </a:cubicBezTo>
                    <a:lnTo>
                      <a:pt x="9940" y="7409"/>
                    </a:lnTo>
                    <a:cubicBezTo>
                      <a:pt x="12774" y="5575"/>
                      <a:pt x="9290" y="1"/>
                      <a:pt x="929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
              <p:cNvSpPr/>
              <p:nvPr/>
            </p:nvSpPr>
            <p:spPr>
              <a:xfrm>
                <a:off x="1200834" y="2047075"/>
                <a:ext cx="921214" cy="593621"/>
              </a:xfrm>
              <a:custGeom>
                <a:rect b="b" l="l" r="r" t="t"/>
                <a:pathLst>
                  <a:path extrusionOk="0" h="10626" w="16490">
                    <a:moveTo>
                      <a:pt x="11995" y="0"/>
                    </a:moveTo>
                    <a:lnTo>
                      <a:pt x="0" y="1069"/>
                    </a:lnTo>
                    <a:cubicBezTo>
                      <a:pt x="0" y="1069"/>
                      <a:pt x="4494" y="8268"/>
                      <a:pt x="859" y="10625"/>
                    </a:cubicBezTo>
                    <a:lnTo>
                      <a:pt x="12843" y="9569"/>
                    </a:lnTo>
                    <a:cubicBezTo>
                      <a:pt x="16489" y="7200"/>
                      <a:pt x="11995" y="0"/>
                      <a:pt x="1199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1"/>
              <p:cNvSpPr/>
              <p:nvPr/>
            </p:nvSpPr>
            <p:spPr>
              <a:xfrm>
                <a:off x="1176812" y="2671135"/>
                <a:ext cx="1114507" cy="718145"/>
              </a:xfrm>
              <a:custGeom>
                <a:rect b="b" l="l" r="r" t="t"/>
                <a:pathLst>
                  <a:path extrusionOk="0" h="12855" w="19950">
                    <a:moveTo>
                      <a:pt x="14504" y="0"/>
                    </a:moveTo>
                    <a:lnTo>
                      <a:pt x="0" y="1289"/>
                    </a:lnTo>
                    <a:cubicBezTo>
                      <a:pt x="0" y="1289"/>
                      <a:pt x="5435" y="9998"/>
                      <a:pt x="1022" y="12855"/>
                    </a:cubicBezTo>
                    <a:lnTo>
                      <a:pt x="15526" y="11566"/>
                    </a:lnTo>
                    <a:cubicBezTo>
                      <a:pt x="19950" y="8709"/>
                      <a:pt x="14504" y="0"/>
                      <a:pt x="1450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1227426" y="1529380"/>
                <a:ext cx="549488" cy="74747"/>
              </a:xfrm>
              <a:custGeom>
                <a:rect b="b" l="l" r="r" t="t"/>
                <a:pathLst>
                  <a:path extrusionOk="0" h="1338" w="9836">
                    <a:moveTo>
                      <a:pt x="9566" y="0"/>
                    </a:moveTo>
                    <a:cubicBezTo>
                      <a:pt x="9559" y="0"/>
                      <a:pt x="9552" y="0"/>
                      <a:pt x="9545" y="1"/>
                    </a:cubicBezTo>
                    <a:lnTo>
                      <a:pt x="244" y="825"/>
                    </a:lnTo>
                    <a:cubicBezTo>
                      <a:pt x="105" y="837"/>
                      <a:pt x="0" y="965"/>
                      <a:pt x="12" y="1104"/>
                    </a:cubicBezTo>
                    <a:cubicBezTo>
                      <a:pt x="23" y="1236"/>
                      <a:pt x="128" y="1337"/>
                      <a:pt x="268" y="1337"/>
                    </a:cubicBezTo>
                    <a:cubicBezTo>
                      <a:pt x="275" y="1337"/>
                      <a:pt x="283" y="1337"/>
                      <a:pt x="290" y="1336"/>
                    </a:cubicBezTo>
                    <a:lnTo>
                      <a:pt x="9592" y="512"/>
                    </a:lnTo>
                    <a:cubicBezTo>
                      <a:pt x="9731" y="489"/>
                      <a:pt x="9836" y="373"/>
                      <a:pt x="9824" y="233"/>
                    </a:cubicBezTo>
                    <a:cubicBezTo>
                      <a:pt x="9813" y="101"/>
                      <a:pt x="9697" y="0"/>
                      <a:pt x="9566" y="0"/>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p:nvPr/>
            </p:nvSpPr>
            <p:spPr>
              <a:xfrm>
                <a:off x="1266307" y="1971770"/>
                <a:ext cx="550159" cy="74747"/>
              </a:xfrm>
              <a:custGeom>
                <a:rect b="b" l="l" r="r" t="t"/>
                <a:pathLst>
                  <a:path extrusionOk="0" h="1338" w="9848">
                    <a:moveTo>
                      <a:pt x="9581" y="0"/>
                    </a:moveTo>
                    <a:cubicBezTo>
                      <a:pt x="9573" y="0"/>
                      <a:pt x="9565" y="1"/>
                      <a:pt x="9558" y="1"/>
                    </a:cubicBezTo>
                    <a:lnTo>
                      <a:pt x="245" y="826"/>
                    </a:lnTo>
                    <a:cubicBezTo>
                      <a:pt x="105" y="837"/>
                      <a:pt x="1" y="965"/>
                      <a:pt x="12" y="1105"/>
                    </a:cubicBezTo>
                    <a:cubicBezTo>
                      <a:pt x="24" y="1237"/>
                      <a:pt x="139" y="1338"/>
                      <a:pt x="270" y="1338"/>
                    </a:cubicBezTo>
                    <a:cubicBezTo>
                      <a:pt x="277" y="1338"/>
                      <a:pt x="284" y="1337"/>
                      <a:pt x="291" y="1337"/>
                    </a:cubicBezTo>
                    <a:lnTo>
                      <a:pt x="9604" y="501"/>
                    </a:lnTo>
                    <a:cubicBezTo>
                      <a:pt x="9743" y="489"/>
                      <a:pt x="9848" y="373"/>
                      <a:pt x="9836" y="234"/>
                    </a:cubicBezTo>
                    <a:cubicBezTo>
                      <a:pt x="9814" y="91"/>
                      <a:pt x="9710" y="0"/>
                      <a:pt x="9581" y="0"/>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p:nvPr/>
            </p:nvSpPr>
            <p:spPr>
              <a:xfrm>
                <a:off x="1182622" y="2018472"/>
                <a:ext cx="707195" cy="88490"/>
              </a:xfrm>
              <a:custGeom>
                <a:rect b="b" l="l" r="r" t="t"/>
                <a:pathLst>
                  <a:path extrusionOk="0" h="1584" w="12659">
                    <a:moveTo>
                      <a:pt x="12391" y="0"/>
                    </a:moveTo>
                    <a:cubicBezTo>
                      <a:pt x="12383" y="0"/>
                      <a:pt x="12376" y="1"/>
                      <a:pt x="12368" y="1"/>
                    </a:cubicBezTo>
                    <a:lnTo>
                      <a:pt x="245" y="1070"/>
                    </a:lnTo>
                    <a:cubicBezTo>
                      <a:pt x="105" y="1081"/>
                      <a:pt x="1" y="1209"/>
                      <a:pt x="13" y="1348"/>
                    </a:cubicBezTo>
                    <a:lnTo>
                      <a:pt x="1" y="1348"/>
                    </a:lnTo>
                    <a:cubicBezTo>
                      <a:pt x="11" y="1485"/>
                      <a:pt x="127" y="1584"/>
                      <a:pt x="252" y="1584"/>
                    </a:cubicBezTo>
                    <a:cubicBezTo>
                      <a:pt x="265" y="1584"/>
                      <a:pt x="278" y="1583"/>
                      <a:pt x="291" y="1581"/>
                    </a:cubicBezTo>
                    <a:lnTo>
                      <a:pt x="12414" y="512"/>
                    </a:lnTo>
                    <a:cubicBezTo>
                      <a:pt x="12554" y="501"/>
                      <a:pt x="12658" y="373"/>
                      <a:pt x="12646" y="234"/>
                    </a:cubicBezTo>
                    <a:cubicBezTo>
                      <a:pt x="12635" y="91"/>
                      <a:pt x="12521" y="0"/>
                      <a:pt x="12391" y="0"/>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1236476" y="2580244"/>
                <a:ext cx="707810" cy="89049"/>
              </a:xfrm>
              <a:custGeom>
                <a:rect b="b" l="l" r="r" t="t"/>
                <a:pathLst>
                  <a:path extrusionOk="0" h="1594" w="12670">
                    <a:moveTo>
                      <a:pt x="12389" y="1"/>
                    </a:moveTo>
                    <a:cubicBezTo>
                      <a:pt x="12382" y="1"/>
                      <a:pt x="12375" y="1"/>
                      <a:pt x="12368" y="1"/>
                    </a:cubicBezTo>
                    <a:lnTo>
                      <a:pt x="256" y="1081"/>
                    </a:lnTo>
                    <a:cubicBezTo>
                      <a:pt x="105" y="1093"/>
                      <a:pt x="1" y="1209"/>
                      <a:pt x="12" y="1360"/>
                    </a:cubicBezTo>
                    <a:cubicBezTo>
                      <a:pt x="23" y="1492"/>
                      <a:pt x="139" y="1593"/>
                      <a:pt x="280" y="1593"/>
                    </a:cubicBezTo>
                    <a:cubicBezTo>
                      <a:pt x="287" y="1593"/>
                      <a:pt x="295" y="1593"/>
                      <a:pt x="303" y="1592"/>
                    </a:cubicBezTo>
                    <a:lnTo>
                      <a:pt x="12414" y="512"/>
                    </a:lnTo>
                    <a:cubicBezTo>
                      <a:pt x="12553" y="501"/>
                      <a:pt x="12669" y="373"/>
                      <a:pt x="12658" y="234"/>
                    </a:cubicBezTo>
                    <a:cubicBezTo>
                      <a:pt x="12636" y="101"/>
                      <a:pt x="12520" y="1"/>
                      <a:pt x="12389" y="1"/>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1149551" y="2644488"/>
                <a:ext cx="849874" cy="99998"/>
              </a:xfrm>
              <a:custGeom>
                <a:rect b="b" l="l" r="r" t="t"/>
                <a:pathLst>
                  <a:path extrusionOk="0" h="1790" w="15213">
                    <a:moveTo>
                      <a:pt x="14967" y="0"/>
                    </a:moveTo>
                    <a:cubicBezTo>
                      <a:pt x="14960" y="0"/>
                      <a:pt x="14953" y="0"/>
                      <a:pt x="14945" y="1"/>
                    </a:cubicBezTo>
                    <a:lnTo>
                      <a:pt x="221" y="1302"/>
                    </a:lnTo>
                    <a:cubicBezTo>
                      <a:pt x="94" y="1313"/>
                      <a:pt x="1" y="1441"/>
                      <a:pt x="24" y="1569"/>
                    </a:cubicBezTo>
                    <a:cubicBezTo>
                      <a:pt x="24" y="1696"/>
                      <a:pt x="140" y="1789"/>
                      <a:pt x="268" y="1789"/>
                    </a:cubicBezTo>
                    <a:lnTo>
                      <a:pt x="14992" y="477"/>
                    </a:lnTo>
                    <a:cubicBezTo>
                      <a:pt x="15120" y="466"/>
                      <a:pt x="15212" y="349"/>
                      <a:pt x="15189" y="222"/>
                    </a:cubicBezTo>
                    <a:cubicBezTo>
                      <a:pt x="15189" y="90"/>
                      <a:pt x="15086" y="0"/>
                      <a:pt x="14967" y="0"/>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1213795" y="3316591"/>
                <a:ext cx="849874" cy="100557"/>
              </a:xfrm>
              <a:custGeom>
                <a:rect b="b" l="l" r="r" t="t"/>
                <a:pathLst>
                  <a:path extrusionOk="0" h="1800" w="15213">
                    <a:moveTo>
                      <a:pt x="14945" y="0"/>
                    </a:moveTo>
                    <a:lnTo>
                      <a:pt x="221" y="1312"/>
                    </a:lnTo>
                    <a:cubicBezTo>
                      <a:pt x="93" y="1324"/>
                      <a:pt x="0" y="1440"/>
                      <a:pt x="12" y="1579"/>
                    </a:cubicBezTo>
                    <a:cubicBezTo>
                      <a:pt x="24" y="1707"/>
                      <a:pt x="128" y="1800"/>
                      <a:pt x="267" y="1800"/>
                    </a:cubicBezTo>
                    <a:lnTo>
                      <a:pt x="14991" y="488"/>
                    </a:lnTo>
                    <a:cubicBezTo>
                      <a:pt x="15119" y="476"/>
                      <a:pt x="15212" y="360"/>
                      <a:pt x="15189" y="232"/>
                    </a:cubicBezTo>
                    <a:cubicBezTo>
                      <a:pt x="15189" y="93"/>
                      <a:pt x="15073" y="0"/>
                      <a:pt x="14945" y="0"/>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1784618" y="2881967"/>
                <a:ext cx="1306571" cy="1390201"/>
              </a:xfrm>
              <a:custGeom>
                <a:rect b="b" l="l" r="r" t="t"/>
                <a:pathLst>
                  <a:path extrusionOk="0" h="24885" w="23388">
                    <a:moveTo>
                      <a:pt x="21588" y="0"/>
                    </a:moveTo>
                    <a:lnTo>
                      <a:pt x="20159" y="128"/>
                    </a:lnTo>
                    <a:cubicBezTo>
                      <a:pt x="20159" y="128"/>
                      <a:pt x="22284" y="22655"/>
                      <a:pt x="1" y="24885"/>
                    </a:cubicBezTo>
                    <a:lnTo>
                      <a:pt x="558" y="24838"/>
                    </a:lnTo>
                    <a:cubicBezTo>
                      <a:pt x="23387" y="22899"/>
                      <a:pt x="21588" y="0"/>
                      <a:pt x="21588" y="0"/>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884250" y="3330837"/>
                <a:ext cx="771384" cy="265917"/>
              </a:xfrm>
              <a:custGeom>
                <a:rect b="b" l="l" r="r" t="t"/>
                <a:pathLst>
                  <a:path extrusionOk="0" h="4760" w="13808">
                    <a:moveTo>
                      <a:pt x="1057" y="1"/>
                    </a:moveTo>
                    <a:lnTo>
                      <a:pt x="0" y="93"/>
                    </a:lnTo>
                    <a:cubicBezTo>
                      <a:pt x="0" y="93"/>
                      <a:pt x="557" y="4759"/>
                      <a:pt x="10138" y="4759"/>
                    </a:cubicBezTo>
                    <a:cubicBezTo>
                      <a:pt x="11094" y="4759"/>
                      <a:pt x="12140" y="4713"/>
                      <a:pt x="13285" y="4610"/>
                    </a:cubicBezTo>
                    <a:lnTo>
                      <a:pt x="13807" y="4564"/>
                    </a:lnTo>
                    <a:lnTo>
                      <a:pt x="13807" y="4564"/>
                    </a:lnTo>
                    <a:cubicBezTo>
                      <a:pt x="12874" y="4635"/>
                      <a:pt x="12008" y="4668"/>
                      <a:pt x="11206" y="4668"/>
                    </a:cubicBezTo>
                    <a:cubicBezTo>
                      <a:pt x="1621" y="4668"/>
                      <a:pt x="1057" y="1"/>
                      <a:pt x="1057" y="1"/>
                    </a:cubicBezTo>
                    <a:close/>
                  </a:path>
                </a:pathLst>
              </a:custGeom>
              <a:solidFill>
                <a:srgbClr val="B66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1500491" y="1552117"/>
                <a:ext cx="1490143" cy="1329922"/>
              </a:xfrm>
              <a:custGeom>
                <a:rect b="b" l="l" r="r" t="t"/>
                <a:pathLst>
                  <a:path extrusionOk="0" fill="none" h="23806" w="26674">
                    <a:moveTo>
                      <a:pt x="1" y="0"/>
                    </a:moveTo>
                    <a:cubicBezTo>
                      <a:pt x="1" y="0"/>
                      <a:pt x="5830" y="6248"/>
                      <a:pt x="13494" y="6224"/>
                    </a:cubicBezTo>
                    <a:cubicBezTo>
                      <a:pt x="13494" y="6224"/>
                      <a:pt x="15131" y="19218"/>
                      <a:pt x="26674" y="23805"/>
                    </a:cubicBezTo>
                  </a:path>
                </a:pathLst>
              </a:custGeom>
              <a:noFill/>
              <a:ln cap="rnd" cmpd="sng" w="3775">
                <a:solidFill>
                  <a:srgbClr val="000000"/>
                </a:solidFill>
                <a:prstDash val="solid"/>
                <a:miter lim="1161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2157457" y="3683117"/>
                <a:ext cx="247370" cy="208600"/>
              </a:xfrm>
              <a:custGeom>
                <a:rect b="b" l="l" r="r" t="t"/>
                <a:pathLst>
                  <a:path extrusionOk="0" h="3734" w="4428">
                    <a:moveTo>
                      <a:pt x="1974" y="1"/>
                    </a:moveTo>
                    <a:cubicBezTo>
                      <a:pt x="955" y="1"/>
                      <a:pt x="0" y="853"/>
                      <a:pt x="108" y="2032"/>
                    </a:cubicBezTo>
                    <a:cubicBezTo>
                      <a:pt x="197" y="3003"/>
                      <a:pt x="1019" y="3733"/>
                      <a:pt x="1978" y="3733"/>
                    </a:cubicBezTo>
                    <a:cubicBezTo>
                      <a:pt x="2028" y="3733"/>
                      <a:pt x="2078" y="3731"/>
                      <a:pt x="2129" y="3727"/>
                    </a:cubicBezTo>
                    <a:cubicBezTo>
                      <a:pt x="3778" y="3576"/>
                      <a:pt x="4428" y="1509"/>
                      <a:pt x="3162" y="441"/>
                    </a:cubicBezTo>
                    <a:cubicBezTo>
                      <a:pt x="2798" y="136"/>
                      <a:pt x="2381" y="1"/>
                      <a:pt x="1974" y="1"/>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1657302" y="3780097"/>
                <a:ext cx="247426" cy="208376"/>
              </a:xfrm>
              <a:custGeom>
                <a:rect b="b" l="l" r="r" t="t"/>
                <a:pathLst>
                  <a:path extrusionOk="0" h="3730" w="4429">
                    <a:moveTo>
                      <a:pt x="1972" y="0"/>
                    </a:moveTo>
                    <a:cubicBezTo>
                      <a:pt x="956" y="0"/>
                      <a:pt x="0" y="847"/>
                      <a:pt x="108" y="2026"/>
                    </a:cubicBezTo>
                    <a:cubicBezTo>
                      <a:pt x="196" y="2992"/>
                      <a:pt x="999" y="3729"/>
                      <a:pt x="1959" y="3729"/>
                    </a:cubicBezTo>
                    <a:cubicBezTo>
                      <a:pt x="2015" y="3729"/>
                      <a:pt x="2072" y="3727"/>
                      <a:pt x="2129" y="3721"/>
                    </a:cubicBezTo>
                    <a:cubicBezTo>
                      <a:pt x="3778" y="3571"/>
                      <a:pt x="4428" y="1504"/>
                      <a:pt x="3151" y="435"/>
                    </a:cubicBezTo>
                    <a:cubicBezTo>
                      <a:pt x="2790" y="134"/>
                      <a:pt x="2376" y="0"/>
                      <a:pt x="1972" y="0"/>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1147875" y="3772947"/>
                <a:ext cx="246979" cy="208376"/>
              </a:xfrm>
              <a:custGeom>
                <a:rect b="b" l="l" r="r" t="t"/>
                <a:pathLst>
                  <a:path extrusionOk="0" h="3730" w="4421">
                    <a:moveTo>
                      <a:pt x="1971" y="1"/>
                    </a:moveTo>
                    <a:cubicBezTo>
                      <a:pt x="953" y="1"/>
                      <a:pt x="1" y="850"/>
                      <a:pt x="100" y="2038"/>
                    </a:cubicBezTo>
                    <a:cubicBezTo>
                      <a:pt x="188" y="3003"/>
                      <a:pt x="1000" y="3729"/>
                      <a:pt x="1951" y="3729"/>
                    </a:cubicBezTo>
                    <a:cubicBezTo>
                      <a:pt x="2007" y="3729"/>
                      <a:pt x="2064" y="3727"/>
                      <a:pt x="2121" y="3722"/>
                    </a:cubicBezTo>
                    <a:cubicBezTo>
                      <a:pt x="3770" y="3571"/>
                      <a:pt x="4420" y="1504"/>
                      <a:pt x="3154" y="436"/>
                    </a:cubicBezTo>
                    <a:cubicBezTo>
                      <a:pt x="2791" y="135"/>
                      <a:pt x="2376" y="1"/>
                      <a:pt x="1971" y="1"/>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2668169" y="3051068"/>
                <a:ext cx="334799" cy="397256"/>
              </a:xfrm>
              <a:custGeom>
                <a:rect b="b" l="l" r="r" t="t"/>
                <a:pathLst>
                  <a:path extrusionOk="0" h="7111" w="5993">
                    <a:moveTo>
                      <a:pt x="2582" y="281"/>
                    </a:moveTo>
                    <a:cubicBezTo>
                      <a:pt x="2975" y="281"/>
                      <a:pt x="3172" y="790"/>
                      <a:pt x="2857" y="1049"/>
                    </a:cubicBezTo>
                    <a:lnTo>
                      <a:pt x="2845" y="944"/>
                    </a:lnTo>
                    <a:cubicBezTo>
                      <a:pt x="2824" y="803"/>
                      <a:pt x="2713" y="736"/>
                      <a:pt x="2603" y="736"/>
                    </a:cubicBezTo>
                    <a:cubicBezTo>
                      <a:pt x="2477" y="736"/>
                      <a:pt x="2351" y="824"/>
                      <a:pt x="2358" y="991"/>
                    </a:cubicBezTo>
                    <a:lnTo>
                      <a:pt x="2369" y="1095"/>
                    </a:lnTo>
                    <a:cubicBezTo>
                      <a:pt x="1986" y="886"/>
                      <a:pt x="2114" y="317"/>
                      <a:pt x="2543" y="282"/>
                    </a:cubicBezTo>
                    <a:cubicBezTo>
                      <a:pt x="2557" y="281"/>
                      <a:pt x="2569" y="281"/>
                      <a:pt x="2582" y="281"/>
                    </a:cubicBezTo>
                    <a:close/>
                    <a:moveTo>
                      <a:pt x="2592" y="1"/>
                    </a:moveTo>
                    <a:cubicBezTo>
                      <a:pt x="2568" y="1"/>
                      <a:pt x="2545" y="2"/>
                      <a:pt x="2520" y="4"/>
                    </a:cubicBezTo>
                    <a:cubicBezTo>
                      <a:pt x="1719" y="73"/>
                      <a:pt x="1626" y="1200"/>
                      <a:pt x="2392" y="1409"/>
                    </a:cubicBezTo>
                    <a:lnTo>
                      <a:pt x="2462" y="2175"/>
                    </a:lnTo>
                    <a:lnTo>
                      <a:pt x="1556" y="2256"/>
                    </a:lnTo>
                    <a:cubicBezTo>
                      <a:pt x="1482" y="2166"/>
                      <a:pt x="1383" y="2127"/>
                      <a:pt x="1285" y="2127"/>
                    </a:cubicBezTo>
                    <a:cubicBezTo>
                      <a:pt x="1092" y="2127"/>
                      <a:pt x="906" y="2281"/>
                      <a:pt x="929" y="2512"/>
                    </a:cubicBezTo>
                    <a:cubicBezTo>
                      <a:pt x="943" y="2717"/>
                      <a:pt x="1109" y="2833"/>
                      <a:pt x="1279" y="2833"/>
                    </a:cubicBezTo>
                    <a:cubicBezTo>
                      <a:pt x="1398" y="2833"/>
                      <a:pt x="1519" y="2776"/>
                      <a:pt x="1591" y="2651"/>
                    </a:cubicBezTo>
                    <a:lnTo>
                      <a:pt x="2497" y="2570"/>
                    </a:lnTo>
                    <a:lnTo>
                      <a:pt x="2787" y="5821"/>
                    </a:lnTo>
                    <a:cubicBezTo>
                      <a:pt x="2709" y="5825"/>
                      <a:pt x="2614" y="5828"/>
                      <a:pt x="2510" y="5828"/>
                    </a:cubicBezTo>
                    <a:cubicBezTo>
                      <a:pt x="1970" y="5828"/>
                      <a:pt x="1163" y="5743"/>
                      <a:pt x="871" y="5218"/>
                    </a:cubicBezTo>
                    <a:lnTo>
                      <a:pt x="871" y="5218"/>
                    </a:lnTo>
                    <a:lnTo>
                      <a:pt x="1278" y="5252"/>
                    </a:lnTo>
                    <a:lnTo>
                      <a:pt x="256" y="4347"/>
                    </a:lnTo>
                    <a:lnTo>
                      <a:pt x="0" y="5740"/>
                    </a:lnTo>
                    <a:lnTo>
                      <a:pt x="279" y="5403"/>
                    </a:lnTo>
                    <a:cubicBezTo>
                      <a:pt x="279" y="5403"/>
                      <a:pt x="918" y="6123"/>
                      <a:pt x="1556" y="6379"/>
                    </a:cubicBezTo>
                    <a:cubicBezTo>
                      <a:pt x="2799" y="6878"/>
                      <a:pt x="3147" y="7110"/>
                      <a:pt x="3147" y="7110"/>
                    </a:cubicBezTo>
                    <a:cubicBezTo>
                      <a:pt x="3147" y="7110"/>
                      <a:pt x="3438" y="6820"/>
                      <a:pt x="4587" y="6112"/>
                    </a:cubicBezTo>
                    <a:cubicBezTo>
                      <a:pt x="5168" y="5752"/>
                      <a:pt x="5667" y="4916"/>
                      <a:pt x="5667" y="4916"/>
                    </a:cubicBezTo>
                    <a:lnTo>
                      <a:pt x="5992" y="5206"/>
                    </a:lnTo>
                    <a:lnTo>
                      <a:pt x="5504" y="3882"/>
                    </a:lnTo>
                    <a:lnTo>
                      <a:pt x="4668" y="4950"/>
                    </a:lnTo>
                    <a:lnTo>
                      <a:pt x="4668" y="4950"/>
                    </a:lnTo>
                    <a:lnTo>
                      <a:pt x="5063" y="4846"/>
                    </a:lnTo>
                    <a:lnTo>
                      <a:pt x="5063" y="4846"/>
                    </a:lnTo>
                    <a:cubicBezTo>
                      <a:pt x="4831" y="5519"/>
                      <a:pt x="3763" y="5717"/>
                      <a:pt x="3275" y="5775"/>
                    </a:cubicBezTo>
                    <a:lnTo>
                      <a:pt x="2985" y="2524"/>
                    </a:lnTo>
                    <a:lnTo>
                      <a:pt x="3890" y="2442"/>
                    </a:lnTo>
                    <a:cubicBezTo>
                      <a:pt x="3965" y="2532"/>
                      <a:pt x="4064" y="2572"/>
                      <a:pt x="4162" y="2572"/>
                    </a:cubicBezTo>
                    <a:cubicBezTo>
                      <a:pt x="4354" y="2572"/>
                      <a:pt x="4541" y="2418"/>
                      <a:pt x="4517" y="2187"/>
                    </a:cubicBezTo>
                    <a:cubicBezTo>
                      <a:pt x="4507" y="2014"/>
                      <a:pt x="4355" y="1871"/>
                      <a:pt x="4174" y="1871"/>
                    </a:cubicBezTo>
                    <a:cubicBezTo>
                      <a:pt x="4161" y="1871"/>
                      <a:pt x="4148" y="1872"/>
                      <a:pt x="4134" y="1873"/>
                    </a:cubicBezTo>
                    <a:cubicBezTo>
                      <a:pt x="4018" y="1885"/>
                      <a:pt x="3914" y="1955"/>
                      <a:pt x="3856" y="2047"/>
                    </a:cubicBezTo>
                    <a:lnTo>
                      <a:pt x="2950" y="2129"/>
                    </a:lnTo>
                    <a:lnTo>
                      <a:pt x="2880" y="1362"/>
                    </a:lnTo>
                    <a:cubicBezTo>
                      <a:pt x="3589" y="1036"/>
                      <a:pt x="3327" y="1"/>
                      <a:pt x="2592" y="1"/>
                    </a:cubicBezTo>
                    <a:close/>
                  </a:path>
                </a:pathLst>
              </a:custGeom>
              <a:solidFill>
                <a:srgbClr val="21F0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605319" y="2883866"/>
                <a:ext cx="2364542" cy="762278"/>
              </a:xfrm>
              <a:custGeom>
                <a:rect b="b" l="l" r="r" t="t"/>
                <a:pathLst>
                  <a:path extrusionOk="0" fill="none" h="13645" w="42326">
                    <a:moveTo>
                      <a:pt x="42326" y="1"/>
                    </a:moveTo>
                    <a:lnTo>
                      <a:pt x="35498" y="605"/>
                    </a:lnTo>
                    <a:cubicBezTo>
                      <a:pt x="35498" y="605"/>
                      <a:pt x="36415" y="5145"/>
                      <a:pt x="31631" y="5737"/>
                    </a:cubicBezTo>
                    <a:cubicBezTo>
                      <a:pt x="31631" y="5737"/>
                      <a:pt x="31945" y="11392"/>
                      <a:pt x="19346" y="12519"/>
                    </a:cubicBezTo>
                    <a:cubicBezTo>
                      <a:pt x="6747" y="13645"/>
                      <a:pt x="6062" y="8002"/>
                      <a:pt x="6062" y="8002"/>
                    </a:cubicBezTo>
                    <a:lnTo>
                      <a:pt x="0" y="8547"/>
                    </a:lnTo>
                  </a:path>
                </a:pathLst>
              </a:custGeom>
              <a:noFill/>
              <a:ln cap="rnd" cmpd="sng" w="21775">
                <a:solidFill>
                  <a:srgbClr val="21F0C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5" name="Google Shape;325;p11"/>
          <p:cNvSpPr/>
          <p:nvPr/>
        </p:nvSpPr>
        <p:spPr>
          <a:xfrm rot="-2994540">
            <a:off x="4411125" y="844911"/>
            <a:ext cx="321741"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flipH="1" rot="10800000">
            <a:off x="1521724" y="4653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flipH="1" rot="10800000">
            <a:off x="4048849" y="14569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rot="773847">
            <a:off x="5123489" y="3938584"/>
            <a:ext cx="321740"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flipH="1" rot="10800000">
            <a:off x="547574" y="34286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30" name="Shape 33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solidFill>
          <a:srgbClr val="6E2A12"/>
        </a:solidFill>
      </p:bgPr>
    </p:bg>
    <p:spTree>
      <p:nvGrpSpPr>
        <p:cNvPr id="331" name="Shape 331"/>
        <p:cNvGrpSpPr/>
        <p:nvPr/>
      </p:nvGrpSpPr>
      <p:grpSpPr>
        <a:xfrm>
          <a:off x="0" y="0"/>
          <a:ext cx="0" cy="0"/>
          <a:chOff x="0" y="0"/>
          <a:chExt cx="0" cy="0"/>
        </a:xfrm>
      </p:grpSpPr>
      <p:sp>
        <p:nvSpPr>
          <p:cNvPr id="332" name="Google Shape;332;p13"/>
          <p:cNvSpPr/>
          <p:nvPr/>
        </p:nvSpPr>
        <p:spPr>
          <a:xfrm rot="10800000">
            <a:off x="0" y="113888"/>
            <a:ext cx="9142599" cy="5415522"/>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rot="10800000">
            <a:off x="0" y="431345"/>
            <a:ext cx="9142599" cy="5098064"/>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rot="10800000">
            <a:off x="1483" y="877713"/>
            <a:ext cx="9142493" cy="4651696"/>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txBox="1"/>
          <p:nvPr>
            <p:ph hasCustomPrompt="1" type="title"/>
          </p:nvPr>
        </p:nvSpPr>
        <p:spPr>
          <a:xfrm flipH="1">
            <a:off x="2818075" y="923325"/>
            <a:ext cx="850800" cy="79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57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a:r>
              <a:t>xx%</a:t>
            </a:r>
          </a:p>
        </p:txBody>
      </p:sp>
      <p:sp>
        <p:nvSpPr>
          <p:cNvPr id="336" name="Google Shape;336;p13"/>
          <p:cNvSpPr txBox="1"/>
          <p:nvPr>
            <p:ph idx="1" type="subTitle"/>
          </p:nvPr>
        </p:nvSpPr>
        <p:spPr>
          <a:xfrm>
            <a:off x="2096275" y="2049621"/>
            <a:ext cx="2294400" cy="54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337" name="Google Shape;337;p13"/>
          <p:cNvSpPr txBox="1"/>
          <p:nvPr>
            <p:ph idx="2" type="subTitle"/>
          </p:nvPr>
        </p:nvSpPr>
        <p:spPr>
          <a:xfrm>
            <a:off x="2039275" y="1749588"/>
            <a:ext cx="24084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338" name="Google Shape;338;p13"/>
          <p:cNvSpPr txBox="1"/>
          <p:nvPr>
            <p:ph hasCustomPrompt="1" idx="3" type="title"/>
          </p:nvPr>
        </p:nvSpPr>
        <p:spPr>
          <a:xfrm flipH="1">
            <a:off x="5475175" y="923325"/>
            <a:ext cx="850800" cy="79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57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a:r>
              <a:t>xx%</a:t>
            </a:r>
          </a:p>
        </p:txBody>
      </p:sp>
      <p:sp>
        <p:nvSpPr>
          <p:cNvPr id="339" name="Google Shape;339;p13"/>
          <p:cNvSpPr txBox="1"/>
          <p:nvPr>
            <p:ph idx="4" type="subTitle"/>
          </p:nvPr>
        </p:nvSpPr>
        <p:spPr>
          <a:xfrm>
            <a:off x="4753375" y="2049621"/>
            <a:ext cx="2294400" cy="54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340" name="Google Shape;340;p13"/>
          <p:cNvSpPr txBox="1"/>
          <p:nvPr>
            <p:ph idx="5" type="subTitle"/>
          </p:nvPr>
        </p:nvSpPr>
        <p:spPr>
          <a:xfrm>
            <a:off x="4696375" y="1749588"/>
            <a:ext cx="24084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341" name="Google Shape;341;p13"/>
          <p:cNvSpPr txBox="1"/>
          <p:nvPr>
            <p:ph hasCustomPrompt="1" idx="6" type="title"/>
          </p:nvPr>
        </p:nvSpPr>
        <p:spPr>
          <a:xfrm flipH="1">
            <a:off x="2818075" y="2924725"/>
            <a:ext cx="850800" cy="79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57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a:r>
              <a:t>xx%</a:t>
            </a:r>
          </a:p>
        </p:txBody>
      </p:sp>
      <p:sp>
        <p:nvSpPr>
          <p:cNvPr id="342" name="Google Shape;342;p13"/>
          <p:cNvSpPr txBox="1"/>
          <p:nvPr>
            <p:ph idx="7" type="subTitle"/>
          </p:nvPr>
        </p:nvSpPr>
        <p:spPr>
          <a:xfrm>
            <a:off x="2096275" y="4055371"/>
            <a:ext cx="2294400" cy="54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343" name="Google Shape;343;p13"/>
          <p:cNvSpPr txBox="1"/>
          <p:nvPr>
            <p:ph idx="8" type="subTitle"/>
          </p:nvPr>
        </p:nvSpPr>
        <p:spPr>
          <a:xfrm>
            <a:off x="2039275" y="3760188"/>
            <a:ext cx="24084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344" name="Google Shape;344;p13"/>
          <p:cNvSpPr txBox="1"/>
          <p:nvPr>
            <p:ph hasCustomPrompt="1" idx="9" type="title"/>
          </p:nvPr>
        </p:nvSpPr>
        <p:spPr>
          <a:xfrm flipH="1">
            <a:off x="5475175" y="2924725"/>
            <a:ext cx="850800" cy="79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57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a:r>
              <a:t>xx%</a:t>
            </a:r>
          </a:p>
        </p:txBody>
      </p:sp>
      <p:sp>
        <p:nvSpPr>
          <p:cNvPr id="345" name="Google Shape;345;p13"/>
          <p:cNvSpPr txBox="1"/>
          <p:nvPr>
            <p:ph idx="13" type="subTitle"/>
          </p:nvPr>
        </p:nvSpPr>
        <p:spPr>
          <a:xfrm>
            <a:off x="4753375" y="4055371"/>
            <a:ext cx="2294400" cy="54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346" name="Google Shape;346;p13"/>
          <p:cNvSpPr txBox="1"/>
          <p:nvPr>
            <p:ph idx="14" type="subTitle"/>
          </p:nvPr>
        </p:nvSpPr>
        <p:spPr>
          <a:xfrm>
            <a:off x="4696375" y="3760188"/>
            <a:ext cx="24084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347" name="Google Shape;347;p13"/>
          <p:cNvSpPr/>
          <p:nvPr/>
        </p:nvSpPr>
        <p:spPr>
          <a:xfrm>
            <a:off x="7161850" y="4586549"/>
            <a:ext cx="1782636" cy="118697"/>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6E2A12">
              <a:alpha val="4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8" name="Google Shape;348;p13"/>
          <p:cNvGrpSpPr/>
          <p:nvPr/>
        </p:nvGrpSpPr>
        <p:grpSpPr>
          <a:xfrm>
            <a:off x="7505473" y="541983"/>
            <a:ext cx="1095377" cy="4102576"/>
            <a:chOff x="7505473" y="541983"/>
            <a:chExt cx="1095377" cy="4102576"/>
          </a:xfrm>
        </p:grpSpPr>
        <p:grpSp>
          <p:nvGrpSpPr>
            <p:cNvPr id="349" name="Google Shape;349;p13"/>
            <p:cNvGrpSpPr/>
            <p:nvPr/>
          </p:nvGrpSpPr>
          <p:grpSpPr>
            <a:xfrm flipH="1" rot="5400000">
              <a:off x="6001873" y="2045583"/>
              <a:ext cx="4102576" cy="1095377"/>
              <a:chOff x="970504" y="3296470"/>
              <a:chExt cx="2679146" cy="845720"/>
            </a:xfrm>
          </p:grpSpPr>
          <p:sp>
            <p:nvSpPr>
              <p:cNvPr id="350" name="Google Shape;350;p13"/>
              <p:cNvSpPr/>
              <p:nvPr/>
            </p:nvSpPr>
            <p:spPr>
              <a:xfrm rot="5400000">
                <a:off x="2096624" y="2170361"/>
                <a:ext cx="426917" cy="2679135"/>
              </a:xfrm>
              <a:custGeom>
                <a:rect b="b" l="l" r="r" t="t"/>
                <a:pathLst>
                  <a:path extrusionOk="0" h="11547" w="184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rot="5400000">
                <a:off x="3119021" y="3362132"/>
                <a:ext cx="426917" cy="295593"/>
              </a:xfrm>
              <a:custGeom>
                <a:rect b="b" l="l" r="r" t="t"/>
                <a:pathLst>
                  <a:path extrusionOk="0" h="1274" w="1840">
                    <a:moveTo>
                      <a:pt x="1" y="1"/>
                    </a:moveTo>
                    <a:lnTo>
                      <a:pt x="1" y="1273"/>
                    </a:lnTo>
                    <a:lnTo>
                      <a:pt x="1839" y="1273"/>
                    </a:lnTo>
                    <a:lnTo>
                      <a:pt x="183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rot="5400000">
                <a:off x="2422035" y="3370021"/>
                <a:ext cx="426917" cy="279816"/>
              </a:xfrm>
              <a:custGeom>
                <a:rect b="b" l="l" r="r" t="t"/>
                <a:pathLst>
                  <a:path extrusionOk="0" h="1206" w="1840">
                    <a:moveTo>
                      <a:pt x="1" y="1"/>
                    </a:moveTo>
                    <a:lnTo>
                      <a:pt x="1" y="1205"/>
                    </a:lnTo>
                    <a:lnTo>
                      <a:pt x="1839" y="1205"/>
                    </a:lnTo>
                    <a:lnTo>
                      <a:pt x="183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rot="5400000">
                <a:off x="865419" y="3401575"/>
                <a:ext cx="426917" cy="216707"/>
              </a:xfrm>
              <a:custGeom>
                <a:rect b="b" l="l" r="r" t="t"/>
                <a:pathLst>
                  <a:path extrusionOk="0" h="934" w="1840">
                    <a:moveTo>
                      <a:pt x="1" y="0"/>
                    </a:moveTo>
                    <a:lnTo>
                      <a:pt x="1" y="934"/>
                    </a:lnTo>
                    <a:lnTo>
                      <a:pt x="1839" y="934"/>
                    </a:lnTo>
                    <a:lnTo>
                      <a:pt x="183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rot="5400000">
                <a:off x="1963063" y="2722707"/>
                <a:ext cx="426923" cy="2412042"/>
              </a:xfrm>
              <a:custGeom>
                <a:rect b="b" l="l" r="r" t="t"/>
                <a:pathLst>
                  <a:path extrusionOk="0" h="10589" w="1805">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rot="5400000">
                <a:off x="2689633" y="3821853"/>
                <a:ext cx="457382" cy="183292"/>
              </a:xfrm>
              <a:custGeom>
                <a:rect b="b" l="l" r="r" t="t"/>
                <a:pathLst>
                  <a:path extrusionOk="0" h="790" w="1805">
                    <a:moveTo>
                      <a:pt x="1" y="1"/>
                    </a:moveTo>
                    <a:lnTo>
                      <a:pt x="1" y="789"/>
                    </a:lnTo>
                    <a:lnTo>
                      <a:pt x="1805" y="789"/>
                    </a:lnTo>
                    <a:lnTo>
                      <a:pt x="180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rot="5400000">
                <a:off x="867561" y="3818235"/>
                <a:ext cx="426923" cy="220987"/>
              </a:xfrm>
              <a:custGeom>
                <a:rect b="b" l="l" r="r" t="t"/>
                <a:pathLst>
                  <a:path extrusionOk="0" h="1747" w="1805">
                    <a:moveTo>
                      <a:pt x="1" y="0"/>
                    </a:moveTo>
                    <a:lnTo>
                      <a:pt x="1" y="1747"/>
                    </a:lnTo>
                    <a:lnTo>
                      <a:pt x="1805" y="1747"/>
                    </a:lnTo>
                    <a:lnTo>
                      <a:pt x="180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 name="Google Shape;357;p13"/>
            <p:cNvSpPr/>
            <p:nvPr/>
          </p:nvSpPr>
          <p:spPr>
            <a:xfrm flipH="1">
              <a:off x="7625371" y="2236702"/>
              <a:ext cx="313175" cy="1352599"/>
            </a:xfrm>
            <a:custGeom>
              <a:rect b="b" l="l" r="r" t="t"/>
              <a:pathLst>
                <a:path extrusionOk="0" h="3807" w="968">
                  <a:moveTo>
                    <a:pt x="479" y="0"/>
                  </a:moveTo>
                  <a:cubicBezTo>
                    <a:pt x="218" y="0"/>
                    <a:pt x="0" y="213"/>
                    <a:pt x="0" y="479"/>
                  </a:cubicBezTo>
                  <a:lnTo>
                    <a:pt x="0" y="3328"/>
                  </a:lnTo>
                  <a:cubicBezTo>
                    <a:pt x="0" y="3594"/>
                    <a:pt x="218" y="3807"/>
                    <a:pt x="479" y="3807"/>
                  </a:cubicBezTo>
                  <a:lnTo>
                    <a:pt x="489" y="3807"/>
                  </a:lnTo>
                  <a:cubicBezTo>
                    <a:pt x="755" y="3807"/>
                    <a:pt x="968" y="3594"/>
                    <a:pt x="968" y="3328"/>
                  </a:cubicBezTo>
                  <a:lnTo>
                    <a:pt x="968" y="479"/>
                  </a:lnTo>
                  <a:cubicBezTo>
                    <a:pt x="968" y="213"/>
                    <a:pt x="755" y="0"/>
                    <a:pt x="4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13"/>
          <p:cNvSpPr/>
          <p:nvPr/>
        </p:nvSpPr>
        <p:spPr>
          <a:xfrm>
            <a:off x="153638" y="4586549"/>
            <a:ext cx="1782636" cy="118697"/>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6E2A12">
              <a:alpha val="4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13"/>
          <p:cNvGrpSpPr/>
          <p:nvPr/>
        </p:nvGrpSpPr>
        <p:grpSpPr>
          <a:xfrm flipH="1" rot="5400000">
            <a:off x="-995355" y="2159127"/>
            <a:ext cx="4080634" cy="850804"/>
            <a:chOff x="970515" y="3147750"/>
            <a:chExt cx="2653381" cy="593971"/>
          </a:xfrm>
        </p:grpSpPr>
        <p:sp>
          <p:nvSpPr>
            <p:cNvPr id="360" name="Google Shape;360;p13"/>
            <p:cNvSpPr/>
            <p:nvPr/>
          </p:nvSpPr>
          <p:spPr>
            <a:xfrm rot="5400000">
              <a:off x="2000220" y="2118045"/>
              <a:ext cx="593971" cy="2653381"/>
            </a:xfrm>
            <a:custGeom>
              <a:rect b="b" l="l" r="r" t="t"/>
              <a:pathLst>
                <a:path extrusionOk="0" h="11436" w="256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rot="5400000">
              <a:off x="2758927" y="3360512"/>
              <a:ext cx="592811" cy="169607"/>
            </a:xfrm>
            <a:custGeom>
              <a:rect b="b" l="l" r="r" t="t"/>
              <a:pathLst>
                <a:path extrusionOk="0" h="731" w="2555">
                  <a:moveTo>
                    <a:pt x="0" y="1"/>
                  </a:moveTo>
                  <a:lnTo>
                    <a:pt x="0" y="731"/>
                  </a:lnTo>
                  <a:lnTo>
                    <a:pt x="2554" y="731"/>
                  </a:lnTo>
                  <a:lnTo>
                    <a:pt x="25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rot="5400000">
              <a:off x="1269016" y="3359932"/>
              <a:ext cx="592811" cy="170767"/>
            </a:xfrm>
            <a:custGeom>
              <a:rect b="b" l="l" r="r" t="t"/>
              <a:pathLst>
                <a:path extrusionOk="0" h="736" w="2555">
                  <a:moveTo>
                    <a:pt x="0" y="0"/>
                  </a:moveTo>
                  <a:lnTo>
                    <a:pt x="0" y="736"/>
                  </a:lnTo>
                  <a:lnTo>
                    <a:pt x="2554" y="736"/>
                  </a:lnTo>
                  <a:lnTo>
                    <a:pt x="25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rot="5400000">
              <a:off x="915999" y="3360512"/>
              <a:ext cx="592811" cy="169607"/>
            </a:xfrm>
            <a:custGeom>
              <a:rect b="b" l="l" r="r" t="t"/>
              <a:pathLst>
                <a:path extrusionOk="0" h="731" w="2555">
                  <a:moveTo>
                    <a:pt x="0" y="0"/>
                  </a:moveTo>
                  <a:lnTo>
                    <a:pt x="0" y="730"/>
                  </a:lnTo>
                  <a:lnTo>
                    <a:pt x="2554" y="730"/>
                  </a:lnTo>
                  <a:lnTo>
                    <a:pt x="25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rot="5400000">
              <a:off x="2141640" y="2991253"/>
              <a:ext cx="224595" cy="883300"/>
            </a:xfrm>
            <a:custGeom>
              <a:rect b="b" l="l" r="r" t="t"/>
              <a:pathLst>
                <a:path extrusionOk="0" h="3807" w="968">
                  <a:moveTo>
                    <a:pt x="479" y="0"/>
                  </a:moveTo>
                  <a:cubicBezTo>
                    <a:pt x="218" y="0"/>
                    <a:pt x="0" y="213"/>
                    <a:pt x="0" y="479"/>
                  </a:cubicBezTo>
                  <a:lnTo>
                    <a:pt x="0" y="3328"/>
                  </a:lnTo>
                  <a:cubicBezTo>
                    <a:pt x="0" y="3594"/>
                    <a:pt x="218" y="3807"/>
                    <a:pt x="479" y="3807"/>
                  </a:cubicBezTo>
                  <a:lnTo>
                    <a:pt x="489" y="3807"/>
                  </a:lnTo>
                  <a:cubicBezTo>
                    <a:pt x="755" y="3807"/>
                    <a:pt x="968" y="3594"/>
                    <a:pt x="968" y="3328"/>
                  </a:cubicBezTo>
                  <a:lnTo>
                    <a:pt x="968" y="479"/>
                  </a:lnTo>
                  <a:cubicBezTo>
                    <a:pt x="968" y="213"/>
                    <a:pt x="755" y="0"/>
                    <a:pt x="4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 name="Google Shape;365;p13"/>
          <p:cNvSpPr/>
          <p:nvPr/>
        </p:nvSpPr>
        <p:spPr>
          <a:xfrm>
            <a:off x="1722761" y="46535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296436" y="115670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8944486" y="105010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a:off x="7471436" y="18682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2">
    <p:spTree>
      <p:nvGrpSpPr>
        <p:cNvPr id="369" name="Shape 369"/>
        <p:cNvGrpSpPr/>
        <p:nvPr/>
      </p:nvGrpSpPr>
      <p:grpSpPr>
        <a:xfrm>
          <a:off x="0" y="0"/>
          <a:ext cx="0" cy="0"/>
          <a:chOff x="0" y="0"/>
          <a:chExt cx="0" cy="0"/>
        </a:xfrm>
      </p:grpSpPr>
      <p:sp>
        <p:nvSpPr>
          <p:cNvPr id="370" name="Google Shape;370;p14"/>
          <p:cNvSpPr/>
          <p:nvPr/>
        </p:nvSpPr>
        <p:spPr>
          <a:xfrm>
            <a:off x="189175" y="-1811050"/>
            <a:ext cx="8765700" cy="8765700"/>
          </a:xfrm>
          <a:prstGeom prst="ellipse">
            <a:avLst/>
          </a:pr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4"/>
          <p:cNvSpPr/>
          <p:nvPr/>
        </p:nvSpPr>
        <p:spPr>
          <a:xfrm>
            <a:off x="848375" y="-1151875"/>
            <a:ext cx="7447200" cy="7447200"/>
          </a:xfrm>
          <a:prstGeom prst="ellipse">
            <a:avLst/>
          </a:pr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4"/>
          <p:cNvSpPr/>
          <p:nvPr/>
        </p:nvSpPr>
        <p:spPr>
          <a:xfrm>
            <a:off x="1511725" y="-488450"/>
            <a:ext cx="6120600" cy="6120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8048961" y="195535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4"/>
          <p:cNvSpPr/>
          <p:nvPr/>
        </p:nvSpPr>
        <p:spPr>
          <a:xfrm>
            <a:off x="7735513" y="27728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4"/>
          <p:cNvSpPr/>
          <p:nvPr/>
        </p:nvSpPr>
        <p:spPr>
          <a:xfrm flipH="1">
            <a:off x="674711" y="217002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flipH="1">
            <a:off x="1759161" y="141135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rot="-3775059">
            <a:off x="7393013" y="1002035"/>
            <a:ext cx="321744" cy="24347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rot="-1919496">
            <a:off x="819762" y="3103911"/>
            <a:ext cx="321742" cy="243473"/>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rot="-174578">
            <a:off x="1212937" y="673636"/>
            <a:ext cx="321745" cy="243475"/>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450175" y="4445754"/>
            <a:ext cx="8243649" cy="259501"/>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6E2A12">
              <a:alpha val="4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8512811" y="356692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 name="Google Shape;382;p14"/>
          <p:cNvGrpSpPr/>
          <p:nvPr/>
        </p:nvGrpSpPr>
        <p:grpSpPr>
          <a:xfrm>
            <a:off x="726101" y="3327238"/>
            <a:ext cx="7691857" cy="1297612"/>
            <a:chOff x="726101" y="3327238"/>
            <a:chExt cx="7691857" cy="1297612"/>
          </a:xfrm>
        </p:grpSpPr>
        <p:sp>
          <p:nvSpPr>
            <p:cNvPr id="383" name="Google Shape;383;p14"/>
            <p:cNvSpPr/>
            <p:nvPr/>
          </p:nvSpPr>
          <p:spPr>
            <a:xfrm>
              <a:off x="1010950" y="3327238"/>
              <a:ext cx="3608369" cy="1042422"/>
            </a:xfrm>
            <a:custGeom>
              <a:rect b="b" l="l" r="r" t="t"/>
              <a:pathLst>
                <a:path extrusionOk="0" h="9616" w="33052">
                  <a:moveTo>
                    <a:pt x="4794" y="1"/>
                  </a:moveTo>
                  <a:cubicBezTo>
                    <a:pt x="4794" y="1"/>
                    <a:pt x="4390" y="4069"/>
                    <a:pt x="0" y="9616"/>
                  </a:cubicBezTo>
                  <a:lnTo>
                    <a:pt x="33052" y="9616"/>
                  </a:lnTo>
                  <a:cubicBezTo>
                    <a:pt x="33052" y="9616"/>
                    <a:pt x="28598" y="937"/>
                    <a:pt x="47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p:nvPr/>
          </p:nvSpPr>
          <p:spPr>
            <a:xfrm>
              <a:off x="4527300" y="3327238"/>
              <a:ext cx="3606799" cy="1042422"/>
            </a:xfrm>
            <a:custGeom>
              <a:rect b="b" l="l" r="r" t="t"/>
              <a:pathLst>
                <a:path extrusionOk="0" h="9616" w="33052">
                  <a:moveTo>
                    <a:pt x="28258" y="1"/>
                  </a:moveTo>
                  <a:cubicBezTo>
                    <a:pt x="4454" y="937"/>
                    <a:pt x="0" y="9616"/>
                    <a:pt x="0" y="9616"/>
                  </a:cubicBezTo>
                  <a:lnTo>
                    <a:pt x="33052" y="9616"/>
                  </a:lnTo>
                  <a:cubicBezTo>
                    <a:pt x="28662" y="4069"/>
                    <a:pt x="28258" y="1"/>
                    <a:pt x="282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a:off x="726101" y="4360547"/>
              <a:ext cx="7691857" cy="264303"/>
            </a:xfrm>
            <a:custGeom>
              <a:rect b="b" l="l" r="r" t="t"/>
              <a:pathLst>
                <a:path extrusionOk="0" h="2446" w="71183">
                  <a:moveTo>
                    <a:pt x="956" y="0"/>
                  </a:moveTo>
                  <a:cubicBezTo>
                    <a:pt x="423" y="0"/>
                    <a:pt x="1" y="422"/>
                    <a:pt x="1" y="955"/>
                  </a:cubicBezTo>
                  <a:cubicBezTo>
                    <a:pt x="1" y="1479"/>
                    <a:pt x="423" y="1901"/>
                    <a:pt x="956" y="1901"/>
                  </a:cubicBezTo>
                  <a:lnTo>
                    <a:pt x="34577" y="1901"/>
                  </a:lnTo>
                  <a:cubicBezTo>
                    <a:pt x="34820" y="2264"/>
                    <a:pt x="35208" y="2445"/>
                    <a:pt x="35596" y="2445"/>
                  </a:cubicBezTo>
                  <a:cubicBezTo>
                    <a:pt x="35984" y="2445"/>
                    <a:pt x="36372" y="2264"/>
                    <a:pt x="36615" y="1901"/>
                  </a:cubicBezTo>
                  <a:lnTo>
                    <a:pt x="70236" y="1901"/>
                  </a:lnTo>
                  <a:cubicBezTo>
                    <a:pt x="70760" y="1901"/>
                    <a:pt x="71182" y="1479"/>
                    <a:pt x="71182" y="955"/>
                  </a:cubicBezTo>
                  <a:cubicBezTo>
                    <a:pt x="71182" y="422"/>
                    <a:pt x="70760" y="0"/>
                    <a:pt x="70236" y="0"/>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a:off x="4580402" y="4132007"/>
              <a:ext cx="3553687" cy="242475"/>
            </a:xfrm>
            <a:custGeom>
              <a:rect b="b" l="l" r="r" t="t"/>
              <a:pathLst>
                <a:path extrusionOk="0" h="2244" w="32887">
                  <a:moveTo>
                    <a:pt x="26813" y="1"/>
                  </a:moveTo>
                  <a:cubicBezTo>
                    <a:pt x="24006" y="1"/>
                    <a:pt x="21206" y="86"/>
                    <a:pt x="18459" y="242"/>
                  </a:cubicBezTo>
                  <a:cubicBezTo>
                    <a:pt x="12655" y="545"/>
                    <a:pt x="6282" y="985"/>
                    <a:pt x="1" y="2216"/>
                  </a:cubicBezTo>
                  <a:cubicBezTo>
                    <a:pt x="1" y="2225"/>
                    <a:pt x="10" y="2234"/>
                    <a:pt x="10" y="2244"/>
                  </a:cubicBezTo>
                  <a:lnTo>
                    <a:pt x="32887" y="2244"/>
                  </a:lnTo>
                  <a:cubicBezTo>
                    <a:pt x="32290" y="1491"/>
                    <a:pt x="31766" y="765"/>
                    <a:pt x="31316" y="76"/>
                  </a:cubicBezTo>
                  <a:cubicBezTo>
                    <a:pt x="29818" y="25"/>
                    <a:pt x="28315" y="1"/>
                    <a:pt x="268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4"/>
            <p:cNvSpPr/>
            <p:nvPr/>
          </p:nvSpPr>
          <p:spPr>
            <a:xfrm>
              <a:off x="4578457" y="3894282"/>
              <a:ext cx="3385009" cy="477279"/>
            </a:xfrm>
            <a:custGeom>
              <a:rect b="b" l="l" r="r" t="t"/>
              <a:pathLst>
                <a:path extrusionOk="0" h="4417" w="31326">
                  <a:moveTo>
                    <a:pt x="27963" y="0"/>
                  </a:moveTo>
                  <a:cubicBezTo>
                    <a:pt x="23717" y="0"/>
                    <a:pt x="19474" y="445"/>
                    <a:pt x="15300" y="1000"/>
                  </a:cubicBezTo>
                  <a:cubicBezTo>
                    <a:pt x="10249" y="1698"/>
                    <a:pt x="5740" y="2212"/>
                    <a:pt x="0" y="4388"/>
                  </a:cubicBezTo>
                  <a:cubicBezTo>
                    <a:pt x="9" y="4398"/>
                    <a:pt x="9" y="4407"/>
                    <a:pt x="19" y="4416"/>
                  </a:cubicBezTo>
                  <a:cubicBezTo>
                    <a:pt x="6300" y="3185"/>
                    <a:pt x="12673" y="2745"/>
                    <a:pt x="18468" y="2442"/>
                  </a:cubicBezTo>
                  <a:cubicBezTo>
                    <a:pt x="21220" y="2286"/>
                    <a:pt x="24023" y="2201"/>
                    <a:pt x="26828" y="2201"/>
                  </a:cubicBezTo>
                  <a:cubicBezTo>
                    <a:pt x="28329" y="2201"/>
                    <a:pt x="29830" y="2225"/>
                    <a:pt x="31325" y="2276"/>
                  </a:cubicBezTo>
                  <a:cubicBezTo>
                    <a:pt x="30802" y="1477"/>
                    <a:pt x="30361" y="724"/>
                    <a:pt x="29994" y="35"/>
                  </a:cubicBezTo>
                  <a:cubicBezTo>
                    <a:pt x="29317" y="11"/>
                    <a:pt x="28640" y="0"/>
                    <a:pt x="27963"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a:off x="4576404" y="3629111"/>
              <a:ext cx="3243130" cy="739420"/>
            </a:xfrm>
            <a:custGeom>
              <a:rect b="b" l="l" r="r" t="t"/>
              <a:pathLst>
                <a:path extrusionOk="0" h="6843" w="30013">
                  <a:moveTo>
                    <a:pt x="28883" y="1"/>
                  </a:moveTo>
                  <a:cubicBezTo>
                    <a:pt x="23437" y="47"/>
                    <a:pt x="17927" y="1048"/>
                    <a:pt x="12665" y="2251"/>
                  </a:cubicBezTo>
                  <a:cubicBezTo>
                    <a:pt x="8551" y="3215"/>
                    <a:pt x="3500" y="4170"/>
                    <a:pt x="1" y="6806"/>
                  </a:cubicBezTo>
                  <a:lnTo>
                    <a:pt x="19" y="6842"/>
                  </a:lnTo>
                  <a:cubicBezTo>
                    <a:pt x="5759" y="4666"/>
                    <a:pt x="10268" y="4152"/>
                    <a:pt x="15319" y="3454"/>
                  </a:cubicBezTo>
                  <a:cubicBezTo>
                    <a:pt x="19493" y="2899"/>
                    <a:pt x="23736" y="2454"/>
                    <a:pt x="27982" y="2454"/>
                  </a:cubicBezTo>
                  <a:cubicBezTo>
                    <a:pt x="28659" y="2454"/>
                    <a:pt x="29336" y="2465"/>
                    <a:pt x="30013" y="2489"/>
                  </a:cubicBezTo>
                  <a:cubicBezTo>
                    <a:pt x="29581" y="1681"/>
                    <a:pt x="29204" y="855"/>
                    <a:pt x="288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a:off x="4573487" y="3441632"/>
              <a:ext cx="3122970" cy="922898"/>
            </a:xfrm>
            <a:custGeom>
              <a:rect b="b" l="l" r="r" t="t"/>
              <a:pathLst>
                <a:path extrusionOk="0" h="8541" w="28901">
                  <a:moveTo>
                    <a:pt x="28350" y="0"/>
                  </a:moveTo>
                  <a:cubicBezTo>
                    <a:pt x="22996" y="92"/>
                    <a:pt x="16613" y="1341"/>
                    <a:pt x="12380" y="2369"/>
                  </a:cubicBezTo>
                  <a:cubicBezTo>
                    <a:pt x="9239" y="3113"/>
                    <a:pt x="6227" y="4316"/>
                    <a:pt x="3426" y="5914"/>
                  </a:cubicBezTo>
                  <a:cubicBezTo>
                    <a:pt x="2342" y="6530"/>
                    <a:pt x="772" y="7430"/>
                    <a:pt x="0" y="8504"/>
                  </a:cubicBezTo>
                  <a:cubicBezTo>
                    <a:pt x="9" y="8513"/>
                    <a:pt x="19" y="8532"/>
                    <a:pt x="28" y="8541"/>
                  </a:cubicBezTo>
                  <a:cubicBezTo>
                    <a:pt x="3527" y="5905"/>
                    <a:pt x="8578" y="4950"/>
                    <a:pt x="12692" y="3986"/>
                  </a:cubicBezTo>
                  <a:cubicBezTo>
                    <a:pt x="17954" y="2783"/>
                    <a:pt x="23464" y="1772"/>
                    <a:pt x="28901" y="1736"/>
                  </a:cubicBezTo>
                  <a:cubicBezTo>
                    <a:pt x="28690" y="1166"/>
                    <a:pt x="28506" y="588"/>
                    <a:pt x="28350"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a:off x="4572514" y="3336385"/>
              <a:ext cx="3064403" cy="1024145"/>
            </a:xfrm>
            <a:custGeom>
              <a:rect b="b" l="l" r="r" t="t"/>
              <a:pathLst>
                <a:path extrusionOk="0" h="9478" w="28359">
                  <a:moveTo>
                    <a:pt x="28175" y="1"/>
                  </a:moveTo>
                  <a:cubicBezTo>
                    <a:pt x="6236" y="864"/>
                    <a:pt x="735" y="8293"/>
                    <a:pt x="0" y="9460"/>
                  </a:cubicBezTo>
                  <a:cubicBezTo>
                    <a:pt x="0" y="9460"/>
                    <a:pt x="9" y="9469"/>
                    <a:pt x="9" y="9478"/>
                  </a:cubicBezTo>
                  <a:cubicBezTo>
                    <a:pt x="781" y="8404"/>
                    <a:pt x="2360" y="7504"/>
                    <a:pt x="3435" y="6888"/>
                  </a:cubicBezTo>
                  <a:cubicBezTo>
                    <a:pt x="6236" y="5290"/>
                    <a:pt x="9248" y="4087"/>
                    <a:pt x="12389" y="3343"/>
                  </a:cubicBezTo>
                  <a:cubicBezTo>
                    <a:pt x="16622" y="2315"/>
                    <a:pt x="23005" y="1066"/>
                    <a:pt x="28359" y="974"/>
                  </a:cubicBezTo>
                  <a:cubicBezTo>
                    <a:pt x="28276" y="653"/>
                    <a:pt x="28212" y="322"/>
                    <a:pt x="281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a:off x="4580402" y="4374378"/>
              <a:ext cx="2053" cy="108"/>
            </a:xfrm>
            <a:custGeom>
              <a:rect b="b" l="l" r="r" t="t"/>
              <a:pathLst>
                <a:path extrusionOk="0" h="1" w="19">
                  <a:moveTo>
                    <a:pt x="19" y="1"/>
                  </a:moveTo>
                  <a:lnTo>
                    <a:pt x="1" y="1"/>
                  </a:lnTo>
                  <a:lnTo>
                    <a:pt x="1" y="1"/>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a:off x="4580402" y="4374378"/>
              <a:ext cx="2053" cy="108"/>
            </a:xfrm>
            <a:custGeom>
              <a:rect b="b" l="l" r="r" t="t"/>
              <a:pathLst>
                <a:path extrusionOk="0" h="1" w="19">
                  <a:moveTo>
                    <a:pt x="19" y="1"/>
                  </a:moveTo>
                  <a:lnTo>
                    <a:pt x="1" y="1"/>
                  </a:lnTo>
                  <a:lnTo>
                    <a:pt x="1" y="1"/>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a:off x="4579430" y="4373406"/>
              <a:ext cx="2053" cy="1081"/>
            </a:xfrm>
            <a:custGeom>
              <a:rect b="b" l="l" r="r" t="t"/>
              <a:pathLst>
                <a:path extrusionOk="0" h="10" w="19">
                  <a:moveTo>
                    <a:pt x="0" y="0"/>
                  </a:moveTo>
                  <a:lnTo>
                    <a:pt x="10" y="10"/>
                  </a:lnTo>
                  <a:lnTo>
                    <a:pt x="19" y="10"/>
                  </a:lnTo>
                  <a:lnTo>
                    <a:pt x="0"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4578457" y="4371461"/>
              <a:ext cx="3026" cy="3026"/>
            </a:xfrm>
            <a:custGeom>
              <a:rect b="b" l="l" r="r" t="t"/>
              <a:pathLst>
                <a:path extrusionOk="0" h="28" w="28">
                  <a:moveTo>
                    <a:pt x="0" y="0"/>
                  </a:moveTo>
                  <a:lnTo>
                    <a:pt x="9" y="9"/>
                  </a:lnTo>
                  <a:lnTo>
                    <a:pt x="28" y="28"/>
                  </a:lnTo>
                  <a:cubicBezTo>
                    <a:pt x="28" y="18"/>
                    <a:pt x="19" y="9"/>
                    <a:pt x="19" y="0"/>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4563545" y="4373406"/>
              <a:ext cx="16965" cy="1081"/>
            </a:xfrm>
            <a:custGeom>
              <a:rect b="b" l="l" r="r" t="t"/>
              <a:pathLst>
                <a:path extrusionOk="0" h="10" w="157">
                  <a:moveTo>
                    <a:pt x="83" y="0"/>
                  </a:moveTo>
                  <a:lnTo>
                    <a:pt x="0" y="10"/>
                  </a:lnTo>
                  <a:lnTo>
                    <a:pt x="157" y="10"/>
                  </a:lnTo>
                  <a:lnTo>
                    <a:pt x="83"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4571433" y="4372433"/>
              <a:ext cx="9077" cy="2053"/>
            </a:xfrm>
            <a:custGeom>
              <a:rect b="b" l="l" r="r" t="t"/>
              <a:pathLst>
                <a:path extrusionOk="0" h="19" w="84">
                  <a:moveTo>
                    <a:pt x="1" y="0"/>
                  </a:moveTo>
                  <a:lnTo>
                    <a:pt x="84" y="19"/>
                  </a:lnTo>
                  <a:lnTo>
                    <a:pt x="28"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4575432" y="4372433"/>
              <a:ext cx="5079" cy="2053"/>
            </a:xfrm>
            <a:custGeom>
              <a:rect b="b" l="l" r="r" t="t"/>
              <a:pathLst>
                <a:path extrusionOk="0" h="19" w="47">
                  <a:moveTo>
                    <a:pt x="1" y="0"/>
                  </a:moveTo>
                  <a:lnTo>
                    <a:pt x="47" y="19"/>
                  </a:lnTo>
                  <a:lnTo>
                    <a:pt x="37" y="9"/>
                  </a:lnTo>
                  <a:lnTo>
                    <a:pt x="19"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4577377" y="4369408"/>
              <a:ext cx="3134" cy="3134"/>
            </a:xfrm>
            <a:custGeom>
              <a:rect b="b" l="l" r="r" t="t"/>
              <a:pathLst>
                <a:path extrusionOk="0" h="29" w="29">
                  <a:moveTo>
                    <a:pt x="1" y="1"/>
                  </a:moveTo>
                  <a:lnTo>
                    <a:pt x="10" y="28"/>
                  </a:lnTo>
                  <a:lnTo>
                    <a:pt x="29" y="28"/>
                  </a:lnTo>
                  <a:cubicBezTo>
                    <a:pt x="19" y="19"/>
                    <a:pt x="19" y="10"/>
                    <a:pt x="10" y="1"/>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4578457" y="4371461"/>
              <a:ext cx="2053" cy="1081"/>
            </a:xfrm>
            <a:custGeom>
              <a:rect b="b" l="l" r="r" t="t"/>
              <a:pathLst>
                <a:path extrusionOk="0" h="10" w="19">
                  <a:moveTo>
                    <a:pt x="0" y="0"/>
                  </a:moveTo>
                  <a:lnTo>
                    <a:pt x="19" y="9"/>
                  </a:lnTo>
                  <a:lnTo>
                    <a:pt x="9"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4575432" y="4369408"/>
              <a:ext cx="3134" cy="2161"/>
            </a:xfrm>
            <a:custGeom>
              <a:rect b="b" l="l" r="r" t="t"/>
              <a:pathLst>
                <a:path extrusionOk="0" h="20" w="29">
                  <a:moveTo>
                    <a:pt x="1" y="1"/>
                  </a:moveTo>
                  <a:lnTo>
                    <a:pt x="28" y="19"/>
                  </a:lnTo>
                  <a:lnTo>
                    <a:pt x="19" y="1"/>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4574459" y="4364437"/>
              <a:ext cx="4106" cy="4106"/>
            </a:xfrm>
            <a:custGeom>
              <a:rect b="b" l="l" r="r" t="t"/>
              <a:pathLst>
                <a:path extrusionOk="0" h="38" w="38">
                  <a:moveTo>
                    <a:pt x="19" y="1"/>
                  </a:moveTo>
                  <a:cubicBezTo>
                    <a:pt x="10" y="1"/>
                    <a:pt x="10" y="1"/>
                    <a:pt x="0" y="10"/>
                  </a:cubicBezTo>
                  <a:cubicBezTo>
                    <a:pt x="10" y="19"/>
                    <a:pt x="19" y="28"/>
                    <a:pt x="28" y="37"/>
                  </a:cubicBezTo>
                  <a:lnTo>
                    <a:pt x="37" y="37"/>
                  </a:lnTo>
                  <a:lnTo>
                    <a:pt x="19" y="1"/>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4"/>
            <p:cNvSpPr/>
            <p:nvPr/>
          </p:nvSpPr>
          <p:spPr>
            <a:xfrm>
              <a:off x="4572514" y="4369408"/>
              <a:ext cx="6051" cy="3134"/>
            </a:xfrm>
            <a:custGeom>
              <a:rect b="b" l="l" r="r" t="t"/>
              <a:pathLst>
                <a:path extrusionOk="0" h="29" w="56">
                  <a:moveTo>
                    <a:pt x="28" y="1"/>
                  </a:moveTo>
                  <a:cubicBezTo>
                    <a:pt x="18" y="1"/>
                    <a:pt x="9" y="10"/>
                    <a:pt x="0" y="10"/>
                  </a:cubicBezTo>
                  <a:lnTo>
                    <a:pt x="28" y="28"/>
                  </a:lnTo>
                  <a:lnTo>
                    <a:pt x="55" y="28"/>
                  </a:lnTo>
                  <a:lnTo>
                    <a:pt x="28" y="1"/>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
            <p:cNvSpPr/>
            <p:nvPr/>
          </p:nvSpPr>
          <p:spPr>
            <a:xfrm>
              <a:off x="4572514" y="4365409"/>
              <a:ext cx="4971" cy="4106"/>
            </a:xfrm>
            <a:custGeom>
              <a:rect b="b" l="l" r="r" t="t"/>
              <a:pathLst>
                <a:path extrusionOk="0" h="38" w="46">
                  <a:moveTo>
                    <a:pt x="18" y="1"/>
                  </a:moveTo>
                  <a:cubicBezTo>
                    <a:pt x="9" y="1"/>
                    <a:pt x="0" y="10"/>
                    <a:pt x="0" y="19"/>
                  </a:cubicBezTo>
                  <a:cubicBezTo>
                    <a:pt x="9" y="19"/>
                    <a:pt x="18" y="28"/>
                    <a:pt x="28" y="38"/>
                  </a:cubicBezTo>
                  <a:lnTo>
                    <a:pt x="46" y="38"/>
                  </a:lnTo>
                  <a:cubicBezTo>
                    <a:pt x="37" y="19"/>
                    <a:pt x="28" y="10"/>
                    <a:pt x="18" y="1"/>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4"/>
            <p:cNvSpPr/>
            <p:nvPr/>
          </p:nvSpPr>
          <p:spPr>
            <a:xfrm>
              <a:off x="4572514" y="4360547"/>
              <a:ext cx="3998" cy="4971"/>
            </a:xfrm>
            <a:custGeom>
              <a:rect b="b" l="l" r="r" t="t"/>
              <a:pathLst>
                <a:path extrusionOk="0" h="46" w="37">
                  <a:moveTo>
                    <a:pt x="9" y="0"/>
                  </a:moveTo>
                  <a:cubicBezTo>
                    <a:pt x="9" y="0"/>
                    <a:pt x="0" y="9"/>
                    <a:pt x="0" y="18"/>
                  </a:cubicBezTo>
                  <a:cubicBezTo>
                    <a:pt x="9" y="28"/>
                    <a:pt x="9" y="37"/>
                    <a:pt x="18" y="46"/>
                  </a:cubicBezTo>
                  <a:cubicBezTo>
                    <a:pt x="28" y="46"/>
                    <a:pt x="28" y="37"/>
                    <a:pt x="37" y="37"/>
                  </a:cubicBezTo>
                  <a:cubicBezTo>
                    <a:pt x="28" y="28"/>
                    <a:pt x="18" y="9"/>
                    <a:pt x="9" y="0"/>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p:nvPr/>
          </p:nvSpPr>
          <p:spPr>
            <a:xfrm>
              <a:off x="4569488" y="4367462"/>
              <a:ext cx="6051" cy="3782"/>
            </a:xfrm>
            <a:custGeom>
              <a:rect b="b" l="l" r="r" t="t"/>
              <a:pathLst>
                <a:path extrusionOk="0" h="35" w="56">
                  <a:moveTo>
                    <a:pt x="28" y="0"/>
                  </a:moveTo>
                  <a:cubicBezTo>
                    <a:pt x="19" y="9"/>
                    <a:pt x="1" y="19"/>
                    <a:pt x="1" y="28"/>
                  </a:cubicBezTo>
                  <a:cubicBezTo>
                    <a:pt x="5" y="32"/>
                    <a:pt x="14" y="35"/>
                    <a:pt x="25" y="35"/>
                  </a:cubicBezTo>
                  <a:cubicBezTo>
                    <a:pt x="35" y="35"/>
                    <a:pt x="46" y="32"/>
                    <a:pt x="56" y="28"/>
                  </a:cubicBezTo>
                  <a:cubicBezTo>
                    <a:pt x="46" y="19"/>
                    <a:pt x="37" y="9"/>
                    <a:pt x="28" y="0"/>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4"/>
            <p:cNvSpPr/>
            <p:nvPr/>
          </p:nvSpPr>
          <p:spPr>
            <a:xfrm>
              <a:off x="4569488" y="4370380"/>
              <a:ext cx="6051" cy="2161"/>
            </a:xfrm>
            <a:custGeom>
              <a:rect b="b" l="l" r="r" t="t"/>
              <a:pathLst>
                <a:path extrusionOk="0" h="20" w="56">
                  <a:moveTo>
                    <a:pt x="28" y="1"/>
                  </a:moveTo>
                  <a:lnTo>
                    <a:pt x="1" y="19"/>
                  </a:lnTo>
                  <a:lnTo>
                    <a:pt x="56" y="19"/>
                  </a:lnTo>
                  <a:lnTo>
                    <a:pt x="28" y="1"/>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4569488" y="4362492"/>
              <a:ext cx="5079" cy="5295"/>
            </a:xfrm>
            <a:custGeom>
              <a:rect b="b" l="l" r="r" t="t"/>
              <a:pathLst>
                <a:path extrusionOk="0" h="49" w="47">
                  <a:moveTo>
                    <a:pt x="28" y="0"/>
                  </a:moveTo>
                  <a:cubicBezTo>
                    <a:pt x="19" y="10"/>
                    <a:pt x="10" y="19"/>
                    <a:pt x="1" y="28"/>
                  </a:cubicBezTo>
                  <a:cubicBezTo>
                    <a:pt x="5" y="42"/>
                    <a:pt x="14" y="49"/>
                    <a:pt x="23" y="49"/>
                  </a:cubicBezTo>
                  <a:cubicBezTo>
                    <a:pt x="33" y="49"/>
                    <a:pt x="42" y="42"/>
                    <a:pt x="46" y="28"/>
                  </a:cubicBezTo>
                  <a:cubicBezTo>
                    <a:pt x="37" y="19"/>
                    <a:pt x="37" y="10"/>
                    <a:pt x="28" y="0"/>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4"/>
            <p:cNvSpPr/>
            <p:nvPr/>
          </p:nvSpPr>
          <p:spPr>
            <a:xfrm>
              <a:off x="4570461" y="4359034"/>
              <a:ext cx="3566" cy="3782"/>
            </a:xfrm>
            <a:custGeom>
              <a:rect b="b" l="l" r="r" t="t"/>
              <a:pathLst>
                <a:path extrusionOk="0" h="35" w="33">
                  <a:moveTo>
                    <a:pt x="18" y="0"/>
                  </a:moveTo>
                  <a:cubicBezTo>
                    <a:pt x="10" y="0"/>
                    <a:pt x="1" y="5"/>
                    <a:pt x="1" y="14"/>
                  </a:cubicBezTo>
                  <a:cubicBezTo>
                    <a:pt x="9" y="14"/>
                    <a:pt x="10" y="34"/>
                    <a:pt x="16" y="34"/>
                  </a:cubicBezTo>
                  <a:cubicBezTo>
                    <a:pt x="17" y="34"/>
                    <a:pt x="18" y="34"/>
                    <a:pt x="19" y="32"/>
                  </a:cubicBezTo>
                  <a:cubicBezTo>
                    <a:pt x="19" y="23"/>
                    <a:pt x="28" y="14"/>
                    <a:pt x="28" y="14"/>
                  </a:cubicBezTo>
                  <a:cubicBezTo>
                    <a:pt x="33" y="5"/>
                    <a:pt x="26" y="0"/>
                    <a:pt x="18" y="0"/>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a:off x="4568516" y="4360547"/>
              <a:ext cx="4106" cy="4971"/>
            </a:xfrm>
            <a:custGeom>
              <a:rect b="b" l="l" r="r" t="t"/>
              <a:pathLst>
                <a:path extrusionOk="0" h="46" w="38">
                  <a:moveTo>
                    <a:pt x="19" y="0"/>
                  </a:moveTo>
                  <a:cubicBezTo>
                    <a:pt x="19" y="9"/>
                    <a:pt x="10" y="28"/>
                    <a:pt x="0" y="37"/>
                  </a:cubicBezTo>
                  <a:cubicBezTo>
                    <a:pt x="0" y="37"/>
                    <a:pt x="10" y="46"/>
                    <a:pt x="10" y="46"/>
                  </a:cubicBezTo>
                  <a:cubicBezTo>
                    <a:pt x="19" y="37"/>
                    <a:pt x="28" y="28"/>
                    <a:pt x="37" y="18"/>
                  </a:cubicBezTo>
                  <a:cubicBezTo>
                    <a:pt x="28" y="9"/>
                    <a:pt x="28" y="0"/>
                    <a:pt x="19" y="0"/>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
            <p:cNvSpPr/>
            <p:nvPr/>
          </p:nvSpPr>
          <p:spPr>
            <a:xfrm>
              <a:off x="4567543" y="4365409"/>
              <a:ext cx="5079" cy="5079"/>
            </a:xfrm>
            <a:custGeom>
              <a:rect b="b" l="l" r="r" t="t"/>
              <a:pathLst>
                <a:path extrusionOk="0" h="47" w="47">
                  <a:moveTo>
                    <a:pt x="3" y="41"/>
                  </a:moveTo>
                  <a:cubicBezTo>
                    <a:pt x="1" y="42"/>
                    <a:pt x="0" y="44"/>
                    <a:pt x="0" y="47"/>
                  </a:cubicBezTo>
                  <a:cubicBezTo>
                    <a:pt x="1" y="45"/>
                    <a:pt x="2" y="43"/>
                    <a:pt x="3" y="41"/>
                  </a:cubicBezTo>
                  <a:close/>
                  <a:moveTo>
                    <a:pt x="19" y="1"/>
                  </a:moveTo>
                  <a:cubicBezTo>
                    <a:pt x="10" y="17"/>
                    <a:pt x="9" y="26"/>
                    <a:pt x="3" y="41"/>
                  </a:cubicBezTo>
                  <a:lnTo>
                    <a:pt x="3" y="41"/>
                  </a:lnTo>
                  <a:cubicBezTo>
                    <a:pt x="4" y="40"/>
                    <a:pt x="5" y="40"/>
                    <a:pt x="6" y="40"/>
                  </a:cubicBezTo>
                  <a:cubicBezTo>
                    <a:pt x="9" y="40"/>
                    <a:pt x="14" y="42"/>
                    <a:pt x="19" y="47"/>
                  </a:cubicBezTo>
                  <a:cubicBezTo>
                    <a:pt x="19" y="38"/>
                    <a:pt x="37" y="28"/>
                    <a:pt x="46" y="19"/>
                  </a:cubicBezTo>
                  <a:cubicBezTo>
                    <a:pt x="37" y="10"/>
                    <a:pt x="28" y="10"/>
                    <a:pt x="19" y="1"/>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p:nvPr/>
          </p:nvSpPr>
          <p:spPr>
            <a:xfrm>
              <a:off x="4566463" y="4370380"/>
              <a:ext cx="6159" cy="2161"/>
            </a:xfrm>
            <a:custGeom>
              <a:rect b="b" l="l" r="r" t="t"/>
              <a:pathLst>
                <a:path extrusionOk="0" h="20" w="57">
                  <a:moveTo>
                    <a:pt x="29" y="1"/>
                  </a:moveTo>
                  <a:lnTo>
                    <a:pt x="1" y="19"/>
                  </a:lnTo>
                  <a:lnTo>
                    <a:pt x="29" y="19"/>
                  </a:lnTo>
                  <a:lnTo>
                    <a:pt x="56" y="10"/>
                  </a:lnTo>
                  <a:cubicBezTo>
                    <a:pt x="47" y="1"/>
                    <a:pt x="38" y="1"/>
                    <a:pt x="29" y="1"/>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4564518" y="4372433"/>
              <a:ext cx="8104" cy="2053"/>
            </a:xfrm>
            <a:custGeom>
              <a:rect b="b" l="l" r="r" t="t"/>
              <a:pathLst>
                <a:path extrusionOk="0" h="19" w="75">
                  <a:moveTo>
                    <a:pt x="47" y="0"/>
                  </a:moveTo>
                  <a:lnTo>
                    <a:pt x="1" y="19"/>
                  </a:lnTo>
                  <a:lnTo>
                    <a:pt x="1" y="19"/>
                  </a:lnTo>
                  <a:lnTo>
                    <a:pt x="74"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4"/>
            <p:cNvSpPr/>
            <p:nvPr/>
          </p:nvSpPr>
          <p:spPr>
            <a:xfrm>
              <a:off x="1507140" y="3336385"/>
              <a:ext cx="3065483" cy="1024145"/>
            </a:xfrm>
            <a:custGeom>
              <a:rect b="b" l="l" r="r" t="t"/>
              <a:pathLst>
                <a:path extrusionOk="0" h="9478" w="28369">
                  <a:moveTo>
                    <a:pt x="193" y="1"/>
                  </a:moveTo>
                  <a:cubicBezTo>
                    <a:pt x="156" y="331"/>
                    <a:pt x="92" y="653"/>
                    <a:pt x="0" y="974"/>
                  </a:cubicBezTo>
                  <a:cubicBezTo>
                    <a:pt x="5363" y="1066"/>
                    <a:pt x="11737" y="2315"/>
                    <a:pt x="15979" y="3343"/>
                  </a:cubicBezTo>
                  <a:cubicBezTo>
                    <a:pt x="19111" y="4087"/>
                    <a:pt x="22132" y="5290"/>
                    <a:pt x="24933" y="6888"/>
                  </a:cubicBezTo>
                  <a:cubicBezTo>
                    <a:pt x="26008" y="7504"/>
                    <a:pt x="27587" y="8404"/>
                    <a:pt x="28350" y="9478"/>
                  </a:cubicBezTo>
                  <a:cubicBezTo>
                    <a:pt x="28359" y="9469"/>
                    <a:pt x="28359" y="9460"/>
                    <a:pt x="28368" y="9460"/>
                  </a:cubicBezTo>
                  <a:cubicBezTo>
                    <a:pt x="27633" y="8293"/>
                    <a:pt x="22123" y="864"/>
                    <a:pt x="1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a:off x="4565490" y="4364437"/>
              <a:ext cx="4106" cy="5079"/>
            </a:xfrm>
            <a:custGeom>
              <a:rect b="b" l="l" r="r" t="t"/>
              <a:pathLst>
                <a:path extrusionOk="0" h="47" w="38">
                  <a:moveTo>
                    <a:pt x="28" y="1"/>
                  </a:moveTo>
                  <a:cubicBezTo>
                    <a:pt x="19" y="19"/>
                    <a:pt x="10" y="28"/>
                    <a:pt x="1" y="47"/>
                  </a:cubicBezTo>
                  <a:lnTo>
                    <a:pt x="19" y="47"/>
                  </a:lnTo>
                  <a:cubicBezTo>
                    <a:pt x="28" y="37"/>
                    <a:pt x="28" y="28"/>
                    <a:pt x="38" y="10"/>
                  </a:cubicBezTo>
                  <a:cubicBezTo>
                    <a:pt x="38" y="10"/>
                    <a:pt x="28" y="1"/>
                    <a:pt x="28" y="1"/>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p:nvPr/>
          </p:nvSpPr>
          <p:spPr>
            <a:xfrm>
              <a:off x="4564518" y="4371461"/>
              <a:ext cx="5079" cy="2053"/>
            </a:xfrm>
            <a:custGeom>
              <a:rect b="b" l="l" r="r" t="t"/>
              <a:pathLst>
                <a:path extrusionOk="0" h="19" w="47">
                  <a:moveTo>
                    <a:pt x="19" y="0"/>
                  </a:moveTo>
                  <a:lnTo>
                    <a:pt x="10" y="9"/>
                  </a:lnTo>
                  <a:lnTo>
                    <a:pt x="1" y="18"/>
                  </a:lnTo>
                  <a:lnTo>
                    <a:pt x="47" y="9"/>
                  </a:lnTo>
                  <a:lnTo>
                    <a:pt x="19"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4565490" y="4369408"/>
              <a:ext cx="4106" cy="2161"/>
            </a:xfrm>
            <a:custGeom>
              <a:rect b="b" l="l" r="r" t="t"/>
              <a:pathLst>
                <a:path extrusionOk="0" h="20" w="38">
                  <a:moveTo>
                    <a:pt x="19" y="1"/>
                  </a:moveTo>
                  <a:cubicBezTo>
                    <a:pt x="10" y="10"/>
                    <a:pt x="10" y="10"/>
                    <a:pt x="1" y="19"/>
                  </a:cubicBezTo>
                  <a:lnTo>
                    <a:pt x="10" y="19"/>
                  </a:lnTo>
                  <a:lnTo>
                    <a:pt x="38" y="10"/>
                  </a:lnTo>
                  <a:cubicBezTo>
                    <a:pt x="28" y="1"/>
                    <a:pt x="19" y="1"/>
                    <a:pt x="19" y="1"/>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1447601" y="3441632"/>
              <a:ext cx="3122970" cy="922898"/>
            </a:xfrm>
            <a:custGeom>
              <a:rect b="b" l="l" r="r" t="t"/>
              <a:pathLst>
                <a:path extrusionOk="0" h="8541" w="28901">
                  <a:moveTo>
                    <a:pt x="551" y="0"/>
                  </a:moveTo>
                  <a:cubicBezTo>
                    <a:pt x="404" y="588"/>
                    <a:pt x="221" y="1166"/>
                    <a:pt x="0" y="1736"/>
                  </a:cubicBezTo>
                  <a:cubicBezTo>
                    <a:pt x="5446" y="1772"/>
                    <a:pt x="10947" y="2783"/>
                    <a:pt x="16218" y="3986"/>
                  </a:cubicBezTo>
                  <a:cubicBezTo>
                    <a:pt x="20332" y="4950"/>
                    <a:pt x="25383" y="5905"/>
                    <a:pt x="28882" y="8541"/>
                  </a:cubicBezTo>
                  <a:cubicBezTo>
                    <a:pt x="28892" y="8532"/>
                    <a:pt x="28901" y="8513"/>
                    <a:pt x="28901" y="8504"/>
                  </a:cubicBezTo>
                  <a:cubicBezTo>
                    <a:pt x="28138" y="7430"/>
                    <a:pt x="26559" y="6530"/>
                    <a:pt x="25484" y="5914"/>
                  </a:cubicBezTo>
                  <a:cubicBezTo>
                    <a:pt x="22683" y="4316"/>
                    <a:pt x="19662" y="3113"/>
                    <a:pt x="16530" y="2369"/>
                  </a:cubicBezTo>
                  <a:cubicBezTo>
                    <a:pt x="12288" y="1341"/>
                    <a:pt x="5905" y="92"/>
                    <a:pt x="551"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4"/>
            <p:cNvSpPr/>
            <p:nvPr/>
          </p:nvSpPr>
          <p:spPr>
            <a:xfrm>
              <a:off x="4564518" y="4368435"/>
              <a:ext cx="3134" cy="3134"/>
            </a:xfrm>
            <a:custGeom>
              <a:rect b="b" l="l" r="r" t="t"/>
              <a:pathLst>
                <a:path extrusionOk="0" h="29" w="29">
                  <a:moveTo>
                    <a:pt x="10" y="0"/>
                  </a:moveTo>
                  <a:lnTo>
                    <a:pt x="1" y="28"/>
                  </a:lnTo>
                  <a:lnTo>
                    <a:pt x="10" y="28"/>
                  </a:lnTo>
                  <a:cubicBezTo>
                    <a:pt x="19" y="19"/>
                    <a:pt x="19" y="10"/>
                    <a:pt x="28" y="0"/>
                  </a:cubicBez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p:nvPr/>
          </p:nvSpPr>
          <p:spPr>
            <a:xfrm>
              <a:off x="1325496" y="3629111"/>
              <a:ext cx="3243130" cy="739420"/>
            </a:xfrm>
            <a:custGeom>
              <a:rect b="b" l="l" r="r" t="t"/>
              <a:pathLst>
                <a:path extrusionOk="0" h="6843" w="30013">
                  <a:moveTo>
                    <a:pt x="1130" y="1"/>
                  </a:moveTo>
                  <a:cubicBezTo>
                    <a:pt x="809" y="855"/>
                    <a:pt x="432" y="1681"/>
                    <a:pt x="1" y="2489"/>
                  </a:cubicBezTo>
                  <a:cubicBezTo>
                    <a:pt x="676" y="2465"/>
                    <a:pt x="1352" y="2454"/>
                    <a:pt x="2029" y="2454"/>
                  </a:cubicBezTo>
                  <a:cubicBezTo>
                    <a:pt x="6271" y="2454"/>
                    <a:pt x="10519" y="2899"/>
                    <a:pt x="14685" y="3454"/>
                  </a:cubicBezTo>
                  <a:cubicBezTo>
                    <a:pt x="19745" y="4152"/>
                    <a:pt x="24245" y="4666"/>
                    <a:pt x="29985" y="6842"/>
                  </a:cubicBezTo>
                  <a:cubicBezTo>
                    <a:pt x="29994" y="6833"/>
                    <a:pt x="30003" y="6824"/>
                    <a:pt x="30012" y="6806"/>
                  </a:cubicBezTo>
                  <a:cubicBezTo>
                    <a:pt x="26513" y="4170"/>
                    <a:pt x="21462" y="3215"/>
                    <a:pt x="17348" y="2251"/>
                  </a:cubicBezTo>
                  <a:cubicBezTo>
                    <a:pt x="12077" y="1048"/>
                    <a:pt x="6576" y="37"/>
                    <a:pt x="11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4565490" y="4371461"/>
              <a:ext cx="1081" cy="2053"/>
            </a:xfrm>
            <a:custGeom>
              <a:rect b="b" l="l" r="r" t="t"/>
              <a:pathLst>
                <a:path extrusionOk="0" h="19" w="10">
                  <a:moveTo>
                    <a:pt x="1" y="0"/>
                  </a:moveTo>
                  <a:lnTo>
                    <a:pt x="1" y="18"/>
                  </a:lnTo>
                  <a:lnTo>
                    <a:pt x="10" y="9"/>
                  </a:lnTo>
                  <a:lnTo>
                    <a:pt x="1"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4562573" y="4371461"/>
              <a:ext cx="3026" cy="3998"/>
            </a:xfrm>
            <a:custGeom>
              <a:rect b="b" l="l" r="r" t="t"/>
              <a:pathLst>
                <a:path extrusionOk="0" h="37" w="28">
                  <a:moveTo>
                    <a:pt x="19" y="0"/>
                  </a:moveTo>
                  <a:cubicBezTo>
                    <a:pt x="9" y="9"/>
                    <a:pt x="9" y="18"/>
                    <a:pt x="0" y="37"/>
                  </a:cubicBezTo>
                  <a:lnTo>
                    <a:pt x="28" y="18"/>
                  </a:lnTo>
                  <a:lnTo>
                    <a:pt x="28" y="9"/>
                  </a:lnTo>
                  <a:lnTo>
                    <a:pt x="19"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a:off x="4562573" y="4372433"/>
              <a:ext cx="3026" cy="2053"/>
            </a:xfrm>
            <a:custGeom>
              <a:rect b="b" l="l" r="r" t="t"/>
              <a:pathLst>
                <a:path extrusionOk="0" h="19" w="28">
                  <a:moveTo>
                    <a:pt x="28" y="0"/>
                  </a:moveTo>
                  <a:lnTo>
                    <a:pt x="0" y="19"/>
                  </a:lnTo>
                  <a:lnTo>
                    <a:pt x="19" y="19"/>
                  </a:lnTo>
                  <a:lnTo>
                    <a:pt x="28" y="0"/>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4"/>
            <p:cNvSpPr/>
            <p:nvPr/>
          </p:nvSpPr>
          <p:spPr>
            <a:xfrm>
              <a:off x="1180591" y="3894282"/>
              <a:ext cx="3385009" cy="477279"/>
            </a:xfrm>
            <a:custGeom>
              <a:rect b="b" l="l" r="r" t="t"/>
              <a:pathLst>
                <a:path extrusionOk="0" h="4417" w="31326">
                  <a:moveTo>
                    <a:pt x="3370" y="0"/>
                  </a:moveTo>
                  <a:cubicBezTo>
                    <a:pt x="2693" y="0"/>
                    <a:pt x="2017" y="11"/>
                    <a:pt x="1342" y="35"/>
                  </a:cubicBezTo>
                  <a:cubicBezTo>
                    <a:pt x="974" y="724"/>
                    <a:pt x="524" y="1477"/>
                    <a:pt x="1" y="2276"/>
                  </a:cubicBezTo>
                  <a:cubicBezTo>
                    <a:pt x="1499" y="2225"/>
                    <a:pt x="3001" y="2201"/>
                    <a:pt x="4502" y="2201"/>
                  </a:cubicBezTo>
                  <a:cubicBezTo>
                    <a:pt x="7307" y="2201"/>
                    <a:pt x="10106" y="2286"/>
                    <a:pt x="12858" y="2442"/>
                  </a:cubicBezTo>
                  <a:cubicBezTo>
                    <a:pt x="18662" y="2745"/>
                    <a:pt x="25026" y="3185"/>
                    <a:pt x="31317" y="4416"/>
                  </a:cubicBezTo>
                  <a:lnTo>
                    <a:pt x="31326" y="4388"/>
                  </a:lnTo>
                  <a:cubicBezTo>
                    <a:pt x="25595" y="2212"/>
                    <a:pt x="21086" y="1698"/>
                    <a:pt x="16026" y="1000"/>
                  </a:cubicBezTo>
                  <a:cubicBezTo>
                    <a:pt x="11860" y="445"/>
                    <a:pt x="7612" y="0"/>
                    <a:pt x="3370"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4562573" y="4374378"/>
              <a:ext cx="2053" cy="108"/>
            </a:xfrm>
            <a:custGeom>
              <a:rect b="b" l="l" r="r" t="t"/>
              <a:pathLst>
                <a:path extrusionOk="0" h="1" w="19">
                  <a:moveTo>
                    <a:pt x="19" y="1"/>
                  </a:moveTo>
                  <a:lnTo>
                    <a:pt x="19" y="1"/>
                  </a:lnTo>
                  <a:lnTo>
                    <a:pt x="0" y="1"/>
                  </a:lnTo>
                  <a:lnTo>
                    <a:pt x="0" y="1"/>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4562573" y="4374378"/>
              <a:ext cx="2053" cy="108"/>
            </a:xfrm>
            <a:custGeom>
              <a:rect b="b" l="l" r="r" t="t"/>
              <a:pathLst>
                <a:path extrusionOk="0" h="1" w="19">
                  <a:moveTo>
                    <a:pt x="19" y="1"/>
                  </a:moveTo>
                  <a:lnTo>
                    <a:pt x="19" y="1"/>
                  </a:lnTo>
                  <a:lnTo>
                    <a:pt x="0" y="1"/>
                  </a:lnTo>
                  <a:close/>
                </a:path>
              </a:pathLst>
            </a:custGeom>
            <a:solidFill>
              <a:srgbClr val="FC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p:nvPr/>
          </p:nvSpPr>
          <p:spPr>
            <a:xfrm>
              <a:off x="1010941" y="4132439"/>
              <a:ext cx="3553687" cy="243016"/>
            </a:xfrm>
            <a:custGeom>
              <a:rect b="b" l="l" r="r" t="t"/>
              <a:pathLst>
                <a:path extrusionOk="0" h="2249" w="32887">
                  <a:moveTo>
                    <a:pt x="6081" y="1"/>
                  </a:moveTo>
                  <a:cubicBezTo>
                    <a:pt x="4577" y="1"/>
                    <a:pt x="3072" y="24"/>
                    <a:pt x="1571" y="72"/>
                  </a:cubicBezTo>
                  <a:cubicBezTo>
                    <a:pt x="1112" y="770"/>
                    <a:pt x="597" y="1496"/>
                    <a:pt x="0" y="2249"/>
                  </a:cubicBezTo>
                  <a:lnTo>
                    <a:pt x="32868" y="2249"/>
                  </a:lnTo>
                  <a:cubicBezTo>
                    <a:pt x="32877" y="2240"/>
                    <a:pt x="32877" y="2221"/>
                    <a:pt x="32887" y="2221"/>
                  </a:cubicBezTo>
                  <a:cubicBezTo>
                    <a:pt x="26605" y="981"/>
                    <a:pt x="20232" y="541"/>
                    <a:pt x="14428" y="238"/>
                  </a:cubicBezTo>
                  <a:cubicBezTo>
                    <a:pt x="11679" y="82"/>
                    <a:pt x="8883" y="1"/>
                    <a:pt x="60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7" name="Google Shape;427;p14"/>
          <p:cNvSpPr txBox="1"/>
          <p:nvPr>
            <p:ph type="title"/>
          </p:nvPr>
        </p:nvSpPr>
        <p:spPr>
          <a:xfrm>
            <a:off x="3068525" y="466325"/>
            <a:ext cx="3025800" cy="1703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57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8" name="Google Shape;428;p14"/>
          <p:cNvSpPr txBox="1"/>
          <p:nvPr>
            <p:ph idx="1" type="subTitle"/>
          </p:nvPr>
        </p:nvSpPr>
        <p:spPr>
          <a:xfrm>
            <a:off x="3021300" y="2315775"/>
            <a:ext cx="3101400" cy="92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CUSTOM_2">
    <p:spTree>
      <p:nvGrpSpPr>
        <p:cNvPr id="429" name="Shape 429"/>
        <p:cNvGrpSpPr/>
        <p:nvPr/>
      </p:nvGrpSpPr>
      <p:grpSpPr>
        <a:xfrm>
          <a:off x="0" y="0"/>
          <a:ext cx="0" cy="0"/>
          <a:chOff x="0" y="0"/>
          <a:chExt cx="0" cy="0"/>
        </a:xfrm>
      </p:grpSpPr>
      <p:sp>
        <p:nvSpPr>
          <p:cNvPr id="430" name="Google Shape;430;p15"/>
          <p:cNvSpPr/>
          <p:nvPr/>
        </p:nvSpPr>
        <p:spPr>
          <a:xfrm>
            <a:off x="-302150" y="-2302375"/>
            <a:ext cx="9748200" cy="9748200"/>
          </a:xfrm>
          <a:prstGeom prst="ellipse">
            <a:avLst/>
          </a:pr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5"/>
          <p:cNvSpPr/>
          <p:nvPr/>
        </p:nvSpPr>
        <p:spPr>
          <a:xfrm>
            <a:off x="430947" y="-1569305"/>
            <a:ext cx="8282100" cy="8282100"/>
          </a:xfrm>
          <a:prstGeom prst="ellipse">
            <a:avLst/>
          </a:pr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5"/>
          <p:cNvSpPr/>
          <p:nvPr/>
        </p:nvSpPr>
        <p:spPr>
          <a:xfrm>
            <a:off x="1168660" y="-831509"/>
            <a:ext cx="6806700" cy="6806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5"/>
          <p:cNvSpPr txBox="1"/>
          <p:nvPr>
            <p:ph type="title"/>
          </p:nvPr>
        </p:nvSpPr>
        <p:spPr>
          <a:xfrm>
            <a:off x="2746463" y="2171700"/>
            <a:ext cx="36525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3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34" name="Google Shape;434;p15"/>
          <p:cNvSpPr txBox="1"/>
          <p:nvPr>
            <p:ph idx="1" type="subTitle"/>
          </p:nvPr>
        </p:nvSpPr>
        <p:spPr>
          <a:xfrm>
            <a:off x="1528625" y="658975"/>
            <a:ext cx="6086700" cy="157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500">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5" name="Google Shape;435;p15"/>
          <p:cNvSpPr/>
          <p:nvPr/>
        </p:nvSpPr>
        <p:spPr>
          <a:xfrm rot="10800000">
            <a:off x="1080246" y="14833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5"/>
          <p:cNvSpPr/>
          <p:nvPr/>
        </p:nvSpPr>
        <p:spPr>
          <a:xfrm rot="10800000">
            <a:off x="1184149" y="66582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5"/>
          <p:cNvSpPr/>
          <p:nvPr/>
        </p:nvSpPr>
        <p:spPr>
          <a:xfrm flipH="1" rot="10800000">
            <a:off x="8366511" y="302657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5"/>
          <p:cNvSpPr/>
          <p:nvPr/>
        </p:nvSpPr>
        <p:spPr>
          <a:xfrm flipH="1" rot="10800000">
            <a:off x="7562725" y="362570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5"/>
          <p:cNvSpPr/>
          <p:nvPr/>
        </p:nvSpPr>
        <p:spPr>
          <a:xfrm flipH="1" rot="10800000">
            <a:off x="8093025" y="198420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40" name="Google Shape;440;p15"/>
          <p:cNvSpPr/>
          <p:nvPr/>
        </p:nvSpPr>
        <p:spPr>
          <a:xfrm rot="-3775059">
            <a:off x="1933363" y="76910"/>
            <a:ext cx="321744" cy="24347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1" name="Google Shape;441;p15"/>
          <p:cNvGrpSpPr/>
          <p:nvPr/>
        </p:nvGrpSpPr>
        <p:grpSpPr>
          <a:xfrm>
            <a:off x="2362152" y="2975401"/>
            <a:ext cx="4419678" cy="3156543"/>
            <a:chOff x="2362150" y="3165850"/>
            <a:chExt cx="4419678" cy="3468729"/>
          </a:xfrm>
        </p:grpSpPr>
        <p:sp>
          <p:nvSpPr>
            <p:cNvPr id="442" name="Google Shape;442;p15"/>
            <p:cNvSpPr/>
            <p:nvPr/>
          </p:nvSpPr>
          <p:spPr>
            <a:xfrm>
              <a:off x="2607244" y="3165850"/>
              <a:ext cx="1964814" cy="1414233"/>
            </a:xfrm>
            <a:custGeom>
              <a:rect b="b" l="l" r="r" t="t"/>
              <a:pathLst>
                <a:path extrusionOk="0" h="10121" w="14061">
                  <a:moveTo>
                    <a:pt x="3554" y="0"/>
                  </a:moveTo>
                  <a:lnTo>
                    <a:pt x="0" y="1203"/>
                  </a:lnTo>
                  <a:lnTo>
                    <a:pt x="14060" y="10121"/>
                  </a:lnTo>
                  <a:lnTo>
                    <a:pt x="14060" y="5547"/>
                  </a:lnTo>
                  <a:cubicBezTo>
                    <a:pt x="13573" y="974"/>
                    <a:pt x="3554" y="0"/>
                    <a:pt x="35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5"/>
            <p:cNvSpPr/>
            <p:nvPr/>
          </p:nvSpPr>
          <p:spPr>
            <a:xfrm>
              <a:off x="4571905" y="3165850"/>
              <a:ext cx="1964814" cy="1414233"/>
            </a:xfrm>
            <a:custGeom>
              <a:rect b="b" l="l" r="r" t="t"/>
              <a:pathLst>
                <a:path extrusionOk="0" h="10121" w="14061">
                  <a:moveTo>
                    <a:pt x="10506" y="0"/>
                  </a:moveTo>
                  <a:cubicBezTo>
                    <a:pt x="10506" y="0"/>
                    <a:pt x="487" y="974"/>
                    <a:pt x="0" y="5547"/>
                  </a:cubicBezTo>
                  <a:lnTo>
                    <a:pt x="0" y="10121"/>
                  </a:lnTo>
                  <a:lnTo>
                    <a:pt x="14060" y="1203"/>
                  </a:lnTo>
                  <a:lnTo>
                    <a:pt x="10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5"/>
            <p:cNvSpPr/>
            <p:nvPr/>
          </p:nvSpPr>
          <p:spPr>
            <a:xfrm>
              <a:off x="2362150" y="3299296"/>
              <a:ext cx="4419678" cy="3335275"/>
            </a:xfrm>
            <a:custGeom>
              <a:rect b="b" l="l" r="r" t="t"/>
              <a:pathLst>
                <a:path extrusionOk="0" h="23869" w="31629">
                  <a:moveTo>
                    <a:pt x="333" y="0"/>
                  </a:moveTo>
                  <a:cubicBezTo>
                    <a:pt x="133" y="0"/>
                    <a:pt x="0" y="10"/>
                    <a:pt x="0" y="10"/>
                  </a:cubicBezTo>
                  <a:lnTo>
                    <a:pt x="3701" y="16650"/>
                  </a:lnTo>
                  <a:cubicBezTo>
                    <a:pt x="3701" y="16650"/>
                    <a:pt x="13307" y="22748"/>
                    <a:pt x="14106" y="23226"/>
                  </a:cubicBezTo>
                  <a:cubicBezTo>
                    <a:pt x="14629" y="23529"/>
                    <a:pt x="15208" y="23749"/>
                    <a:pt x="15814" y="23868"/>
                  </a:cubicBezTo>
                  <a:cubicBezTo>
                    <a:pt x="16420" y="23749"/>
                    <a:pt x="16990" y="23538"/>
                    <a:pt x="17522" y="23235"/>
                  </a:cubicBezTo>
                  <a:cubicBezTo>
                    <a:pt x="18321" y="22757"/>
                    <a:pt x="27918" y="16659"/>
                    <a:pt x="27918" y="16659"/>
                  </a:cubicBezTo>
                  <a:lnTo>
                    <a:pt x="31628" y="10"/>
                  </a:lnTo>
                  <a:cubicBezTo>
                    <a:pt x="31628" y="10"/>
                    <a:pt x="31495" y="0"/>
                    <a:pt x="31295" y="0"/>
                  </a:cubicBezTo>
                  <a:cubicBezTo>
                    <a:pt x="30907" y="0"/>
                    <a:pt x="30268" y="36"/>
                    <a:pt x="29874" y="248"/>
                  </a:cubicBezTo>
                  <a:cubicBezTo>
                    <a:pt x="29277" y="561"/>
                    <a:pt x="17770" y="7017"/>
                    <a:pt x="17770" y="7017"/>
                  </a:cubicBezTo>
                  <a:cubicBezTo>
                    <a:pt x="17770" y="7017"/>
                    <a:pt x="16613" y="7614"/>
                    <a:pt x="15814" y="7614"/>
                  </a:cubicBezTo>
                  <a:cubicBezTo>
                    <a:pt x="15015" y="7614"/>
                    <a:pt x="13867" y="7017"/>
                    <a:pt x="13867" y="7017"/>
                  </a:cubicBezTo>
                  <a:cubicBezTo>
                    <a:pt x="13867" y="7017"/>
                    <a:pt x="2351" y="570"/>
                    <a:pt x="1754" y="248"/>
                  </a:cubicBezTo>
                  <a:cubicBezTo>
                    <a:pt x="1360" y="36"/>
                    <a:pt x="721" y="0"/>
                    <a:pt x="333" y="0"/>
                  </a:cubicBezTo>
                  <a:close/>
                </a:path>
              </a:pathLst>
            </a:custGeom>
            <a:solidFill>
              <a:srgbClr val="F382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5"/>
            <p:cNvSpPr/>
            <p:nvPr/>
          </p:nvSpPr>
          <p:spPr>
            <a:xfrm>
              <a:off x="4156056" y="4197504"/>
              <a:ext cx="834218" cy="2437075"/>
            </a:xfrm>
            <a:custGeom>
              <a:rect b="b" l="l" r="r" t="t"/>
              <a:pathLst>
                <a:path extrusionOk="0" h="17441" w="5970">
                  <a:moveTo>
                    <a:pt x="5970" y="1"/>
                  </a:moveTo>
                  <a:lnTo>
                    <a:pt x="4932" y="589"/>
                  </a:lnTo>
                  <a:cubicBezTo>
                    <a:pt x="4932" y="589"/>
                    <a:pt x="3775" y="1186"/>
                    <a:pt x="2976" y="1186"/>
                  </a:cubicBezTo>
                  <a:cubicBezTo>
                    <a:pt x="2177" y="1186"/>
                    <a:pt x="1029" y="589"/>
                    <a:pt x="1029" y="589"/>
                  </a:cubicBezTo>
                  <a:lnTo>
                    <a:pt x="1" y="19"/>
                  </a:lnTo>
                  <a:lnTo>
                    <a:pt x="1" y="19"/>
                  </a:lnTo>
                  <a:lnTo>
                    <a:pt x="643" y="16412"/>
                  </a:lnTo>
                  <a:cubicBezTo>
                    <a:pt x="956" y="16614"/>
                    <a:pt x="1167" y="16743"/>
                    <a:pt x="1268" y="16798"/>
                  </a:cubicBezTo>
                  <a:cubicBezTo>
                    <a:pt x="1801" y="17101"/>
                    <a:pt x="2379" y="17321"/>
                    <a:pt x="2976" y="17440"/>
                  </a:cubicBezTo>
                  <a:cubicBezTo>
                    <a:pt x="3582" y="17321"/>
                    <a:pt x="4152" y="17110"/>
                    <a:pt x="4684" y="16807"/>
                  </a:cubicBezTo>
                  <a:cubicBezTo>
                    <a:pt x="4804" y="16733"/>
                    <a:pt x="5079" y="16559"/>
                    <a:pt x="5483" y="16311"/>
                  </a:cubicBezTo>
                  <a:lnTo>
                    <a:pt x="5970" y="1"/>
                  </a:ln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5"/>
            <p:cNvSpPr/>
            <p:nvPr/>
          </p:nvSpPr>
          <p:spPr>
            <a:xfrm>
              <a:off x="3301443" y="3561017"/>
              <a:ext cx="672545" cy="353104"/>
            </a:xfrm>
            <a:custGeom>
              <a:rect b="b" l="l" r="r" t="t"/>
              <a:pathLst>
                <a:path extrusionOk="0" h="2527" w="4813">
                  <a:moveTo>
                    <a:pt x="1" y="1"/>
                  </a:moveTo>
                  <a:cubicBezTo>
                    <a:pt x="0" y="1"/>
                    <a:pt x="0" y="1"/>
                    <a:pt x="0" y="1"/>
                  </a:cubicBezTo>
                  <a:cubicBezTo>
                    <a:pt x="1" y="1"/>
                    <a:pt x="1" y="1"/>
                    <a:pt x="2" y="1"/>
                  </a:cubicBezTo>
                  <a:lnTo>
                    <a:pt x="2" y="1"/>
                  </a:lnTo>
                  <a:cubicBezTo>
                    <a:pt x="1" y="1"/>
                    <a:pt x="1" y="1"/>
                    <a:pt x="1" y="1"/>
                  </a:cubicBezTo>
                  <a:close/>
                  <a:moveTo>
                    <a:pt x="2" y="1"/>
                  </a:moveTo>
                  <a:lnTo>
                    <a:pt x="2" y="1"/>
                  </a:lnTo>
                  <a:cubicBezTo>
                    <a:pt x="69" y="15"/>
                    <a:pt x="2640" y="846"/>
                    <a:pt x="4176" y="1972"/>
                  </a:cubicBezTo>
                  <a:lnTo>
                    <a:pt x="4176" y="1972"/>
                  </a:lnTo>
                  <a:cubicBezTo>
                    <a:pt x="3314" y="1278"/>
                    <a:pt x="1688" y="158"/>
                    <a:pt x="2" y="1"/>
                  </a:cubicBezTo>
                  <a:close/>
                  <a:moveTo>
                    <a:pt x="4176" y="1972"/>
                  </a:moveTo>
                  <a:lnTo>
                    <a:pt x="4176" y="1972"/>
                  </a:lnTo>
                  <a:cubicBezTo>
                    <a:pt x="4577" y="2295"/>
                    <a:pt x="4813" y="2526"/>
                    <a:pt x="4813" y="2526"/>
                  </a:cubicBezTo>
                  <a:cubicBezTo>
                    <a:pt x="4635" y="2336"/>
                    <a:pt x="4419" y="2150"/>
                    <a:pt x="4176" y="1972"/>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5"/>
            <p:cNvSpPr/>
            <p:nvPr/>
          </p:nvSpPr>
          <p:spPr>
            <a:xfrm>
              <a:off x="3301443" y="3396830"/>
              <a:ext cx="814935" cy="414586"/>
            </a:xfrm>
            <a:custGeom>
              <a:rect b="b" l="l" r="r" t="t"/>
              <a:pathLst>
                <a:path extrusionOk="0" h="2967" w="5832">
                  <a:moveTo>
                    <a:pt x="0" y="0"/>
                  </a:moveTo>
                  <a:cubicBezTo>
                    <a:pt x="1" y="0"/>
                    <a:pt x="4565" y="1167"/>
                    <a:pt x="5832" y="2967"/>
                  </a:cubicBezTo>
                  <a:cubicBezTo>
                    <a:pt x="5832" y="2967"/>
                    <a:pt x="4914" y="882"/>
                    <a:pt x="0"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5"/>
            <p:cNvSpPr/>
            <p:nvPr/>
          </p:nvSpPr>
          <p:spPr>
            <a:xfrm>
              <a:off x="4915791" y="3337722"/>
              <a:ext cx="1088256" cy="535315"/>
            </a:xfrm>
            <a:custGeom>
              <a:rect b="b" l="l" r="r" t="t"/>
              <a:pathLst>
                <a:path extrusionOk="0" h="3831" w="7788">
                  <a:moveTo>
                    <a:pt x="7788" y="1"/>
                  </a:moveTo>
                  <a:cubicBezTo>
                    <a:pt x="7788" y="1"/>
                    <a:pt x="1819" y="975"/>
                    <a:pt x="0" y="3831"/>
                  </a:cubicBezTo>
                  <a:cubicBezTo>
                    <a:pt x="0" y="3831"/>
                    <a:pt x="2333" y="1305"/>
                    <a:pt x="7788"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5"/>
            <p:cNvSpPr/>
            <p:nvPr/>
          </p:nvSpPr>
          <p:spPr>
            <a:xfrm>
              <a:off x="5151802" y="3586728"/>
              <a:ext cx="528897" cy="286312"/>
            </a:xfrm>
            <a:custGeom>
              <a:rect b="b" l="l" r="r" t="t"/>
              <a:pathLst>
                <a:path extrusionOk="0" h="2049" w="3785">
                  <a:moveTo>
                    <a:pt x="3785" y="1"/>
                  </a:moveTo>
                  <a:cubicBezTo>
                    <a:pt x="2451" y="202"/>
                    <a:pt x="1394" y="856"/>
                    <a:pt x="740" y="1371"/>
                  </a:cubicBezTo>
                  <a:lnTo>
                    <a:pt x="740" y="1371"/>
                  </a:lnTo>
                  <a:cubicBezTo>
                    <a:pt x="1862" y="657"/>
                    <a:pt x="3785" y="1"/>
                    <a:pt x="3785" y="1"/>
                  </a:cubicBezTo>
                  <a:close/>
                  <a:moveTo>
                    <a:pt x="740" y="1371"/>
                  </a:moveTo>
                  <a:cubicBezTo>
                    <a:pt x="385" y="1598"/>
                    <a:pt x="109" y="1830"/>
                    <a:pt x="1" y="2049"/>
                  </a:cubicBezTo>
                  <a:cubicBezTo>
                    <a:pt x="1" y="2049"/>
                    <a:pt x="264" y="1747"/>
                    <a:pt x="740" y="137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450" name="Shape 450"/>
        <p:cNvGrpSpPr/>
        <p:nvPr/>
      </p:nvGrpSpPr>
      <p:grpSpPr>
        <a:xfrm>
          <a:off x="0" y="0"/>
          <a:ext cx="0" cy="0"/>
          <a:chOff x="0" y="0"/>
          <a:chExt cx="0" cy="0"/>
        </a:xfrm>
      </p:grpSpPr>
      <p:sp>
        <p:nvSpPr>
          <p:cNvPr id="451" name="Google Shape;451;p16"/>
          <p:cNvSpPr/>
          <p:nvPr/>
        </p:nvSpPr>
        <p:spPr>
          <a:xfrm>
            <a:off x="189175" y="-1811050"/>
            <a:ext cx="8765700" cy="8765700"/>
          </a:xfrm>
          <a:prstGeom prst="ellipse">
            <a:avLst/>
          </a:pr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6"/>
          <p:cNvSpPr/>
          <p:nvPr/>
        </p:nvSpPr>
        <p:spPr>
          <a:xfrm>
            <a:off x="848375" y="-1151875"/>
            <a:ext cx="7447200" cy="7447200"/>
          </a:xfrm>
          <a:prstGeom prst="ellipse">
            <a:avLst/>
          </a:pr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6"/>
          <p:cNvSpPr/>
          <p:nvPr/>
        </p:nvSpPr>
        <p:spPr>
          <a:xfrm>
            <a:off x="1511725" y="-488450"/>
            <a:ext cx="6120600" cy="6120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6"/>
          <p:cNvSpPr txBox="1"/>
          <p:nvPr>
            <p:ph idx="1" type="body"/>
          </p:nvPr>
        </p:nvSpPr>
        <p:spPr>
          <a:xfrm>
            <a:off x="4047800" y="1742150"/>
            <a:ext cx="3785100" cy="25191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Montserrat"/>
              <a:buChar char="●"/>
              <a:defRPr>
                <a:solidFill>
                  <a:schemeClr val="dk1"/>
                </a:solidFill>
              </a:defRPr>
            </a:lvl1pPr>
            <a:lvl2pPr indent="-317500" lvl="1" marL="914400" rtl="0">
              <a:lnSpc>
                <a:spcPct val="100000"/>
              </a:lnSpc>
              <a:spcBef>
                <a:spcPts val="1600"/>
              </a:spcBef>
              <a:spcAft>
                <a:spcPts val="0"/>
              </a:spcAft>
              <a:buClr>
                <a:schemeClr val="dk1"/>
              </a:buClr>
              <a:buSzPts val="1400"/>
              <a:buFont typeface="Montserrat"/>
              <a:buChar char="○"/>
              <a:defRPr>
                <a:solidFill>
                  <a:schemeClr val="dk1"/>
                </a:solidFill>
              </a:defRPr>
            </a:lvl2pPr>
            <a:lvl3pPr indent="-317500" lvl="2" marL="1371600" rtl="0">
              <a:spcBef>
                <a:spcPts val="1600"/>
              </a:spcBef>
              <a:spcAft>
                <a:spcPts val="0"/>
              </a:spcAft>
              <a:buClr>
                <a:schemeClr val="dk1"/>
              </a:buClr>
              <a:buSzPts val="1400"/>
              <a:buFont typeface="Montserrat"/>
              <a:buChar char="■"/>
              <a:defRPr>
                <a:solidFill>
                  <a:schemeClr val="dk1"/>
                </a:solidFill>
              </a:defRPr>
            </a:lvl3pPr>
            <a:lvl4pPr indent="-317500" lvl="3" marL="1828800" rtl="0">
              <a:spcBef>
                <a:spcPts val="1600"/>
              </a:spcBef>
              <a:spcAft>
                <a:spcPts val="0"/>
              </a:spcAft>
              <a:buClr>
                <a:schemeClr val="dk1"/>
              </a:buClr>
              <a:buSzPts val="1400"/>
              <a:buFont typeface="Montserrat"/>
              <a:buChar char="●"/>
              <a:defRPr>
                <a:solidFill>
                  <a:schemeClr val="dk1"/>
                </a:solidFill>
              </a:defRPr>
            </a:lvl4pPr>
            <a:lvl5pPr indent="-317500" lvl="4" marL="2286000" rtl="0">
              <a:spcBef>
                <a:spcPts val="1600"/>
              </a:spcBef>
              <a:spcAft>
                <a:spcPts val="0"/>
              </a:spcAft>
              <a:buClr>
                <a:schemeClr val="dk1"/>
              </a:buClr>
              <a:buSzPts val="1400"/>
              <a:buFont typeface="Montserrat"/>
              <a:buChar char="○"/>
              <a:defRPr>
                <a:solidFill>
                  <a:schemeClr val="dk1"/>
                </a:solidFill>
              </a:defRPr>
            </a:lvl5pPr>
            <a:lvl6pPr indent="-317500" lvl="5" marL="2743200" rtl="0">
              <a:spcBef>
                <a:spcPts val="1600"/>
              </a:spcBef>
              <a:spcAft>
                <a:spcPts val="0"/>
              </a:spcAft>
              <a:buClr>
                <a:schemeClr val="dk1"/>
              </a:buClr>
              <a:buSzPts val="1400"/>
              <a:buFont typeface="Montserrat"/>
              <a:buChar char="■"/>
              <a:defRPr>
                <a:solidFill>
                  <a:schemeClr val="dk1"/>
                </a:solidFill>
              </a:defRPr>
            </a:lvl6pPr>
            <a:lvl7pPr indent="-317500" lvl="6" marL="3200400" rtl="0">
              <a:spcBef>
                <a:spcPts val="1600"/>
              </a:spcBef>
              <a:spcAft>
                <a:spcPts val="0"/>
              </a:spcAft>
              <a:buClr>
                <a:schemeClr val="dk1"/>
              </a:buClr>
              <a:buSzPts val="1400"/>
              <a:buFont typeface="Montserrat"/>
              <a:buChar char="●"/>
              <a:defRPr>
                <a:solidFill>
                  <a:schemeClr val="dk1"/>
                </a:solidFill>
              </a:defRPr>
            </a:lvl7pPr>
            <a:lvl8pPr indent="-317500" lvl="7" marL="3657600" rtl="0">
              <a:spcBef>
                <a:spcPts val="1600"/>
              </a:spcBef>
              <a:spcAft>
                <a:spcPts val="0"/>
              </a:spcAft>
              <a:buClr>
                <a:schemeClr val="dk1"/>
              </a:buClr>
              <a:buSzPts val="1400"/>
              <a:buFont typeface="Montserrat"/>
              <a:buChar char="○"/>
              <a:defRPr>
                <a:solidFill>
                  <a:schemeClr val="dk1"/>
                </a:solidFill>
              </a:defRPr>
            </a:lvl8pPr>
            <a:lvl9pPr indent="-317500" lvl="8" marL="4114800" rtl="0">
              <a:spcBef>
                <a:spcPts val="1600"/>
              </a:spcBef>
              <a:spcAft>
                <a:spcPts val="1600"/>
              </a:spcAft>
              <a:buClr>
                <a:schemeClr val="dk1"/>
              </a:buClr>
              <a:buSzPts val="1400"/>
              <a:buFont typeface="Montserrat"/>
              <a:buChar char="■"/>
              <a:defRPr>
                <a:solidFill>
                  <a:schemeClr val="dk1"/>
                </a:solidFill>
              </a:defRPr>
            </a:lvl9pPr>
          </a:lstStyle>
          <a:p/>
        </p:txBody>
      </p:sp>
      <p:sp>
        <p:nvSpPr>
          <p:cNvPr id="455" name="Google Shape;455;p16"/>
          <p:cNvSpPr txBox="1"/>
          <p:nvPr>
            <p:ph type="title"/>
          </p:nvPr>
        </p:nvSpPr>
        <p:spPr>
          <a:xfrm>
            <a:off x="3553475" y="402336"/>
            <a:ext cx="3980700" cy="7203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456" name="Google Shape;456;p16"/>
          <p:cNvSpPr/>
          <p:nvPr/>
        </p:nvSpPr>
        <p:spPr>
          <a:xfrm flipH="1" rot="10800000">
            <a:off x="8602199" y="238942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6"/>
          <p:cNvSpPr/>
          <p:nvPr/>
        </p:nvSpPr>
        <p:spPr>
          <a:xfrm flipH="1" rot="3775059">
            <a:off x="7902095" y="1052460"/>
            <a:ext cx="321744" cy="24347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
          <p:cNvSpPr/>
          <p:nvPr/>
        </p:nvSpPr>
        <p:spPr>
          <a:xfrm flipH="1" rot="10800000">
            <a:off x="7850563" y="188318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6"/>
          <p:cNvSpPr/>
          <p:nvPr/>
        </p:nvSpPr>
        <p:spPr>
          <a:xfrm rot="10800000">
            <a:off x="358558" y="14794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60" name="Google Shape;460;p16"/>
          <p:cNvSpPr/>
          <p:nvPr/>
        </p:nvSpPr>
        <p:spPr>
          <a:xfrm rot="10800000">
            <a:off x="1147999" y="13728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6"/>
          <p:cNvSpPr/>
          <p:nvPr/>
        </p:nvSpPr>
        <p:spPr>
          <a:xfrm flipH="1">
            <a:off x="565224" y="593988"/>
            <a:ext cx="321740"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6"/>
          <p:cNvSpPr/>
          <p:nvPr/>
        </p:nvSpPr>
        <p:spPr>
          <a:xfrm>
            <a:off x="1129238" y="4012075"/>
            <a:ext cx="2161189" cy="248401"/>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000000">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3" name="Google Shape;463;p16"/>
          <p:cNvGrpSpPr/>
          <p:nvPr/>
        </p:nvGrpSpPr>
        <p:grpSpPr>
          <a:xfrm>
            <a:off x="1209661" y="1553663"/>
            <a:ext cx="2036292" cy="2386519"/>
            <a:chOff x="5948849" y="1543051"/>
            <a:chExt cx="2036292" cy="2386519"/>
          </a:xfrm>
        </p:grpSpPr>
        <p:sp>
          <p:nvSpPr>
            <p:cNvPr id="464" name="Google Shape;464;p16"/>
            <p:cNvSpPr/>
            <p:nvPr/>
          </p:nvSpPr>
          <p:spPr>
            <a:xfrm rot="950061">
              <a:off x="6172215" y="1904118"/>
              <a:ext cx="1536656" cy="1850925"/>
            </a:xfrm>
            <a:custGeom>
              <a:rect b="b" l="l" r="r" t="t"/>
              <a:pathLst>
                <a:path extrusionOk="0" h="19636" w="16302">
                  <a:moveTo>
                    <a:pt x="928" y="1"/>
                  </a:moveTo>
                  <a:cubicBezTo>
                    <a:pt x="414" y="1"/>
                    <a:pt x="1" y="423"/>
                    <a:pt x="1" y="938"/>
                  </a:cubicBezTo>
                  <a:lnTo>
                    <a:pt x="1" y="18708"/>
                  </a:lnTo>
                  <a:cubicBezTo>
                    <a:pt x="1" y="19222"/>
                    <a:pt x="414" y="19635"/>
                    <a:pt x="928" y="19635"/>
                  </a:cubicBezTo>
                  <a:lnTo>
                    <a:pt x="15365" y="19635"/>
                  </a:lnTo>
                  <a:cubicBezTo>
                    <a:pt x="15879" y="19635"/>
                    <a:pt x="16302" y="19222"/>
                    <a:pt x="16302" y="18708"/>
                  </a:cubicBezTo>
                  <a:lnTo>
                    <a:pt x="16302" y="938"/>
                  </a:lnTo>
                  <a:cubicBezTo>
                    <a:pt x="16302" y="423"/>
                    <a:pt x="15879" y="1"/>
                    <a:pt x="15365" y="1"/>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6"/>
            <p:cNvSpPr/>
            <p:nvPr/>
          </p:nvSpPr>
          <p:spPr>
            <a:xfrm rot="950061">
              <a:off x="6225235" y="1717593"/>
              <a:ext cx="1536656" cy="1850076"/>
            </a:xfrm>
            <a:custGeom>
              <a:rect b="b" l="l" r="r" t="t"/>
              <a:pathLst>
                <a:path extrusionOk="0" h="19627" w="16302">
                  <a:moveTo>
                    <a:pt x="928" y="1"/>
                  </a:moveTo>
                  <a:cubicBezTo>
                    <a:pt x="414" y="1"/>
                    <a:pt x="1" y="414"/>
                    <a:pt x="1" y="928"/>
                  </a:cubicBezTo>
                  <a:lnTo>
                    <a:pt x="1" y="18699"/>
                  </a:lnTo>
                  <a:cubicBezTo>
                    <a:pt x="1" y="19213"/>
                    <a:pt x="414" y="19626"/>
                    <a:pt x="928" y="19626"/>
                  </a:cubicBezTo>
                  <a:lnTo>
                    <a:pt x="1544" y="19626"/>
                  </a:lnTo>
                  <a:lnTo>
                    <a:pt x="1544" y="19057"/>
                  </a:lnTo>
                  <a:lnTo>
                    <a:pt x="16228" y="19057"/>
                  </a:lnTo>
                  <a:cubicBezTo>
                    <a:pt x="16274" y="18937"/>
                    <a:pt x="16302" y="18818"/>
                    <a:pt x="16302" y="18699"/>
                  </a:cubicBezTo>
                  <a:lnTo>
                    <a:pt x="16302" y="928"/>
                  </a:lnTo>
                  <a:cubicBezTo>
                    <a:pt x="16302" y="414"/>
                    <a:pt x="15879" y="1"/>
                    <a:pt x="15365" y="1"/>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6"/>
            <p:cNvSpPr/>
            <p:nvPr/>
          </p:nvSpPr>
          <p:spPr>
            <a:xfrm rot="950061">
              <a:off x="7049569" y="1832223"/>
              <a:ext cx="703853" cy="1796347"/>
            </a:xfrm>
            <a:custGeom>
              <a:rect b="b" l="l" r="r" t="t"/>
              <a:pathLst>
                <a:path extrusionOk="0" h="19057" w="7467">
                  <a:moveTo>
                    <a:pt x="0" y="1"/>
                  </a:moveTo>
                  <a:lnTo>
                    <a:pt x="0" y="19057"/>
                  </a:lnTo>
                  <a:lnTo>
                    <a:pt x="7393" y="19057"/>
                  </a:lnTo>
                  <a:cubicBezTo>
                    <a:pt x="7439" y="18937"/>
                    <a:pt x="7467" y="18818"/>
                    <a:pt x="7467" y="18699"/>
                  </a:cubicBezTo>
                  <a:lnTo>
                    <a:pt x="7467" y="928"/>
                  </a:lnTo>
                  <a:cubicBezTo>
                    <a:pt x="7467" y="414"/>
                    <a:pt x="7044" y="1"/>
                    <a:pt x="6530" y="1"/>
                  </a:cubicBezTo>
                  <a:close/>
                </a:path>
              </a:pathLst>
            </a:custGeom>
            <a:solidFill>
              <a:srgbClr val="F59F82">
                <a:alpha val="52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6"/>
            <p:cNvSpPr/>
            <p:nvPr/>
          </p:nvSpPr>
          <p:spPr>
            <a:xfrm rot="950061">
              <a:off x="6224746" y="1526361"/>
              <a:ext cx="162036" cy="2044821"/>
            </a:xfrm>
            <a:custGeom>
              <a:rect b="b" l="l" r="r" t="t"/>
              <a:pathLst>
                <a:path extrusionOk="0" h="21693" w="1719">
                  <a:moveTo>
                    <a:pt x="928" y="1"/>
                  </a:moveTo>
                  <a:cubicBezTo>
                    <a:pt x="414" y="1"/>
                    <a:pt x="1" y="414"/>
                    <a:pt x="1" y="928"/>
                  </a:cubicBezTo>
                  <a:lnTo>
                    <a:pt x="1" y="20765"/>
                  </a:lnTo>
                  <a:cubicBezTo>
                    <a:pt x="1" y="21279"/>
                    <a:pt x="414" y="21692"/>
                    <a:pt x="928" y="21692"/>
                  </a:cubicBezTo>
                  <a:lnTo>
                    <a:pt x="1718" y="21692"/>
                  </a:lnTo>
                  <a:lnTo>
                    <a:pt x="1718" y="1"/>
                  </a:lnTo>
                  <a:close/>
                </a:path>
              </a:pathLst>
            </a:custGeom>
            <a:solidFill>
              <a:srgbClr val="F59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6"/>
            <p:cNvSpPr/>
            <p:nvPr/>
          </p:nvSpPr>
          <p:spPr>
            <a:xfrm rot="950061">
              <a:off x="6016330" y="3476495"/>
              <a:ext cx="1423165" cy="183622"/>
            </a:xfrm>
            <a:custGeom>
              <a:rect b="b" l="l" r="r" t="t"/>
              <a:pathLst>
                <a:path extrusionOk="0" h="1948" w="15098">
                  <a:moveTo>
                    <a:pt x="974" y="1"/>
                  </a:moveTo>
                  <a:cubicBezTo>
                    <a:pt x="441" y="1"/>
                    <a:pt x="0" y="432"/>
                    <a:pt x="0" y="974"/>
                  </a:cubicBezTo>
                  <a:cubicBezTo>
                    <a:pt x="0" y="1507"/>
                    <a:pt x="441" y="1948"/>
                    <a:pt x="974" y="1948"/>
                  </a:cubicBezTo>
                  <a:lnTo>
                    <a:pt x="15098" y="1948"/>
                  </a:lnTo>
                  <a:lnTo>
                    <a:pt x="150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6"/>
            <p:cNvSpPr/>
            <p:nvPr/>
          </p:nvSpPr>
          <p:spPr>
            <a:xfrm rot="950061">
              <a:off x="6732115" y="1996683"/>
              <a:ext cx="995593" cy="97844"/>
            </a:xfrm>
            <a:custGeom>
              <a:rect b="b" l="l" r="r" t="t"/>
              <a:pathLst>
                <a:path extrusionOk="0" h="1038" w="10562">
                  <a:moveTo>
                    <a:pt x="1" y="0"/>
                  </a:moveTo>
                  <a:lnTo>
                    <a:pt x="1" y="1038"/>
                  </a:lnTo>
                  <a:lnTo>
                    <a:pt x="10562" y="1038"/>
                  </a:lnTo>
                  <a:lnTo>
                    <a:pt x="105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6"/>
            <p:cNvSpPr/>
            <p:nvPr/>
          </p:nvSpPr>
          <p:spPr>
            <a:xfrm rot="950061">
              <a:off x="6392586" y="3194296"/>
              <a:ext cx="995593" cy="96995"/>
            </a:xfrm>
            <a:custGeom>
              <a:rect b="b" l="l" r="r" t="t"/>
              <a:pathLst>
                <a:path extrusionOk="0" h="1029" w="10562">
                  <a:moveTo>
                    <a:pt x="1" y="0"/>
                  </a:moveTo>
                  <a:lnTo>
                    <a:pt x="1" y="1029"/>
                  </a:lnTo>
                  <a:lnTo>
                    <a:pt x="10562" y="1029"/>
                  </a:lnTo>
                  <a:lnTo>
                    <a:pt x="105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6"/>
            <p:cNvSpPr/>
            <p:nvPr/>
          </p:nvSpPr>
          <p:spPr>
            <a:xfrm rot="950061">
              <a:off x="6914126" y="2194857"/>
              <a:ext cx="519477" cy="97090"/>
            </a:xfrm>
            <a:custGeom>
              <a:rect b="b" l="l" r="r" t="t"/>
              <a:pathLst>
                <a:path extrusionOk="0" h="1030" w="5511">
                  <a:moveTo>
                    <a:pt x="0" y="1"/>
                  </a:moveTo>
                  <a:lnTo>
                    <a:pt x="0" y="1029"/>
                  </a:lnTo>
                  <a:lnTo>
                    <a:pt x="5510" y="1029"/>
                  </a:lnTo>
                  <a:lnTo>
                    <a:pt x="55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472" name="Shape 472"/>
        <p:cNvGrpSpPr/>
        <p:nvPr/>
      </p:nvGrpSpPr>
      <p:grpSpPr>
        <a:xfrm>
          <a:off x="0" y="0"/>
          <a:ext cx="0" cy="0"/>
          <a:chOff x="0" y="0"/>
          <a:chExt cx="0" cy="0"/>
        </a:xfrm>
      </p:grpSpPr>
      <p:sp>
        <p:nvSpPr>
          <p:cNvPr id="473" name="Google Shape;473;p17"/>
          <p:cNvSpPr/>
          <p:nvPr/>
        </p:nvSpPr>
        <p:spPr>
          <a:xfrm rot="10800000">
            <a:off x="-753377" y="756494"/>
            <a:ext cx="9895887" cy="586172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7"/>
          <p:cNvSpPr/>
          <p:nvPr/>
        </p:nvSpPr>
        <p:spPr>
          <a:xfrm rot="10800000">
            <a:off x="-753377" y="1100107"/>
            <a:ext cx="9895887" cy="5518110"/>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7"/>
          <p:cNvSpPr/>
          <p:nvPr/>
        </p:nvSpPr>
        <p:spPr>
          <a:xfrm rot="10800000">
            <a:off x="-751772" y="1583253"/>
            <a:ext cx="9895772" cy="5034965"/>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7"/>
          <p:cNvSpPr txBox="1"/>
          <p:nvPr>
            <p:ph idx="1" type="subTitle"/>
          </p:nvPr>
        </p:nvSpPr>
        <p:spPr>
          <a:xfrm>
            <a:off x="726100" y="2826801"/>
            <a:ext cx="2075400" cy="43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spcBef>
                <a:spcPts val="1600"/>
              </a:spcBef>
              <a:spcAft>
                <a:spcPts val="0"/>
              </a:spcAft>
              <a:buClr>
                <a:schemeClr val="dk1"/>
              </a:buClr>
              <a:buSzPts val="2000"/>
              <a:buNone/>
              <a:defRPr b="1" sz="2000">
                <a:solidFill>
                  <a:schemeClr val="dk1"/>
                </a:solidFill>
              </a:defRPr>
            </a:lvl2pPr>
            <a:lvl3pPr lvl="2" rtl="0">
              <a:spcBef>
                <a:spcPts val="1600"/>
              </a:spcBef>
              <a:spcAft>
                <a:spcPts val="0"/>
              </a:spcAft>
              <a:buClr>
                <a:schemeClr val="dk1"/>
              </a:buClr>
              <a:buSzPts val="2000"/>
              <a:buNone/>
              <a:defRPr b="1" sz="2000">
                <a:solidFill>
                  <a:schemeClr val="dk1"/>
                </a:solidFill>
              </a:defRPr>
            </a:lvl3pPr>
            <a:lvl4pPr lvl="3" rtl="0">
              <a:spcBef>
                <a:spcPts val="1600"/>
              </a:spcBef>
              <a:spcAft>
                <a:spcPts val="0"/>
              </a:spcAft>
              <a:buClr>
                <a:schemeClr val="dk1"/>
              </a:buClr>
              <a:buSzPts val="2000"/>
              <a:buNone/>
              <a:defRPr b="1" sz="2000">
                <a:solidFill>
                  <a:schemeClr val="dk1"/>
                </a:solidFill>
              </a:defRPr>
            </a:lvl4pPr>
            <a:lvl5pPr lvl="4" rtl="0">
              <a:spcBef>
                <a:spcPts val="1600"/>
              </a:spcBef>
              <a:spcAft>
                <a:spcPts val="0"/>
              </a:spcAft>
              <a:buClr>
                <a:schemeClr val="dk1"/>
              </a:buClr>
              <a:buSzPts val="2000"/>
              <a:buNone/>
              <a:defRPr b="1" sz="2000">
                <a:solidFill>
                  <a:schemeClr val="dk1"/>
                </a:solidFill>
              </a:defRPr>
            </a:lvl5pPr>
            <a:lvl6pPr lvl="5" rtl="0">
              <a:spcBef>
                <a:spcPts val="1600"/>
              </a:spcBef>
              <a:spcAft>
                <a:spcPts val="0"/>
              </a:spcAft>
              <a:buClr>
                <a:schemeClr val="dk1"/>
              </a:buClr>
              <a:buSzPts val="2000"/>
              <a:buNone/>
              <a:defRPr b="1" sz="2000">
                <a:solidFill>
                  <a:schemeClr val="dk1"/>
                </a:solidFill>
              </a:defRPr>
            </a:lvl6pPr>
            <a:lvl7pPr lvl="6" rtl="0">
              <a:spcBef>
                <a:spcPts val="1600"/>
              </a:spcBef>
              <a:spcAft>
                <a:spcPts val="0"/>
              </a:spcAft>
              <a:buClr>
                <a:schemeClr val="dk1"/>
              </a:buClr>
              <a:buSzPts val="2000"/>
              <a:buNone/>
              <a:defRPr b="1" sz="2000">
                <a:solidFill>
                  <a:schemeClr val="dk1"/>
                </a:solidFill>
              </a:defRPr>
            </a:lvl7pPr>
            <a:lvl8pPr lvl="7" rtl="0">
              <a:spcBef>
                <a:spcPts val="1600"/>
              </a:spcBef>
              <a:spcAft>
                <a:spcPts val="0"/>
              </a:spcAft>
              <a:buClr>
                <a:schemeClr val="dk1"/>
              </a:buClr>
              <a:buSzPts val="2000"/>
              <a:buNone/>
              <a:defRPr b="1" sz="2000">
                <a:solidFill>
                  <a:schemeClr val="dk1"/>
                </a:solidFill>
              </a:defRPr>
            </a:lvl8pPr>
            <a:lvl9pPr lvl="8" rtl="0">
              <a:spcBef>
                <a:spcPts val="1600"/>
              </a:spcBef>
              <a:spcAft>
                <a:spcPts val="1600"/>
              </a:spcAft>
              <a:buClr>
                <a:schemeClr val="dk1"/>
              </a:buClr>
              <a:buSzPts val="2000"/>
              <a:buNone/>
              <a:defRPr b="1" sz="2000">
                <a:solidFill>
                  <a:schemeClr val="dk1"/>
                </a:solidFill>
              </a:defRPr>
            </a:lvl9pPr>
          </a:lstStyle>
          <a:p/>
        </p:txBody>
      </p:sp>
      <p:sp>
        <p:nvSpPr>
          <p:cNvPr id="477" name="Google Shape;477;p17"/>
          <p:cNvSpPr txBox="1"/>
          <p:nvPr>
            <p:ph idx="2" type="subTitle"/>
          </p:nvPr>
        </p:nvSpPr>
        <p:spPr>
          <a:xfrm>
            <a:off x="726100" y="3272050"/>
            <a:ext cx="2075400" cy="885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478" name="Google Shape;478;p17"/>
          <p:cNvSpPr txBox="1"/>
          <p:nvPr>
            <p:ph idx="3" type="subTitle"/>
          </p:nvPr>
        </p:nvSpPr>
        <p:spPr>
          <a:xfrm>
            <a:off x="3534300" y="2826801"/>
            <a:ext cx="2075400" cy="43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spcBef>
                <a:spcPts val="1600"/>
              </a:spcBef>
              <a:spcAft>
                <a:spcPts val="0"/>
              </a:spcAft>
              <a:buClr>
                <a:schemeClr val="dk1"/>
              </a:buClr>
              <a:buSzPts val="2000"/>
              <a:buNone/>
              <a:defRPr b="1" sz="2000">
                <a:solidFill>
                  <a:schemeClr val="dk1"/>
                </a:solidFill>
              </a:defRPr>
            </a:lvl2pPr>
            <a:lvl3pPr lvl="2" rtl="0">
              <a:spcBef>
                <a:spcPts val="1600"/>
              </a:spcBef>
              <a:spcAft>
                <a:spcPts val="0"/>
              </a:spcAft>
              <a:buClr>
                <a:schemeClr val="dk1"/>
              </a:buClr>
              <a:buSzPts val="2000"/>
              <a:buNone/>
              <a:defRPr b="1" sz="2000">
                <a:solidFill>
                  <a:schemeClr val="dk1"/>
                </a:solidFill>
              </a:defRPr>
            </a:lvl3pPr>
            <a:lvl4pPr lvl="3" rtl="0">
              <a:spcBef>
                <a:spcPts val="1600"/>
              </a:spcBef>
              <a:spcAft>
                <a:spcPts val="0"/>
              </a:spcAft>
              <a:buClr>
                <a:schemeClr val="dk1"/>
              </a:buClr>
              <a:buSzPts val="2000"/>
              <a:buNone/>
              <a:defRPr b="1" sz="2000">
                <a:solidFill>
                  <a:schemeClr val="dk1"/>
                </a:solidFill>
              </a:defRPr>
            </a:lvl4pPr>
            <a:lvl5pPr lvl="4" rtl="0">
              <a:spcBef>
                <a:spcPts val="1600"/>
              </a:spcBef>
              <a:spcAft>
                <a:spcPts val="0"/>
              </a:spcAft>
              <a:buClr>
                <a:schemeClr val="dk1"/>
              </a:buClr>
              <a:buSzPts val="2000"/>
              <a:buNone/>
              <a:defRPr b="1" sz="2000">
                <a:solidFill>
                  <a:schemeClr val="dk1"/>
                </a:solidFill>
              </a:defRPr>
            </a:lvl5pPr>
            <a:lvl6pPr lvl="5" rtl="0">
              <a:spcBef>
                <a:spcPts val="1600"/>
              </a:spcBef>
              <a:spcAft>
                <a:spcPts val="0"/>
              </a:spcAft>
              <a:buClr>
                <a:schemeClr val="dk1"/>
              </a:buClr>
              <a:buSzPts val="2000"/>
              <a:buNone/>
              <a:defRPr b="1" sz="2000">
                <a:solidFill>
                  <a:schemeClr val="dk1"/>
                </a:solidFill>
              </a:defRPr>
            </a:lvl6pPr>
            <a:lvl7pPr lvl="6" rtl="0">
              <a:spcBef>
                <a:spcPts val="1600"/>
              </a:spcBef>
              <a:spcAft>
                <a:spcPts val="0"/>
              </a:spcAft>
              <a:buClr>
                <a:schemeClr val="dk1"/>
              </a:buClr>
              <a:buSzPts val="2000"/>
              <a:buNone/>
              <a:defRPr b="1" sz="2000">
                <a:solidFill>
                  <a:schemeClr val="dk1"/>
                </a:solidFill>
              </a:defRPr>
            </a:lvl7pPr>
            <a:lvl8pPr lvl="7" rtl="0">
              <a:spcBef>
                <a:spcPts val="1600"/>
              </a:spcBef>
              <a:spcAft>
                <a:spcPts val="0"/>
              </a:spcAft>
              <a:buClr>
                <a:schemeClr val="dk1"/>
              </a:buClr>
              <a:buSzPts val="2000"/>
              <a:buNone/>
              <a:defRPr b="1" sz="2000">
                <a:solidFill>
                  <a:schemeClr val="dk1"/>
                </a:solidFill>
              </a:defRPr>
            </a:lvl8pPr>
            <a:lvl9pPr lvl="8" rtl="0">
              <a:spcBef>
                <a:spcPts val="1600"/>
              </a:spcBef>
              <a:spcAft>
                <a:spcPts val="1600"/>
              </a:spcAft>
              <a:buClr>
                <a:schemeClr val="dk1"/>
              </a:buClr>
              <a:buSzPts val="2000"/>
              <a:buNone/>
              <a:defRPr b="1" sz="2000">
                <a:solidFill>
                  <a:schemeClr val="dk1"/>
                </a:solidFill>
              </a:defRPr>
            </a:lvl9pPr>
          </a:lstStyle>
          <a:p/>
        </p:txBody>
      </p:sp>
      <p:sp>
        <p:nvSpPr>
          <p:cNvPr id="479" name="Google Shape;479;p17"/>
          <p:cNvSpPr txBox="1"/>
          <p:nvPr>
            <p:ph idx="4" type="subTitle"/>
          </p:nvPr>
        </p:nvSpPr>
        <p:spPr>
          <a:xfrm>
            <a:off x="3534300" y="3272050"/>
            <a:ext cx="2075400" cy="885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480" name="Google Shape;480;p17"/>
          <p:cNvSpPr txBox="1"/>
          <p:nvPr>
            <p:ph idx="5" type="subTitle"/>
          </p:nvPr>
        </p:nvSpPr>
        <p:spPr>
          <a:xfrm>
            <a:off x="6342500" y="2826801"/>
            <a:ext cx="2075400" cy="43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spcBef>
                <a:spcPts val="1600"/>
              </a:spcBef>
              <a:spcAft>
                <a:spcPts val="0"/>
              </a:spcAft>
              <a:buClr>
                <a:schemeClr val="dk1"/>
              </a:buClr>
              <a:buSzPts val="2000"/>
              <a:buNone/>
              <a:defRPr b="1" sz="2000">
                <a:solidFill>
                  <a:schemeClr val="dk1"/>
                </a:solidFill>
              </a:defRPr>
            </a:lvl2pPr>
            <a:lvl3pPr lvl="2" rtl="0">
              <a:spcBef>
                <a:spcPts val="1600"/>
              </a:spcBef>
              <a:spcAft>
                <a:spcPts val="0"/>
              </a:spcAft>
              <a:buClr>
                <a:schemeClr val="dk1"/>
              </a:buClr>
              <a:buSzPts val="2000"/>
              <a:buNone/>
              <a:defRPr b="1" sz="2000">
                <a:solidFill>
                  <a:schemeClr val="dk1"/>
                </a:solidFill>
              </a:defRPr>
            </a:lvl3pPr>
            <a:lvl4pPr lvl="3" rtl="0">
              <a:spcBef>
                <a:spcPts val="1600"/>
              </a:spcBef>
              <a:spcAft>
                <a:spcPts val="0"/>
              </a:spcAft>
              <a:buClr>
                <a:schemeClr val="dk1"/>
              </a:buClr>
              <a:buSzPts val="2000"/>
              <a:buNone/>
              <a:defRPr b="1" sz="2000">
                <a:solidFill>
                  <a:schemeClr val="dk1"/>
                </a:solidFill>
              </a:defRPr>
            </a:lvl4pPr>
            <a:lvl5pPr lvl="4" rtl="0">
              <a:spcBef>
                <a:spcPts val="1600"/>
              </a:spcBef>
              <a:spcAft>
                <a:spcPts val="0"/>
              </a:spcAft>
              <a:buClr>
                <a:schemeClr val="dk1"/>
              </a:buClr>
              <a:buSzPts val="2000"/>
              <a:buNone/>
              <a:defRPr b="1" sz="2000">
                <a:solidFill>
                  <a:schemeClr val="dk1"/>
                </a:solidFill>
              </a:defRPr>
            </a:lvl5pPr>
            <a:lvl6pPr lvl="5" rtl="0">
              <a:spcBef>
                <a:spcPts val="1600"/>
              </a:spcBef>
              <a:spcAft>
                <a:spcPts val="0"/>
              </a:spcAft>
              <a:buClr>
                <a:schemeClr val="dk1"/>
              </a:buClr>
              <a:buSzPts val="2000"/>
              <a:buNone/>
              <a:defRPr b="1" sz="2000">
                <a:solidFill>
                  <a:schemeClr val="dk1"/>
                </a:solidFill>
              </a:defRPr>
            </a:lvl6pPr>
            <a:lvl7pPr lvl="6" rtl="0">
              <a:spcBef>
                <a:spcPts val="1600"/>
              </a:spcBef>
              <a:spcAft>
                <a:spcPts val="0"/>
              </a:spcAft>
              <a:buClr>
                <a:schemeClr val="dk1"/>
              </a:buClr>
              <a:buSzPts val="2000"/>
              <a:buNone/>
              <a:defRPr b="1" sz="2000">
                <a:solidFill>
                  <a:schemeClr val="dk1"/>
                </a:solidFill>
              </a:defRPr>
            </a:lvl7pPr>
            <a:lvl8pPr lvl="7" rtl="0">
              <a:spcBef>
                <a:spcPts val="1600"/>
              </a:spcBef>
              <a:spcAft>
                <a:spcPts val="0"/>
              </a:spcAft>
              <a:buClr>
                <a:schemeClr val="dk1"/>
              </a:buClr>
              <a:buSzPts val="2000"/>
              <a:buNone/>
              <a:defRPr b="1" sz="2000">
                <a:solidFill>
                  <a:schemeClr val="dk1"/>
                </a:solidFill>
              </a:defRPr>
            </a:lvl8pPr>
            <a:lvl9pPr lvl="8" rtl="0">
              <a:spcBef>
                <a:spcPts val="1600"/>
              </a:spcBef>
              <a:spcAft>
                <a:spcPts val="1600"/>
              </a:spcAft>
              <a:buClr>
                <a:schemeClr val="dk1"/>
              </a:buClr>
              <a:buSzPts val="2000"/>
              <a:buNone/>
              <a:defRPr b="1" sz="2000">
                <a:solidFill>
                  <a:schemeClr val="dk1"/>
                </a:solidFill>
              </a:defRPr>
            </a:lvl9pPr>
          </a:lstStyle>
          <a:p/>
        </p:txBody>
      </p:sp>
      <p:sp>
        <p:nvSpPr>
          <p:cNvPr id="481" name="Google Shape;481;p17"/>
          <p:cNvSpPr txBox="1"/>
          <p:nvPr>
            <p:ph idx="6" type="subTitle"/>
          </p:nvPr>
        </p:nvSpPr>
        <p:spPr>
          <a:xfrm>
            <a:off x="6342500" y="3272050"/>
            <a:ext cx="2075400" cy="885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482" name="Google Shape;482;p17"/>
          <p:cNvSpPr txBox="1"/>
          <p:nvPr>
            <p:ph type="title"/>
          </p:nvPr>
        </p:nvSpPr>
        <p:spPr>
          <a:xfrm>
            <a:off x="726100" y="401250"/>
            <a:ext cx="76917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483" name="Google Shape;483;p17"/>
          <p:cNvSpPr/>
          <p:nvPr/>
        </p:nvSpPr>
        <p:spPr>
          <a:xfrm rot="10800000">
            <a:off x="7428808" y="8584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7"/>
          <p:cNvSpPr/>
          <p:nvPr/>
        </p:nvSpPr>
        <p:spPr>
          <a:xfrm rot="-2994540">
            <a:off x="503762" y="836236"/>
            <a:ext cx="321741"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7"/>
          <p:cNvSpPr/>
          <p:nvPr/>
        </p:nvSpPr>
        <p:spPr>
          <a:xfrm flipH="1" rot="10800000">
            <a:off x="8366511" y="7922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7"/>
          <p:cNvSpPr/>
          <p:nvPr/>
        </p:nvSpPr>
        <p:spPr>
          <a:xfrm rot="-2994540">
            <a:off x="8453750" y="1656161"/>
            <a:ext cx="321741"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7"/>
          <p:cNvSpPr/>
          <p:nvPr/>
        </p:nvSpPr>
        <p:spPr>
          <a:xfrm flipH="1" rot="10800000">
            <a:off x="529924" y="179362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7"/>
          <p:cNvSpPr/>
          <p:nvPr/>
        </p:nvSpPr>
        <p:spPr>
          <a:xfrm rot="10800000">
            <a:off x="1262508" y="107533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4_1">
    <p:spTree>
      <p:nvGrpSpPr>
        <p:cNvPr id="489" name="Shape 489"/>
        <p:cNvGrpSpPr/>
        <p:nvPr/>
      </p:nvGrpSpPr>
      <p:grpSpPr>
        <a:xfrm>
          <a:off x="0" y="0"/>
          <a:ext cx="0" cy="0"/>
          <a:chOff x="0" y="0"/>
          <a:chExt cx="0" cy="0"/>
        </a:xfrm>
      </p:grpSpPr>
      <p:sp>
        <p:nvSpPr>
          <p:cNvPr id="490" name="Google Shape;490;p18"/>
          <p:cNvSpPr/>
          <p:nvPr/>
        </p:nvSpPr>
        <p:spPr>
          <a:xfrm rot="10800000">
            <a:off x="0" y="-153637"/>
            <a:ext cx="9142599" cy="5415522"/>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8"/>
          <p:cNvSpPr/>
          <p:nvPr/>
        </p:nvSpPr>
        <p:spPr>
          <a:xfrm rot="10800000">
            <a:off x="0" y="163820"/>
            <a:ext cx="9142599" cy="5098064"/>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8"/>
          <p:cNvSpPr/>
          <p:nvPr/>
        </p:nvSpPr>
        <p:spPr>
          <a:xfrm rot="10800000">
            <a:off x="1483" y="610188"/>
            <a:ext cx="9142493" cy="4651696"/>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8"/>
          <p:cNvSpPr txBox="1"/>
          <p:nvPr>
            <p:ph type="title"/>
          </p:nvPr>
        </p:nvSpPr>
        <p:spPr>
          <a:xfrm>
            <a:off x="726100" y="401250"/>
            <a:ext cx="76917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494" name="Google Shape;494;p18"/>
          <p:cNvSpPr txBox="1"/>
          <p:nvPr>
            <p:ph idx="1" type="subTitle"/>
          </p:nvPr>
        </p:nvSpPr>
        <p:spPr>
          <a:xfrm>
            <a:off x="661833" y="2448750"/>
            <a:ext cx="2282700" cy="64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495" name="Google Shape;495;p18"/>
          <p:cNvSpPr txBox="1"/>
          <p:nvPr>
            <p:ph idx="2" type="subTitle"/>
          </p:nvPr>
        </p:nvSpPr>
        <p:spPr>
          <a:xfrm>
            <a:off x="661833" y="2152325"/>
            <a:ext cx="22827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496" name="Google Shape;496;p18"/>
          <p:cNvSpPr txBox="1"/>
          <p:nvPr>
            <p:ph idx="3" type="subTitle"/>
          </p:nvPr>
        </p:nvSpPr>
        <p:spPr>
          <a:xfrm>
            <a:off x="3430280" y="2448750"/>
            <a:ext cx="2283000" cy="64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497" name="Google Shape;497;p18"/>
          <p:cNvSpPr txBox="1"/>
          <p:nvPr>
            <p:ph idx="4" type="subTitle"/>
          </p:nvPr>
        </p:nvSpPr>
        <p:spPr>
          <a:xfrm>
            <a:off x="3430280" y="2152325"/>
            <a:ext cx="22830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498" name="Google Shape;498;p18"/>
          <p:cNvSpPr txBox="1"/>
          <p:nvPr>
            <p:ph idx="5" type="subTitle"/>
          </p:nvPr>
        </p:nvSpPr>
        <p:spPr>
          <a:xfrm>
            <a:off x="6199027" y="2448750"/>
            <a:ext cx="2283000" cy="64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499" name="Google Shape;499;p18"/>
          <p:cNvSpPr txBox="1"/>
          <p:nvPr>
            <p:ph idx="6" type="subTitle"/>
          </p:nvPr>
        </p:nvSpPr>
        <p:spPr>
          <a:xfrm>
            <a:off x="6199027" y="2152325"/>
            <a:ext cx="22830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500" name="Google Shape;500;p18"/>
          <p:cNvSpPr txBox="1"/>
          <p:nvPr>
            <p:ph idx="7" type="subTitle"/>
          </p:nvPr>
        </p:nvSpPr>
        <p:spPr>
          <a:xfrm>
            <a:off x="661833" y="4070050"/>
            <a:ext cx="2282700" cy="64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501" name="Google Shape;501;p18"/>
          <p:cNvSpPr txBox="1"/>
          <p:nvPr>
            <p:ph idx="8" type="subTitle"/>
          </p:nvPr>
        </p:nvSpPr>
        <p:spPr>
          <a:xfrm>
            <a:off x="661833" y="3774800"/>
            <a:ext cx="22827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502" name="Google Shape;502;p18"/>
          <p:cNvSpPr txBox="1"/>
          <p:nvPr>
            <p:ph idx="9" type="subTitle"/>
          </p:nvPr>
        </p:nvSpPr>
        <p:spPr>
          <a:xfrm>
            <a:off x="3430280" y="4070050"/>
            <a:ext cx="2283000" cy="64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503" name="Google Shape;503;p18"/>
          <p:cNvSpPr txBox="1"/>
          <p:nvPr>
            <p:ph idx="13" type="subTitle"/>
          </p:nvPr>
        </p:nvSpPr>
        <p:spPr>
          <a:xfrm>
            <a:off x="3430280" y="3774800"/>
            <a:ext cx="22830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504" name="Google Shape;504;p18"/>
          <p:cNvSpPr txBox="1"/>
          <p:nvPr>
            <p:ph idx="14" type="subTitle"/>
          </p:nvPr>
        </p:nvSpPr>
        <p:spPr>
          <a:xfrm>
            <a:off x="6199027" y="4070050"/>
            <a:ext cx="2283000" cy="64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r">
              <a:spcBef>
                <a:spcPts val="1600"/>
              </a:spcBef>
              <a:spcAft>
                <a:spcPts val="0"/>
              </a:spcAft>
              <a:buClr>
                <a:schemeClr val="dk1"/>
              </a:buClr>
              <a:buSzPts val="1400"/>
              <a:buNone/>
              <a:defRPr>
                <a:solidFill>
                  <a:schemeClr val="dk1"/>
                </a:solidFill>
              </a:defRPr>
            </a:lvl2pPr>
            <a:lvl3pPr lvl="2" rtl="0" algn="r">
              <a:spcBef>
                <a:spcPts val="1600"/>
              </a:spcBef>
              <a:spcAft>
                <a:spcPts val="0"/>
              </a:spcAft>
              <a:buClr>
                <a:schemeClr val="dk1"/>
              </a:buClr>
              <a:buSzPts val="1400"/>
              <a:buNone/>
              <a:defRPr>
                <a:solidFill>
                  <a:schemeClr val="dk1"/>
                </a:solidFill>
              </a:defRPr>
            </a:lvl3pPr>
            <a:lvl4pPr lvl="3" rtl="0" algn="r">
              <a:spcBef>
                <a:spcPts val="1600"/>
              </a:spcBef>
              <a:spcAft>
                <a:spcPts val="0"/>
              </a:spcAft>
              <a:buClr>
                <a:schemeClr val="dk1"/>
              </a:buClr>
              <a:buSzPts val="1400"/>
              <a:buNone/>
              <a:defRPr>
                <a:solidFill>
                  <a:schemeClr val="dk1"/>
                </a:solidFill>
              </a:defRPr>
            </a:lvl4pPr>
            <a:lvl5pPr lvl="4" rtl="0" algn="r">
              <a:spcBef>
                <a:spcPts val="1600"/>
              </a:spcBef>
              <a:spcAft>
                <a:spcPts val="0"/>
              </a:spcAft>
              <a:buClr>
                <a:schemeClr val="dk1"/>
              </a:buClr>
              <a:buSzPts val="1400"/>
              <a:buNone/>
              <a:defRPr>
                <a:solidFill>
                  <a:schemeClr val="dk1"/>
                </a:solidFill>
              </a:defRPr>
            </a:lvl5pPr>
            <a:lvl6pPr lvl="5" rtl="0" algn="r">
              <a:spcBef>
                <a:spcPts val="1600"/>
              </a:spcBef>
              <a:spcAft>
                <a:spcPts val="0"/>
              </a:spcAft>
              <a:buClr>
                <a:schemeClr val="dk1"/>
              </a:buClr>
              <a:buSzPts val="1400"/>
              <a:buNone/>
              <a:defRPr>
                <a:solidFill>
                  <a:schemeClr val="dk1"/>
                </a:solidFill>
              </a:defRPr>
            </a:lvl6pPr>
            <a:lvl7pPr lvl="6" rtl="0" algn="r">
              <a:spcBef>
                <a:spcPts val="1600"/>
              </a:spcBef>
              <a:spcAft>
                <a:spcPts val="0"/>
              </a:spcAft>
              <a:buClr>
                <a:schemeClr val="dk1"/>
              </a:buClr>
              <a:buSzPts val="1400"/>
              <a:buNone/>
              <a:defRPr>
                <a:solidFill>
                  <a:schemeClr val="dk1"/>
                </a:solidFill>
              </a:defRPr>
            </a:lvl7pPr>
            <a:lvl8pPr lvl="7" rtl="0" algn="r">
              <a:spcBef>
                <a:spcPts val="1600"/>
              </a:spcBef>
              <a:spcAft>
                <a:spcPts val="0"/>
              </a:spcAft>
              <a:buClr>
                <a:schemeClr val="dk1"/>
              </a:buClr>
              <a:buSzPts val="1400"/>
              <a:buNone/>
              <a:defRPr>
                <a:solidFill>
                  <a:schemeClr val="dk1"/>
                </a:solidFill>
              </a:defRPr>
            </a:lvl8pPr>
            <a:lvl9pPr lvl="8" rtl="0" algn="r">
              <a:spcBef>
                <a:spcPts val="1600"/>
              </a:spcBef>
              <a:spcAft>
                <a:spcPts val="1600"/>
              </a:spcAft>
              <a:buClr>
                <a:schemeClr val="dk1"/>
              </a:buClr>
              <a:buSzPts val="1400"/>
              <a:buNone/>
              <a:defRPr>
                <a:solidFill>
                  <a:schemeClr val="dk1"/>
                </a:solidFill>
              </a:defRPr>
            </a:lvl9pPr>
          </a:lstStyle>
          <a:p/>
        </p:txBody>
      </p:sp>
      <p:sp>
        <p:nvSpPr>
          <p:cNvPr id="505" name="Google Shape;505;p18"/>
          <p:cNvSpPr txBox="1"/>
          <p:nvPr>
            <p:ph idx="15" type="subTitle"/>
          </p:nvPr>
        </p:nvSpPr>
        <p:spPr>
          <a:xfrm>
            <a:off x="6199027" y="3774800"/>
            <a:ext cx="2283000" cy="3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000"/>
              <a:buNone/>
              <a:defRPr b="1" sz="2000">
                <a:solidFill>
                  <a:schemeClr val="dk1"/>
                </a:solidFill>
              </a:defRPr>
            </a:lvl1pPr>
            <a:lvl2pPr lvl="1" rtl="0" algn="r">
              <a:spcBef>
                <a:spcPts val="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506" name="Google Shape;506;p18"/>
          <p:cNvSpPr/>
          <p:nvPr/>
        </p:nvSpPr>
        <p:spPr>
          <a:xfrm flipH="1" rot="10800000">
            <a:off x="8366511" y="51112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8"/>
          <p:cNvSpPr/>
          <p:nvPr/>
        </p:nvSpPr>
        <p:spPr>
          <a:xfrm rot="10800000">
            <a:off x="8740871" y="81470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8"/>
          <p:cNvSpPr/>
          <p:nvPr/>
        </p:nvSpPr>
        <p:spPr>
          <a:xfrm flipH="1" rot="10800000">
            <a:off x="726099" y="8146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8"/>
          <p:cNvSpPr/>
          <p:nvPr/>
        </p:nvSpPr>
        <p:spPr>
          <a:xfrm rot="10800000">
            <a:off x="166071" y="5090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9">
    <p:spTree>
      <p:nvGrpSpPr>
        <p:cNvPr id="510" name="Shape 510"/>
        <p:cNvGrpSpPr/>
        <p:nvPr/>
      </p:nvGrpSpPr>
      <p:grpSpPr>
        <a:xfrm>
          <a:off x="0" y="0"/>
          <a:ext cx="0" cy="0"/>
          <a:chOff x="0" y="0"/>
          <a:chExt cx="0" cy="0"/>
        </a:xfrm>
      </p:grpSpPr>
      <p:sp>
        <p:nvSpPr>
          <p:cNvPr id="511" name="Google Shape;511;p19"/>
          <p:cNvSpPr/>
          <p:nvPr/>
        </p:nvSpPr>
        <p:spPr>
          <a:xfrm rot="5400000">
            <a:off x="-1194429" y="-1273096"/>
            <a:ext cx="12985209" cy="7691651"/>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p:nvPr/>
        </p:nvSpPr>
        <p:spPr>
          <a:xfrm rot="5400000">
            <a:off x="-968987" y="-1047654"/>
            <a:ext cx="12985209" cy="7240767"/>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9"/>
          <p:cNvSpPr/>
          <p:nvPr/>
        </p:nvSpPr>
        <p:spPr>
          <a:xfrm rot="5400000">
            <a:off x="-651925" y="-732697"/>
            <a:ext cx="12985058" cy="6606792"/>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9"/>
          <p:cNvSpPr txBox="1"/>
          <p:nvPr>
            <p:ph type="title"/>
          </p:nvPr>
        </p:nvSpPr>
        <p:spPr>
          <a:xfrm>
            <a:off x="2601501" y="400561"/>
            <a:ext cx="39354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15" name="Google Shape;515;p19"/>
          <p:cNvSpPr/>
          <p:nvPr/>
        </p:nvSpPr>
        <p:spPr>
          <a:xfrm rot="1475052">
            <a:off x="7242975" y="1087836"/>
            <a:ext cx="321743" cy="24347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9"/>
          <p:cNvSpPr/>
          <p:nvPr/>
        </p:nvSpPr>
        <p:spPr>
          <a:xfrm flipH="1" rot="10800000">
            <a:off x="7408849" y="192972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
          <p:cNvSpPr/>
          <p:nvPr/>
        </p:nvSpPr>
        <p:spPr>
          <a:xfrm rot="10800000">
            <a:off x="7634646" y="26705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9"/>
          <p:cNvSpPr/>
          <p:nvPr/>
        </p:nvSpPr>
        <p:spPr>
          <a:xfrm flipH="1" rot="10800000">
            <a:off x="7959874" y="21155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9"/>
          <p:cNvSpPr/>
          <p:nvPr/>
        </p:nvSpPr>
        <p:spPr>
          <a:xfrm flipH="1" rot="10800000">
            <a:off x="7959874" y="12805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9"/>
          <p:cNvSpPr/>
          <p:nvPr/>
        </p:nvSpPr>
        <p:spPr>
          <a:xfrm rot="10800000">
            <a:off x="879121" y="83290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9"/>
          <p:cNvSpPr/>
          <p:nvPr/>
        </p:nvSpPr>
        <p:spPr>
          <a:xfrm flipH="1" rot="10800000">
            <a:off x="294599" y="10810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9"/>
          <p:cNvSpPr/>
          <p:nvPr/>
        </p:nvSpPr>
        <p:spPr>
          <a:xfrm rot="-2918662">
            <a:off x="464625" y="1792624"/>
            <a:ext cx="321740"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9"/>
          <p:cNvSpPr/>
          <p:nvPr/>
        </p:nvSpPr>
        <p:spPr>
          <a:xfrm flipH="1" rot="10800000">
            <a:off x="1129049" y="14252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_1">
    <p:spTree>
      <p:nvGrpSpPr>
        <p:cNvPr id="524" name="Shape 524"/>
        <p:cNvGrpSpPr/>
        <p:nvPr/>
      </p:nvGrpSpPr>
      <p:grpSpPr>
        <a:xfrm>
          <a:off x="0" y="0"/>
          <a:ext cx="0" cy="0"/>
          <a:chOff x="0" y="0"/>
          <a:chExt cx="0" cy="0"/>
        </a:xfrm>
      </p:grpSpPr>
      <p:sp>
        <p:nvSpPr>
          <p:cNvPr id="525" name="Google Shape;525;p20"/>
          <p:cNvSpPr/>
          <p:nvPr/>
        </p:nvSpPr>
        <p:spPr>
          <a:xfrm rot="5400000">
            <a:off x="-1194429" y="-1273096"/>
            <a:ext cx="12985209" cy="7691651"/>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0"/>
          <p:cNvSpPr/>
          <p:nvPr/>
        </p:nvSpPr>
        <p:spPr>
          <a:xfrm rot="5400000">
            <a:off x="-968987" y="-1047654"/>
            <a:ext cx="12985209" cy="7240767"/>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0"/>
          <p:cNvSpPr/>
          <p:nvPr/>
        </p:nvSpPr>
        <p:spPr>
          <a:xfrm rot="5400000">
            <a:off x="-651925" y="-732697"/>
            <a:ext cx="12985058" cy="6606792"/>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0"/>
          <p:cNvSpPr txBox="1"/>
          <p:nvPr>
            <p:ph type="title"/>
          </p:nvPr>
        </p:nvSpPr>
        <p:spPr>
          <a:xfrm>
            <a:off x="3546850" y="400561"/>
            <a:ext cx="3935400" cy="7203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29" name="Google Shape;529;p20"/>
          <p:cNvSpPr/>
          <p:nvPr/>
        </p:nvSpPr>
        <p:spPr>
          <a:xfrm flipH="1" rot="10800000">
            <a:off x="268063" y="23088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0"/>
          <p:cNvSpPr/>
          <p:nvPr/>
        </p:nvSpPr>
        <p:spPr>
          <a:xfrm flipH="1" rot="2918662">
            <a:off x="459599" y="396912"/>
            <a:ext cx="321740"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0"/>
          <p:cNvSpPr/>
          <p:nvPr/>
        </p:nvSpPr>
        <p:spPr>
          <a:xfrm flipH="1">
            <a:off x="871224" y="4028849"/>
            <a:ext cx="321740"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0"/>
          <p:cNvSpPr/>
          <p:nvPr/>
        </p:nvSpPr>
        <p:spPr>
          <a:xfrm rot="10800000">
            <a:off x="569074" y="14390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0"/>
          <p:cNvSpPr/>
          <p:nvPr/>
        </p:nvSpPr>
        <p:spPr>
          <a:xfrm rot="10800000">
            <a:off x="871224" y="313377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7" name="Shape 137"/>
        <p:cNvGrpSpPr/>
        <p:nvPr/>
      </p:nvGrpSpPr>
      <p:grpSpPr>
        <a:xfrm>
          <a:off x="0" y="0"/>
          <a:ext cx="0" cy="0"/>
          <a:chOff x="0" y="0"/>
          <a:chExt cx="0" cy="0"/>
        </a:xfrm>
      </p:grpSpPr>
      <p:sp>
        <p:nvSpPr>
          <p:cNvPr id="138" name="Google Shape;138;p3"/>
          <p:cNvSpPr/>
          <p:nvPr/>
        </p:nvSpPr>
        <p:spPr>
          <a:xfrm rot="5400000">
            <a:off x="635150" y="-1364883"/>
            <a:ext cx="12685706" cy="751424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1127699" y="4028450"/>
            <a:ext cx="2841166" cy="291083"/>
          </a:xfrm>
          <a:custGeom>
            <a:rect b="b" l="l" r="r" t="t"/>
            <a:pathLst>
              <a:path extrusionOk="0" h="14394" w="77127">
                <a:moveTo>
                  <a:pt x="38623" y="0"/>
                </a:moveTo>
                <a:cubicBezTo>
                  <a:pt x="17273" y="0"/>
                  <a:pt x="0" y="3239"/>
                  <a:pt x="0" y="7197"/>
                </a:cubicBezTo>
                <a:cubicBezTo>
                  <a:pt x="0" y="11155"/>
                  <a:pt x="17273" y="14394"/>
                  <a:pt x="38623" y="14394"/>
                </a:cubicBezTo>
                <a:cubicBezTo>
                  <a:pt x="59854" y="14394"/>
                  <a:pt x="77127" y="11155"/>
                  <a:pt x="77127" y="7197"/>
                </a:cubicBezTo>
                <a:cubicBezTo>
                  <a:pt x="77127" y="3239"/>
                  <a:pt x="59854" y="0"/>
                  <a:pt x="38623" y="0"/>
                </a:cubicBezTo>
                <a:close/>
              </a:path>
            </a:pathLst>
          </a:custGeom>
          <a:solidFill>
            <a:srgbClr val="541E0B">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rot="5400000">
            <a:off x="855392" y="-1144641"/>
            <a:ext cx="12685706" cy="7073760"/>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rot="5400000">
            <a:off x="1165142" y="-836949"/>
            <a:ext cx="12685559" cy="6454407"/>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txBox="1"/>
          <p:nvPr>
            <p:ph type="title"/>
          </p:nvPr>
        </p:nvSpPr>
        <p:spPr>
          <a:xfrm>
            <a:off x="5229225" y="2382888"/>
            <a:ext cx="3480000" cy="8418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Font typeface="Raleway"/>
              <a:buNone/>
              <a:defRPr b="1" sz="3000">
                <a:latin typeface="Raleway"/>
                <a:ea typeface="Raleway"/>
                <a:cs typeface="Raleway"/>
                <a:sym typeface="Raleway"/>
              </a:defRPr>
            </a:lvl1pPr>
            <a:lvl2pPr lvl="1" rtl="0" algn="ctr">
              <a:spcBef>
                <a:spcPts val="0"/>
              </a:spcBef>
              <a:spcAft>
                <a:spcPts val="0"/>
              </a:spcAft>
              <a:buSzPts val="3600"/>
              <a:buFont typeface="Raleway"/>
              <a:buNone/>
              <a:defRPr sz="3600">
                <a:latin typeface="Raleway"/>
                <a:ea typeface="Raleway"/>
                <a:cs typeface="Raleway"/>
                <a:sym typeface="Raleway"/>
              </a:defRPr>
            </a:lvl2pPr>
            <a:lvl3pPr lvl="2" rtl="0" algn="ctr">
              <a:spcBef>
                <a:spcPts val="0"/>
              </a:spcBef>
              <a:spcAft>
                <a:spcPts val="0"/>
              </a:spcAft>
              <a:buSzPts val="3600"/>
              <a:buFont typeface="Raleway"/>
              <a:buNone/>
              <a:defRPr sz="3600">
                <a:latin typeface="Raleway"/>
                <a:ea typeface="Raleway"/>
                <a:cs typeface="Raleway"/>
                <a:sym typeface="Raleway"/>
              </a:defRPr>
            </a:lvl3pPr>
            <a:lvl4pPr lvl="3" rtl="0" algn="ctr">
              <a:spcBef>
                <a:spcPts val="0"/>
              </a:spcBef>
              <a:spcAft>
                <a:spcPts val="0"/>
              </a:spcAft>
              <a:buSzPts val="3600"/>
              <a:buFont typeface="Raleway"/>
              <a:buNone/>
              <a:defRPr sz="3600">
                <a:latin typeface="Raleway"/>
                <a:ea typeface="Raleway"/>
                <a:cs typeface="Raleway"/>
                <a:sym typeface="Raleway"/>
              </a:defRPr>
            </a:lvl4pPr>
            <a:lvl5pPr lvl="4" rtl="0" algn="ctr">
              <a:spcBef>
                <a:spcPts val="0"/>
              </a:spcBef>
              <a:spcAft>
                <a:spcPts val="0"/>
              </a:spcAft>
              <a:buSzPts val="3600"/>
              <a:buFont typeface="Raleway"/>
              <a:buNone/>
              <a:defRPr sz="3600">
                <a:latin typeface="Raleway"/>
                <a:ea typeface="Raleway"/>
                <a:cs typeface="Raleway"/>
                <a:sym typeface="Raleway"/>
              </a:defRPr>
            </a:lvl5pPr>
            <a:lvl6pPr lvl="5" rtl="0" algn="ctr">
              <a:spcBef>
                <a:spcPts val="0"/>
              </a:spcBef>
              <a:spcAft>
                <a:spcPts val="0"/>
              </a:spcAft>
              <a:buSzPts val="3600"/>
              <a:buFont typeface="Raleway"/>
              <a:buNone/>
              <a:defRPr sz="3600">
                <a:latin typeface="Raleway"/>
                <a:ea typeface="Raleway"/>
                <a:cs typeface="Raleway"/>
                <a:sym typeface="Raleway"/>
              </a:defRPr>
            </a:lvl6pPr>
            <a:lvl7pPr lvl="6" rtl="0" algn="ctr">
              <a:spcBef>
                <a:spcPts val="0"/>
              </a:spcBef>
              <a:spcAft>
                <a:spcPts val="0"/>
              </a:spcAft>
              <a:buSzPts val="3600"/>
              <a:buFont typeface="Raleway"/>
              <a:buNone/>
              <a:defRPr sz="3600">
                <a:latin typeface="Raleway"/>
                <a:ea typeface="Raleway"/>
                <a:cs typeface="Raleway"/>
                <a:sym typeface="Raleway"/>
              </a:defRPr>
            </a:lvl7pPr>
            <a:lvl8pPr lvl="7" rtl="0" algn="ctr">
              <a:spcBef>
                <a:spcPts val="0"/>
              </a:spcBef>
              <a:spcAft>
                <a:spcPts val="0"/>
              </a:spcAft>
              <a:buSzPts val="3600"/>
              <a:buFont typeface="Raleway"/>
              <a:buNone/>
              <a:defRPr sz="3600">
                <a:latin typeface="Raleway"/>
                <a:ea typeface="Raleway"/>
                <a:cs typeface="Raleway"/>
                <a:sym typeface="Raleway"/>
              </a:defRPr>
            </a:lvl8pPr>
            <a:lvl9pPr lvl="8" rtl="0" algn="ctr">
              <a:spcBef>
                <a:spcPts val="0"/>
              </a:spcBef>
              <a:spcAft>
                <a:spcPts val="0"/>
              </a:spcAft>
              <a:buSzPts val="3600"/>
              <a:buFont typeface="Raleway"/>
              <a:buNone/>
              <a:defRPr sz="3600">
                <a:latin typeface="Raleway"/>
                <a:ea typeface="Raleway"/>
                <a:cs typeface="Raleway"/>
                <a:sym typeface="Raleway"/>
              </a:defRPr>
            </a:lvl9pPr>
          </a:lstStyle>
          <a:p/>
        </p:txBody>
      </p:sp>
      <p:sp>
        <p:nvSpPr>
          <p:cNvPr id="143" name="Google Shape;143;p3"/>
          <p:cNvSpPr txBox="1"/>
          <p:nvPr>
            <p:ph hasCustomPrompt="1" idx="2" type="title"/>
          </p:nvPr>
        </p:nvSpPr>
        <p:spPr>
          <a:xfrm>
            <a:off x="5229225" y="1378700"/>
            <a:ext cx="3480000" cy="901800"/>
          </a:xfrm>
          <a:prstGeom prst="rect">
            <a:avLst/>
          </a:prstGeom>
        </p:spPr>
        <p:txBody>
          <a:bodyPr anchorCtr="0" anchor="ctr" bIns="91425" lIns="91425" spcFirstLastPara="1" rIns="91425" wrap="square" tIns="91425">
            <a:noAutofit/>
          </a:bodyPr>
          <a:lstStyle>
            <a:lvl1pPr lvl="0" rtl="0">
              <a:spcBef>
                <a:spcPts val="0"/>
              </a:spcBef>
              <a:spcAft>
                <a:spcPts val="0"/>
              </a:spcAft>
              <a:buSzPts val="5700"/>
              <a:buNone/>
              <a:defRPr sz="7000"/>
            </a:lvl1pPr>
            <a:lvl2pPr lvl="1" rtl="0" algn="ctr">
              <a:spcBef>
                <a:spcPts val="0"/>
              </a:spcBef>
              <a:spcAft>
                <a:spcPts val="0"/>
              </a:spcAft>
              <a:buSzPts val="5700"/>
              <a:buNone/>
              <a:defRPr sz="5700"/>
            </a:lvl2pPr>
            <a:lvl3pPr lvl="2" rtl="0" algn="ctr">
              <a:spcBef>
                <a:spcPts val="0"/>
              </a:spcBef>
              <a:spcAft>
                <a:spcPts val="0"/>
              </a:spcAft>
              <a:buSzPts val="5700"/>
              <a:buNone/>
              <a:defRPr sz="5700"/>
            </a:lvl3pPr>
            <a:lvl4pPr lvl="3" rtl="0" algn="ctr">
              <a:spcBef>
                <a:spcPts val="0"/>
              </a:spcBef>
              <a:spcAft>
                <a:spcPts val="0"/>
              </a:spcAft>
              <a:buSzPts val="5700"/>
              <a:buNone/>
              <a:defRPr sz="5700"/>
            </a:lvl4pPr>
            <a:lvl5pPr lvl="4" rtl="0" algn="ctr">
              <a:spcBef>
                <a:spcPts val="0"/>
              </a:spcBef>
              <a:spcAft>
                <a:spcPts val="0"/>
              </a:spcAft>
              <a:buSzPts val="5700"/>
              <a:buNone/>
              <a:defRPr sz="5700"/>
            </a:lvl5pPr>
            <a:lvl6pPr lvl="5" rtl="0" algn="ctr">
              <a:spcBef>
                <a:spcPts val="0"/>
              </a:spcBef>
              <a:spcAft>
                <a:spcPts val="0"/>
              </a:spcAft>
              <a:buSzPts val="5700"/>
              <a:buNone/>
              <a:defRPr sz="5700"/>
            </a:lvl6pPr>
            <a:lvl7pPr lvl="6" rtl="0" algn="ctr">
              <a:spcBef>
                <a:spcPts val="0"/>
              </a:spcBef>
              <a:spcAft>
                <a:spcPts val="0"/>
              </a:spcAft>
              <a:buSzPts val="5700"/>
              <a:buNone/>
              <a:defRPr sz="5700"/>
            </a:lvl7pPr>
            <a:lvl8pPr lvl="7" rtl="0" algn="ctr">
              <a:spcBef>
                <a:spcPts val="0"/>
              </a:spcBef>
              <a:spcAft>
                <a:spcPts val="0"/>
              </a:spcAft>
              <a:buSzPts val="5700"/>
              <a:buNone/>
              <a:defRPr sz="5700"/>
            </a:lvl8pPr>
            <a:lvl9pPr lvl="8" rtl="0" algn="ctr">
              <a:spcBef>
                <a:spcPts val="0"/>
              </a:spcBef>
              <a:spcAft>
                <a:spcPts val="0"/>
              </a:spcAft>
              <a:buSzPts val="5700"/>
              <a:buNone/>
              <a:defRPr sz="5700"/>
            </a:lvl9pPr>
          </a:lstStyle>
          <a:p>
            <a:r>
              <a:t>xx%</a:t>
            </a:r>
          </a:p>
        </p:txBody>
      </p:sp>
      <p:sp>
        <p:nvSpPr>
          <p:cNvPr id="144" name="Google Shape;144;p3"/>
          <p:cNvSpPr txBox="1"/>
          <p:nvPr>
            <p:ph idx="1" type="subTitle"/>
          </p:nvPr>
        </p:nvSpPr>
        <p:spPr>
          <a:xfrm>
            <a:off x="5229225" y="3138425"/>
            <a:ext cx="2856000" cy="850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grpSp>
        <p:nvGrpSpPr>
          <p:cNvPr id="145" name="Google Shape;145;p3"/>
          <p:cNvGrpSpPr/>
          <p:nvPr/>
        </p:nvGrpSpPr>
        <p:grpSpPr>
          <a:xfrm>
            <a:off x="950756" y="2047528"/>
            <a:ext cx="2772812" cy="2196132"/>
            <a:chOff x="1869105" y="2432651"/>
            <a:chExt cx="2366284" cy="1874152"/>
          </a:xfrm>
        </p:grpSpPr>
        <p:sp>
          <p:nvSpPr>
            <p:cNvPr id="146" name="Google Shape;146;p3"/>
            <p:cNvSpPr/>
            <p:nvPr/>
          </p:nvSpPr>
          <p:spPr>
            <a:xfrm>
              <a:off x="1869105" y="2440730"/>
              <a:ext cx="2366284" cy="1866073"/>
            </a:xfrm>
            <a:custGeom>
              <a:rect b="b" l="l" r="r" t="t"/>
              <a:pathLst>
                <a:path extrusionOk="0" h="8315" w="10544">
                  <a:moveTo>
                    <a:pt x="6164" y="0"/>
                  </a:moveTo>
                  <a:cubicBezTo>
                    <a:pt x="6118" y="0"/>
                    <a:pt x="6072" y="1"/>
                    <a:pt x="6025" y="2"/>
                  </a:cubicBezTo>
                  <a:lnTo>
                    <a:pt x="4960" y="2"/>
                  </a:lnTo>
                  <a:cubicBezTo>
                    <a:pt x="4886" y="1"/>
                    <a:pt x="4811" y="1"/>
                    <a:pt x="4737" y="1"/>
                  </a:cubicBezTo>
                  <a:cubicBezTo>
                    <a:pt x="3450" y="1"/>
                    <a:pt x="2229" y="103"/>
                    <a:pt x="1213" y="1214"/>
                  </a:cubicBezTo>
                  <a:cubicBezTo>
                    <a:pt x="84" y="2463"/>
                    <a:pt x="1" y="4603"/>
                    <a:pt x="1204" y="5778"/>
                  </a:cubicBezTo>
                  <a:cubicBezTo>
                    <a:pt x="1424" y="5990"/>
                    <a:pt x="1672" y="6173"/>
                    <a:pt x="1939" y="6320"/>
                  </a:cubicBezTo>
                  <a:cubicBezTo>
                    <a:pt x="1985" y="6348"/>
                    <a:pt x="2031" y="6366"/>
                    <a:pt x="2076" y="6394"/>
                  </a:cubicBezTo>
                  <a:cubicBezTo>
                    <a:pt x="2012" y="6495"/>
                    <a:pt x="1966" y="6605"/>
                    <a:pt x="1930" y="6724"/>
                  </a:cubicBezTo>
                  <a:cubicBezTo>
                    <a:pt x="1810" y="7147"/>
                    <a:pt x="1911" y="7560"/>
                    <a:pt x="2416" y="7836"/>
                  </a:cubicBezTo>
                  <a:cubicBezTo>
                    <a:pt x="2540" y="7904"/>
                    <a:pt x="2673" y="7927"/>
                    <a:pt x="2811" y="7927"/>
                  </a:cubicBezTo>
                  <a:cubicBezTo>
                    <a:pt x="3063" y="7927"/>
                    <a:pt x="3331" y="7850"/>
                    <a:pt x="3592" y="7826"/>
                  </a:cubicBezTo>
                  <a:cubicBezTo>
                    <a:pt x="3631" y="7821"/>
                    <a:pt x="3670" y="7819"/>
                    <a:pt x="3708" y="7819"/>
                  </a:cubicBezTo>
                  <a:cubicBezTo>
                    <a:pt x="3812" y="7819"/>
                    <a:pt x="3913" y="7836"/>
                    <a:pt x="4014" y="7863"/>
                  </a:cubicBezTo>
                  <a:cubicBezTo>
                    <a:pt x="4244" y="7937"/>
                    <a:pt x="4418" y="8111"/>
                    <a:pt x="4629" y="8212"/>
                  </a:cubicBezTo>
                  <a:cubicBezTo>
                    <a:pt x="4810" y="8291"/>
                    <a:pt x="5001" y="8315"/>
                    <a:pt x="5194" y="8315"/>
                  </a:cubicBezTo>
                  <a:cubicBezTo>
                    <a:pt x="5315" y="8315"/>
                    <a:pt x="5437" y="8305"/>
                    <a:pt x="5557" y="8295"/>
                  </a:cubicBezTo>
                  <a:lnTo>
                    <a:pt x="7835" y="8120"/>
                  </a:lnTo>
                  <a:cubicBezTo>
                    <a:pt x="8018" y="8102"/>
                    <a:pt x="8239" y="8083"/>
                    <a:pt x="8367" y="7937"/>
                  </a:cubicBezTo>
                  <a:cubicBezTo>
                    <a:pt x="8459" y="7808"/>
                    <a:pt x="8505" y="7652"/>
                    <a:pt x="8477" y="7496"/>
                  </a:cubicBezTo>
                  <a:cubicBezTo>
                    <a:pt x="8459" y="7229"/>
                    <a:pt x="8386" y="6972"/>
                    <a:pt x="8248" y="6752"/>
                  </a:cubicBezTo>
                  <a:cubicBezTo>
                    <a:pt x="8312" y="6724"/>
                    <a:pt x="8367" y="6688"/>
                    <a:pt x="8422" y="6651"/>
                  </a:cubicBezTo>
                  <a:cubicBezTo>
                    <a:pt x="9855" y="5797"/>
                    <a:pt x="10544" y="3877"/>
                    <a:pt x="9965" y="2316"/>
                  </a:cubicBezTo>
                  <a:cubicBezTo>
                    <a:pt x="9358" y="637"/>
                    <a:pt x="7795" y="0"/>
                    <a:pt x="6164" y="0"/>
                  </a:cubicBezTo>
                  <a:close/>
                </a:path>
              </a:pathLst>
            </a:custGeom>
            <a:solidFill>
              <a:srgbClr val="DBD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2869119" y="3349866"/>
              <a:ext cx="379045" cy="290178"/>
            </a:xfrm>
            <a:custGeom>
              <a:rect b="b" l="l" r="r" t="t"/>
              <a:pathLst>
                <a:path extrusionOk="0" h="1293" w="1689">
                  <a:moveTo>
                    <a:pt x="863" y="0"/>
                  </a:moveTo>
                  <a:cubicBezTo>
                    <a:pt x="480" y="0"/>
                    <a:pt x="0" y="567"/>
                    <a:pt x="82" y="956"/>
                  </a:cubicBezTo>
                  <a:cubicBezTo>
                    <a:pt x="129" y="1184"/>
                    <a:pt x="313" y="1293"/>
                    <a:pt x="497" y="1293"/>
                  </a:cubicBezTo>
                  <a:cubicBezTo>
                    <a:pt x="707" y="1293"/>
                    <a:pt x="917" y="1151"/>
                    <a:pt x="927" y="883"/>
                  </a:cubicBezTo>
                  <a:cubicBezTo>
                    <a:pt x="972" y="974"/>
                    <a:pt x="1037" y="1066"/>
                    <a:pt x="1110" y="1140"/>
                  </a:cubicBezTo>
                  <a:cubicBezTo>
                    <a:pt x="1176" y="1206"/>
                    <a:pt x="1272" y="1242"/>
                    <a:pt x="1371" y="1242"/>
                  </a:cubicBezTo>
                  <a:cubicBezTo>
                    <a:pt x="1382" y="1242"/>
                    <a:pt x="1393" y="1242"/>
                    <a:pt x="1404" y="1241"/>
                  </a:cubicBezTo>
                  <a:cubicBezTo>
                    <a:pt x="1533" y="1204"/>
                    <a:pt x="1634" y="1085"/>
                    <a:pt x="1643" y="947"/>
                  </a:cubicBezTo>
                  <a:cubicBezTo>
                    <a:pt x="1689" y="579"/>
                    <a:pt x="1266" y="19"/>
                    <a:pt x="881" y="1"/>
                  </a:cubicBezTo>
                  <a:cubicBezTo>
                    <a:pt x="875" y="1"/>
                    <a:pt x="869" y="0"/>
                    <a:pt x="863" y="0"/>
                  </a:cubicBezTo>
                  <a:close/>
                </a:path>
              </a:pathLst>
            </a:custGeom>
            <a:solidFill>
              <a:srgbClr val="1C0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2287648" y="2903040"/>
              <a:ext cx="593815" cy="549835"/>
            </a:xfrm>
            <a:custGeom>
              <a:rect b="b" l="l" r="r" t="t"/>
              <a:pathLst>
                <a:path extrusionOk="0" h="2450" w="2646">
                  <a:moveTo>
                    <a:pt x="1122" y="1"/>
                  </a:moveTo>
                  <a:cubicBezTo>
                    <a:pt x="885" y="1"/>
                    <a:pt x="651" y="77"/>
                    <a:pt x="487" y="247"/>
                  </a:cubicBezTo>
                  <a:cubicBezTo>
                    <a:pt x="285" y="440"/>
                    <a:pt x="202" y="725"/>
                    <a:pt x="138" y="991"/>
                  </a:cubicBezTo>
                  <a:cubicBezTo>
                    <a:pt x="55" y="1331"/>
                    <a:pt x="0" y="1698"/>
                    <a:pt x="175" y="2001"/>
                  </a:cubicBezTo>
                  <a:cubicBezTo>
                    <a:pt x="349" y="2258"/>
                    <a:pt x="634" y="2424"/>
                    <a:pt x="955" y="2442"/>
                  </a:cubicBezTo>
                  <a:cubicBezTo>
                    <a:pt x="1013" y="2447"/>
                    <a:pt x="1079" y="2450"/>
                    <a:pt x="1150" y="2450"/>
                  </a:cubicBezTo>
                  <a:cubicBezTo>
                    <a:pt x="1710" y="2450"/>
                    <a:pt x="2602" y="2273"/>
                    <a:pt x="2627" y="1661"/>
                  </a:cubicBezTo>
                  <a:cubicBezTo>
                    <a:pt x="2645" y="1046"/>
                    <a:pt x="2076" y="284"/>
                    <a:pt x="1515" y="73"/>
                  </a:cubicBezTo>
                  <a:cubicBezTo>
                    <a:pt x="1392" y="26"/>
                    <a:pt x="1257" y="1"/>
                    <a:pt x="1122" y="1"/>
                  </a:cubicBezTo>
                  <a:close/>
                </a:path>
              </a:pathLst>
            </a:custGeom>
            <a:solidFill>
              <a:srgbClr val="1C0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3144930" y="2884413"/>
              <a:ext cx="674158" cy="552753"/>
            </a:xfrm>
            <a:custGeom>
              <a:rect b="b" l="l" r="r" t="t"/>
              <a:pathLst>
                <a:path extrusionOk="0" h="2463" w="3004">
                  <a:moveTo>
                    <a:pt x="1663" y="1"/>
                  </a:moveTo>
                  <a:cubicBezTo>
                    <a:pt x="1390" y="1"/>
                    <a:pt x="1132" y="146"/>
                    <a:pt x="937" y="348"/>
                  </a:cubicBezTo>
                  <a:cubicBezTo>
                    <a:pt x="588" y="734"/>
                    <a:pt x="1" y="1708"/>
                    <a:pt x="524" y="2148"/>
                  </a:cubicBezTo>
                  <a:cubicBezTo>
                    <a:pt x="777" y="2361"/>
                    <a:pt x="1171" y="2462"/>
                    <a:pt x="1560" y="2462"/>
                  </a:cubicBezTo>
                  <a:cubicBezTo>
                    <a:pt x="1892" y="2462"/>
                    <a:pt x="2220" y="2389"/>
                    <a:pt x="2453" y="2249"/>
                  </a:cubicBezTo>
                  <a:cubicBezTo>
                    <a:pt x="2774" y="2057"/>
                    <a:pt x="3004" y="1698"/>
                    <a:pt x="2958" y="1331"/>
                  </a:cubicBezTo>
                  <a:cubicBezTo>
                    <a:pt x="2930" y="1056"/>
                    <a:pt x="2756" y="817"/>
                    <a:pt x="2581" y="596"/>
                  </a:cubicBezTo>
                  <a:cubicBezTo>
                    <a:pt x="2370" y="330"/>
                    <a:pt x="2113" y="55"/>
                    <a:pt x="1773" y="9"/>
                  </a:cubicBezTo>
                  <a:cubicBezTo>
                    <a:pt x="1736" y="3"/>
                    <a:pt x="1699" y="1"/>
                    <a:pt x="1663" y="1"/>
                  </a:cubicBezTo>
                  <a:close/>
                </a:path>
              </a:pathLst>
            </a:custGeom>
            <a:solidFill>
              <a:srgbClr val="1C02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2275304" y="2432651"/>
              <a:ext cx="1960084" cy="1874152"/>
            </a:xfrm>
            <a:custGeom>
              <a:rect b="b" l="l" r="r" t="t"/>
              <a:pathLst>
                <a:path extrusionOk="0" h="8351" w="8734">
                  <a:moveTo>
                    <a:pt x="4420" y="0"/>
                  </a:moveTo>
                  <a:cubicBezTo>
                    <a:pt x="4193" y="0"/>
                    <a:pt x="4014" y="58"/>
                    <a:pt x="4114" y="277"/>
                  </a:cubicBezTo>
                  <a:cubicBezTo>
                    <a:pt x="4197" y="442"/>
                    <a:pt x="4399" y="497"/>
                    <a:pt x="4574" y="552"/>
                  </a:cubicBezTo>
                  <a:cubicBezTo>
                    <a:pt x="5455" y="773"/>
                    <a:pt x="6227" y="1305"/>
                    <a:pt x="6750" y="2040"/>
                  </a:cubicBezTo>
                  <a:cubicBezTo>
                    <a:pt x="7255" y="2784"/>
                    <a:pt x="7439" y="3748"/>
                    <a:pt x="7163" y="4602"/>
                  </a:cubicBezTo>
                  <a:cubicBezTo>
                    <a:pt x="6952" y="5227"/>
                    <a:pt x="6520" y="5741"/>
                    <a:pt x="5942" y="6044"/>
                  </a:cubicBezTo>
                  <a:cubicBezTo>
                    <a:pt x="5585" y="6223"/>
                    <a:pt x="5070" y="6579"/>
                    <a:pt x="4619" y="6579"/>
                  </a:cubicBezTo>
                  <a:cubicBezTo>
                    <a:pt x="4537" y="6579"/>
                    <a:pt x="4457" y="6567"/>
                    <a:pt x="4381" y="6540"/>
                  </a:cubicBezTo>
                  <a:cubicBezTo>
                    <a:pt x="4004" y="6402"/>
                    <a:pt x="4022" y="5943"/>
                    <a:pt x="3710" y="5759"/>
                  </a:cubicBezTo>
                  <a:cubicBezTo>
                    <a:pt x="3647" y="5733"/>
                    <a:pt x="3581" y="5719"/>
                    <a:pt x="3516" y="5719"/>
                  </a:cubicBezTo>
                  <a:cubicBezTo>
                    <a:pt x="3403" y="5719"/>
                    <a:pt x="3293" y="5760"/>
                    <a:pt x="3205" y="5842"/>
                  </a:cubicBezTo>
                  <a:cubicBezTo>
                    <a:pt x="3077" y="5971"/>
                    <a:pt x="2957" y="6099"/>
                    <a:pt x="2847" y="6246"/>
                  </a:cubicBezTo>
                  <a:cubicBezTo>
                    <a:pt x="2546" y="6597"/>
                    <a:pt x="2274" y="6710"/>
                    <a:pt x="2007" y="6710"/>
                  </a:cubicBezTo>
                  <a:cubicBezTo>
                    <a:pt x="1514" y="6710"/>
                    <a:pt x="1037" y="6322"/>
                    <a:pt x="417" y="6322"/>
                  </a:cubicBezTo>
                  <a:cubicBezTo>
                    <a:pt x="371" y="6322"/>
                    <a:pt x="324" y="6324"/>
                    <a:pt x="276" y="6329"/>
                  </a:cubicBezTo>
                  <a:cubicBezTo>
                    <a:pt x="230" y="6338"/>
                    <a:pt x="184" y="6347"/>
                    <a:pt x="129" y="6356"/>
                  </a:cubicBezTo>
                  <a:cubicBezTo>
                    <a:pt x="175" y="6384"/>
                    <a:pt x="221" y="6402"/>
                    <a:pt x="266" y="6430"/>
                  </a:cubicBezTo>
                  <a:cubicBezTo>
                    <a:pt x="202" y="6531"/>
                    <a:pt x="156" y="6641"/>
                    <a:pt x="120" y="6760"/>
                  </a:cubicBezTo>
                  <a:cubicBezTo>
                    <a:pt x="0" y="7183"/>
                    <a:pt x="101" y="7596"/>
                    <a:pt x="606" y="7872"/>
                  </a:cubicBezTo>
                  <a:cubicBezTo>
                    <a:pt x="730" y="7940"/>
                    <a:pt x="863" y="7963"/>
                    <a:pt x="1001" y="7963"/>
                  </a:cubicBezTo>
                  <a:cubicBezTo>
                    <a:pt x="1253" y="7963"/>
                    <a:pt x="1521" y="7886"/>
                    <a:pt x="1782" y="7862"/>
                  </a:cubicBezTo>
                  <a:cubicBezTo>
                    <a:pt x="1821" y="7857"/>
                    <a:pt x="1860" y="7855"/>
                    <a:pt x="1898" y="7855"/>
                  </a:cubicBezTo>
                  <a:cubicBezTo>
                    <a:pt x="2002" y="7855"/>
                    <a:pt x="2103" y="7872"/>
                    <a:pt x="2204" y="7899"/>
                  </a:cubicBezTo>
                  <a:cubicBezTo>
                    <a:pt x="2434" y="7973"/>
                    <a:pt x="2608" y="8147"/>
                    <a:pt x="2819" y="8248"/>
                  </a:cubicBezTo>
                  <a:cubicBezTo>
                    <a:pt x="3000" y="8327"/>
                    <a:pt x="3191" y="8351"/>
                    <a:pt x="3384" y="8351"/>
                  </a:cubicBezTo>
                  <a:cubicBezTo>
                    <a:pt x="3505" y="8351"/>
                    <a:pt x="3627" y="8341"/>
                    <a:pt x="3747" y="8331"/>
                  </a:cubicBezTo>
                  <a:lnTo>
                    <a:pt x="6025" y="8156"/>
                  </a:lnTo>
                  <a:cubicBezTo>
                    <a:pt x="6208" y="8138"/>
                    <a:pt x="6429" y="8119"/>
                    <a:pt x="6557" y="7973"/>
                  </a:cubicBezTo>
                  <a:cubicBezTo>
                    <a:pt x="6649" y="7844"/>
                    <a:pt x="6695" y="7688"/>
                    <a:pt x="6667" y="7532"/>
                  </a:cubicBezTo>
                  <a:cubicBezTo>
                    <a:pt x="6649" y="7265"/>
                    <a:pt x="6576" y="7008"/>
                    <a:pt x="6438" y="6788"/>
                  </a:cubicBezTo>
                  <a:cubicBezTo>
                    <a:pt x="6502" y="6760"/>
                    <a:pt x="6557" y="6724"/>
                    <a:pt x="6612" y="6687"/>
                  </a:cubicBezTo>
                  <a:cubicBezTo>
                    <a:pt x="8045" y="5833"/>
                    <a:pt x="8734" y="3913"/>
                    <a:pt x="8155" y="2343"/>
                  </a:cubicBezTo>
                  <a:cubicBezTo>
                    <a:pt x="7834" y="1471"/>
                    <a:pt x="7163" y="763"/>
                    <a:pt x="6309" y="405"/>
                  </a:cubicBezTo>
                  <a:cubicBezTo>
                    <a:pt x="5896" y="231"/>
                    <a:pt x="5455" y="121"/>
                    <a:pt x="5014" y="75"/>
                  </a:cubicBezTo>
                  <a:cubicBezTo>
                    <a:pt x="4931" y="61"/>
                    <a:pt x="4651" y="0"/>
                    <a:pt x="4420"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2139306" y="2526235"/>
              <a:ext cx="744177" cy="476225"/>
            </a:xfrm>
            <a:custGeom>
              <a:rect b="b" l="l" r="r" t="t"/>
              <a:pathLst>
                <a:path extrusionOk="0" h="2122" w="3316">
                  <a:moveTo>
                    <a:pt x="2565" y="0"/>
                  </a:moveTo>
                  <a:cubicBezTo>
                    <a:pt x="1856" y="0"/>
                    <a:pt x="1102" y="205"/>
                    <a:pt x="588" y="695"/>
                  </a:cubicBezTo>
                  <a:cubicBezTo>
                    <a:pt x="505" y="769"/>
                    <a:pt x="441" y="842"/>
                    <a:pt x="377" y="934"/>
                  </a:cubicBezTo>
                  <a:cubicBezTo>
                    <a:pt x="174" y="1182"/>
                    <a:pt x="0" y="1513"/>
                    <a:pt x="9" y="1807"/>
                  </a:cubicBezTo>
                  <a:cubicBezTo>
                    <a:pt x="16" y="2038"/>
                    <a:pt x="95" y="2122"/>
                    <a:pt x="199" y="2122"/>
                  </a:cubicBezTo>
                  <a:cubicBezTo>
                    <a:pt x="372" y="2122"/>
                    <a:pt x="617" y="1893"/>
                    <a:pt x="726" y="1733"/>
                  </a:cubicBezTo>
                  <a:cubicBezTo>
                    <a:pt x="1304" y="934"/>
                    <a:pt x="2085" y="953"/>
                    <a:pt x="2930" y="585"/>
                  </a:cubicBezTo>
                  <a:cubicBezTo>
                    <a:pt x="3049" y="549"/>
                    <a:pt x="3150" y="466"/>
                    <a:pt x="3214" y="356"/>
                  </a:cubicBezTo>
                  <a:cubicBezTo>
                    <a:pt x="3315" y="126"/>
                    <a:pt x="3086" y="34"/>
                    <a:pt x="2902" y="16"/>
                  </a:cubicBezTo>
                  <a:cubicBezTo>
                    <a:pt x="2792" y="6"/>
                    <a:pt x="2679" y="0"/>
                    <a:pt x="25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3"/>
          <p:cNvGrpSpPr/>
          <p:nvPr/>
        </p:nvGrpSpPr>
        <p:grpSpPr>
          <a:xfrm rot="72590">
            <a:off x="2869459" y="2340774"/>
            <a:ext cx="930707" cy="2004344"/>
            <a:chOff x="3017108" y="834601"/>
            <a:chExt cx="1169704" cy="2519042"/>
          </a:xfrm>
        </p:grpSpPr>
        <p:sp>
          <p:nvSpPr>
            <p:cNvPr id="153" name="Google Shape;153;p3"/>
            <p:cNvSpPr/>
            <p:nvPr/>
          </p:nvSpPr>
          <p:spPr>
            <a:xfrm>
              <a:off x="3526794" y="1589582"/>
              <a:ext cx="52710" cy="318108"/>
            </a:xfrm>
            <a:custGeom>
              <a:rect b="b" l="l" r="r" t="t"/>
              <a:pathLst>
                <a:path extrusionOk="0" h="1545" w="256">
                  <a:moveTo>
                    <a:pt x="0" y="1"/>
                  </a:moveTo>
                  <a:lnTo>
                    <a:pt x="0" y="1545"/>
                  </a:lnTo>
                  <a:lnTo>
                    <a:pt x="256" y="1545"/>
                  </a:lnTo>
                  <a:lnTo>
                    <a:pt x="2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rot="-900036">
              <a:off x="3184686" y="1864583"/>
              <a:ext cx="834541" cy="1404989"/>
            </a:xfrm>
            <a:custGeom>
              <a:rect b="b" l="l" r="r" t="t"/>
              <a:pathLst>
                <a:path extrusionOk="0" h="6030" w="3582">
                  <a:moveTo>
                    <a:pt x="3160" y="0"/>
                  </a:moveTo>
                  <a:lnTo>
                    <a:pt x="1672" y="37"/>
                  </a:lnTo>
                  <a:cubicBezTo>
                    <a:pt x="1665" y="37"/>
                    <a:pt x="1659" y="37"/>
                    <a:pt x="1653" y="37"/>
                  </a:cubicBezTo>
                  <a:cubicBezTo>
                    <a:pt x="1394" y="37"/>
                    <a:pt x="1166" y="218"/>
                    <a:pt x="1130" y="478"/>
                  </a:cubicBezTo>
                  <a:lnTo>
                    <a:pt x="65" y="5125"/>
                  </a:lnTo>
                  <a:cubicBezTo>
                    <a:pt x="0" y="5382"/>
                    <a:pt x="166" y="5648"/>
                    <a:pt x="432" y="5703"/>
                  </a:cubicBezTo>
                  <a:lnTo>
                    <a:pt x="1782" y="6015"/>
                  </a:lnTo>
                  <a:cubicBezTo>
                    <a:pt x="1820" y="6025"/>
                    <a:pt x="1857" y="6029"/>
                    <a:pt x="1895" y="6029"/>
                  </a:cubicBezTo>
                  <a:cubicBezTo>
                    <a:pt x="2112" y="6029"/>
                    <a:pt x="2314" y="5876"/>
                    <a:pt x="2361" y="5648"/>
                  </a:cubicBezTo>
                  <a:lnTo>
                    <a:pt x="3527" y="579"/>
                  </a:lnTo>
                  <a:cubicBezTo>
                    <a:pt x="3582" y="322"/>
                    <a:pt x="3426" y="55"/>
                    <a:pt x="3160" y="0"/>
                  </a:cubicBezTo>
                  <a:close/>
                </a:path>
              </a:pathLst>
            </a:custGeom>
            <a:solidFill>
              <a:srgbClr val="F6A2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rot="-900036">
              <a:off x="3491799" y="1824144"/>
              <a:ext cx="522112" cy="1404989"/>
            </a:xfrm>
            <a:custGeom>
              <a:rect b="b" l="l" r="r" t="t"/>
              <a:pathLst>
                <a:path extrusionOk="0" h="6030" w="2241">
                  <a:moveTo>
                    <a:pt x="1819" y="0"/>
                  </a:moveTo>
                  <a:lnTo>
                    <a:pt x="1359" y="9"/>
                  </a:lnTo>
                  <a:lnTo>
                    <a:pt x="0" y="5914"/>
                  </a:lnTo>
                  <a:lnTo>
                    <a:pt x="432" y="6015"/>
                  </a:lnTo>
                  <a:cubicBezTo>
                    <a:pt x="471" y="6025"/>
                    <a:pt x="510" y="6029"/>
                    <a:pt x="548" y="6029"/>
                  </a:cubicBezTo>
                  <a:cubicBezTo>
                    <a:pt x="771" y="6029"/>
                    <a:pt x="973" y="5876"/>
                    <a:pt x="1020" y="5648"/>
                  </a:cubicBezTo>
                  <a:lnTo>
                    <a:pt x="2186" y="579"/>
                  </a:lnTo>
                  <a:cubicBezTo>
                    <a:pt x="2241" y="322"/>
                    <a:pt x="2076" y="55"/>
                    <a:pt x="1819" y="0"/>
                  </a:cubicBezTo>
                  <a:close/>
                </a:path>
              </a:pathLst>
            </a:custGeom>
            <a:solidFill>
              <a:srgbClr val="F0693C">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rot="-900036">
              <a:off x="3187365" y="903053"/>
              <a:ext cx="633478" cy="794296"/>
            </a:xfrm>
            <a:custGeom>
              <a:rect b="b" l="l" r="r" t="t"/>
              <a:pathLst>
                <a:path extrusionOk="0" h="3409" w="2719">
                  <a:moveTo>
                    <a:pt x="1782" y="0"/>
                  </a:moveTo>
                  <a:cubicBezTo>
                    <a:pt x="1674" y="0"/>
                    <a:pt x="1557" y="62"/>
                    <a:pt x="1433" y="202"/>
                  </a:cubicBezTo>
                  <a:cubicBezTo>
                    <a:pt x="1433" y="202"/>
                    <a:pt x="0" y="1773"/>
                    <a:pt x="441" y="2728"/>
                  </a:cubicBezTo>
                  <a:cubicBezTo>
                    <a:pt x="665" y="3206"/>
                    <a:pt x="1027" y="3409"/>
                    <a:pt x="1374" y="3409"/>
                  </a:cubicBezTo>
                  <a:cubicBezTo>
                    <a:pt x="1665" y="3409"/>
                    <a:pt x="1945" y="3265"/>
                    <a:pt x="2121" y="3022"/>
                  </a:cubicBezTo>
                  <a:cubicBezTo>
                    <a:pt x="2719" y="2181"/>
                    <a:pt x="2421" y="0"/>
                    <a:pt x="17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rot="-900036">
              <a:off x="3316415" y="1161632"/>
              <a:ext cx="406553" cy="510503"/>
            </a:xfrm>
            <a:custGeom>
              <a:rect b="b" l="l" r="r" t="t"/>
              <a:pathLst>
                <a:path extrusionOk="0" h="2191" w="1745">
                  <a:moveTo>
                    <a:pt x="1141" y="1"/>
                  </a:moveTo>
                  <a:cubicBezTo>
                    <a:pt x="1073" y="1"/>
                    <a:pt x="998" y="40"/>
                    <a:pt x="919" y="130"/>
                  </a:cubicBezTo>
                  <a:cubicBezTo>
                    <a:pt x="919" y="130"/>
                    <a:pt x="0" y="1140"/>
                    <a:pt x="285" y="1756"/>
                  </a:cubicBezTo>
                  <a:cubicBezTo>
                    <a:pt x="429" y="2062"/>
                    <a:pt x="660" y="2190"/>
                    <a:pt x="880" y="2190"/>
                  </a:cubicBezTo>
                  <a:cubicBezTo>
                    <a:pt x="1069" y="2190"/>
                    <a:pt x="1249" y="2096"/>
                    <a:pt x="1360" y="1939"/>
                  </a:cubicBezTo>
                  <a:cubicBezTo>
                    <a:pt x="1745" y="1404"/>
                    <a:pt x="1551" y="1"/>
                    <a:pt x="1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rot="-900036">
              <a:off x="3225383" y="1804925"/>
              <a:ext cx="720846" cy="553841"/>
            </a:xfrm>
            <a:custGeom>
              <a:rect b="b" l="l" r="r" t="t"/>
              <a:pathLst>
                <a:path extrusionOk="0" h="2377" w="3094">
                  <a:moveTo>
                    <a:pt x="2647" y="0"/>
                  </a:moveTo>
                  <a:cubicBezTo>
                    <a:pt x="2637" y="0"/>
                    <a:pt x="2628" y="0"/>
                    <a:pt x="2618" y="1"/>
                  </a:cubicBezTo>
                  <a:lnTo>
                    <a:pt x="552" y="185"/>
                  </a:lnTo>
                  <a:cubicBezTo>
                    <a:pt x="386" y="203"/>
                    <a:pt x="249" y="323"/>
                    <a:pt x="212" y="488"/>
                  </a:cubicBezTo>
                  <a:lnTo>
                    <a:pt x="37" y="1250"/>
                  </a:lnTo>
                  <a:cubicBezTo>
                    <a:pt x="1" y="1425"/>
                    <a:pt x="111" y="1599"/>
                    <a:pt x="285" y="1645"/>
                  </a:cubicBezTo>
                  <a:cubicBezTo>
                    <a:pt x="460" y="1682"/>
                    <a:pt x="570" y="1856"/>
                    <a:pt x="524" y="2031"/>
                  </a:cubicBezTo>
                  <a:lnTo>
                    <a:pt x="515" y="2086"/>
                  </a:lnTo>
                  <a:cubicBezTo>
                    <a:pt x="487" y="2214"/>
                    <a:pt x="561" y="2343"/>
                    <a:pt x="689" y="2371"/>
                  </a:cubicBezTo>
                  <a:cubicBezTo>
                    <a:pt x="708" y="2374"/>
                    <a:pt x="726" y="2376"/>
                    <a:pt x="744" y="2376"/>
                  </a:cubicBezTo>
                  <a:cubicBezTo>
                    <a:pt x="852" y="2376"/>
                    <a:pt x="951" y="2306"/>
                    <a:pt x="974" y="2196"/>
                  </a:cubicBezTo>
                  <a:lnTo>
                    <a:pt x="1002" y="2077"/>
                  </a:lnTo>
                  <a:cubicBezTo>
                    <a:pt x="1033" y="1960"/>
                    <a:pt x="1137" y="1876"/>
                    <a:pt x="1258" y="1876"/>
                  </a:cubicBezTo>
                  <a:cubicBezTo>
                    <a:pt x="1279" y="1876"/>
                    <a:pt x="1301" y="1878"/>
                    <a:pt x="1323" y="1884"/>
                  </a:cubicBezTo>
                  <a:cubicBezTo>
                    <a:pt x="1341" y="1887"/>
                    <a:pt x="1358" y="1889"/>
                    <a:pt x="1375" y="1889"/>
                  </a:cubicBezTo>
                  <a:cubicBezTo>
                    <a:pt x="1502" y="1889"/>
                    <a:pt x="1612" y="1803"/>
                    <a:pt x="1645" y="1682"/>
                  </a:cubicBezTo>
                  <a:lnTo>
                    <a:pt x="1727" y="1287"/>
                  </a:lnTo>
                  <a:cubicBezTo>
                    <a:pt x="1750" y="1202"/>
                    <a:pt x="1826" y="1143"/>
                    <a:pt x="1909" y="1143"/>
                  </a:cubicBezTo>
                  <a:cubicBezTo>
                    <a:pt x="1925" y="1143"/>
                    <a:pt x="1941" y="1145"/>
                    <a:pt x="1957" y="1149"/>
                  </a:cubicBezTo>
                  <a:cubicBezTo>
                    <a:pt x="2067" y="1167"/>
                    <a:pt x="2131" y="1268"/>
                    <a:pt x="2104" y="1379"/>
                  </a:cubicBezTo>
                  <a:lnTo>
                    <a:pt x="2039" y="1682"/>
                  </a:lnTo>
                  <a:cubicBezTo>
                    <a:pt x="1994" y="1884"/>
                    <a:pt x="2122" y="2086"/>
                    <a:pt x="2324" y="2141"/>
                  </a:cubicBezTo>
                  <a:cubicBezTo>
                    <a:pt x="2347" y="2146"/>
                    <a:pt x="2369" y="2148"/>
                    <a:pt x="2392" y="2148"/>
                  </a:cubicBezTo>
                  <a:cubicBezTo>
                    <a:pt x="2542" y="2148"/>
                    <a:pt x="2679" y="2045"/>
                    <a:pt x="2719" y="1893"/>
                  </a:cubicBezTo>
                  <a:lnTo>
                    <a:pt x="3040" y="488"/>
                  </a:lnTo>
                  <a:cubicBezTo>
                    <a:pt x="3094" y="231"/>
                    <a:pt x="2899" y="0"/>
                    <a:pt x="2647" y="0"/>
                  </a:cubicBezTo>
                  <a:close/>
                </a:path>
              </a:pathLst>
            </a:custGeom>
            <a:solidFill>
              <a:srgbClr val="FAC9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3"/>
          <p:cNvSpPr/>
          <p:nvPr/>
        </p:nvSpPr>
        <p:spPr>
          <a:xfrm flipH="1">
            <a:off x="6461286" y="399382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flipH="1">
            <a:off x="5315761" y="65377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rot="-174578">
            <a:off x="7568937" y="1226936"/>
            <a:ext cx="321745" cy="243475"/>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033150" y="12491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4687350" y="204753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flipH="1">
            <a:off x="2170611" y="65377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9_1_1">
    <p:spTree>
      <p:nvGrpSpPr>
        <p:cNvPr id="534" name="Shape 534"/>
        <p:cNvGrpSpPr/>
        <p:nvPr/>
      </p:nvGrpSpPr>
      <p:grpSpPr>
        <a:xfrm>
          <a:off x="0" y="0"/>
          <a:ext cx="0" cy="0"/>
          <a:chOff x="0" y="0"/>
          <a:chExt cx="0" cy="0"/>
        </a:xfrm>
      </p:grpSpPr>
      <p:sp>
        <p:nvSpPr>
          <p:cNvPr id="535" name="Google Shape;535;p21"/>
          <p:cNvSpPr/>
          <p:nvPr/>
        </p:nvSpPr>
        <p:spPr>
          <a:xfrm>
            <a:off x="201025" y="-1799200"/>
            <a:ext cx="8742300" cy="8742300"/>
          </a:xfrm>
          <a:prstGeom prst="ellipse">
            <a:avLst/>
          </a:pr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1"/>
          <p:cNvSpPr/>
          <p:nvPr/>
        </p:nvSpPr>
        <p:spPr>
          <a:xfrm>
            <a:off x="858444" y="-1141806"/>
            <a:ext cx="7427100" cy="74271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1"/>
          <p:cNvSpPr txBox="1"/>
          <p:nvPr>
            <p:ph type="title"/>
          </p:nvPr>
        </p:nvSpPr>
        <p:spPr>
          <a:xfrm>
            <a:off x="726100" y="401250"/>
            <a:ext cx="76917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38" name="Google Shape;538;p21"/>
          <p:cNvSpPr/>
          <p:nvPr/>
        </p:nvSpPr>
        <p:spPr>
          <a:xfrm flipH="1" rot="2918662">
            <a:off x="464462" y="851249"/>
            <a:ext cx="321740"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1"/>
          <p:cNvSpPr/>
          <p:nvPr/>
        </p:nvSpPr>
        <p:spPr>
          <a:xfrm rot="10800000">
            <a:off x="173724" y="14252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1"/>
          <p:cNvSpPr/>
          <p:nvPr/>
        </p:nvSpPr>
        <p:spPr>
          <a:xfrm flipH="1" rot="10800000">
            <a:off x="276500" y="452533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p:nvPr/>
        </p:nvSpPr>
        <p:spPr>
          <a:xfrm flipH="1" rot="-1898334">
            <a:off x="8663990" y="4162238"/>
            <a:ext cx="321740"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1"/>
          <p:cNvSpPr/>
          <p:nvPr/>
        </p:nvSpPr>
        <p:spPr>
          <a:xfrm flipH="1" rot="10800000">
            <a:off x="8556725" y="41913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1"/>
          <p:cNvSpPr/>
          <p:nvPr/>
        </p:nvSpPr>
        <p:spPr>
          <a:xfrm rot="10800000">
            <a:off x="8928199" y="117417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5">
    <p:spTree>
      <p:nvGrpSpPr>
        <p:cNvPr id="544" name="Shape 544"/>
        <p:cNvGrpSpPr/>
        <p:nvPr/>
      </p:nvGrpSpPr>
      <p:grpSpPr>
        <a:xfrm>
          <a:off x="0" y="0"/>
          <a:ext cx="0" cy="0"/>
          <a:chOff x="0" y="0"/>
          <a:chExt cx="0" cy="0"/>
        </a:xfrm>
      </p:grpSpPr>
      <p:sp>
        <p:nvSpPr>
          <p:cNvPr id="545" name="Google Shape;545;p22"/>
          <p:cNvSpPr/>
          <p:nvPr/>
        </p:nvSpPr>
        <p:spPr>
          <a:xfrm flipH="1" rot="10644890">
            <a:off x="-1477387" y="-53016"/>
            <a:ext cx="12098798" cy="7166595"/>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2"/>
          <p:cNvSpPr/>
          <p:nvPr/>
        </p:nvSpPr>
        <p:spPr>
          <a:xfrm flipH="1" rot="10644890">
            <a:off x="-1467913" y="366875"/>
            <a:ext cx="12098798" cy="6746490"/>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2"/>
          <p:cNvSpPr/>
          <p:nvPr/>
        </p:nvSpPr>
        <p:spPr>
          <a:xfrm flipH="1" rot="10644890">
            <a:off x="-1456412" y="957358"/>
            <a:ext cx="12098658" cy="6155792"/>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2"/>
          <p:cNvSpPr txBox="1"/>
          <p:nvPr>
            <p:ph hasCustomPrompt="1" type="title"/>
          </p:nvPr>
        </p:nvSpPr>
        <p:spPr>
          <a:xfrm>
            <a:off x="887838" y="1457833"/>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5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49" name="Google Shape;549;p22"/>
          <p:cNvSpPr txBox="1"/>
          <p:nvPr>
            <p:ph idx="1" type="body"/>
          </p:nvPr>
        </p:nvSpPr>
        <p:spPr>
          <a:xfrm>
            <a:off x="1108788" y="2450003"/>
            <a:ext cx="2031900" cy="5997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Char char="●"/>
              <a:defRPr sz="1400">
                <a:solidFill>
                  <a:schemeClr val="dk1"/>
                </a:solidFill>
              </a:defRPr>
            </a:lvl1pPr>
            <a:lvl2pPr indent="-317500" lvl="1" marL="914400" rtl="0" algn="ctr">
              <a:spcBef>
                <a:spcPts val="1600"/>
              </a:spcBef>
              <a:spcAft>
                <a:spcPts val="0"/>
              </a:spcAft>
              <a:buClr>
                <a:schemeClr val="dk1"/>
              </a:buClr>
              <a:buSzPts val="1400"/>
              <a:buChar char="○"/>
              <a:defRPr>
                <a:solidFill>
                  <a:schemeClr val="dk1"/>
                </a:solidFill>
              </a:defRPr>
            </a:lvl2pPr>
            <a:lvl3pPr indent="-317500" lvl="2" marL="1371600" rtl="0" algn="ctr">
              <a:spcBef>
                <a:spcPts val="1600"/>
              </a:spcBef>
              <a:spcAft>
                <a:spcPts val="0"/>
              </a:spcAft>
              <a:buClr>
                <a:schemeClr val="dk1"/>
              </a:buClr>
              <a:buSzPts val="1400"/>
              <a:buChar char="■"/>
              <a:defRPr>
                <a:solidFill>
                  <a:schemeClr val="dk1"/>
                </a:solidFill>
              </a:defRPr>
            </a:lvl3pPr>
            <a:lvl4pPr indent="-317500" lvl="3" marL="1828800" rtl="0" algn="ctr">
              <a:spcBef>
                <a:spcPts val="1600"/>
              </a:spcBef>
              <a:spcAft>
                <a:spcPts val="0"/>
              </a:spcAft>
              <a:buClr>
                <a:schemeClr val="dk1"/>
              </a:buClr>
              <a:buSzPts val="1400"/>
              <a:buChar char="●"/>
              <a:defRPr>
                <a:solidFill>
                  <a:schemeClr val="dk1"/>
                </a:solidFill>
              </a:defRPr>
            </a:lvl4pPr>
            <a:lvl5pPr indent="-317500" lvl="4" marL="2286000" rtl="0" algn="ctr">
              <a:spcBef>
                <a:spcPts val="1600"/>
              </a:spcBef>
              <a:spcAft>
                <a:spcPts val="0"/>
              </a:spcAft>
              <a:buClr>
                <a:schemeClr val="dk1"/>
              </a:buClr>
              <a:buSzPts val="1400"/>
              <a:buChar char="○"/>
              <a:defRPr>
                <a:solidFill>
                  <a:schemeClr val="dk1"/>
                </a:solidFill>
              </a:defRPr>
            </a:lvl5pPr>
            <a:lvl6pPr indent="-317500" lvl="5" marL="2743200" rtl="0" algn="ctr">
              <a:spcBef>
                <a:spcPts val="1600"/>
              </a:spcBef>
              <a:spcAft>
                <a:spcPts val="0"/>
              </a:spcAft>
              <a:buClr>
                <a:schemeClr val="dk1"/>
              </a:buClr>
              <a:buSzPts val="1400"/>
              <a:buChar char="■"/>
              <a:defRPr>
                <a:solidFill>
                  <a:schemeClr val="dk1"/>
                </a:solidFill>
              </a:defRPr>
            </a:lvl6pPr>
            <a:lvl7pPr indent="-317500" lvl="6" marL="3200400" rtl="0" algn="ctr">
              <a:spcBef>
                <a:spcPts val="1600"/>
              </a:spcBef>
              <a:spcAft>
                <a:spcPts val="0"/>
              </a:spcAft>
              <a:buClr>
                <a:schemeClr val="dk1"/>
              </a:buClr>
              <a:buSzPts val="1400"/>
              <a:buChar char="●"/>
              <a:defRPr>
                <a:solidFill>
                  <a:schemeClr val="dk1"/>
                </a:solidFill>
              </a:defRPr>
            </a:lvl7pPr>
            <a:lvl8pPr indent="-317500" lvl="7" marL="3657600" rtl="0" algn="ctr">
              <a:spcBef>
                <a:spcPts val="1600"/>
              </a:spcBef>
              <a:spcAft>
                <a:spcPts val="0"/>
              </a:spcAft>
              <a:buClr>
                <a:schemeClr val="dk1"/>
              </a:buClr>
              <a:buSzPts val="1400"/>
              <a:buChar char="○"/>
              <a:defRPr>
                <a:solidFill>
                  <a:schemeClr val="dk1"/>
                </a:solidFill>
              </a:defRPr>
            </a:lvl8pPr>
            <a:lvl9pPr indent="-317500" lvl="8" marL="4114800" rtl="0" algn="ctr">
              <a:spcBef>
                <a:spcPts val="1600"/>
              </a:spcBef>
              <a:spcAft>
                <a:spcPts val="1600"/>
              </a:spcAft>
              <a:buClr>
                <a:schemeClr val="dk1"/>
              </a:buClr>
              <a:buSzPts val="1400"/>
              <a:buChar char="■"/>
              <a:defRPr>
                <a:solidFill>
                  <a:schemeClr val="dk1"/>
                </a:solidFill>
              </a:defRPr>
            </a:lvl9pPr>
          </a:lstStyle>
          <a:p/>
        </p:txBody>
      </p:sp>
      <p:sp>
        <p:nvSpPr>
          <p:cNvPr id="550" name="Google Shape;550;p22"/>
          <p:cNvSpPr txBox="1"/>
          <p:nvPr>
            <p:ph hasCustomPrompt="1" idx="2" type="title"/>
          </p:nvPr>
        </p:nvSpPr>
        <p:spPr>
          <a:xfrm>
            <a:off x="3335100" y="175195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5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51" name="Google Shape;551;p22"/>
          <p:cNvSpPr txBox="1"/>
          <p:nvPr>
            <p:ph idx="3" type="body"/>
          </p:nvPr>
        </p:nvSpPr>
        <p:spPr>
          <a:xfrm>
            <a:off x="3556050" y="2745928"/>
            <a:ext cx="2031900" cy="5997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Char char="●"/>
              <a:defRPr sz="1400">
                <a:solidFill>
                  <a:schemeClr val="dk1"/>
                </a:solidFill>
              </a:defRPr>
            </a:lvl1pPr>
            <a:lvl2pPr indent="-317500" lvl="1" marL="914400" rtl="0" algn="ctr">
              <a:spcBef>
                <a:spcPts val="1600"/>
              </a:spcBef>
              <a:spcAft>
                <a:spcPts val="0"/>
              </a:spcAft>
              <a:buClr>
                <a:schemeClr val="dk1"/>
              </a:buClr>
              <a:buSzPts val="1400"/>
              <a:buChar char="○"/>
              <a:defRPr>
                <a:solidFill>
                  <a:schemeClr val="dk1"/>
                </a:solidFill>
              </a:defRPr>
            </a:lvl2pPr>
            <a:lvl3pPr indent="-317500" lvl="2" marL="1371600" rtl="0" algn="ctr">
              <a:spcBef>
                <a:spcPts val="1600"/>
              </a:spcBef>
              <a:spcAft>
                <a:spcPts val="0"/>
              </a:spcAft>
              <a:buClr>
                <a:schemeClr val="dk1"/>
              </a:buClr>
              <a:buSzPts val="1400"/>
              <a:buChar char="■"/>
              <a:defRPr>
                <a:solidFill>
                  <a:schemeClr val="dk1"/>
                </a:solidFill>
              </a:defRPr>
            </a:lvl3pPr>
            <a:lvl4pPr indent="-317500" lvl="3" marL="1828800" rtl="0" algn="ctr">
              <a:spcBef>
                <a:spcPts val="1600"/>
              </a:spcBef>
              <a:spcAft>
                <a:spcPts val="0"/>
              </a:spcAft>
              <a:buClr>
                <a:schemeClr val="dk1"/>
              </a:buClr>
              <a:buSzPts val="1400"/>
              <a:buChar char="●"/>
              <a:defRPr>
                <a:solidFill>
                  <a:schemeClr val="dk1"/>
                </a:solidFill>
              </a:defRPr>
            </a:lvl4pPr>
            <a:lvl5pPr indent="-317500" lvl="4" marL="2286000" rtl="0" algn="ctr">
              <a:spcBef>
                <a:spcPts val="1600"/>
              </a:spcBef>
              <a:spcAft>
                <a:spcPts val="0"/>
              </a:spcAft>
              <a:buClr>
                <a:schemeClr val="dk1"/>
              </a:buClr>
              <a:buSzPts val="1400"/>
              <a:buChar char="○"/>
              <a:defRPr>
                <a:solidFill>
                  <a:schemeClr val="dk1"/>
                </a:solidFill>
              </a:defRPr>
            </a:lvl5pPr>
            <a:lvl6pPr indent="-317500" lvl="5" marL="2743200" rtl="0" algn="ctr">
              <a:spcBef>
                <a:spcPts val="1600"/>
              </a:spcBef>
              <a:spcAft>
                <a:spcPts val="0"/>
              </a:spcAft>
              <a:buClr>
                <a:schemeClr val="dk1"/>
              </a:buClr>
              <a:buSzPts val="1400"/>
              <a:buChar char="■"/>
              <a:defRPr>
                <a:solidFill>
                  <a:schemeClr val="dk1"/>
                </a:solidFill>
              </a:defRPr>
            </a:lvl6pPr>
            <a:lvl7pPr indent="-317500" lvl="6" marL="3200400" rtl="0" algn="ctr">
              <a:spcBef>
                <a:spcPts val="1600"/>
              </a:spcBef>
              <a:spcAft>
                <a:spcPts val="0"/>
              </a:spcAft>
              <a:buClr>
                <a:schemeClr val="dk1"/>
              </a:buClr>
              <a:buSzPts val="1400"/>
              <a:buChar char="●"/>
              <a:defRPr>
                <a:solidFill>
                  <a:schemeClr val="dk1"/>
                </a:solidFill>
              </a:defRPr>
            </a:lvl7pPr>
            <a:lvl8pPr indent="-317500" lvl="7" marL="3657600" rtl="0" algn="ctr">
              <a:spcBef>
                <a:spcPts val="1600"/>
              </a:spcBef>
              <a:spcAft>
                <a:spcPts val="0"/>
              </a:spcAft>
              <a:buClr>
                <a:schemeClr val="dk1"/>
              </a:buClr>
              <a:buSzPts val="1400"/>
              <a:buChar char="○"/>
              <a:defRPr>
                <a:solidFill>
                  <a:schemeClr val="dk1"/>
                </a:solidFill>
              </a:defRPr>
            </a:lvl8pPr>
            <a:lvl9pPr indent="-317500" lvl="8" marL="4114800" rtl="0" algn="ctr">
              <a:spcBef>
                <a:spcPts val="1600"/>
              </a:spcBef>
              <a:spcAft>
                <a:spcPts val="1600"/>
              </a:spcAft>
              <a:buClr>
                <a:schemeClr val="dk1"/>
              </a:buClr>
              <a:buSzPts val="1400"/>
              <a:buChar char="■"/>
              <a:defRPr>
                <a:solidFill>
                  <a:schemeClr val="dk1"/>
                </a:solidFill>
              </a:defRPr>
            </a:lvl9pPr>
          </a:lstStyle>
          <a:p/>
        </p:txBody>
      </p:sp>
      <p:sp>
        <p:nvSpPr>
          <p:cNvPr id="552" name="Google Shape;552;p22"/>
          <p:cNvSpPr txBox="1"/>
          <p:nvPr>
            <p:ph hasCustomPrompt="1" idx="4" type="title"/>
          </p:nvPr>
        </p:nvSpPr>
        <p:spPr>
          <a:xfrm>
            <a:off x="5744513" y="2144508"/>
            <a:ext cx="2473800" cy="94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5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53" name="Google Shape;553;p22"/>
          <p:cNvSpPr txBox="1"/>
          <p:nvPr>
            <p:ph idx="5" type="body"/>
          </p:nvPr>
        </p:nvSpPr>
        <p:spPr>
          <a:xfrm>
            <a:off x="5965463" y="3121028"/>
            <a:ext cx="2031900" cy="5997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Char char="●"/>
              <a:defRPr sz="1400">
                <a:solidFill>
                  <a:schemeClr val="dk1"/>
                </a:solidFill>
              </a:defRPr>
            </a:lvl1pPr>
            <a:lvl2pPr indent="-317500" lvl="1" marL="914400" rtl="0" algn="ctr">
              <a:spcBef>
                <a:spcPts val="1600"/>
              </a:spcBef>
              <a:spcAft>
                <a:spcPts val="0"/>
              </a:spcAft>
              <a:buClr>
                <a:schemeClr val="dk1"/>
              </a:buClr>
              <a:buSzPts val="1400"/>
              <a:buChar char="○"/>
              <a:defRPr>
                <a:solidFill>
                  <a:schemeClr val="dk1"/>
                </a:solidFill>
              </a:defRPr>
            </a:lvl2pPr>
            <a:lvl3pPr indent="-317500" lvl="2" marL="1371600" rtl="0" algn="ctr">
              <a:spcBef>
                <a:spcPts val="1600"/>
              </a:spcBef>
              <a:spcAft>
                <a:spcPts val="0"/>
              </a:spcAft>
              <a:buClr>
                <a:schemeClr val="dk1"/>
              </a:buClr>
              <a:buSzPts val="1400"/>
              <a:buChar char="■"/>
              <a:defRPr>
                <a:solidFill>
                  <a:schemeClr val="dk1"/>
                </a:solidFill>
              </a:defRPr>
            </a:lvl3pPr>
            <a:lvl4pPr indent="-317500" lvl="3" marL="1828800" rtl="0" algn="ctr">
              <a:spcBef>
                <a:spcPts val="1600"/>
              </a:spcBef>
              <a:spcAft>
                <a:spcPts val="0"/>
              </a:spcAft>
              <a:buClr>
                <a:schemeClr val="dk1"/>
              </a:buClr>
              <a:buSzPts val="1400"/>
              <a:buChar char="●"/>
              <a:defRPr>
                <a:solidFill>
                  <a:schemeClr val="dk1"/>
                </a:solidFill>
              </a:defRPr>
            </a:lvl4pPr>
            <a:lvl5pPr indent="-317500" lvl="4" marL="2286000" rtl="0" algn="ctr">
              <a:spcBef>
                <a:spcPts val="1600"/>
              </a:spcBef>
              <a:spcAft>
                <a:spcPts val="0"/>
              </a:spcAft>
              <a:buClr>
                <a:schemeClr val="dk1"/>
              </a:buClr>
              <a:buSzPts val="1400"/>
              <a:buChar char="○"/>
              <a:defRPr>
                <a:solidFill>
                  <a:schemeClr val="dk1"/>
                </a:solidFill>
              </a:defRPr>
            </a:lvl5pPr>
            <a:lvl6pPr indent="-317500" lvl="5" marL="2743200" rtl="0" algn="ctr">
              <a:spcBef>
                <a:spcPts val="1600"/>
              </a:spcBef>
              <a:spcAft>
                <a:spcPts val="0"/>
              </a:spcAft>
              <a:buClr>
                <a:schemeClr val="dk1"/>
              </a:buClr>
              <a:buSzPts val="1400"/>
              <a:buChar char="■"/>
              <a:defRPr>
                <a:solidFill>
                  <a:schemeClr val="dk1"/>
                </a:solidFill>
              </a:defRPr>
            </a:lvl6pPr>
            <a:lvl7pPr indent="-317500" lvl="6" marL="3200400" rtl="0" algn="ctr">
              <a:spcBef>
                <a:spcPts val="1600"/>
              </a:spcBef>
              <a:spcAft>
                <a:spcPts val="0"/>
              </a:spcAft>
              <a:buClr>
                <a:schemeClr val="dk1"/>
              </a:buClr>
              <a:buSzPts val="1400"/>
              <a:buChar char="●"/>
              <a:defRPr>
                <a:solidFill>
                  <a:schemeClr val="dk1"/>
                </a:solidFill>
              </a:defRPr>
            </a:lvl7pPr>
            <a:lvl8pPr indent="-317500" lvl="7" marL="3657600" rtl="0" algn="ctr">
              <a:spcBef>
                <a:spcPts val="1600"/>
              </a:spcBef>
              <a:spcAft>
                <a:spcPts val="0"/>
              </a:spcAft>
              <a:buClr>
                <a:schemeClr val="dk1"/>
              </a:buClr>
              <a:buSzPts val="1400"/>
              <a:buChar char="○"/>
              <a:defRPr>
                <a:solidFill>
                  <a:schemeClr val="dk1"/>
                </a:solidFill>
              </a:defRPr>
            </a:lvl8pPr>
            <a:lvl9pPr indent="-317500" lvl="8" marL="4114800" rtl="0" algn="ctr">
              <a:spcBef>
                <a:spcPts val="1600"/>
              </a:spcBef>
              <a:spcAft>
                <a:spcPts val="1600"/>
              </a:spcAft>
              <a:buClr>
                <a:schemeClr val="dk1"/>
              </a:buClr>
              <a:buSzPts val="1400"/>
              <a:buChar char="■"/>
              <a:defRPr>
                <a:solidFill>
                  <a:schemeClr val="dk1"/>
                </a:solidFill>
              </a:defRPr>
            </a:lvl9pPr>
          </a:lstStyle>
          <a:p/>
        </p:txBody>
      </p:sp>
      <p:sp>
        <p:nvSpPr>
          <p:cNvPr id="554" name="Google Shape;554;p22"/>
          <p:cNvSpPr/>
          <p:nvPr/>
        </p:nvSpPr>
        <p:spPr>
          <a:xfrm rot="-393847">
            <a:off x="3627070" y="1146877"/>
            <a:ext cx="321747" cy="243477"/>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2"/>
          <p:cNvSpPr/>
          <p:nvPr/>
        </p:nvSpPr>
        <p:spPr>
          <a:xfrm rot="3599972">
            <a:off x="8668370" y="3512003"/>
            <a:ext cx="206665" cy="199027"/>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2"/>
          <p:cNvSpPr/>
          <p:nvPr/>
        </p:nvSpPr>
        <p:spPr>
          <a:xfrm flipH="1" rot="5400000">
            <a:off x="313135" y="336758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2"/>
          <p:cNvSpPr/>
          <p:nvPr/>
        </p:nvSpPr>
        <p:spPr>
          <a:xfrm flipH="1" rot="5400000">
            <a:off x="1351160" y="130326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2"/>
          <p:cNvSpPr/>
          <p:nvPr/>
        </p:nvSpPr>
        <p:spPr>
          <a:xfrm flipH="1" rot="5400000">
            <a:off x="5265935" y="1686348"/>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2"/>
          <p:cNvSpPr/>
          <p:nvPr/>
        </p:nvSpPr>
        <p:spPr>
          <a:xfrm flipH="1" rot="5400000">
            <a:off x="3616110" y="95263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2"/>
          <p:cNvSpPr/>
          <p:nvPr/>
        </p:nvSpPr>
        <p:spPr>
          <a:xfrm flipH="1" rot="5400000">
            <a:off x="8635760" y="3196898"/>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2"/>
          <p:cNvSpPr/>
          <p:nvPr/>
        </p:nvSpPr>
        <p:spPr>
          <a:xfrm rot="3599972">
            <a:off x="622770" y="2516140"/>
            <a:ext cx="206665" cy="199027"/>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
    <p:spTree>
      <p:nvGrpSpPr>
        <p:cNvPr id="562" name="Shape 562"/>
        <p:cNvGrpSpPr/>
        <p:nvPr/>
      </p:nvGrpSpPr>
      <p:grpSpPr>
        <a:xfrm>
          <a:off x="0" y="0"/>
          <a:ext cx="0" cy="0"/>
          <a:chOff x="0" y="0"/>
          <a:chExt cx="0" cy="0"/>
        </a:xfrm>
      </p:grpSpPr>
      <p:sp>
        <p:nvSpPr>
          <p:cNvPr id="563" name="Google Shape;563;p23"/>
          <p:cNvSpPr/>
          <p:nvPr/>
        </p:nvSpPr>
        <p:spPr>
          <a:xfrm rot="5400000">
            <a:off x="-1194429" y="-1273096"/>
            <a:ext cx="12985209" cy="7691651"/>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p:nvPr/>
        </p:nvSpPr>
        <p:spPr>
          <a:xfrm rot="5400000">
            <a:off x="-968987" y="-1047654"/>
            <a:ext cx="12985209" cy="7240767"/>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p:nvPr/>
        </p:nvSpPr>
        <p:spPr>
          <a:xfrm rot="5400000">
            <a:off x="-651925" y="-732697"/>
            <a:ext cx="12985058" cy="6606792"/>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txBox="1"/>
          <p:nvPr>
            <p:ph idx="1" type="subTitle"/>
          </p:nvPr>
        </p:nvSpPr>
        <p:spPr>
          <a:xfrm>
            <a:off x="4362555" y="1418400"/>
            <a:ext cx="3776100" cy="43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000"/>
              <a:buFont typeface="Raleway Medium"/>
              <a:buNone/>
              <a:defRPr b="1" sz="2000">
                <a:solidFill>
                  <a:schemeClr val="dk1"/>
                </a:solidFill>
              </a:defRPr>
            </a:lvl1pPr>
            <a:lvl2pPr lvl="1"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2pPr>
            <a:lvl3pPr lvl="2"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3pPr>
            <a:lvl4pPr lvl="3"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4pPr>
            <a:lvl5pPr lvl="4"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5pPr>
            <a:lvl6pPr lvl="5"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6pPr>
            <a:lvl7pPr lvl="6"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7pPr>
            <a:lvl8pPr lvl="7"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8pPr>
            <a:lvl9pPr lvl="8" rtl="0">
              <a:spcBef>
                <a:spcPts val="1600"/>
              </a:spcBef>
              <a:spcAft>
                <a:spcPts val="1600"/>
              </a:spcAft>
              <a:buClr>
                <a:schemeClr val="dk1"/>
              </a:buClr>
              <a:buSzPts val="2000"/>
              <a:buFont typeface="Raleway Medium"/>
              <a:buNone/>
              <a:defRPr sz="2000">
                <a:solidFill>
                  <a:schemeClr val="dk1"/>
                </a:solidFill>
                <a:latin typeface="Raleway Medium"/>
                <a:ea typeface="Raleway Medium"/>
                <a:cs typeface="Raleway Medium"/>
                <a:sym typeface="Raleway Medium"/>
              </a:defRPr>
            </a:lvl9pPr>
          </a:lstStyle>
          <a:p/>
        </p:txBody>
      </p:sp>
      <p:sp>
        <p:nvSpPr>
          <p:cNvPr id="567" name="Google Shape;567;p23"/>
          <p:cNvSpPr txBox="1"/>
          <p:nvPr>
            <p:ph idx="2" type="subTitle"/>
          </p:nvPr>
        </p:nvSpPr>
        <p:spPr>
          <a:xfrm>
            <a:off x="4362550" y="1863050"/>
            <a:ext cx="3776100" cy="598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568" name="Google Shape;568;p23"/>
          <p:cNvSpPr txBox="1"/>
          <p:nvPr>
            <p:ph type="title"/>
          </p:nvPr>
        </p:nvSpPr>
        <p:spPr>
          <a:xfrm>
            <a:off x="726100" y="401250"/>
            <a:ext cx="76917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569" name="Google Shape;569;p23"/>
          <p:cNvSpPr txBox="1"/>
          <p:nvPr>
            <p:ph idx="3" type="subTitle"/>
          </p:nvPr>
        </p:nvSpPr>
        <p:spPr>
          <a:xfrm>
            <a:off x="4362555" y="2524000"/>
            <a:ext cx="3776100" cy="43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000"/>
              <a:buFont typeface="Raleway Medium"/>
              <a:buNone/>
              <a:defRPr b="1" sz="2000">
                <a:solidFill>
                  <a:schemeClr val="dk1"/>
                </a:solidFill>
              </a:defRPr>
            </a:lvl1pPr>
            <a:lvl2pPr lvl="1"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2pPr>
            <a:lvl3pPr lvl="2"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3pPr>
            <a:lvl4pPr lvl="3"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4pPr>
            <a:lvl5pPr lvl="4"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5pPr>
            <a:lvl6pPr lvl="5"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6pPr>
            <a:lvl7pPr lvl="6"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7pPr>
            <a:lvl8pPr lvl="7"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8pPr>
            <a:lvl9pPr lvl="8" rtl="0">
              <a:spcBef>
                <a:spcPts val="1600"/>
              </a:spcBef>
              <a:spcAft>
                <a:spcPts val="1600"/>
              </a:spcAft>
              <a:buClr>
                <a:schemeClr val="dk1"/>
              </a:buClr>
              <a:buSzPts val="2000"/>
              <a:buFont typeface="Raleway Medium"/>
              <a:buNone/>
              <a:defRPr sz="2000">
                <a:solidFill>
                  <a:schemeClr val="dk1"/>
                </a:solidFill>
                <a:latin typeface="Raleway Medium"/>
                <a:ea typeface="Raleway Medium"/>
                <a:cs typeface="Raleway Medium"/>
                <a:sym typeface="Raleway Medium"/>
              </a:defRPr>
            </a:lvl9pPr>
          </a:lstStyle>
          <a:p/>
        </p:txBody>
      </p:sp>
      <p:sp>
        <p:nvSpPr>
          <p:cNvPr id="570" name="Google Shape;570;p23"/>
          <p:cNvSpPr txBox="1"/>
          <p:nvPr>
            <p:ph idx="4" type="subTitle"/>
          </p:nvPr>
        </p:nvSpPr>
        <p:spPr>
          <a:xfrm>
            <a:off x="4362550" y="2971975"/>
            <a:ext cx="3776100" cy="598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571" name="Google Shape;571;p23"/>
          <p:cNvSpPr txBox="1"/>
          <p:nvPr>
            <p:ph idx="5" type="subTitle"/>
          </p:nvPr>
        </p:nvSpPr>
        <p:spPr>
          <a:xfrm>
            <a:off x="4362555" y="3629600"/>
            <a:ext cx="3776100" cy="43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000"/>
              <a:buFont typeface="Raleway Medium"/>
              <a:buNone/>
              <a:defRPr b="1" sz="2000">
                <a:solidFill>
                  <a:schemeClr val="dk1"/>
                </a:solidFill>
              </a:defRPr>
            </a:lvl1pPr>
            <a:lvl2pPr lvl="1"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2pPr>
            <a:lvl3pPr lvl="2"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3pPr>
            <a:lvl4pPr lvl="3"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4pPr>
            <a:lvl5pPr lvl="4"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5pPr>
            <a:lvl6pPr lvl="5"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6pPr>
            <a:lvl7pPr lvl="6"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7pPr>
            <a:lvl8pPr lvl="7"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8pPr>
            <a:lvl9pPr lvl="8" rtl="0">
              <a:spcBef>
                <a:spcPts val="1600"/>
              </a:spcBef>
              <a:spcAft>
                <a:spcPts val="1600"/>
              </a:spcAft>
              <a:buClr>
                <a:schemeClr val="dk1"/>
              </a:buClr>
              <a:buSzPts val="2000"/>
              <a:buFont typeface="Raleway Medium"/>
              <a:buNone/>
              <a:defRPr sz="2000">
                <a:solidFill>
                  <a:schemeClr val="dk1"/>
                </a:solidFill>
                <a:latin typeface="Raleway Medium"/>
                <a:ea typeface="Raleway Medium"/>
                <a:cs typeface="Raleway Medium"/>
                <a:sym typeface="Raleway Medium"/>
              </a:defRPr>
            </a:lvl9pPr>
          </a:lstStyle>
          <a:p/>
        </p:txBody>
      </p:sp>
      <p:sp>
        <p:nvSpPr>
          <p:cNvPr id="572" name="Google Shape;572;p23"/>
          <p:cNvSpPr txBox="1"/>
          <p:nvPr>
            <p:ph idx="6" type="subTitle"/>
          </p:nvPr>
        </p:nvSpPr>
        <p:spPr>
          <a:xfrm>
            <a:off x="4362550" y="4077575"/>
            <a:ext cx="3776100" cy="598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573" name="Google Shape;573;p23"/>
          <p:cNvSpPr/>
          <p:nvPr/>
        </p:nvSpPr>
        <p:spPr>
          <a:xfrm>
            <a:off x="681650" y="4239488"/>
            <a:ext cx="2787456" cy="248424"/>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202124">
              <a:alpha val="11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3"/>
          <p:cNvSpPr/>
          <p:nvPr/>
        </p:nvSpPr>
        <p:spPr>
          <a:xfrm flipH="1" rot="10800000">
            <a:off x="485025" y="5186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3"/>
          <p:cNvSpPr/>
          <p:nvPr/>
        </p:nvSpPr>
        <p:spPr>
          <a:xfrm rot="10800000">
            <a:off x="485036" y="14183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3"/>
          <p:cNvSpPr/>
          <p:nvPr/>
        </p:nvSpPr>
        <p:spPr>
          <a:xfrm flipH="1" rot="-1898334">
            <a:off x="169965" y="4315076"/>
            <a:ext cx="321740"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3"/>
          <p:cNvSpPr/>
          <p:nvPr/>
        </p:nvSpPr>
        <p:spPr>
          <a:xfrm flipH="1" rot="10800000">
            <a:off x="973300" y="213918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3"/>
          <p:cNvSpPr/>
          <p:nvPr/>
        </p:nvSpPr>
        <p:spPr>
          <a:xfrm rot="10800000">
            <a:off x="674711" y="33137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9" name="Google Shape;579;p23"/>
          <p:cNvGrpSpPr/>
          <p:nvPr/>
        </p:nvGrpSpPr>
        <p:grpSpPr>
          <a:xfrm rot="-318697">
            <a:off x="675241" y="1830193"/>
            <a:ext cx="2679297" cy="2599919"/>
            <a:chOff x="5327278" y="3350530"/>
            <a:chExt cx="515117" cy="499876"/>
          </a:xfrm>
        </p:grpSpPr>
        <p:sp>
          <p:nvSpPr>
            <p:cNvPr id="580" name="Google Shape;580;p23"/>
            <p:cNvSpPr/>
            <p:nvPr/>
          </p:nvSpPr>
          <p:spPr>
            <a:xfrm>
              <a:off x="5327278" y="3350531"/>
              <a:ext cx="515117" cy="499875"/>
            </a:xfrm>
            <a:custGeom>
              <a:rect b="b" l="l" r="r" t="t"/>
              <a:pathLst>
                <a:path extrusionOk="0" h="11446" w="11795">
                  <a:moveTo>
                    <a:pt x="6021" y="1"/>
                  </a:moveTo>
                  <a:cubicBezTo>
                    <a:pt x="5245" y="1"/>
                    <a:pt x="4453" y="178"/>
                    <a:pt x="3702" y="557"/>
                  </a:cubicBezTo>
                  <a:cubicBezTo>
                    <a:pt x="843" y="2007"/>
                    <a:pt x="1" y="5694"/>
                    <a:pt x="1948" y="8249"/>
                  </a:cubicBezTo>
                  <a:cubicBezTo>
                    <a:pt x="2064" y="9434"/>
                    <a:pt x="3059" y="10276"/>
                    <a:pt x="4178" y="10276"/>
                  </a:cubicBezTo>
                  <a:cubicBezTo>
                    <a:pt x="4389" y="10276"/>
                    <a:pt x="4605" y="10246"/>
                    <a:pt x="4821" y="10183"/>
                  </a:cubicBezTo>
                  <a:lnTo>
                    <a:pt x="4931" y="10155"/>
                  </a:lnTo>
                  <a:lnTo>
                    <a:pt x="4959" y="10155"/>
                  </a:lnTo>
                  <a:lnTo>
                    <a:pt x="5249" y="11135"/>
                  </a:lnTo>
                  <a:cubicBezTo>
                    <a:pt x="5314" y="11352"/>
                    <a:pt x="5483" y="11446"/>
                    <a:pt x="5655" y="11446"/>
                  </a:cubicBezTo>
                  <a:cubicBezTo>
                    <a:pt x="5920" y="11446"/>
                    <a:pt x="6190" y="11223"/>
                    <a:pt x="6092" y="10889"/>
                  </a:cubicBezTo>
                  <a:lnTo>
                    <a:pt x="6092" y="10889"/>
                  </a:lnTo>
                  <a:cubicBezTo>
                    <a:pt x="6149" y="11079"/>
                    <a:pt x="6323" y="11196"/>
                    <a:pt x="6505" y="11196"/>
                  </a:cubicBezTo>
                  <a:cubicBezTo>
                    <a:pt x="6546" y="11196"/>
                    <a:pt x="6588" y="11190"/>
                    <a:pt x="6630" y="11177"/>
                  </a:cubicBezTo>
                  <a:cubicBezTo>
                    <a:pt x="6864" y="11122"/>
                    <a:pt x="7016" y="10873"/>
                    <a:pt x="6947" y="10638"/>
                  </a:cubicBezTo>
                  <a:lnTo>
                    <a:pt x="6947" y="10638"/>
                  </a:lnTo>
                  <a:cubicBezTo>
                    <a:pt x="7004" y="10832"/>
                    <a:pt x="7183" y="10960"/>
                    <a:pt x="7368" y="10960"/>
                  </a:cubicBezTo>
                  <a:cubicBezTo>
                    <a:pt x="7408" y="10960"/>
                    <a:pt x="7447" y="10954"/>
                    <a:pt x="7486" y="10942"/>
                  </a:cubicBezTo>
                  <a:cubicBezTo>
                    <a:pt x="7719" y="10874"/>
                    <a:pt x="7857" y="10628"/>
                    <a:pt x="7791" y="10409"/>
                  </a:cubicBezTo>
                  <a:lnTo>
                    <a:pt x="7791" y="10409"/>
                  </a:lnTo>
                  <a:cubicBezTo>
                    <a:pt x="7857" y="10622"/>
                    <a:pt x="8025" y="10714"/>
                    <a:pt x="8196" y="10714"/>
                  </a:cubicBezTo>
                  <a:cubicBezTo>
                    <a:pt x="8461" y="10714"/>
                    <a:pt x="8733" y="10490"/>
                    <a:pt x="8632" y="10155"/>
                  </a:cubicBezTo>
                  <a:lnTo>
                    <a:pt x="8632" y="10155"/>
                  </a:lnTo>
                  <a:cubicBezTo>
                    <a:pt x="8698" y="10374"/>
                    <a:pt x="8870" y="10469"/>
                    <a:pt x="9043" y="10469"/>
                  </a:cubicBezTo>
                  <a:cubicBezTo>
                    <a:pt x="9307" y="10469"/>
                    <a:pt x="9574" y="10248"/>
                    <a:pt x="9474" y="9906"/>
                  </a:cubicBezTo>
                  <a:lnTo>
                    <a:pt x="9474" y="9906"/>
                  </a:lnTo>
                  <a:cubicBezTo>
                    <a:pt x="9540" y="10130"/>
                    <a:pt x="9711" y="10227"/>
                    <a:pt x="9884" y="10227"/>
                  </a:cubicBezTo>
                  <a:cubicBezTo>
                    <a:pt x="10148" y="10227"/>
                    <a:pt x="10417" y="10000"/>
                    <a:pt x="10317" y="9658"/>
                  </a:cubicBezTo>
                  <a:lnTo>
                    <a:pt x="9999" y="8567"/>
                  </a:lnTo>
                  <a:cubicBezTo>
                    <a:pt x="11145" y="8180"/>
                    <a:pt x="11794" y="6951"/>
                    <a:pt x="11449" y="5791"/>
                  </a:cubicBezTo>
                  <a:cubicBezTo>
                    <a:pt x="11394" y="5584"/>
                    <a:pt x="11297" y="5377"/>
                    <a:pt x="11173" y="5183"/>
                  </a:cubicBezTo>
                  <a:cubicBezTo>
                    <a:pt x="11173" y="4672"/>
                    <a:pt x="11104" y="4175"/>
                    <a:pt x="10966" y="3678"/>
                  </a:cubicBezTo>
                  <a:cubicBezTo>
                    <a:pt x="10282" y="1414"/>
                    <a:pt x="8213" y="1"/>
                    <a:pt x="6021" y="1"/>
                  </a:cubicBez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3"/>
            <p:cNvSpPr/>
            <p:nvPr/>
          </p:nvSpPr>
          <p:spPr>
            <a:xfrm>
              <a:off x="5616173" y="3459887"/>
              <a:ext cx="141193" cy="141150"/>
            </a:xfrm>
            <a:custGeom>
              <a:rect b="b" l="l" r="r" t="t"/>
              <a:pathLst>
                <a:path extrusionOk="0" h="3232" w="3233">
                  <a:moveTo>
                    <a:pt x="1617" y="0"/>
                  </a:moveTo>
                  <a:cubicBezTo>
                    <a:pt x="719" y="0"/>
                    <a:pt x="1" y="732"/>
                    <a:pt x="1" y="1616"/>
                  </a:cubicBezTo>
                  <a:cubicBezTo>
                    <a:pt x="1" y="2514"/>
                    <a:pt x="719" y="3232"/>
                    <a:pt x="1617" y="3232"/>
                  </a:cubicBezTo>
                  <a:cubicBezTo>
                    <a:pt x="2514" y="3232"/>
                    <a:pt x="3232" y="2514"/>
                    <a:pt x="3232" y="1616"/>
                  </a:cubicBezTo>
                  <a:cubicBezTo>
                    <a:pt x="3232" y="732"/>
                    <a:pt x="2514" y="0"/>
                    <a:pt x="16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3"/>
            <p:cNvSpPr/>
            <p:nvPr/>
          </p:nvSpPr>
          <p:spPr>
            <a:xfrm>
              <a:off x="5585296" y="3634490"/>
              <a:ext cx="71929" cy="64461"/>
            </a:xfrm>
            <a:custGeom>
              <a:rect b="b" l="l" r="r" t="t"/>
              <a:pathLst>
                <a:path extrusionOk="0" h="1476" w="1647">
                  <a:moveTo>
                    <a:pt x="660" y="1"/>
                  </a:moveTo>
                  <a:cubicBezTo>
                    <a:pt x="458" y="1"/>
                    <a:pt x="264" y="131"/>
                    <a:pt x="211" y="352"/>
                  </a:cubicBezTo>
                  <a:lnTo>
                    <a:pt x="73" y="905"/>
                  </a:lnTo>
                  <a:cubicBezTo>
                    <a:pt x="0" y="1206"/>
                    <a:pt x="233" y="1475"/>
                    <a:pt x="522" y="1475"/>
                  </a:cubicBezTo>
                  <a:cubicBezTo>
                    <a:pt x="565" y="1475"/>
                    <a:pt x="608" y="1470"/>
                    <a:pt x="653" y="1457"/>
                  </a:cubicBezTo>
                  <a:lnTo>
                    <a:pt x="1191" y="1291"/>
                  </a:lnTo>
                  <a:cubicBezTo>
                    <a:pt x="1536" y="1195"/>
                    <a:pt x="1647" y="767"/>
                    <a:pt x="1384" y="518"/>
                  </a:cubicBezTo>
                  <a:lnTo>
                    <a:pt x="984" y="131"/>
                  </a:lnTo>
                  <a:cubicBezTo>
                    <a:pt x="890" y="42"/>
                    <a:pt x="774" y="1"/>
                    <a:pt x="6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3"/>
            <p:cNvSpPr/>
            <p:nvPr/>
          </p:nvSpPr>
          <p:spPr>
            <a:xfrm>
              <a:off x="5333568" y="3350530"/>
              <a:ext cx="436681" cy="439040"/>
            </a:xfrm>
            <a:custGeom>
              <a:rect b="b" l="l" r="r" t="t"/>
              <a:pathLst>
                <a:path extrusionOk="0" h="10053" w="9999">
                  <a:moveTo>
                    <a:pt x="5826" y="1"/>
                  </a:moveTo>
                  <a:cubicBezTo>
                    <a:pt x="4775" y="1"/>
                    <a:pt x="3715" y="324"/>
                    <a:pt x="2804" y="993"/>
                  </a:cubicBezTo>
                  <a:cubicBezTo>
                    <a:pt x="498" y="2664"/>
                    <a:pt x="1" y="5896"/>
                    <a:pt x="1699" y="8188"/>
                  </a:cubicBezTo>
                  <a:cubicBezTo>
                    <a:pt x="1713" y="8326"/>
                    <a:pt x="1727" y="8464"/>
                    <a:pt x="1768" y="8589"/>
                  </a:cubicBezTo>
                  <a:cubicBezTo>
                    <a:pt x="1961" y="9265"/>
                    <a:pt x="2472" y="9804"/>
                    <a:pt x="3121" y="10052"/>
                  </a:cubicBezTo>
                  <a:cubicBezTo>
                    <a:pt x="3108" y="9997"/>
                    <a:pt x="3080" y="9942"/>
                    <a:pt x="3066" y="9873"/>
                  </a:cubicBezTo>
                  <a:cubicBezTo>
                    <a:pt x="3025" y="9749"/>
                    <a:pt x="2997" y="9611"/>
                    <a:pt x="2983" y="9486"/>
                  </a:cubicBezTo>
                  <a:cubicBezTo>
                    <a:pt x="1437" y="7470"/>
                    <a:pt x="1589" y="4639"/>
                    <a:pt x="3342" y="2802"/>
                  </a:cubicBezTo>
                  <a:cubicBezTo>
                    <a:pt x="4346" y="1759"/>
                    <a:pt x="5699" y="1218"/>
                    <a:pt x="7063" y="1218"/>
                  </a:cubicBezTo>
                  <a:cubicBezTo>
                    <a:pt x="8082" y="1218"/>
                    <a:pt x="9107" y="1520"/>
                    <a:pt x="9999" y="2140"/>
                  </a:cubicBezTo>
                  <a:cubicBezTo>
                    <a:pt x="8992" y="742"/>
                    <a:pt x="7419" y="1"/>
                    <a:pt x="5826" y="1"/>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3"/>
            <p:cNvSpPr/>
            <p:nvPr/>
          </p:nvSpPr>
          <p:spPr>
            <a:xfrm>
              <a:off x="5399076" y="3503909"/>
              <a:ext cx="171327" cy="171939"/>
            </a:xfrm>
            <a:custGeom>
              <a:rect b="b" l="l" r="r" t="t"/>
              <a:pathLst>
                <a:path extrusionOk="0" h="3937" w="3923">
                  <a:moveTo>
                    <a:pt x="1961" y="0"/>
                  </a:moveTo>
                  <a:cubicBezTo>
                    <a:pt x="870" y="0"/>
                    <a:pt x="0" y="884"/>
                    <a:pt x="0" y="1961"/>
                  </a:cubicBezTo>
                  <a:cubicBezTo>
                    <a:pt x="0" y="3052"/>
                    <a:pt x="870" y="3936"/>
                    <a:pt x="1961" y="3936"/>
                  </a:cubicBezTo>
                  <a:cubicBezTo>
                    <a:pt x="3038" y="3936"/>
                    <a:pt x="3922" y="3052"/>
                    <a:pt x="3922" y="1961"/>
                  </a:cubicBezTo>
                  <a:cubicBezTo>
                    <a:pt x="3922" y="884"/>
                    <a:pt x="3038" y="0"/>
                    <a:pt x="196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23"/>
          <p:cNvGrpSpPr/>
          <p:nvPr/>
        </p:nvGrpSpPr>
        <p:grpSpPr>
          <a:xfrm rot="898733">
            <a:off x="926175" y="1873290"/>
            <a:ext cx="1080823" cy="2513706"/>
            <a:chOff x="5922075" y="743225"/>
            <a:chExt cx="646500" cy="1503500"/>
          </a:xfrm>
        </p:grpSpPr>
        <p:sp>
          <p:nvSpPr>
            <p:cNvPr id="586" name="Google Shape;586;p23"/>
            <p:cNvSpPr/>
            <p:nvPr/>
          </p:nvSpPr>
          <p:spPr>
            <a:xfrm>
              <a:off x="6043400" y="1304375"/>
              <a:ext cx="158250" cy="273700"/>
            </a:xfrm>
            <a:custGeom>
              <a:rect b="b" l="l" r="r" t="t"/>
              <a:pathLst>
                <a:path extrusionOk="0" h="10948" w="6330">
                  <a:moveTo>
                    <a:pt x="1" y="1"/>
                  </a:moveTo>
                  <a:cubicBezTo>
                    <a:pt x="1" y="10048"/>
                    <a:pt x="4265" y="10947"/>
                    <a:pt x="5793" y="10947"/>
                  </a:cubicBezTo>
                  <a:cubicBezTo>
                    <a:pt x="6126" y="10947"/>
                    <a:pt x="6329" y="10905"/>
                    <a:pt x="6329" y="10905"/>
                  </a:cubicBezTo>
                  <a:cubicBezTo>
                    <a:pt x="6329" y="5168"/>
                    <a:pt x="1" y="1"/>
                    <a:pt x="1" y="1"/>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3"/>
            <p:cNvSpPr/>
            <p:nvPr/>
          </p:nvSpPr>
          <p:spPr>
            <a:xfrm>
              <a:off x="6096250" y="1428925"/>
              <a:ext cx="105400" cy="148075"/>
            </a:xfrm>
            <a:custGeom>
              <a:rect b="b" l="l" r="r" t="t"/>
              <a:pathLst>
                <a:path extrusionOk="0" h="5923" w="4216">
                  <a:moveTo>
                    <a:pt x="0" y="0"/>
                  </a:moveTo>
                  <a:lnTo>
                    <a:pt x="0" y="0"/>
                  </a:lnTo>
                  <a:cubicBezTo>
                    <a:pt x="1127" y="2091"/>
                    <a:pt x="4215" y="5923"/>
                    <a:pt x="4215" y="5923"/>
                  </a:cubicBezTo>
                  <a:cubicBezTo>
                    <a:pt x="3019" y="3356"/>
                    <a:pt x="1" y="1"/>
                    <a:pt x="0" y="0"/>
                  </a:cubicBezTo>
                  <a:close/>
                </a:path>
              </a:pathLst>
            </a:custGeom>
            <a:solidFill>
              <a:srgbClr val="17AB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3"/>
            <p:cNvSpPr/>
            <p:nvPr/>
          </p:nvSpPr>
          <p:spPr>
            <a:xfrm>
              <a:off x="6164175" y="1055600"/>
              <a:ext cx="74625" cy="586725"/>
            </a:xfrm>
            <a:custGeom>
              <a:rect b="b" l="l" r="r" t="t"/>
              <a:pathLst>
                <a:path extrusionOk="0" h="23469" w="2985">
                  <a:moveTo>
                    <a:pt x="1301" y="0"/>
                  </a:moveTo>
                  <a:lnTo>
                    <a:pt x="0" y="93"/>
                  </a:lnTo>
                  <a:lnTo>
                    <a:pt x="1684" y="23468"/>
                  </a:lnTo>
                  <a:lnTo>
                    <a:pt x="2985" y="23375"/>
                  </a:lnTo>
                  <a:lnTo>
                    <a:pt x="1301" y="0"/>
                  </a:ln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3"/>
            <p:cNvSpPr/>
            <p:nvPr/>
          </p:nvSpPr>
          <p:spPr>
            <a:xfrm>
              <a:off x="6211450" y="1480500"/>
              <a:ext cx="49425" cy="45950"/>
            </a:xfrm>
            <a:custGeom>
              <a:rect b="b" l="l" r="r" t="t"/>
              <a:pathLst>
                <a:path extrusionOk="0" h="1838" w="1977">
                  <a:moveTo>
                    <a:pt x="474" y="1"/>
                  </a:moveTo>
                  <a:cubicBezTo>
                    <a:pt x="224" y="1"/>
                    <a:pt x="0" y="220"/>
                    <a:pt x="37" y="504"/>
                  </a:cubicBezTo>
                  <a:lnTo>
                    <a:pt x="83" y="887"/>
                  </a:lnTo>
                  <a:lnTo>
                    <a:pt x="165" y="1456"/>
                  </a:lnTo>
                  <a:cubicBezTo>
                    <a:pt x="191" y="1688"/>
                    <a:pt x="389" y="1838"/>
                    <a:pt x="604" y="1838"/>
                  </a:cubicBezTo>
                  <a:cubicBezTo>
                    <a:pt x="678" y="1838"/>
                    <a:pt x="755" y="1820"/>
                    <a:pt x="827" y="1781"/>
                  </a:cubicBezTo>
                  <a:lnTo>
                    <a:pt x="1326" y="1514"/>
                  </a:lnTo>
                  <a:lnTo>
                    <a:pt x="1663" y="1328"/>
                  </a:lnTo>
                  <a:cubicBezTo>
                    <a:pt x="1976" y="1154"/>
                    <a:pt x="1965" y="689"/>
                    <a:pt x="1651" y="527"/>
                  </a:cubicBezTo>
                  <a:lnTo>
                    <a:pt x="1163" y="295"/>
                  </a:lnTo>
                  <a:lnTo>
                    <a:pt x="676" y="51"/>
                  </a:lnTo>
                  <a:cubicBezTo>
                    <a:pt x="610" y="16"/>
                    <a:pt x="541" y="1"/>
                    <a:pt x="474" y="1"/>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3"/>
            <p:cNvSpPr/>
            <p:nvPr/>
          </p:nvSpPr>
          <p:spPr>
            <a:xfrm>
              <a:off x="6154025" y="1243175"/>
              <a:ext cx="45975" cy="49575"/>
            </a:xfrm>
            <a:custGeom>
              <a:rect b="b" l="l" r="r" t="t"/>
              <a:pathLst>
                <a:path extrusionOk="0" h="1983" w="1839">
                  <a:moveTo>
                    <a:pt x="1254" y="0"/>
                  </a:moveTo>
                  <a:cubicBezTo>
                    <a:pt x="1158" y="0"/>
                    <a:pt x="1060" y="32"/>
                    <a:pt x="975" y="103"/>
                  </a:cubicBezTo>
                  <a:lnTo>
                    <a:pt x="685" y="347"/>
                  </a:lnTo>
                  <a:lnTo>
                    <a:pt x="244" y="719"/>
                  </a:lnTo>
                  <a:cubicBezTo>
                    <a:pt x="0" y="916"/>
                    <a:pt x="35" y="1299"/>
                    <a:pt x="314" y="1450"/>
                  </a:cubicBezTo>
                  <a:lnTo>
                    <a:pt x="813" y="1741"/>
                  </a:lnTo>
                  <a:lnTo>
                    <a:pt x="1150" y="1926"/>
                  </a:lnTo>
                  <a:cubicBezTo>
                    <a:pt x="1219" y="1965"/>
                    <a:pt x="1292" y="1982"/>
                    <a:pt x="1363" y="1982"/>
                  </a:cubicBezTo>
                  <a:cubicBezTo>
                    <a:pt x="1612" y="1982"/>
                    <a:pt x="1839" y="1765"/>
                    <a:pt x="1812" y="1485"/>
                  </a:cubicBezTo>
                  <a:lnTo>
                    <a:pt x="1765" y="951"/>
                  </a:lnTo>
                  <a:lnTo>
                    <a:pt x="1707" y="417"/>
                  </a:lnTo>
                  <a:cubicBezTo>
                    <a:pt x="1683" y="167"/>
                    <a:pt x="1473" y="0"/>
                    <a:pt x="1254" y="0"/>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3"/>
            <p:cNvSpPr/>
            <p:nvPr/>
          </p:nvSpPr>
          <p:spPr>
            <a:xfrm>
              <a:off x="5947325" y="1292475"/>
              <a:ext cx="65050" cy="96700"/>
            </a:xfrm>
            <a:custGeom>
              <a:rect b="b" l="l" r="r" t="t"/>
              <a:pathLst>
                <a:path extrusionOk="0" h="3868" w="2602">
                  <a:moveTo>
                    <a:pt x="1045" y="1"/>
                  </a:moveTo>
                  <a:lnTo>
                    <a:pt x="1045" y="1359"/>
                  </a:lnTo>
                  <a:cubicBezTo>
                    <a:pt x="1045" y="1673"/>
                    <a:pt x="1301" y="1928"/>
                    <a:pt x="1614" y="1928"/>
                  </a:cubicBezTo>
                  <a:lnTo>
                    <a:pt x="1881" y="1928"/>
                  </a:lnTo>
                  <a:cubicBezTo>
                    <a:pt x="2230" y="1952"/>
                    <a:pt x="2230" y="2462"/>
                    <a:pt x="1881" y="2486"/>
                  </a:cubicBezTo>
                  <a:lnTo>
                    <a:pt x="569" y="2486"/>
                  </a:lnTo>
                  <a:cubicBezTo>
                    <a:pt x="256" y="2486"/>
                    <a:pt x="0" y="2741"/>
                    <a:pt x="12" y="3055"/>
                  </a:cubicBezTo>
                  <a:lnTo>
                    <a:pt x="12" y="3868"/>
                  </a:lnTo>
                  <a:lnTo>
                    <a:pt x="151" y="3751"/>
                  </a:lnTo>
                  <a:lnTo>
                    <a:pt x="302" y="3868"/>
                  </a:lnTo>
                  <a:lnTo>
                    <a:pt x="302" y="3055"/>
                  </a:lnTo>
                  <a:cubicBezTo>
                    <a:pt x="291" y="2904"/>
                    <a:pt x="418" y="2776"/>
                    <a:pt x="569" y="2776"/>
                  </a:cubicBezTo>
                  <a:lnTo>
                    <a:pt x="1881" y="2776"/>
                  </a:lnTo>
                  <a:cubicBezTo>
                    <a:pt x="2601" y="2741"/>
                    <a:pt x="2601" y="1673"/>
                    <a:pt x="1881" y="1638"/>
                  </a:cubicBezTo>
                  <a:lnTo>
                    <a:pt x="1614" y="1638"/>
                  </a:lnTo>
                  <a:cubicBezTo>
                    <a:pt x="1463" y="1638"/>
                    <a:pt x="1336" y="1510"/>
                    <a:pt x="1336" y="1359"/>
                  </a:cubicBezTo>
                  <a:lnTo>
                    <a:pt x="1336" y="1"/>
                  </a:lnTo>
                  <a:close/>
                </a:path>
              </a:pathLst>
            </a:custGeom>
            <a:solidFill>
              <a:srgbClr val="F279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3"/>
            <p:cNvSpPr/>
            <p:nvPr/>
          </p:nvSpPr>
          <p:spPr>
            <a:xfrm>
              <a:off x="5937150" y="1202775"/>
              <a:ext cx="79575" cy="108600"/>
            </a:xfrm>
            <a:custGeom>
              <a:rect b="b" l="l" r="r" t="t"/>
              <a:pathLst>
                <a:path extrusionOk="0" h="4344" w="3183">
                  <a:moveTo>
                    <a:pt x="1592" y="1"/>
                  </a:moveTo>
                  <a:cubicBezTo>
                    <a:pt x="709" y="1"/>
                    <a:pt x="1" y="976"/>
                    <a:pt x="1" y="2172"/>
                  </a:cubicBezTo>
                  <a:cubicBezTo>
                    <a:pt x="1" y="3380"/>
                    <a:pt x="709" y="4344"/>
                    <a:pt x="1592" y="4344"/>
                  </a:cubicBezTo>
                  <a:cubicBezTo>
                    <a:pt x="2474" y="4344"/>
                    <a:pt x="3183" y="3380"/>
                    <a:pt x="3183" y="2172"/>
                  </a:cubicBezTo>
                  <a:cubicBezTo>
                    <a:pt x="3183" y="976"/>
                    <a:pt x="2474" y="1"/>
                    <a:pt x="1592" y="1"/>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3"/>
            <p:cNvSpPr/>
            <p:nvPr/>
          </p:nvSpPr>
          <p:spPr>
            <a:xfrm>
              <a:off x="5922075" y="1145600"/>
              <a:ext cx="109750" cy="128900"/>
            </a:xfrm>
            <a:custGeom>
              <a:rect b="b" l="l" r="r" t="t"/>
              <a:pathLst>
                <a:path extrusionOk="0" h="5156" w="4390">
                  <a:moveTo>
                    <a:pt x="2195" y="0"/>
                  </a:moveTo>
                  <a:cubicBezTo>
                    <a:pt x="987" y="0"/>
                    <a:pt x="0" y="1150"/>
                    <a:pt x="0" y="2578"/>
                  </a:cubicBezTo>
                  <a:cubicBezTo>
                    <a:pt x="0" y="3995"/>
                    <a:pt x="987" y="5156"/>
                    <a:pt x="2195" y="5156"/>
                  </a:cubicBezTo>
                  <a:cubicBezTo>
                    <a:pt x="3414" y="5156"/>
                    <a:pt x="4389" y="3995"/>
                    <a:pt x="4389" y="2578"/>
                  </a:cubicBezTo>
                  <a:cubicBezTo>
                    <a:pt x="4389" y="1150"/>
                    <a:pt x="3414" y="0"/>
                    <a:pt x="2195" y="0"/>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3"/>
            <p:cNvSpPr/>
            <p:nvPr/>
          </p:nvSpPr>
          <p:spPr>
            <a:xfrm>
              <a:off x="5947025" y="967625"/>
              <a:ext cx="524025" cy="1097075"/>
            </a:xfrm>
            <a:custGeom>
              <a:rect b="b" l="l" r="r" t="t"/>
              <a:pathLst>
                <a:path extrusionOk="0" h="43883" w="20961">
                  <a:moveTo>
                    <a:pt x="7177" y="1"/>
                  </a:moveTo>
                  <a:cubicBezTo>
                    <a:pt x="3217" y="1"/>
                    <a:pt x="1" y="3206"/>
                    <a:pt x="1" y="7177"/>
                  </a:cubicBezTo>
                  <a:lnTo>
                    <a:pt x="1" y="8513"/>
                  </a:lnTo>
                  <a:lnTo>
                    <a:pt x="2404" y="8513"/>
                  </a:lnTo>
                  <a:lnTo>
                    <a:pt x="2404" y="7177"/>
                  </a:lnTo>
                  <a:cubicBezTo>
                    <a:pt x="2404" y="4530"/>
                    <a:pt x="4541" y="2405"/>
                    <a:pt x="7177" y="2393"/>
                  </a:cubicBezTo>
                  <a:lnTo>
                    <a:pt x="11102" y="2393"/>
                  </a:lnTo>
                  <a:cubicBezTo>
                    <a:pt x="13273" y="2393"/>
                    <a:pt x="15166" y="3856"/>
                    <a:pt x="15723" y="5958"/>
                  </a:cubicBezTo>
                  <a:cubicBezTo>
                    <a:pt x="16269" y="8060"/>
                    <a:pt x="15329" y="10266"/>
                    <a:pt x="13436" y="11334"/>
                  </a:cubicBezTo>
                  <a:lnTo>
                    <a:pt x="8222" y="14272"/>
                  </a:lnTo>
                  <a:cubicBezTo>
                    <a:pt x="5783" y="15642"/>
                    <a:pt x="4367" y="18313"/>
                    <a:pt x="4599" y="21100"/>
                  </a:cubicBezTo>
                  <a:cubicBezTo>
                    <a:pt x="4831" y="23898"/>
                    <a:pt x="6678" y="26290"/>
                    <a:pt x="9314" y="27243"/>
                  </a:cubicBezTo>
                  <a:lnTo>
                    <a:pt x="11682" y="28102"/>
                  </a:lnTo>
                  <a:lnTo>
                    <a:pt x="14330" y="29054"/>
                  </a:lnTo>
                  <a:cubicBezTo>
                    <a:pt x="17256" y="30099"/>
                    <a:pt x="18998" y="33118"/>
                    <a:pt x="18464" y="36184"/>
                  </a:cubicBezTo>
                  <a:cubicBezTo>
                    <a:pt x="17930" y="39249"/>
                    <a:pt x="15259" y="41491"/>
                    <a:pt x="12147" y="41491"/>
                  </a:cubicBezTo>
                  <a:lnTo>
                    <a:pt x="10266" y="41491"/>
                  </a:lnTo>
                  <a:cubicBezTo>
                    <a:pt x="6724" y="41479"/>
                    <a:pt x="3856" y="38611"/>
                    <a:pt x="3856" y="35081"/>
                  </a:cubicBezTo>
                  <a:lnTo>
                    <a:pt x="3856" y="30993"/>
                  </a:lnTo>
                  <a:lnTo>
                    <a:pt x="1452" y="30993"/>
                  </a:lnTo>
                  <a:lnTo>
                    <a:pt x="1452" y="35081"/>
                  </a:lnTo>
                  <a:cubicBezTo>
                    <a:pt x="1464" y="39935"/>
                    <a:pt x="5400" y="43883"/>
                    <a:pt x="10266" y="43883"/>
                  </a:cubicBezTo>
                  <a:lnTo>
                    <a:pt x="12147" y="43883"/>
                  </a:lnTo>
                  <a:cubicBezTo>
                    <a:pt x="17012" y="43883"/>
                    <a:pt x="20960" y="39946"/>
                    <a:pt x="20949" y="35081"/>
                  </a:cubicBezTo>
                  <a:cubicBezTo>
                    <a:pt x="20949" y="31377"/>
                    <a:pt x="18626" y="28067"/>
                    <a:pt x="15143" y="26801"/>
                  </a:cubicBezTo>
                  <a:lnTo>
                    <a:pt x="13738" y="26290"/>
                  </a:lnTo>
                  <a:lnTo>
                    <a:pt x="10126" y="24990"/>
                  </a:lnTo>
                  <a:cubicBezTo>
                    <a:pt x="6283" y="23608"/>
                    <a:pt x="5842" y="18359"/>
                    <a:pt x="9395" y="16362"/>
                  </a:cubicBezTo>
                  <a:lnTo>
                    <a:pt x="14609" y="13424"/>
                  </a:lnTo>
                  <a:cubicBezTo>
                    <a:pt x="17454" y="11822"/>
                    <a:pt x="18859" y="8513"/>
                    <a:pt x="18034" y="5354"/>
                  </a:cubicBezTo>
                  <a:cubicBezTo>
                    <a:pt x="17210" y="2196"/>
                    <a:pt x="14353" y="1"/>
                    <a:pt x="11090" y="1"/>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3"/>
            <p:cNvSpPr/>
            <p:nvPr/>
          </p:nvSpPr>
          <p:spPr>
            <a:xfrm>
              <a:off x="5935125" y="1665225"/>
              <a:ext cx="108300" cy="137350"/>
            </a:xfrm>
            <a:custGeom>
              <a:rect b="b" l="l" r="r" t="t"/>
              <a:pathLst>
                <a:path extrusionOk="0" h="5494" w="4332">
                  <a:moveTo>
                    <a:pt x="1" y="1"/>
                  </a:moveTo>
                  <a:lnTo>
                    <a:pt x="1" y="12"/>
                  </a:lnTo>
                  <a:cubicBezTo>
                    <a:pt x="1081" y="70"/>
                    <a:pt x="1928" y="964"/>
                    <a:pt x="1928" y="2056"/>
                  </a:cubicBezTo>
                  <a:lnTo>
                    <a:pt x="1928" y="5493"/>
                  </a:lnTo>
                  <a:lnTo>
                    <a:pt x="4332" y="5493"/>
                  </a:lnTo>
                  <a:lnTo>
                    <a:pt x="4332" y="2056"/>
                  </a:lnTo>
                  <a:cubicBezTo>
                    <a:pt x="4332" y="918"/>
                    <a:pt x="3415" y="1"/>
                    <a:pt x="2288" y="1"/>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3"/>
            <p:cNvSpPr/>
            <p:nvPr/>
          </p:nvSpPr>
          <p:spPr>
            <a:xfrm>
              <a:off x="5980700" y="967350"/>
              <a:ext cx="378875" cy="108875"/>
            </a:xfrm>
            <a:custGeom>
              <a:rect b="b" l="l" r="r" t="t"/>
              <a:pathLst>
                <a:path extrusionOk="0" h="4355" w="15155">
                  <a:moveTo>
                    <a:pt x="5830" y="0"/>
                  </a:moveTo>
                  <a:cubicBezTo>
                    <a:pt x="4123" y="0"/>
                    <a:pt x="2474" y="604"/>
                    <a:pt x="1185" y="1719"/>
                  </a:cubicBezTo>
                  <a:cubicBezTo>
                    <a:pt x="1057" y="1823"/>
                    <a:pt x="941" y="1928"/>
                    <a:pt x="837" y="2032"/>
                  </a:cubicBezTo>
                  <a:cubicBezTo>
                    <a:pt x="767" y="2102"/>
                    <a:pt x="709" y="2160"/>
                    <a:pt x="639" y="2230"/>
                  </a:cubicBezTo>
                  <a:cubicBezTo>
                    <a:pt x="407" y="2474"/>
                    <a:pt x="198" y="2729"/>
                    <a:pt x="1" y="3008"/>
                  </a:cubicBezTo>
                  <a:lnTo>
                    <a:pt x="1975" y="4355"/>
                  </a:lnTo>
                  <a:cubicBezTo>
                    <a:pt x="2161" y="4099"/>
                    <a:pt x="2381" y="3867"/>
                    <a:pt x="2613" y="3646"/>
                  </a:cubicBezTo>
                  <a:cubicBezTo>
                    <a:pt x="2799" y="3472"/>
                    <a:pt x="2997" y="3321"/>
                    <a:pt x="3217" y="3182"/>
                  </a:cubicBezTo>
                  <a:cubicBezTo>
                    <a:pt x="3984" y="2671"/>
                    <a:pt x="4901" y="2404"/>
                    <a:pt x="5830" y="2404"/>
                  </a:cubicBezTo>
                  <a:lnTo>
                    <a:pt x="9743" y="2404"/>
                  </a:lnTo>
                  <a:cubicBezTo>
                    <a:pt x="10695" y="2404"/>
                    <a:pt x="11624" y="2683"/>
                    <a:pt x="12414" y="3217"/>
                  </a:cubicBezTo>
                  <a:cubicBezTo>
                    <a:pt x="12623" y="3356"/>
                    <a:pt x="12809" y="3507"/>
                    <a:pt x="12983" y="3670"/>
                  </a:cubicBezTo>
                  <a:cubicBezTo>
                    <a:pt x="13157" y="3832"/>
                    <a:pt x="13308" y="3995"/>
                    <a:pt x="13459" y="4169"/>
                  </a:cubicBezTo>
                  <a:lnTo>
                    <a:pt x="15154" y="2474"/>
                  </a:lnTo>
                  <a:cubicBezTo>
                    <a:pt x="15003" y="2299"/>
                    <a:pt x="14852" y="2137"/>
                    <a:pt x="14678" y="1986"/>
                  </a:cubicBezTo>
                  <a:cubicBezTo>
                    <a:pt x="14504" y="1812"/>
                    <a:pt x="14318" y="1649"/>
                    <a:pt x="14132" y="1510"/>
                  </a:cubicBezTo>
                  <a:cubicBezTo>
                    <a:pt x="12878" y="534"/>
                    <a:pt x="11334" y="0"/>
                    <a:pt x="9743" y="0"/>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3"/>
            <p:cNvSpPr/>
            <p:nvPr/>
          </p:nvSpPr>
          <p:spPr>
            <a:xfrm>
              <a:off x="6066925" y="1230075"/>
              <a:ext cx="290625" cy="221800"/>
            </a:xfrm>
            <a:custGeom>
              <a:rect b="b" l="l" r="r" t="t"/>
              <a:pathLst>
                <a:path extrusionOk="0" h="8872" w="11625">
                  <a:moveTo>
                    <a:pt x="9720" y="0"/>
                  </a:moveTo>
                  <a:cubicBezTo>
                    <a:pt x="9569" y="163"/>
                    <a:pt x="9395" y="314"/>
                    <a:pt x="9220" y="453"/>
                  </a:cubicBezTo>
                  <a:cubicBezTo>
                    <a:pt x="9035" y="581"/>
                    <a:pt x="8837" y="709"/>
                    <a:pt x="8640" y="825"/>
                  </a:cubicBezTo>
                  <a:lnTo>
                    <a:pt x="8582" y="859"/>
                  </a:lnTo>
                  <a:lnTo>
                    <a:pt x="3426" y="3762"/>
                  </a:lnTo>
                  <a:cubicBezTo>
                    <a:pt x="2218" y="4448"/>
                    <a:pt x="1243" y="5458"/>
                    <a:pt x="593" y="6689"/>
                  </a:cubicBezTo>
                  <a:cubicBezTo>
                    <a:pt x="488" y="6898"/>
                    <a:pt x="384" y="7118"/>
                    <a:pt x="291" y="7351"/>
                  </a:cubicBezTo>
                  <a:cubicBezTo>
                    <a:pt x="175" y="7629"/>
                    <a:pt x="82" y="7920"/>
                    <a:pt x="0" y="8221"/>
                  </a:cubicBezTo>
                  <a:lnTo>
                    <a:pt x="2311" y="8872"/>
                  </a:lnTo>
                  <a:cubicBezTo>
                    <a:pt x="2439" y="8372"/>
                    <a:pt x="2648" y="7896"/>
                    <a:pt x="2927" y="7455"/>
                  </a:cubicBezTo>
                  <a:cubicBezTo>
                    <a:pt x="3345" y="6793"/>
                    <a:pt x="3914" y="6247"/>
                    <a:pt x="4599" y="5864"/>
                  </a:cubicBezTo>
                  <a:lnTo>
                    <a:pt x="9813" y="2926"/>
                  </a:lnTo>
                  <a:cubicBezTo>
                    <a:pt x="10045" y="2799"/>
                    <a:pt x="10277" y="2659"/>
                    <a:pt x="10486" y="2497"/>
                  </a:cubicBezTo>
                  <a:cubicBezTo>
                    <a:pt x="10683" y="2357"/>
                    <a:pt x="10881" y="2206"/>
                    <a:pt x="11067" y="2044"/>
                  </a:cubicBezTo>
                  <a:cubicBezTo>
                    <a:pt x="11264" y="1870"/>
                    <a:pt x="11450" y="1684"/>
                    <a:pt x="11624" y="1487"/>
                  </a:cubicBezTo>
                  <a:lnTo>
                    <a:pt x="9720" y="0"/>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3"/>
            <p:cNvSpPr/>
            <p:nvPr/>
          </p:nvSpPr>
          <p:spPr>
            <a:xfrm>
              <a:off x="6238775" y="1625175"/>
              <a:ext cx="231975" cy="295250"/>
            </a:xfrm>
            <a:custGeom>
              <a:rect b="b" l="l" r="r" t="t"/>
              <a:pathLst>
                <a:path extrusionOk="0" h="11810" w="9279">
                  <a:moveTo>
                    <a:pt x="2068" y="0"/>
                  </a:moveTo>
                  <a:lnTo>
                    <a:pt x="1" y="1800"/>
                  </a:lnTo>
                  <a:lnTo>
                    <a:pt x="1232" y="2241"/>
                  </a:lnTo>
                  <a:lnTo>
                    <a:pt x="1998" y="2508"/>
                  </a:lnTo>
                  <a:lnTo>
                    <a:pt x="2648" y="2752"/>
                  </a:lnTo>
                  <a:cubicBezTo>
                    <a:pt x="5191" y="3669"/>
                    <a:pt x="6875" y="6073"/>
                    <a:pt x="6887" y="8779"/>
                  </a:cubicBezTo>
                  <a:cubicBezTo>
                    <a:pt x="6887" y="9139"/>
                    <a:pt x="6852" y="9499"/>
                    <a:pt x="6794" y="9847"/>
                  </a:cubicBezTo>
                  <a:cubicBezTo>
                    <a:pt x="6759" y="10091"/>
                    <a:pt x="6701" y="10335"/>
                    <a:pt x="6631" y="10567"/>
                  </a:cubicBezTo>
                  <a:cubicBezTo>
                    <a:pt x="6550" y="10834"/>
                    <a:pt x="6457" y="11113"/>
                    <a:pt x="6341" y="11368"/>
                  </a:cubicBezTo>
                  <a:lnTo>
                    <a:pt x="8745" y="11809"/>
                  </a:lnTo>
                  <a:cubicBezTo>
                    <a:pt x="8861" y="11484"/>
                    <a:pt x="8965" y="11148"/>
                    <a:pt x="9035" y="10811"/>
                  </a:cubicBezTo>
                  <a:cubicBezTo>
                    <a:pt x="9105" y="10579"/>
                    <a:pt x="9151" y="10346"/>
                    <a:pt x="9186" y="10103"/>
                  </a:cubicBezTo>
                  <a:cubicBezTo>
                    <a:pt x="9244" y="9661"/>
                    <a:pt x="9279" y="9220"/>
                    <a:pt x="9279" y="8779"/>
                  </a:cubicBezTo>
                  <a:cubicBezTo>
                    <a:pt x="9279" y="5249"/>
                    <a:pt x="7165" y="2079"/>
                    <a:pt x="3937" y="685"/>
                  </a:cubicBezTo>
                  <a:cubicBezTo>
                    <a:pt x="3786" y="616"/>
                    <a:pt x="3624" y="557"/>
                    <a:pt x="3461" y="499"/>
                  </a:cubicBezTo>
                  <a:lnTo>
                    <a:pt x="3182" y="395"/>
                  </a:lnTo>
                  <a:lnTo>
                    <a:pt x="2068" y="0"/>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3"/>
            <p:cNvSpPr/>
            <p:nvPr/>
          </p:nvSpPr>
          <p:spPr>
            <a:xfrm>
              <a:off x="5983325" y="1781925"/>
              <a:ext cx="322825" cy="282775"/>
            </a:xfrm>
            <a:custGeom>
              <a:rect b="b" l="l" r="r" t="t"/>
              <a:pathLst>
                <a:path extrusionOk="0" h="11311" w="12913">
                  <a:moveTo>
                    <a:pt x="2404" y="1"/>
                  </a:moveTo>
                  <a:lnTo>
                    <a:pt x="0" y="163"/>
                  </a:lnTo>
                  <a:lnTo>
                    <a:pt x="0" y="825"/>
                  </a:lnTo>
                  <a:lnTo>
                    <a:pt x="0" y="2509"/>
                  </a:lnTo>
                  <a:cubicBezTo>
                    <a:pt x="12" y="7363"/>
                    <a:pt x="3948" y="11299"/>
                    <a:pt x="8814" y="11311"/>
                  </a:cubicBezTo>
                  <a:lnTo>
                    <a:pt x="10869" y="11311"/>
                  </a:lnTo>
                  <a:cubicBezTo>
                    <a:pt x="11113" y="11311"/>
                    <a:pt x="11357" y="11287"/>
                    <a:pt x="11589" y="11264"/>
                  </a:cubicBezTo>
                  <a:cubicBezTo>
                    <a:pt x="12030" y="11218"/>
                    <a:pt x="12471" y="11136"/>
                    <a:pt x="12913" y="11032"/>
                  </a:cubicBezTo>
                  <a:lnTo>
                    <a:pt x="12332" y="8698"/>
                  </a:lnTo>
                  <a:cubicBezTo>
                    <a:pt x="11972" y="8791"/>
                    <a:pt x="11612" y="8861"/>
                    <a:pt x="11241" y="8884"/>
                  </a:cubicBezTo>
                  <a:cubicBezTo>
                    <a:pt x="11066" y="8919"/>
                    <a:pt x="10881" y="8919"/>
                    <a:pt x="10695" y="8919"/>
                  </a:cubicBezTo>
                  <a:lnTo>
                    <a:pt x="8814" y="8919"/>
                  </a:lnTo>
                  <a:cubicBezTo>
                    <a:pt x="5272" y="8907"/>
                    <a:pt x="2404" y="6039"/>
                    <a:pt x="2404" y="2509"/>
                  </a:cubicBezTo>
                  <a:lnTo>
                    <a:pt x="2404" y="1"/>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3"/>
            <p:cNvSpPr/>
            <p:nvPr/>
          </p:nvSpPr>
          <p:spPr>
            <a:xfrm>
              <a:off x="6291025" y="1005075"/>
              <a:ext cx="56650" cy="54325"/>
            </a:xfrm>
            <a:custGeom>
              <a:rect b="b" l="l" r="r" t="t"/>
              <a:pathLst>
                <a:path extrusionOk="0" h="2173" w="2266">
                  <a:moveTo>
                    <a:pt x="1719" y="1"/>
                  </a:moveTo>
                  <a:lnTo>
                    <a:pt x="1" y="1719"/>
                  </a:lnTo>
                  <a:cubicBezTo>
                    <a:pt x="210" y="1847"/>
                    <a:pt x="396" y="1998"/>
                    <a:pt x="570" y="2172"/>
                  </a:cubicBezTo>
                  <a:lnTo>
                    <a:pt x="2265" y="477"/>
                  </a:lnTo>
                  <a:cubicBezTo>
                    <a:pt x="2091" y="303"/>
                    <a:pt x="1905" y="152"/>
                    <a:pt x="1719" y="1"/>
                  </a:cubicBez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3"/>
            <p:cNvSpPr/>
            <p:nvPr/>
          </p:nvSpPr>
          <p:spPr>
            <a:xfrm>
              <a:off x="5996675" y="1010300"/>
              <a:ext cx="64475" cy="48225"/>
            </a:xfrm>
            <a:custGeom>
              <a:rect b="b" l="l" r="r" t="t"/>
              <a:pathLst>
                <a:path extrusionOk="0" h="1929" w="2579">
                  <a:moveTo>
                    <a:pt x="546" y="1"/>
                  </a:moveTo>
                  <a:cubicBezTo>
                    <a:pt x="418" y="105"/>
                    <a:pt x="302" y="210"/>
                    <a:pt x="198" y="314"/>
                  </a:cubicBezTo>
                  <a:cubicBezTo>
                    <a:pt x="128" y="384"/>
                    <a:pt x="70" y="442"/>
                    <a:pt x="0" y="512"/>
                  </a:cubicBezTo>
                  <a:lnTo>
                    <a:pt x="1974" y="1928"/>
                  </a:lnTo>
                  <a:cubicBezTo>
                    <a:pt x="2160" y="1766"/>
                    <a:pt x="2358" y="1603"/>
                    <a:pt x="2578" y="1464"/>
                  </a:cubicBezTo>
                  <a:lnTo>
                    <a:pt x="546" y="1"/>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3"/>
            <p:cNvSpPr/>
            <p:nvPr/>
          </p:nvSpPr>
          <p:spPr>
            <a:xfrm>
              <a:off x="6281450" y="1241675"/>
              <a:ext cx="61875" cy="50825"/>
            </a:xfrm>
            <a:custGeom>
              <a:rect b="b" l="l" r="r" t="t"/>
              <a:pathLst>
                <a:path extrusionOk="0" h="2033" w="2475">
                  <a:moveTo>
                    <a:pt x="628" y="1"/>
                  </a:moveTo>
                  <a:cubicBezTo>
                    <a:pt x="454" y="140"/>
                    <a:pt x="256" y="256"/>
                    <a:pt x="59" y="372"/>
                  </a:cubicBezTo>
                  <a:lnTo>
                    <a:pt x="1" y="407"/>
                  </a:lnTo>
                  <a:lnTo>
                    <a:pt x="1893" y="2033"/>
                  </a:lnTo>
                  <a:cubicBezTo>
                    <a:pt x="2102" y="1893"/>
                    <a:pt x="2300" y="1742"/>
                    <a:pt x="2474" y="1568"/>
                  </a:cubicBezTo>
                  <a:lnTo>
                    <a:pt x="628" y="1"/>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3"/>
            <p:cNvSpPr/>
            <p:nvPr/>
          </p:nvSpPr>
          <p:spPr>
            <a:xfrm>
              <a:off x="6073900" y="1397275"/>
              <a:ext cx="65925" cy="35450"/>
            </a:xfrm>
            <a:custGeom>
              <a:rect b="b" l="l" r="r" t="t"/>
              <a:pathLst>
                <a:path extrusionOk="0" h="1418" w="2637">
                  <a:moveTo>
                    <a:pt x="302" y="1"/>
                  </a:moveTo>
                  <a:cubicBezTo>
                    <a:pt x="198" y="221"/>
                    <a:pt x="93" y="442"/>
                    <a:pt x="0" y="674"/>
                  </a:cubicBezTo>
                  <a:lnTo>
                    <a:pt x="2288" y="1417"/>
                  </a:lnTo>
                  <a:cubicBezTo>
                    <a:pt x="2392" y="1185"/>
                    <a:pt x="2508" y="976"/>
                    <a:pt x="2636" y="767"/>
                  </a:cubicBezTo>
                  <a:lnTo>
                    <a:pt x="302" y="1"/>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3"/>
            <p:cNvSpPr/>
            <p:nvPr/>
          </p:nvSpPr>
          <p:spPr>
            <a:xfrm>
              <a:off x="6269550" y="1635025"/>
              <a:ext cx="67675" cy="52875"/>
            </a:xfrm>
            <a:custGeom>
              <a:rect b="b" l="l" r="r" t="t"/>
              <a:pathLst>
                <a:path extrusionOk="0" h="2115" w="2707">
                  <a:moveTo>
                    <a:pt x="1951" y="1"/>
                  </a:moveTo>
                  <a:lnTo>
                    <a:pt x="1" y="1847"/>
                  </a:lnTo>
                  <a:lnTo>
                    <a:pt x="767" y="2114"/>
                  </a:lnTo>
                  <a:lnTo>
                    <a:pt x="2706" y="280"/>
                  </a:lnTo>
                  <a:cubicBezTo>
                    <a:pt x="2544" y="222"/>
                    <a:pt x="2393" y="152"/>
                    <a:pt x="2230" y="94"/>
                  </a:cubicBezTo>
                  <a:lnTo>
                    <a:pt x="1951" y="1"/>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3"/>
            <p:cNvSpPr/>
            <p:nvPr/>
          </p:nvSpPr>
          <p:spPr>
            <a:xfrm>
              <a:off x="6404825" y="1871350"/>
              <a:ext cx="63600" cy="24100"/>
            </a:xfrm>
            <a:custGeom>
              <a:rect b="b" l="l" r="r" t="t"/>
              <a:pathLst>
                <a:path extrusionOk="0" h="964" w="2544">
                  <a:moveTo>
                    <a:pt x="163" y="0"/>
                  </a:moveTo>
                  <a:cubicBezTo>
                    <a:pt x="117" y="244"/>
                    <a:pt x="59" y="476"/>
                    <a:pt x="1" y="720"/>
                  </a:cubicBezTo>
                  <a:lnTo>
                    <a:pt x="2393" y="964"/>
                  </a:lnTo>
                  <a:cubicBezTo>
                    <a:pt x="2463" y="732"/>
                    <a:pt x="2509" y="499"/>
                    <a:pt x="2544" y="256"/>
                  </a:cubicBezTo>
                  <a:lnTo>
                    <a:pt x="163" y="0"/>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3"/>
            <p:cNvSpPr/>
            <p:nvPr/>
          </p:nvSpPr>
          <p:spPr>
            <a:xfrm>
              <a:off x="6246050" y="2004300"/>
              <a:ext cx="27000" cy="60400"/>
            </a:xfrm>
            <a:custGeom>
              <a:rect b="b" l="l" r="r" t="t"/>
              <a:pathLst>
                <a:path extrusionOk="0" h="2416" w="1080">
                  <a:moveTo>
                    <a:pt x="732" y="0"/>
                  </a:moveTo>
                  <a:cubicBezTo>
                    <a:pt x="557" y="24"/>
                    <a:pt x="372" y="24"/>
                    <a:pt x="186" y="24"/>
                  </a:cubicBezTo>
                  <a:lnTo>
                    <a:pt x="0" y="24"/>
                  </a:lnTo>
                  <a:lnTo>
                    <a:pt x="360" y="2416"/>
                  </a:lnTo>
                  <a:cubicBezTo>
                    <a:pt x="604" y="2416"/>
                    <a:pt x="848" y="2392"/>
                    <a:pt x="1080" y="2369"/>
                  </a:cubicBezTo>
                  <a:lnTo>
                    <a:pt x="732" y="0"/>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3"/>
            <p:cNvSpPr/>
            <p:nvPr/>
          </p:nvSpPr>
          <p:spPr>
            <a:xfrm>
              <a:off x="5983600" y="1803700"/>
              <a:ext cx="59825" cy="24400"/>
            </a:xfrm>
            <a:custGeom>
              <a:rect b="b" l="l" r="r" t="t"/>
              <a:pathLst>
                <a:path extrusionOk="0" h="976" w="2393">
                  <a:moveTo>
                    <a:pt x="2393" y="0"/>
                  </a:moveTo>
                  <a:lnTo>
                    <a:pt x="1" y="244"/>
                  </a:lnTo>
                  <a:lnTo>
                    <a:pt x="1" y="976"/>
                  </a:lnTo>
                  <a:lnTo>
                    <a:pt x="2393" y="732"/>
                  </a:lnTo>
                  <a:lnTo>
                    <a:pt x="2393" y="0"/>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3"/>
            <p:cNvSpPr/>
            <p:nvPr/>
          </p:nvSpPr>
          <p:spPr>
            <a:xfrm>
              <a:off x="5992025" y="1220200"/>
              <a:ext cx="32450" cy="27725"/>
            </a:xfrm>
            <a:custGeom>
              <a:rect b="b" l="l" r="r" t="t"/>
              <a:pathLst>
                <a:path extrusionOk="0" h="1109" w="1298">
                  <a:moveTo>
                    <a:pt x="790" y="0"/>
                  </a:moveTo>
                  <a:lnTo>
                    <a:pt x="1" y="953"/>
                  </a:lnTo>
                  <a:cubicBezTo>
                    <a:pt x="132" y="1062"/>
                    <a:pt x="270" y="1109"/>
                    <a:pt x="400" y="1109"/>
                  </a:cubicBezTo>
                  <a:cubicBezTo>
                    <a:pt x="904" y="1109"/>
                    <a:pt x="1297" y="415"/>
                    <a:pt x="79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3"/>
            <p:cNvSpPr/>
            <p:nvPr/>
          </p:nvSpPr>
          <p:spPr>
            <a:xfrm>
              <a:off x="5929400" y="1220200"/>
              <a:ext cx="32750" cy="27725"/>
            </a:xfrm>
            <a:custGeom>
              <a:rect b="b" l="l" r="r" t="t"/>
              <a:pathLst>
                <a:path extrusionOk="0" h="1109" w="1310">
                  <a:moveTo>
                    <a:pt x="508" y="0"/>
                  </a:moveTo>
                  <a:cubicBezTo>
                    <a:pt x="1" y="415"/>
                    <a:pt x="402" y="1109"/>
                    <a:pt x="909" y="1109"/>
                  </a:cubicBezTo>
                  <a:cubicBezTo>
                    <a:pt x="1040" y="1109"/>
                    <a:pt x="1178" y="1062"/>
                    <a:pt x="1310" y="953"/>
                  </a:cubicBezTo>
                  <a:lnTo>
                    <a:pt x="5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3"/>
            <p:cNvSpPr/>
            <p:nvPr/>
          </p:nvSpPr>
          <p:spPr>
            <a:xfrm>
              <a:off x="6121950" y="1712800"/>
              <a:ext cx="45725" cy="57550"/>
            </a:xfrm>
            <a:custGeom>
              <a:rect b="b" l="l" r="r" t="t"/>
              <a:pathLst>
                <a:path extrusionOk="0" h="2302" w="1829">
                  <a:moveTo>
                    <a:pt x="925" y="1"/>
                  </a:moveTo>
                  <a:cubicBezTo>
                    <a:pt x="464" y="1"/>
                    <a:pt x="1" y="341"/>
                    <a:pt x="41" y="931"/>
                  </a:cubicBezTo>
                  <a:cubicBezTo>
                    <a:pt x="133" y="1395"/>
                    <a:pt x="1179" y="2301"/>
                    <a:pt x="1179" y="2301"/>
                  </a:cubicBezTo>
                  <a:cubicBezTo>
                    <a:pt x="1179" y="2301"/>
                    <a:pt x="1829" y="1082"/>
                    <a:pt x="1748" y="617"/>
                  </a:cubicBezTo>
                  <a:cubicBezTo>
                    <a:pt x="1618" y="194"/>
                    <a:pt x="1272" y="1"/>
                    <a:pt x="925"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3"/>
            <p:cNvSpPr/>
            <p:nvPr/>
          </p:nvSpPr>
          <p:spPr>
            <a:xfrm>
              <a:off x="6151400" y="1740925"/>
              <a:ext cx="64750" cy="43825"/>
            </a:xfrm>
            <a:custGeom>
              <a:rect b="b" l="l" r="r" t="t"/>
              <a:pathLst>
                <a:path extrusionOk="0" h="1753" w="2590">
                  <a:moveTo>
                    <a:pt x="1627" y="0"/>
                  </a:moveTo>
                  <a:cubicBezTo>
                    <a:pt x="1542" y="0"/>
                    <a:pt x="1456" y="12"/>
                    <a:pt x="1371" y="38"/>
                  </a:cubicBezTo>
                  <a:cubicBezTo>
                    <a:pt x="906" y="131"/>
                    <a:pt x="1" y="1176"/>
                    <a:pt x="1" y="1176"/>
                  </a:cubicBezTo>
                  <a:cubicBezTo>
                    <a:pt x="1" y="1176"/>
                    <a:pt x="1081" y="1752"/>
                    <a:pt x="1595" y="1752"/>
                  </a:cubicBezTo>
                  <a:cubicBezTo>
                    <a:pt x="1627" y="1752"/>
                    <a:pt x="1657" y="1750"/>
                    <a:pt x="1684" y="1745"/>
                  </a:cubicBezTo>
                  <a:cubicBezTo>
                    <a:pt x="2207" y="1710"/>
                    <a:pt x="2590" y="1223"/>
                    <a:pt x="2485" y="712"/>
                  </a:cubicBezTo>
                  <a:cubicBezTo>
                    <a:pt x="2408" y="288"/>
                    <a:pt x="2036" y="0"/>
                    <a:pt x="1627"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3"/>
            <p:cNvSpPr/>
            <p:nvPr/>
          </p:nvSpPr>
          <p:spPr>
            <a:xfrm>
              <a:off x="6055600" y="1875600"/>
              <a:ext cx="52575" cy="52075"/>
            </a:xfrm>
            <a:custGeom>
              <a:rect b="b" l="l" r="r" t="t"/>
              <a:pathLst>
                <a:path extrusionOk="0" h="2083" w="2103">
                  <a:moveTo>
                    <a:pt x="976" y="0"/>
                  </a:moveTo>
                  <a:cubicBezTo>
                    <a:pt x="765" y="0"/>
                    <a:pt x="553" y="78"/>
                    <a:pt x="384" y="236"/>
                  </a:cubicBezTo>
                  <a:cubicBezTo>
                    <a:pt x="1" y="585"/>
                    <a:pt x="12" y="1200"/>
                    <a:pt x="407" y="1537"/>
                  </a:cubicBezTo>
                  <a:cubicBezTo>
                    <a:pt x="732" y="1885"/>
                    <a:pt x="2102" y="2083"/>
                    <a:pt x="2102" y="2083"/>
                  </a:cubicBezTo>
                  <a:cubicBezTo>
                    <a:pt x="2102" y="2083"/>
                    <a:pt x="2009" y="713"/>
                    <a:pt x="1684" y="364"/>
                  </a:cubicBezTo>
                  <a:cubicBezTo>
                    <a:pt x="1509" y="124"/>
                    <a:pt x="1243" y="0"/>
                    <a:pt x="976"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3"/>
            <p:cNvSpPr/>
            <p:nvPr/>
          </p:nvSpPr>
          <p:spPr>
            <a:xfrm>
              <a:off x="6108150" y="1877975"/>
              <a:ext cx="55175" cy="50000"/>
            </a:xfrm>
            <a:custGeom>
              <a:rect b="b" l="l" r="r" t="t"/>
              <a:pathLst>
                <a:path extrusionOk="0" h="2000" w="2207">
                  <a:moveTo>
                    <a:pt x="1215" y="1"/>
                  </a:moveTo>
                  <a:cubicBezTo>
                    <a:pt x="972" y="1"/>
                    <a:pt x="730" y="102"/>
                    <a:pt x="558" y="304"/>
                  </a:cubicBezTo>
                  <a:cubicBezTo>
                    <a:pt x="198" y="629"/>
                    <a:pt x="0" y="1999"/>
                    <a:pt x="0" y="1999"/>
                  </a:cubicBezTo>
                  <a:cubicBezTo>
                    <a:pt x="0" y="1999"/>
                    <a:pt x="1382" y="1895"/>
                    <a:pt x="1731" y="1570"/>
                  </a:cubicBezTo>
                  <a:cubicBezTo>
                    <a:pt x="2149" y="1268"/>
                    <a:pt x="2207" y="664"/>
                    <a:pt x="1858" y="281"/>
                  </a:cubicBezTo>
                  <a:cubicBezTo>
                    <a:pt x="1682" y="94"/>
                    <a:pt x="1448" y="1"/>
                    <a:pt x="1215"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3"/>
            <p:cNvSpPr/>
            <p:nvPr/>
          </p:nvSpPr>
          <p:spPr>
            <a:xfrm>
              <a:off x="6061125" y="1995400"/>
              <a:ext cx="61550" cy="45075"/>
            </a:xfrm>
            <a:custGeom>
              <a:rect b="b" l="l" r="r" t="t"/>
              <a:pathLst>
                <a:path extrusionOk="0" h="1803" w="2462">
                  <a:moveTo>
                    <a:pt x="1014" y="0"/>
                  </a:moveTo>
                  <a:cubicBezTo>
                    <a:pt x="719" y="0"/>
                    <a:pt x="430" y="154"/>
                    <a:pt x="267" y="438"/>
                  </a:cubicBezTo>
                  <a:cubicBezTo>
                    <a:pt x="0" y="891"/>
                    <a:pt x="198" y="1483"/>
                    <a:pt x="685" y="1680"/>
                  </a:cubicBezTo>
                  <a:cubicBezTo>
                    <a:pt x="840" y="1773"/>
                    <a:pt x="1136" y="1802"/>
                    <a:pt x="1442" y="1802"/>
                  </a:cubicBezTo>
                  <a:cubicBezTo>
                    <a:pt x="1938" y="1802"/>
                    <a:pt x="2462" y="1727"/>
                    <a:pt x="2462" y="1727"/>
                  </a:cubicBezTo>
                  <a:cubicBezTo>
                    <a:pt x="2462" y="1727"/>
                    <a:pt x="1974" y="426"/>
                    <a:pt x="1556" y="194"/>
                  </a:cubicBezTo>
                  <a:cubicBezTo>
                    <a:pt x="1393" y="63"/>
                    <a:pt x="1203" y="0"/>
                    <a:pt x="1014"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3"/>
            <p:cNvSpPr/>
            <p:nvPr/>
          </p:nvSpPr>
          <p:spPr>
            <a:xfrm>
              <a:off x="6120050" y="1983600"/>
              <a:ext cx="49750" cy="54675"/>
            </a:xfrm>
            <a:custGeom>
              <a:rect b="b" l="l" r="r" t="t"/>
              <a:pathLst>
                <a:path extrusionOk="0" h="2187" w="1990">
                  <a:moveTo>
                    <a:pt x="883" y="1"/>
                  </a:moveTo>
                  <a:cubicBezTo>
                    <a:pt x="731" y="1"/>
                    <a:pt x="571" y="44"/>
                    <a:pt x="418" y="143"/>
                  </a:cubicBezTo>
                  <a:cubicBezTo>
                    <a:pt x="302" y="213"/>
                    <a:pt x="209" y="306"/>
                    <a:pt x="151" y="422"/>
                  </a:cubicBezTo>
                  <a:cubicBezTo>
                    <a:pt x="0" y="677"/>
                    <a:pt x="12" y="1304"/>
                    <a:pt x="58" y="1746"/>
                  </a:cubicBezTo>
                  <a:cubicBezTo>
                    <a:pt x="70" y="1978"/>
                    <a:pt x="105" y="2152"/>
                    <a:pt x="105" y="2187"/>
                  </a:cubicBezTo>
                  <a:lnTo>
                    <a:pt x="175" y="2164"/>
                  </a:lnTo>
                  <a:cubicBezTo>
                    <a:pt x="442" y="2059"/>
                    <a:pt x="1429" y="1641"/>
                    <a:pt x="1638" y="1293"/>
                  </a:cubicBezTo>
                  <a:lnTo>
                    <a:pt x="1638" y="1304"/>
                  </a:lnTo>
                  <a:cubicBezTo>
                    <a:pt x="1990" y="675"/>
                    <a:pt x="1485" y="1"/>
                    <a:pt x="883"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3"/>
            <p:cNvSpPr/>
            <p:nvPr/>
          </p:nvSpPr>
          <p:spPr>
            <a:xfrm>
              <a:off x="6105250" y="1663775"/>
              <a:ext cx="150400" cy="555950"/>
            </a:xfrm>
            <a:custGeom>
              <a:rect b="b" l="l" r="r" t="t"/>
              <a:pathLst>
                <a:path extrusionOk="0" h="22238" w="6016">
                  <a:moveTo>
                    <a:pt x="4668" y="0"/>
                  </a:moveTo>
                  <a:lnTo>
                    <a:pt x="2416" y="3275"/>
                  </a:lnTo>
                  <a:cubicBezTo>
                    <a:pt x="2299" y="3449"/>
                    <a:pt x="2172" y="3635"/>
                    <a:pt x="2067" y="3821"/>
                  </a:cubicBezTo>
                  <a:cubicBezTo>
                    <a:pt x="1974" y="3960"/>
                    <a:pt x="1893" y="4088"/>
                    <a:pt x="1823" y="4227"/>
                  </a:cubicBezTo>
                  <a:cubicBezTo>
                    <a:pt x="801" y="6004"/>
                    <a:pt x="198" y="7990"/>
                    <a:pt x="58" y="10033"/>
                  </a:cubicBezTo>
                  <a:cubicBezTo>
                    <a:pt x="47" y="10207"/>
                    <a:pt x="35" y="10370"/>
                    <a:pt x="35" y="10544"/>
                  </a:cubicBezTo>
                  <a:cubicBezTo>
                    <a:pt x="0" y="11868"/>
                    <a:pt x="140" y="13192"/>
                    <a:pt x="488" y="14481"/>
                  </a:cubicBezTo>
                  <a:cubicBezTo>
                    <a:pt x="523" y="14655"/>
                    <a:pt x="581" y="14829"/>
                    <a:pt x="627" y="14992"/>
                  </a:cubicBezTo>
                  <a:cubicBezTo>
                    <a:pt x="674" y="15143"/>
                    <a:pt x="720" y="15293"/>
                    <a:pt x="778" y="15444"/>
                  </a:cubicBezTo>
                  <a:cubicBezTo>
                    <a:pt x="1719" y="18208"/>
                    <a:pt x="3530" y="20589"/>
                    <a:pt x="5934" y="22237"/>
                  </a:cubicBezTo>
                  <a:lnTo>
                    <a:pt x="6015" y="22110"/>
                  </a:lnTo>
                  <a:cubicBezTo>
                    <a:pt x="3670" y="20507"/>
                    <a:pt x="1905" y="18196"/>
                    <a:pt x="952" y="15514"/>
                  </a:cubicBezTo>
                  <a:cubicBezTo>
                    <a:pt x="894" y="15328"/>
                    <a:pt x="825" y="15143"/>
                    <a:pt x="767" y="14957"/>
                  </a:cubicBezTo>
                  <a:cubicBezTo>
                    <a:pt x="732" y="14817"/>
                    <a:pt x="685" y="14678"/>
                    <a:pt x="650" y="14527"/>
                  </a:cubicBezTo>
                  <a:cubicBezTo>
                    <a:pt x="465" y="13854"/>
                    <a:pt x="337" y="13168"/>
                    <a:pt x="256" y="12472"/>
                  </a:cubicBezTo>
                  <a:cubicBezTo>
                    <a:pt x="186" y="11833"/>
                    <a:pt x="163" y="11194"/>
                    <a:pt x="186" y="10556"/>
                  </a:cubicBezTo>
                  <a:cubicBezTo>
                    <a:pt x="186" y="10405"/>
                    <a:pt x="198" y="10254"/>
                    <a:pt x="209" y="10115"/>
                  </a:cubicBezTo>
                  <a:cubicBezTo>
                    <a:pt x="337" y="8071"/>
                    <a:pt x="929" y="6085"/>
                    <a:pt x="1951" y="4309"/>
                  </a:cubicBezTo>
                  <a:cubicBezTo>
                    <a:pt x="2032" y="4158"/>
                    <a:pt x="2114" y="4018"/>
                    <a:pt x="2195" y="3879"/>
                  </a:cubicBezTo>
                  <a:cubicBezTo>
                    <a:pt x="2311" y="3705"/>
                    <a:pt x="2427" y="3531"/>
                    <a:pt x="2543" y="3356"/>
                  </a:cubicBezTo>
                  <a:lnTo>
                    <a:pt x="4808" y="47"/>
                  </a:lnTo>
                  <a:lnTo>
                    <a:pt x="4668" y="0"/>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3"/>
            <p:cNvSpPr/>
            <p:nvPr/>
          </p:nvSpPr>
          <p:spPr>
            <a:xfrm>
              <a:off x="6319775" y="1227825"/>
              <a:ext cx="51125" cy="45225"/>
            </a:xfrm>
            <a:custGeom>
              <a:rect b="b" l="l" r="r" t="t"/>
              <a:pathLst>
                <a:path extrusionOk="0" h="1809" w="2045">
                  <a:moveTo>
                    <a:pt x="1019" y="0"/>
                  </a:moveTo>
                  <a:cubicBezTo>
                    <a:pt x="742" y="0"/>
                    <a:pt x="470" y="132"/>
                    <a:pt x="302" y="380"/>
                  </a:cubicBezTo>
                  <a:cubicBezTo>
                    <a:pt x="0" y="810"/>
                    <a:pt x="151" y="1414"/>
                    <a:pt x="628" y="1646"/>
                  </a:cubicBezTo>
                  <a:cubicBezTo>
                    <a:pt x="825" y="1751"/>
                    <a:pt x="1057" y="1809"/>
                    <a:pt x="1278" y="1809"/>
                  </a:cubicBezTo>
                  <a:cubicBezTo>
                    <a:pt x="1359" y="1739"/>
                    <a:pt x="1429" y="1658"/>
                    <a:pt x="1498" y="1577"/>
                  </a:cubicBezTo>
                  <a:cubicBezTo>
                    <a:pt x="1696" y="1356"/>
                    <a:pt x="1882" y="1135"/>
                    <a:pt x="2044" y="891"/>
                  </a:cubicBezTo>
                  <a:cubicBezTo>
                    <a:pt x="1916" y="601"/>
                    <a:pt x="1754" y="334"/>
                    <a:pt x="1591" y="218"/>
                  </a:cubicBezTo>
                  <a:cubicBezTo>
                    <a:pt x="1425" y="71"/>
                    <a:pt x="1221" y="0"/>
                    <a:pt x="1019" y="0"/>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3"/>
            <p:cNvSpPr/>
            <p:nvPr/>
          </p:nvSpPr>
          <p:spPr>
            <a:xfrm>
              <a:off x="6084350" y="743225"/>
              <a:ext cx="178550" cy="237500"/>
            </a:xfrm>
            <a:custGeom>
              <a:rect b="b" l="l" r="r" t="t"/>
              <a:pathLst>
                <a:path extrusionOk="0" h="9500" w="7142">
                  <a:moveTo>
                    <a:pt x="3565" y="1"/>
                  </a:moveTo>
                  <a:lnTo>
                    <a:pt x="1452" y="2114"/>
                  </a:lnTo>
                  <a:cubicBezTo>
                    <a:pt x="0" y="3566"/>
                    <a:pt x="0" y="5935"/>
                    <a:pt x="1452" y="7386"/>
                  </a:cubicBezTo>
                  <a:lnTo>
                    <a:pt x="3565" y="9499"/>
                  </a:lnTo>
                  <a:lnTo>
                    <a:pt x="5678" y="7386"/>
                  </a:lnTo>
                  <a:cubicBezTo>
                    <a:pt x="7142" y="5935"/>
                    <a:pt x="7142" y="3566"/>
                    <a:pt x="5678" y="2114"/>
                  </a:cubicBezTo>
                  <a:lnTo>
                    <a:pt x="3565" y="1"/>
                  </a:ln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3"/>
            <p:cNvSpPr/>
            <p:nvPr/>
          </p:nvSpPr>
          <p:spPr>
            <a:xfrm>
              <a:off x="6032950" y="796075"/>
              <a:ext cx="162300" cy="261300"/>
            </a:xfrm>
            <a:custGeom>
              <a:rect b="b" l="l" r="r" t="t"/>
              <a:pathLst>
                <a:path extrusionOk="0" h="10452" w="6492">
                  <a:moveTo>
                    <a:pt x="1" y="0"/>
                  </a:moveTo>
                  <a:lnTo>
                    <a:pt x="1" y="5249"/>
                  </a:lnTo>
                  <a:cubicBezTo>
                    <a:pt x="1" y="8129"/>
                    <a:pt x="2323" y="10451"/>
                    <a:pt x="5203" y="10451"/>
                  </a:cubicBezTo>
                  <a:lnTo>
                    <a:pt x="6492" y="10451"/>
                  </a:lnTo>
                  <a:lnTo>
                    <a:pt x="6480" y="5226"/>
                  </a:lnTo>
                  <a:cubicBezTo>
                    <a:pt x="6480" y="2334"/>
                    <a:pt x="4146" y="0"/>
                    <a:pt x="1255" y="0"/>
                  </a:cubicBezTo>
                  <a:close/>
                </a:path>
              </a:pathLst>
            </a:custGeom>
            <a:solidFill>
              <a:srgbClr val="F176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3"/>
            <p:cNvSpPr/>
            <p:nvPr/>
          </p:nvSpPr>
          <p:spPr>
            <a:xfrm>
              <a:off x="6144725" y="796075"/>
              <a:ext cx="186100" cy="236900"/>
            </a:xfrm>
            <a:custGeom>
              <a:rect b="b" l="l" r="r" t="t"/>
              <a:pathLst>
                <a:path extrusionOk="0" h="9476" w="7444">
                  <a:moveTo>
                    <a:pt x="4727" y="0"/>
                  </a:moveTo>
                  <a:cubicBezTo>
                    <a:pt x="2114" y="0"/>
                    <a:pt x="0" y="2114"/>
                    <a:pt x="0" y="4738"/>
                  </a:cubicBezTo>
                  <a:lnTo>
                    <a:pt x="0" y="9476"/>
                  </a:lnTo>
                  <a:lnTo>
                    <a:pt x="2729" y="9476"/>
                  </a:lnTo>
                  <a:cubicBezTo>
                    <a:pt x="5342" y="9464"/>
                    <a:pt x="7444" y="7362"/>
                    <a:pt x="7444" y="4761"/>
                  </a:cubicBezTo>
                  <a:lnTo>
                    <a:pt x="7444" y="0"/>
                  </a:lnTo>
                  <a:close/>
                </a:path>
              </a:pathLst>
            </a:custGeom>
            <a:solidFill>
              <a:srgbClr val="F382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3"/>
            <p:cNvSpPr/>
            <p:nvPr/>
          </p:nvSpPr>
          <p:spPr>
            <a:xfrm>
              <a:off x="6124125" y="1128750"/>
              <a:ext cx="132675" cy="76075"/>
            </a:xfrm>
            <a:custGeom>
              <a:rect b="b" l="l" r="r" t="t"/>
              <a:pathLst>
                <a:path extrusionOk="0" h="3043" w="5307">
                  <a:moveTo>
                    <a:pt x="0" y="1"/>
                  </a:moveTo>
                  <a:lnTo>
                    <a:pt x="0" y="1452"/>
                  </a:lnTo>
                  <a:cubicBezTo>
                    <a:pt x="0" y="2335"/>
                    <a:pt x="708" y="3043"/>
                    <a:pt x="1591" y="3043"/>
                  </a:cubicBezTo>
                  <a:lnTo>
                    <a:pt x="3716" y="3043"/>
                  </a:lnTo>
                  <a:cubicBezTo>
                    <a:pt x="4598" y="3043"/>
                    <a:pt x="5307" y="2323"/>
                    <a:pt x="5307" y="1452"/>
                  </a:cubicBezTo>
                  <a:lnTo>
                    <a:pt x="5307" y="1"/>
                  </a:ln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3"/>
            <p:cNvSpPr/>
            <p:nvPr/>
          </p:nvSpPr>
          <p:spPr>
            <a:xfrm>
              <a:off x="6192050" y="1104725"/>
              <a:ext cx="157950" cy="87550"/>
            </a:xfrm>
            <a:custGeom>
              <a:rect b="b" l="l" r="r" t="t"/>
              <a:pathLst>
                <a:path extrusionOk="0" h="3502" w="6318">
                  <a:moveTo>
                    <a:pt x="3154" y="1"/>
                  </a:moveTo>
                  <a:cubicBezTo>
                    <a:pt x="2520" y="1"/>
                    <a:pt x="1887" y="201"/>
                    <a:pt x="1405" y="602"/>
                  </a:cubicBezTo>
                  <a:lnTo>
                    <a:pt x="0" y="1751"/>
                  </a:lnTo>
                  <a:lnTo>
                    <a:pt x="1405" y="2901"/>
                  </a:lnTo>
                  <a:cubicBezTo>
                    <a:pt x="1887" y="3301"/>
                    <a:pt x="2520" y="3502"/>
                    <a:pt x="3154" y="3502"/>
                  </a:cubicBezTo>
                  <a:cubicBezTo>
                    <a:pt x="3789" y="3502"/>
                    <a:pt x="4424" y="3301"/>
                    <a:pt x="4912" y="2901"/>
                  </a:cubicBezTo>
                  <a:lnTo>
                    <a:pt x="6317" y="1751"/>
                  </a:lnTo>
                  <a:lnTo>
                    <a:pt x="4912" y="602"/>
                  </a:lnTo>
                  <a:cubicBezTo>
                    <a:pt x="4424" y="201"/>
                    <a:pt x="3789" y="1"/>
                    <a:pt x="3154" y="1"/>
                  </a:cubicBezTo>
                  <a:close/>
                </a:path>
              </a:pathLst>
            </a:custGeom>
            <a:solidFill>
              <a:srgbClr val="85D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3"/>
            <p:cNvSpPr/>
            <p:nvPr/>
          </p:nvSpPr>
          <p:spPr>
            <a:xfrm>
              <a:off x="6147325" y="1093325"/>
              <a:ext cx="83650" cy="135900"/>
            </a:xfrm>
            <a:custGeom>
              <a:rect b="b" l="l" r="r" t="t"/>
              <a:pathLst>
                <a:path extrusionOk="0" h="5436" w="3346">
                  <a:moveTo>
                    <a:pt x="1673" y="1"/>
                  </a:moveTo>
                  <a:lnTo>
                    <a:pt x="686" y="1209"/>
                  </a:lnTo>
                  <a:cubicBezTo>
                    <a:pt x="1" y="2103"/>
                    <a:pt x="1" y="3334"/>
                    <a:pt x="686" y="4228"/>
                  </a:cubicBezTo>
                  <a:lnTo>
                    <a:pt x="1673" y="5435"/>
                  </a:lnTo>
                  <a:lnTo>
                    <a:pt x="2660" y="4228"/>
                  </a:lnTo>
                  <a:cubicBezTo>
                    <a:pt x="3345" y="3334"/>
                    <a:pt x="3345" y="2103"/>
                    <a:pt x="2660" y="1209"/>
                  </a:cubicBezTo>
                  <a:lnTo>
                    <a:pt x="1673" y="1"/>
                  </a:lnTo>
                  <a:close/>
                </a:path>
              </a:pathLst>
            </a:custGeom>
            <a:solidFill>
              <a:srgbClr val="85D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3"/>
            <p:cNvSpPr/>
            <p:nvPr/>
          </p:nvSpPr>
          <p:spPr>
            <a:xfrm>
              <a:off x="6031225" y="1104725"/>
              <a:ext cx="157950" cy="87550"/>
            </a:xfrm>
            <a:custGeom>
              <a:rect b="b" l="l" r="r" t="t"/>
              <a:pathLst>
                <a:path extrusionOk="0" h="3502" w="6318">
                  <a:moveTo>
                    <a:pt x="3159" y="1"/>
                  </a:moveTo>
                  <a:cubicBezTo>
                    <a:pt x="2523" y="1"/>
                    <a:pt x="1887" y="201"/>
                    <a:pt x="1405" y="602"/>
                  </a:cubicBezTo>
                  <a:lnTo>
                    <a:pt x="0" y="1751"/>
                  </a:lnTo>
                  <a:lnTo>
                    <a:pt x="1405" y="2901"/>
                  </a:lnTo>
                  <a:cubicBezTo>
                    <a:pt x="1887" y="3301"/>
                    <a:pt x="2523" y="3502"/>
                    <a:pt x="3159" y="3502"/>
                  </a:cubicBezTo>
                  <a:cubicBezTo>
                    <a:pt x="3794" y="3502"/>
                    <a:pt x="4430" y="3301"/>
                    <a:pt x="4912" y="2901"/>
                  </a:cubicBezTo>
                  <a:lnTo>
                    <a:pt x="6317" y="1751"/>
                  </a:lnTo>
                  <a:lnTo>
                    <a:pt x="4912" y="602"/>
                  </a:lnTo>
                  <a:cubicBezTo>
                    <a:pt x="4430" y="201"/>
                    <a:pt x="3794" y="1"/>
                    <a:pt x="3159" y="1"/>
                  </a:cubicBezTo>
                  <a:close/>
                </a:path>
              </a:pathLst>
            </a:custGeom>
            <a:solidFill>
              <a:srgbClr val="85D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3"/>
            <p:cNvSpPr/>
            <p:nvPr/>
          </p:nvSpPr>
          <p:spPr>
            <a:xfrm>
              <a:off x="6181875" y="850650"/>
              <a:ext cx="184950" cy="297875"/>
            </a:xfrm>
            <a:custGeom>
              <a:rect b="b" l="l" r="r" t="t"/>
              <a:pathLst>
                <a:path extrusionOk="0" h="11915" w="7398">
                  <a:moveTo>
                    <a:pt x="5936" y="0"/>
                  </a:moveTo>
                  <a:cubicBezTo>
                    <a:pt x="2660" y="0"/>
                    <a:pt x="1" y="2667"/>
                    <a:pt x="1" y="5957"/>
                  </a:cubicBezTo>
                  <a:lnTo>
                    <a:pt x="1" y="11914"/>
                  </a:lnTo>
                  <a:lnTo>
                    <a:pt x="1464" y="11914"/>
                  </a:lnTo>
                  <a:cubicBezTo>
                    <a:pt x="4750" y="11914"/>
                    <a:pt x="7398" y="9255"/>
                    <a:pt x="7398" y="5980"/>
                  </a:cubicBezTo>
                  <a:lnTo>
                    <a:pt x="7398" y="0"/>
                  </a:lnTo>
                  <a:lnTo>
                    <a:pt x="5958" y="0"/>
                  </a:lnTo>
                  <a:cubicBezTo>
                    <a:pt x="5951" y="0"/>
                    <a:pt x="5944" y="0"/>
                    <a:pt x="5936" y="0"/>
                  </a:cubicBezTo>
                  <a:close/>
                </a:path>
              </a:pathLst>
            </a:custGeom>
            <a:solidFill>
              <a:srgbClr val="F48E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3"/>
            <p:cNvSpPr/>
            <p:nvPr/>
          </p:nvSpPr>
          <p:spPr>
            <a:xfrm>
              <a:off x="5999275" y="850650"/>
              <a:ext cx="234600" cy="297875"/>
            </a:xfrm>
            <a:custGeom>
              <a:rect b="b" l="l" r="r" t="t"/>
              <a:pathLst>
                <a:path extrusionOk="0" h="11915" w="9384">
                  <a:moveTo>
                    <a:pt x="12" y="0"/>
                  </a:moveTo>
                  <a:lnTo>
                    <a:pt x="12" y="5980"/>
                  </a:lnTo>
                  <a:cubicBezTo>
                    <a:pt x="1" y="9255"/>
                    <a:pt x="2660" y="11914"/>
                    <a:pt x="5935" y="11914"/>
                  </a:cubicBezTo>
                  <a:lnTo>
                    <a:pt x="9383" y="11914"/>
                  </a:lnTo>
                  <a:lnTo>
                    <a:pt x="9383" y="5957"/>
                  </a:lnTo>
                  <a:cubicBezTo>
                    <a:pt x="9383" y="2659"/>
                    <a:pt x="6713" y="0"/>
                    <a:pt x="3426" y="0"/>
                  </a:cubicBezTo>
                  <a:close/>
                </a:path>
              </a:pathLst>
            </a:custGeom>
            <a:solidFill>
              <a:srgbClr val="F59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3"/>
            <p:cNvSpPr/>
            <p:nvPr/>
          </p:nvSpPr>
          <p:spPr>
            <a:xfrm>
              <a:off x="6237350" y="1053000"/>
              <a:ext cx="65900" cy="42300"/>
            </a:xfrm>
            <a:custGeom>
              <a:rect b="b" l="l" r="r" t="t"/>
              <a:pathLst>
                <a:path extrusionOk="0" h="1692" w="2636">
                  <a:moveTo>
                    <a:pt x="1210" y="0"/>
                  </a:moveTo>
                  <a:cubicBezTo>
                    <a:pt x="302" y="0"/>
                    <a:pt x="1" y="1308"/>
                    <a:pt x="905" y="1672"/>
                  </a:cubicBezTo>
                  <a:cubicBezTo>
                    <a:pt x="953" y="1685"/>
                    <a:pt x="1009" y="1691"/>
                    <a:pt x="1072" y="1691"/>
                  </a:cubicBezTo>
                  <a:cubicBezTo>
                    <a:pt x="1617" y="1691"/>
                    <a:pt x="2636" y="1242"/>
                    <a:pt x="2636" y="1242"/>
                  </a:cubicBezTo>
                  <a:cubicBezTo>
                    <a:pt x="2636" y="1242"/>
                    <a:pt x="1823" y="128"/>
                    <a:pt x="1358" y="11"/>
                  </a:cubicBezTo>
                  <a:cubicBezTo>
                    <a:pt x="1307" y="4"/>
                    <a:pt x="1258" y="0"/>
                    <a:pt x="1210"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3"/>
            <p:cNvSpPr/>
            <p:nvPr/>
          </p:nvSpPr>
          <p:spPr>
            <a:xfrm>
              <a:off x="6289300" y="1027300"/>
              <a:ext cx="47300" cy="56775"/>
            </a:xfrm>
            <a:custGeom>
              <a:rect b="b" l="l" r="r" t="t"/>
              <a:pathLst>
                <a:path extrusionOk="0" h="2271" w="1892">
                  <a:moveTo>
                    <a:pt x="919" y="1"/>
                  </a:moveTo>
                  <a:cubicBezTo>
                    <a:pt x="599" y="1"/>
                    <a:pt x="280" y="169"/>
                    <a:pt x="128" y="552"/>
                  </a:cubicBezTo>
                  <a:cubicBezTo>
                    <a:pt x="0" y="1005"/>
                    <a:pt x="558" y="2270"/>
                    <a:pt x="558" y="2270"/>
                  </a:cubicBezTo>
                  <a:cubicBezTo>
                    <a:pt x="558" y="2270"/>
                    <a:pt x="1672" y="1458"/>
                    <a:pt x="1800" y="1005"/>
                  </a:cubicBezTo>
                  <a:cubicBezTo>
                    <a:pt x="1891" y="389"/>
                    <a:pt x="1404" y="1"/>
                    <a:pt x="919"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3"/>
            <p:cNvSpPr/>
            <p:nvPr/>
          </p:nvSpPr>
          <p:spPr>
            <a:xfrm>
              <a:off x="6319775" y="1227825"/>
              <a:ext cx="59825" cy="45675"/>
            </a:xfrm>
            <a:custGeom>
              <a:rect b="b" l="l" r="r" t="t"/>
              <a:pathLst>
                <a:path extrusionOk="0" h="1827" w="2393">
                  <a:moveTo>
                    <a:pt x="1019" y="0"/>
                  </a:moveTo>
                  <a:cubicBezTo>
                    <a:pt x="742" y="0"/>
                    <a:pt x="470" y="132"/>
                    <a:pt x="302" y="380"/>
                  </a:cubicBezTo>
                  <a:cubicBezTo>
                    <a:pt x="0" y="810"/>
                    <a:pt x="151" y="1402"/>
                    <a:pt x="628" y="1646"/>
                  </a:cubicBezTo>
                  <a:cubicBezTo>
                    <a:pt x="825" y="1751"/>
                    <a:pt x="1057" y="1809"/>
                    <a:pt x="1278" y="1809"/>
                  </a:cubicBezTo>
                  <a:cubicBezTo>
                    <a:pt x="1452" y="1820"/>
                    <a:pt x="1626" y="1826"/>
                    <a:pt x="1800" y="1826"/>
                  </a:cubicBezTo>
                  <a:cubicBezTo>
                    <a:pt x="1975" y="1826"/>
                    <a:pt x="2149" y="1820"/>
                    <a:pt x="2323" y="1809"/>
                  </a:cubicBezTo>
                  <a:lnTo>
                    <a:pt x="2393" y="1809"/>
                  </a:lnTo>
                  <a:cubicBezTo>
                    <a:pt x="2393" y="1809"/>
                    <a:pt x="2334" y="1635"/>
                    <a:pt x="2253" y="1391"/>
                  </a:cubicBezTo>
                  <a:cubicBezTo>
                    <a:pt x="2195" y="1240"/>
                    <a:pt x="2125" y="1066"/>
                    <a:pt x="2044" y="891"/>
                  </a:cubicBezTo>
                  <a:cubicBezTo>
                    <a:pt x="1916" y="601"/>
                    <a:pt x="1754" y="322"/>
                    <a:pt x="1591" y="218"/>
                  </a:cubicBezTo>
                  <a:cubicBezTo>
                    <a:pt x="1425" y="71"/>
                    <a:pt x="1221" y="0"/>
                    <a:pt x="1019"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3"/>
            <p:cNvSpPr/>
            <p:nvPr/>
          </p:nvSpPr>
          <p:spPr>
            <a:xfrm>
              <a:off x="6376975" y="1217075"/>
              <a:ext cx="51100" cy="55975"/>
            </a:xfrm>
            <a:custGeom>
              <a:rect b="b" l="l" r="r" t="t"/>
              <a:pathLst>
                <a:path extrusionOk="0" h="2239" w="2044">
                  <a:moveTo>
                    <a:pt x="1049" y="0"/>
                  </a:moveTo>
                  <a:cubicBezTo>
                    <a:pt x="735" y="0"/>
                    <a:pt x="427" y="170"/>
                    <a:pt x="267" y="474"/>
                  </a:cubicBezTo>
                  <a:cubicBezTo>
                    <a:pt x="0" y="869"/>
                    <a:pt x="105" y="2239"/>
                    <a:pt x="105" y="2239"/>
                  </a:cubicBezTo>
                  <a:cubicBezTo>
                    <a:pt x="105" y="2239"/>
                    <a:pt x="1428" y="1832"/>
                    <a:pt x="1707" y="1438"/>
                  </a:cubicBezTo>
                  <a:cubicBezTo>
                    <a:pt x="2044" y="1043"/>
                    <a:pt x="1962" y="451"/>
                    <a:pt x="1533" y="149"/>
                  </a:cubicBezTo>
                  <a:cubicBezTo>
                    <a:pt x="1384" y="48"/>
                    <a:pt x="1216" y="0"/>
                    <a:pt x="1049"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3"/>
            <p:cNvSpPr/>
            <p:nvPr/>
          </p:nvSpPr>
          <p:spPr>
            <a:xfrm>
              <a:off x="6257075" y="1071275"/>
              <a:ext cx="130950" cy="542875"/>
            </a:xfrm>
            <a:custGeom>
              <a:rect b="b" l="l" r="r" t="t"/>
              <a:pathLst>
                <a:path extrusionOk="0" h="21715" w="5238">
                  <a:moveTo>
                    <a:pt x="1638" y="0"/>
                  </a:moveTo>
                  <a:lnTo>
                    <a:pt x="1556" y="151"/>
                  </a:lnTo>
                  <a:lnTo>
                    <a:pt x="1765" y="546"/>
                  </a:lnTo>
                  <a:lnTo>
                    <a:pt x="3286" y="3449"/>
                  </a:lnTo>
                  <a:cubicBezTo>
                    <a:pt x="3333" y="3530"/>
                    <a:pt x="3379" y="3623"/>
                    <a:pt x="3414" y="3705"/>
                  </a:cubicBezTo>
                  <a:cubicBezTo>
                    <a:pt x="3960" y="4761"/>
                    <a:pt x="4366" y="5888"/>
                    <a:pt x="4633" y="7049"/>
                  </a:cubicBezTo>
                  <a:cubicBezTo>
                    <a:pt x="4680" y="7246"/>
                    <a:pt x="4726" y="7455"/>
                    <a:pt x="4761" y="7653"/>
                  </a:cubicBezTo>
                  <a:cubicBezTo>
                    <a:pt x="4784" y="7804"/>
                    <a:pt x="4808" y="7931"/>
                    <a:pt x="4831" y="8082"/>
                  </a:cubicBezTo>
                  <a:cubicBezTo>
                    <a:pt x="5098" y="9940"/>
                    <a:pt x="4993" y="11833"/>
                    <a:pt x="4517" y="13656"/>
                  </a:cubicBezTo>
                  <a:cubicBezTo>
                    <a:pt x="4483" y="13784"/>
                    <a:pt x="4448" y="13912"/>
                    <a:pt x="4401" y="14039"/>
                  </a:cubicBezTo>
                  <a:cubicBezTo>
                    <a:pt x="3983" y="15456"/>
                    <a:pt x="3345" y="16803"/>
                    <a:pt x="2508" y="18022"/>
                  </a:cubicBezTo>
                  <a:lnTo>
                    <a:pt x="1974" y="18789"/>
                  </a:lnTo>
                  <a:lnTo>
                    <a:pt x="1661" y="19241"/>
                  </a:lnTo>
                  <a:lnTo>
                    <a:pt x="0" y="21668"/>
                  </a:lnTo>
                  <a:lnTo>
                    <a:pt x="140" y="21715"/>
                  </a:lnTo>
                  <a:lnTo>
                    <a:pt x="1789" y="19323"/>
                  </a:lnTo>
                  <a:lnTo>
                    <a:pt x="2021" y="18986"/>
                  </a:lnTo>
                  <a:lnTo>
                    <a:pt x="2625" y="18104"/>
                  </a:lnTo>
                  <a:cubicBezTo>
                    <a:pt x="3472" y="16873"/>
                    <a:pt x="4123" y="15502"/>
                    <a:pt x="4552" y="14074"/>
                  </a:cubicBezTo>
                  <a:cubicBezTo>
                    <a:pt x="4599" y="13888"/>
                    <a:pt x="4657" y="13703"/>
                    <a:pt x="4692" y="13517"/>
                  </a:cubicBezTo>
                  <a:cubicBezTo>
                    <a:pt x="5144" y="11729"/>
                    <a:pt x="5237" y="9871"/>
                    <a:pt x="4970" y="8048"/>
                  </a:cubicBezTo>
                  <a:cubicBezTo>
                    <a:pt x="4947" y="7873"/>
                    <a:pt x="4912" y="7688"/>
                    <a:pt x="4877" y="7513"/>
                  </a:cubicBezTo>
                  <a:cubicBezTo>
                    <a:pt x="4842" y="7304"/>
                    <a:pt x="4796" y="7084"/>
                    <a:pt x="4750" y="6875"/>
                  </a:cubicBezTo>
                  <a:cubicBezTo>
                    <a:pt x="4459" y="5679"/>
                    <a:pt x="4030" y="4529"/>
                    <a:pt x="3449" y="3449"/>
                  </a:cubicBezTo>
                  <a:lnTo>
                    <a:pt x="3414" y="3380"/>
                  </a:lnTo>
                  <a:lnTo>
                    <a:pt x="1893" y="477"/>
                  </a:lnTo>
                  <a:lnTo>
                    <a:pt x="1638" y="0"/>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3"/>
            <p:cNvSpPr/>
            <p:nvPr/>
          </p:nvSpPr>
          <p:spPr>
            <a:xfrm>
              <a:off x="6271050" y="1496350"/>
              <a:ext cx="45550" cy="57425"/>
            </a:xfrm>
            <a:custGeom>
              <a:rect b="b" l="l" r="r" t="t"/>
              <a:pathLst>
                <a:path extrusionOk="0" h="2297" w="1822">
                  <a:moveTo>
                    <a:pt x="921" y="0"/>
                  </a:moveTo>
                  <a:cubicBezTo>
                    <a:pt x="462" y="0"/>
                    <a:pt x="0" y="341"/>
                    <a:pt x="34" y="926"/>
                  </a:cubicBezTo>
                  <a:cubicBezTo>
                    <a:pt x="126" y="1391"/>
                    <a:pt x="1171" y="2297"/>
                    <a:pt x="1171" y="2297"/>
                  </a:cubicBezTo>
                  <a:cubicBezTo>
                    <a:pt x="1171" y="2297"/>
                    <a:pt x="1822" y="1077"/>
                    <a:pt x="1740" y="613"/>
                  </a:cubicBezTo>
                  <a:cubicBezTo>
                    <a:pt x="1606" y="191"/>
                    <a:pt x="1264" y="0"/>
                    <a:pt x="921"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3"/>
            <p:cNvSpPr/>
            <p:nvPr/>
          </p:nvSpPr>
          <p:spPr>
            <a:xfrm>
              <a:off x="6300325" y="1524350"/>
              <a:ext cx="64475" cy="43825"/>
            </a:xfrm>
            <a:custGeom>
              <a:rect b="b" l="l" r="r" t="t"/>
              <a:pathLst>
                <a:path extrusionOk="0" h="1753" w="2579">
                  <a:moveTo>
                    <a:pt x="1626" y="1"/>
                  </a:moveTo>
                  <a:cubicBezTo>
                    <a:pt x="1542" y="1"/>
                    <a:pt x="1456" y="13"/>
                    <a:pt x="1371" y="39"/>
                  </a:cubicBezTo>
                  <a:cubicBezTo>
                    <a:pt x="895" y="131"/>
                    <a:pt x="0" y="1177"/>
                    <a:pt x="0" y="1177"/>
                  </a:cubicBezTo>
                  <a:cubicBezTo>
                    <a:pt x="0" y="1177"/>
                    <a:pt x="1081" y="1753"/>
                    <a:pt x="1595" y="1753"/>
                  </a:cubicBezTo>
                  <a:cubicBezTo>
                    <a:pt x="1627" y="1753"/>
                    <a:pt x="1657" y="1750"/>
                    <a:pt x="1684" y="1746"/>
                  </a:cubicBezTo>
                  <a:cubicBezTo>
                    <a:pt x="2207" y="1711"/>
                    <a:pt x="2578" y="1223"/>
                    <a:pt x="2485" y="712"/>
                  </a:cubicBezTo>
                  <a:cubicBezTo>
                    <a:pt x="2408" y="288"/>
                    <a:pt x="2036" y="1"/>
                    <a:pt x="1626"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3"/>
            <p:cNvSpPr/>
            <p:nvPr/>
          </p:nvSpPr>
          <p:spPr>
            <a:xfrm>
              <a:off x="6322100" y="1365425"/>
              <a:ext cx="51400" cy="57425"/>
            </a:xfrm>
            <a:custGeom>
              <a:rect b="b" l="l" r="r" t="t"/>
              <a:pathLst>
                <a:path extrusionOk="0" h="2297" w="2056">
                  <a:moveTo>
                    <a:pt x="1012" y="0"/>
                  </a:moveTo>
                  <a:cubicBezTo>
                    <a:pt x="858" y="0"/>
                    <a:pt x="701" y="40"/>
                    <a:pt x="558" y="125"/>
                  </a:cubicBezTo>
                  <a:cubicBezTo>
                    <a:pt x="116" y="392"/>
                    <a:pt x="0" y="996"/>
                    <a:pt x="326" y="1414"/>
                  </a:cubicBezTo>
                  <a:cubicBezTo>
                    <a:pt x="569" y="1820"/>
                    <a:pt x="1870" y="2297"/>
                    <a:pt x="1870" y="2297"/>
                  </a:cubicBezTo>
                  <a:cubicBezTo>
                    <a:pt x="1870" y="2297"/>
                    <a:pt x="2056" y="926"/>
                    <a:pt x="1812" y="520"/>
                  </a:cubicBezTo>
                  <a:cubicBezTo>
                    <a:pt x="1661" y="187"/>
                    <a:pt x="1343" y="0"/>
                    <a:pt x="1012"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3"/>
            <p:cNvSpPr/>
            <p:nvPr/>
          </p:nvSpPr>
          <p:spPr>
            <a:xfrm>
              <a:off x="6368825" y="1379575"/>
              <a:ext cx="61000" cy="44900"/>
            </a:xfrm>
            <a:custGeom>
              <a:rect b="b" l="l" r="r" t="t"/>
              <a:pathLst>
                <a:path extrusionOk="0" h="1796" w="2440">
                  <a:moveTo>
                    <a:pt x="1421" y="0"/>
                  </a:moveTo>
                  <a:cubicBezTo>
                    <a:pt x="1234" y="0"/>
                    <a:pt x="1046" y="60"/>
                    <a:pt x="883" y="186"/>
                  </a:cubicBezTo>
                  <a:cubicBezTo>
                    <a:pt x="477" y="430"/>
                    <a:pt x="1" y="1731"/>
                    <a:pt x="1" y="1731"/>
                  </a:cubicBezTo>
                  <a:cubicBezTo>
                    <a:pt x="1" y="1731"/>
                    <a:pt x="482" y="1796"/>
                    <a:pt x="959" y="1796"/>
                  </a:cubicBezTo>
                  <a:cubicBezTo>
                    <a:pt x="1286" y="1796"/>
                    <a:pt x="1612" y="1765"/>
                    <a:pt x="1778" y="1661"/>
                  </a:cubicBezTo>
                  <a:cubicBezTo>
                    <a:pt x="2254" y="1452"/>
                    <a:pt x="2439" y="871"/>
                    <a:pt x="2172" y="418"/>
                  </a:cubicBezTo>
                  <a:cubicBezTo>
                    <a:pt x="2002" y="148"/>
                    <a:pt x="1714" y="0"/>
                    <a:pt x="1421"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3"/>
            <p:cNvSpPr/>
            <p:nvPr/>
          </p:nvSpPr>
          <p:spPr>
            <a:xfrm>
              <a:off x="6495400" y="1587950"/>
              <a:ext cx="35150" cy="41025"/>
            </a:xfrm>
            <a:custGeom>
              <a:rect b="b" l="l" r="r" t="t"/>
              <a:pathLst>
                <a:path extrusionOk="0" h="1641" w="1406">
                  <a:moveTo>
                    <a:pt x="735" y="1"/>
                  </a:moveTo>
                  <a:cubicBezTo>
                    <a:pt x="608" y="1"/>
                    <a:pt x="479" y="42"/>
                    <a:pt x="372" y="130"/>
                  </a:cubicBezTo>
                  <a:cubicBezTo>
                    <a:pt x="82" y="351"/>
                    <a:pt x="1" y="758"/>
                    <a:pt x="175" y="1071"/>
                  </a:cubicBezTo>
                  <a:cubicBezTo>
                    <a:pt x="349" y="1373"/>
                    <a:pt x="1278" y="1640"/>
                    <a:pt x="1278" y="1640"/>
                  </a:cubicBezTo>
                  <a:cubicBezTo>
                    <a:pt x="1278" y="1640"/>
                    <a:pt x="1406" y="560"/>
                    <a:pt x="1220" y="270"/>
                  </a:cubicBezTo>
                  <a:cubicBezTo>
                    <a:pt x="1115" y="95"/>
                    <a:pt x="927" y="1"/>
                    <a:pt x="735"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3"/>
            <p:cNvSpPr/>
            <p:nvPr/>
          </p:nvSpPr>
          <p:spPr>
            <a:xfrm>
              <a:off x="6527350" y="1594125"/>
              <a:ext cx="41225" cy="34950"/>
            </a:xfrm>
            <a:custGeom>
              <a:rect b="b" l="l" r="r" t="t"/>
              <a:pathLst>
                <a:path extrusionOk="0" h="1398" w="1649">
                  <a:moveTo>
                    <a:pt x="986" y="1"/>
                  </a:moveTo>
                  <a:cubicBezTo>
                    <a:pt x="858" y="1"/>
                    <a:pt x="730" y="45"/>
                    <a:pt x="627" y="139"/>
                  </a:cubicBezTo>
                  <a:cubicBezTo>
                    <a:pt x="337" y="360"/>
                    <a:pt x="0" y="1393"/>
                    <a:pt x="0" y="1393"/>
                  </a:cubicBezTo>
                  <a:cubicBezTo>
                    <a:pt x="0" y="1393"/>
                    <a:pt x="87" y="1397"/>
                    <a:pt x="216" y="1397"/>
                  </a:cubicBezTo>
                  <a:cubicBezTo>
                    <a:pt x="523" y="1397"/>
                    <a:pt x="1070" y="1374"/>
                    <a:pt x="1266" y="1219"/>
                  </a:cubicBezTo>
                  <a:cubicBezTo>
                    <a:pt x="1556" y="998"/>
                    <a:pt x="1649" y="592"/>
                    <a:pt x="1475" y="278"/>
                  </a:cubicBezTo>
                  <a:cubicBezTo>
                    <a:pt x="1364" y="98"/>
                    <a:pt x="1175" y="1"/>
                    <a:pt x="986"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3"/>
            <p:cNvSpPr/>
            <p:nvPr/>
          </p:nvSpPr>
          <p:spPr>
            <a:xfrm>
              <a:off x="6369425" y="1366500"/>
              <a:ext cx="175075" cy="467700"/>
            </a:xfrm>
            <a:custGeom>
              <a:rect b="b" l="l" r="r" t="t"/>
              <a:pathLst>
                <a:path extrusionOk="0" h="18708" w="7003">
                  <a:moveTo>
                    <a:pt x="6352" y="1"/>
                  </a:moveTo>
                  <a:lnTo>
                    <a:pt x="6201" y="12"/>
                  </a:lnTo>
                  <a:lnTo>
                    <a:pt x="6584" y="6689"/>
                  </a:lnTo>
                  <a:cubicBezTo>
                    <a:pt x="6863" y="10754"/>
                    <a:pt x="5086" y="14690"/>
                    <a:pt x="1858" y="17187"/>
                  </a:cubicBezTo>
                  <a:lnTo>
                    <a:pt x="0" y="18592"/>
                  </a:lnTo>
                  <a:lnTo>
                    <a:pt x="81" y="18708"/>
                  </a:lnTo>
                  <a:lnTo>
                    <a:pt x="1939" y="17303"/>
                  </a:lnTo>
                  <a:cubicBezTo>
                    <a:pt x="5214" y="14783"/>
                    <a:pt x="7002" y="10800"/>
                    <a:pt x="6735" y="6689"/>
                  </a:cubicBezTo>
                  <a:lnTo>
                    <a:pt x="6352" y="1"/>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3"/>
            <p:cNvSpPr/>
            <p:nvPr/>
          </p:nvSpPr>
          <p:spPr>
            <a:xfrm>
              <a:off x="6457075" y="1689900"/>
              <a:ext cx="32850" cy="46475"/>
            </a:xfrm>
            <a:custGeom>
              <a:rect b="b" l="l" r="r" t="t"/>
              <a:pathLst>
                <a:path extrusionOk="0" h="1859" w="1314">
                  <a:moveTo>
                    <a:pt x="698" y="0"/>
                  </a:moveTo>
                  <a:cubicBezTo>
                    <a:pt x="659" y="0"/>
                    <a:pt x="620" y="4"/>
                    <a:pt x="582" y="12"/>
                  </a:cubicBezTo>
                  <a:cubicBezTo>
                    <a:pt x="233" y="105"/>
                    <a:pt x="1" y="453"/>
                    <a:pt x="47" y="813"/>
                  </a:cubicBezTo>
                  <a:cubicBezTo>
                    <a:pt x="94" y="1173"/>
                    <a:pt x="802" y="1858"/>
                    <a:pt x="802" y="1858"/>
                  </a:cubicBezTo>
                  <a:cubicBezTo>
                    <a:pt x="802" y="1858"/>
                    <a:pt x="1313" y="895"/>
                    <a:pt x="1267" y="535"/>
                  </a:cubicBezTo>
                  <a:cubicBezTo>
                    <a:pt x="1256" y="227"/>
                    <a:pt x="992" y="0"/>
                    <a:pt x="698"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3"/>
            <p:cNvSpPr/>
            <p:nvPr/>
          </p:nvSpPr>
          <p:spPr>
            <a:xfrm>
              <a:off x="6477125" y="1713125"/>
              <a:ext cx="43850" cy="33575"/>
            </a:xfrm>
            <a:custGeom>
              <a:rect b="b" l="l" r="r" t="t"/>
              <a:pathLst>
                <a:path extrusionOk="0" h="1343" w="1754">
                  <a:moveTo>
                    <a:pt x="1138" y="0"/>
                  </a:moveTo>
                  <a:cubicBezTo>
                    <a:pt x="1100" y="0"/>
                    <a:pt x="1061" y="4"/>
                    <a:pt x="1022" y="12"/>
                  </a:cubicBezTo>
                  <a:cubicBezTo>
                    <a:pt x="685" y="93"/>
                    <a:pt x="0" y="929"/>
                    <a:pt x="0" y="929"/>
                  </a:cubicBezTo>
                  <a:cubicBezTo>
                    <a:pt x="0" y="929"/>
                    <a:pt x="726" y="1343"/>
                    <a:pt x="1098" y="1343"/>
                  </a:cubicBezTo>
                  <a:cubicBezTo>
                    <a:pt x="1125" y="1343"/>
                    <a:pt x="1150" y="1341"/>
                    <a:pt x="1173" y="1336"/>
                  </a:cubicBezTo>
                  <a:cubicBezTo>
                    <a:pt x="1521" y="1231"/>
                    <a:pt x="1754" y="895"/>
                    <a:pt x="1707" y="535"/>
                  </a:cubicBezTo>
                  <a:cubicBezTo>
                    <a:pt x="1687" y="227"/>
                    <a:pt x="1430" y="0"/>
                    <a:pt x="1138"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3"/>
            <p:cNvSpPr/>
            <p:nvPr/>
          </p:nvSpPr>
          <p:spPr>
            <a:xfrm>
              <a:off x="6487575" y="1332525"/>
              <a:ext cx="38925" cy="34400"/>
            </a:xfrm>
            <a:custGeom>
              <a:rect b="b" l="l" r="r" t="t"/>
              <a:pathLst>
                <a:path extrusionOk="0" h="1376" w="1557">
                  <a:moveTo>
                    <a:pt x="724" y="1"/>
                  </a:moveTo>
                  <a:cubicBezTo>
                    <a:pt x="522" y="1"/>
                    <a:pt x="325" y="103"/>
                    <a:pt x="209" y="292"/>
                  </a:cubicBezTo>
                  <a:cubicBezTo>
                    <a:pt x="0" y="582"/>
                    <a:pt x="35" y="988"/>
                    <a:pt x="302" y="1232"/>
                  </a:cubicBezTo>
                  <a:cubicBezTo>
                    <a:pt x="452" y="1350"/>
                    <a:pt x="830" y="1375"/>
                    <a:pt x="1132" y="1375"/>
                  </a:cubicBezTo>
                  <a:cubicBezTo>
                    <a:pt x="1367" y="1375"/>
                    <a:pt x="1556" y="1360"/>
                    <a:pt x="1556" y="1360"/>
                  </a:cubicBezTo>
                  <a:cubicBezTo>
                    <a:pt x="1556" y="1360"/>
                    <a:pt x="1347" y="326"/>
                    <a:pt x="1080" y="117"/>
                  </a:cubicBezTo>
                  <a:cubicBezTo>
                    <a:pt x="971" y="39"/>
                    <a:pt x="846" y="1"/>
                    <a:pt x="724"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3"/>
            <p:cNvSpPr/>
            <p:nvPr/>
          </p:nvSpPr>
          <p:spPr>
            <a:xfrm>
              <a:off x="6526475" y="1324700"/>
              <a:ext cx="34850" cy="41825"/>
            </a:xfrm>
            <a:custGeom>
              <a:rect b="b" l="l" r="r" t="t"/>
              <a:pathLst>
                <a:path extrusionOk="0" h="1673" w="1394">
                  <a:moveTo>
                    <a:pt x="730" y="0"/>
                  </a:moveTo>
                  <a:cubicBezTo>
                    <a:pt x="528" y="0"/>
                    <a:pt x="329" y="103"/>
                    <a:pt x="221" y="291"/>
                  </a:cubicBezTo>
                  <a:cubicBezTo>
                    <a:pt x="0" y="593"/>
                    <a:pt x="0" y="1673"/>
                    <a:pt x="0" y="1673"/>
                  </a:cubicBezTo>
                  <a:cubicBezTo>
                    <a:pt x="0" y="1673"/>
                    <a:pt x="964" y="1359"/>
                    <a:pt x="1173" y="1046"/>
                  </a:cubicBezTo>
                  <a:cubicBezTo>
                    <a:pt x="1394" y="755"/>
                    <a:pt x="1347" y="361"/>
                    <a:pt x="1080" y="117"/>
                  </a:cubicBezTo>
                  <a:cubicBezTo>
                    <a:pt x="975" y="38"/>
                    <a:pt x="852" y="0"/>
                    <a:pt x="730"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3"/>
            <p:cNvSpPr/>
            <p:nvPr/>
          </p:nvSpPr>
          <p:spPr>
            <a:xfrm>
              <a:off x="6493675" y="1437050"/>
              <a:ext cx="38925" cy="34100"/>
            </a:xfrm>
            <a:custGeom>
              <a:rect b="b" l="l" r="r" t="t"/>
              <a:pathLst>
                <a:path extrusionOk="0" h="1364" w="1557">
                  <a:moveTo>
                    <a:pt x="732" y="0"/>
                  </a:moveTo>
                  <a:cubicBezTo>
                    <a:pt x="528" y="0"/>
                    <a:pt x="329" y="103"/>
                    <a:pt x="221" y="291"/>
                  </a:cubicBezTo>
                  <a:cubicBezTo>
                    <a:pt x="0" y="581"/>
                    <a:pt x="35" y="976"/>
                    <a:pt x="302" y="1220"/>
                  </a:cubicBezTo>
                  <a:cubicBezTo>
                    <a:pt x="452" y="1337"/>
                    <a:pt x="830" y="1363"/>
                    <a:pt x="1132" y="1363"/>
                  </a:cubicBezTo>
                  <a:cubicBezTo>
                    <a:pt x="1367" y="1363"/>
                    <a:pt x="1556" y="1348"/>
                    <a:pt x="1556" y="1348"/>
                  </a:cubicBezTo>
                  <a:cubicBezTo>
                    <a:pt x="1556" y="1348"/>
                    <a:pt x="1347" y="326"/>
                    <a:pt x="1092" y="117"/>
                  </a:cubicBezTo>
                  <a:cubicBezTo>
                    <a:pt x="982" y="38"/>
                    <a:pt x="856" y="0"/>
                    <a:pt x="732"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3"/>
            <p:cNvSpPr/>
            <p:nvPr/>
          </p:nvSpPr>
          <p:spPr>
            <a:xfrm>
              <a:off x="6532575" y="1429125"/>
              <a:ext cx="34850" cy="41625"/>
            </a:xfrm>
            <a:custGeom>
              <a:rect b="b" l="l" r="r" t="t"/>
              <a:pathLst>
                <a:path extrusionOk="0" h="1665" w="1394">
                  <a:moveTo>
                    <a:pt x="738" y="1"/>
                  </a:moveTo>
                  <a:cubicBezTo>
                    <a:pt x="533" y="1"/>
                    <a:pt x="331" y="104"/>
                    <a:pt x="221" y="294"/>
                  </a:cubicBezTo>
                  <a:cubicBezTo>
                    <a:pt x="0" y="596"/>
                    <a:pt x="0" y="1665"/>
                    <a:pt x="0" y="1665"/>
                  </a:cubicBezTo>
                  <a:cubicBezTo>
                    <a:pt x="0" y="1665"/>
                    <a:pt x="964" y="1351"/>
                    <a:pt x="1173" y="1049"/>
                  </a:cubicBezTo>
                  <a:cubicBezTo>
                    <a:pt x="1394" y="759"/>
                    <a:pt x="1347" y="352"/>
                    <a:pt x="1080" y="109"/>
                  </a:cubicBezTo>
                  <a:cubicBezTo>
                    <a:pt x="977" y="36"/>
                    <a:pt x="857" y="1"/>
                    <a:pt x="738"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3"/>
            <p:cNvSpPr/>
            <p:nvPr/>
          </p:nvSpPr>
          <p:spPr>
            <a:xfrm>
              <a:off x="6207150" y="1658850"/>
              <a:ext cx="74900" cy="587875"/>
            </a:xfrm>
            <a:custGeom>
              <a:rect b="b" l="l" r="r" t="t"/>
              <a:pathLst>
                <a:path extrusionOk="0" h="23515" w="2996">
                  <a:moveTo>
                    <a:pt x="0" y="0"/>
                  </a:moveTo>
                  <a:lnTo>
                    <a:pt x="999" y="13842"/>
                  </a:lnTo>
                  <a:lnTo>
                    <a:pt x="1173" y="16234"/>
                  </a:lnTo>
                  <a:lnTo>
                    <a:pt x="1695" y="23514"/>
                  </a:lnTo>
                  <a:lnTo>
                    <a:pt x="2996" y="23421"/>
                  </a:lnTo>
                  <a:lnTo>
                    <a:pt x="2485" y="16199"/>
                  </a:lnTo>
                  <a:lnTo>
                    <a:pt x="2311" y="13818"/>
                  </a:lnTo>
                  <a:lnTo>
                    <a:pt x="1347" y="476"/>
                  </a:lnTo>
                  <a:lnTo>
                    <a:pt x="1266" y="453"/>
                  </a:lnTo>
                  <a:lnTo>
                    <a:pt x="0" y="0"/>
                  </a:ln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3"/>
            <p:cNvSpPr/>
            <p:nvPr/>
          </p:nvSpPr>
          <p:spPr>
            <a:xfrm>
              <a:off x="6258825" y="2158675"/>
              <a:ext cx="49650" cy="46175"/>
            </a:xfrm>
            <a:custGeom>
              <a:rect b="b" l="l" r="r" t="t"/>
              <a:pathLst>
                <a:path extrusionOk="0" h="1847" w="1986">
                  <a:moveTo>
                    <a:pt x="483" y="1"/>
                  </a:moveTo>
                  <a:cubicBezTo>
                    <a:pt x="225" y="1"/>
                    <a:pt x="0" y="228"/>
                    <a:pt x="46" y="514"/>
                  </a:cubicBezTo>
                  <a:lnTo>
                    <a:pt x="93" y="885"/>
                  </a:lnTo>
                  <a:lnTo>
                    <a:pt x="174" y="1454"/>
                  </a:lnTo>
                  <a:cubicBezTo>
                    <a:pt x="200" y="1690"/>
                    <a:pt x="403" y="1846"/>
                    <a:pt x="615" y="1846"/>
                  </a:cubicBezTo>
                  <a:cubicBezTo>
                    <a:pt x="686" y="1846"/>
                    <a:pt x="758" y="1829"/>
                    <a:pt x="824" y="1791"/>
                  </a:cubicBezTo>
                  <a:lnTo>
                    <a:pt x="1335" y="1512"/>
                  </a:lnTo>
                  <a:lnTo>
                    <a:pt x="1672" y="1327"/>
                  </a:lnTo>
                  <a:cubicBezTo>
                    <a:pt x="1986" y="1153"/>
                    <a:pt x="1974" y="700"/>
                    <a:pt x="1649" y="537"/>
                  </a:cubicBezTo>
                  <a:lnTo>
                    <a:pt x="1173" y="293"/>
                  </a:lnTo>
                  <a:lnTo>
                    <a:pt x="685" y="49"/>
                  </a:lnTo>
                  <a:cubicBezTo>
                    <a:pt x="618" y="16"/>
                    <a:pt x="549" y="1"/>
                    <a:pt x="483" y="1"/>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3"/>
            <p:cNvSpPr/>
            <p:nvPr/>
          </p:nvSpPr>
          <p:spPr>
            <a:xfrm>
              <a:off x="6188550" y="1791200"/>
              <a:ext cx="46000" cy="49375"/>
            </a:xfrm>
            <a:custGeom>
              <a:rect b="b" l="l" r="r" t="t"/>
              <a:pathLst>
                <a:path extrusionOk="0" h="1975" w="1840">
                  <a:moveTo>
                    <a:pt x="1262" y="0"/>
                  </a:moveTo>
                  <a:cubicBezTo>
                    <a:pt x="1164" y="0"/>
                    <a:pt x="1063" y="33"/>
                    <a:pt x="976" y="106"/>
                  </a:cubicBezTo>
                  <a:lnTo>
                    <a:pt x="686" y="350"/>
                  </a:lnTo>
                  <a:lnTo>
                    <a:pt x="245" y="721"/>
                  </a:lnTo>
                  <a:cubicBezTo>
                    <a:pt x="1" y="919"/>
                    <a:pt x="36" y="1302"/>
                    <a:pt x="314" y="1453"/>
                  </a:cubicBezTo>
                  <a:lnTo>
                    <a:pt x="814" y="1731"/>
                  </a:lnTo>
                  <a:lnTo>
                    <a:pt x="1139" y="1917"/>
                  </a:lnTo>
                  <a:cubicBezTo>
                    <a:pt x="1213" y="1957"/>
                    <a:pt x="1289" y="1975"/>
                    <a:pt x="1364" y="1975"/>
                  </a:cubicBezTo>
                  <a:cubicBezTo>
                    <a:pt x="1616" y="1975"/>
                    <a:pt x="1839" y="1766"/>
                    <a:pt x="1812" y="1487"/>
                  </a:cubicBezTo>
                  <a:lnTo>
                    <a:pt x="1754" y="942"/>
                  </a:lnTo>
                  <a:lnTo>
                    <a:pt x="1708" y="408"/>
                  </a:lnTo>
                  <a:cubicBezTo>
                    <a:pt x="1684" y="160"/>
                    <a:pt x="1479" y="0"/>
                    <a:pt x="1262" y="0"/>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3"/>
            <p:cNvSpPr/>
            <p:nvPr/>
          </p:nvSpPr>
          <p:spPr>
            <a:xfrm>
              <a:off x="6258800" y="1601950"/>
              <a:ext cx="184075" cy="318300"/>
            </a:xfrm>
            <a:custGeom>
              <a:rect b="b" l="l" r="r" t="t"/>
              <a:pathLst>
                <a:path extrusionOk="0" h="12732" w="7363">
                  <a:moveTo>
                    <a:pt x="7363" y="0"/>
                  </a:moveTo>
                  <a:cubicBezTo>
                    <a:pt x="7362" y="1"/>
                    <a:pt x="1" y="6004"/>
                    <a:pt x="1" y="12680"/>
                  </a:cubicBezTo>
                  <a:cubicBezTo>
                    <a:pt x="1" y="12680"/>
                    <a:pt x="240" y="12731"/>
                    <a:pt x="633" y="12731"/>
                  </a:cubicBezTo>
                  <a:cubicBezTo>
                    <a:pt x="2417" y="12731"/>
                    <a:pt x="7363" y="11678"/>
                    <a:pt x="7363" y="0"/>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3"/>
            <p:cNvSpPr/>
            <p:nvPr/>
          </p:nvSpPr>
          <p:spPr>
            <a:xfrm>
              <a:off x="6258800" y="1710525"/>
              <a:ext cx="140550" cy="208450"/>
            </a:xfrm>
            <a:custGeom>
              <a:rect b="b" l="l" r="r" t="t"/>
              <a:pathLst>
                <a:path extrusionOk="0" h="8338" w="5622">
                  <a:moveTo>
                    <a:pt x="5621" y="0"/>
                  </a:moveTo>
                  <a:lnTo>
                    <a:pt x="5621" y="0"/>
                  </a:lnTo>
                  <a:cubicBezTo>
                    <a:pt x="3995" y="1428"/>
                    <a:pt x="1" y="8337"/>
                    <a:pt x="1" y="8337"/>
                  </a:cubicBezTo>
                  <a:cubicBezTo>
                    <a:pt x="1766" y="6038"/>
                    <a:pt x="5621" y="1"/>
                    <a:pt x="5621" y="0"/>
                  </a:cubicBezTo>
                  <a:close/>
                </a:path>
              </a:pathLst>
            </a:custGeom>
            <a:solidFill>
              <a:srgbClr val="17AB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3"/>
            <p:cNvSpPr/>
            <p:nvPr/>
          </p:nvSpPr>
          <p:spPr>
            <a:xfrm>
              <a:off x="6017575" y="1509675"/>
              <a:ext cx="185275" cy="175475"/>
            </a:xfrm>
            <a:custGeom>
              <a:rect b="b" l="l" r="r" t="t"/>
              <a:pathLst>
                <a:path extrusionOk="0" h="7019" w="7411">
                  <a:moveTo>
                    <a:pt x="4597" y="0"/>
                  </a:moveTo>
                  <a:cubicBezTo>
                    <a:pt x="4504" y="0"/>
                    <a:pt x="4410" y="19"/>
                    <a:pt x="4320" y="57"/>
                  </a:cubicBezTo>
                  <a:cubicBezTo>
                    <a:pt x="4099" y="149"/>
                    <a:pt x="3914" y="300"/>
                    <a:pt x="3798" y="498"/>
                  </a:cubicBezTo>
                  <a:cubicBezTo>
                    <a:pt x="3333" y="1195"/>
                    <a:pt x="3426" y="2112"/>
                    <a:pt x="3554" y="2936"/>
                  </a:cubicBezTo>
                  <a:cubicBezTo>
                    <a:pt x="3192" y="2557"/>
                    <a:pt x="1937" y="1661"/>
                    <a:pt x="1132" y="1661"/>
                  </a:cubicBezTo>
                  <a:cubicBezTo>
                    <a:pt x="878" y="1661"/>
                    <a:pt x="669" y="1750"/>
                    <a:pt x="546" y="1973"/>
                  </a:cubicBezTo>
                  <a:cubicBezTo>
                    <a:pt x="0" y="2960"/>
                    <a:pt x="2636" y="3610"/>
                    <a:pt x="3170" y="3738"/>
                  </a:cubicBezTo>
                  <a:cubicBezTo>
                    <a:pt x="2590" y="4190"/>
                    <a:pt x="778" y="5363"/>
                    <a:pt x="1974" y="6234"/>
                  </a:cubicBezTo>
                  <a:cubicBezTo>
                    <a:pt x="2086" y="6315"/>
                    <a:pt x="2199" y="6351"/>
                    <a:pt x="2311" y="6351"/>
                  </a:cubicBezTo>
                  <a:cubicBezTo>
                    <a:pt x="3021" y="6351"/>
                    <a:pt x="3720" y="4932"/>
                    <a:pt x="3960" y="4481"/>
                  </a:cubicBezTo>
                  <a:cubicBezTo>
                    <a:pt x="4149" y="5277"/>
                    <a:pt x="4678" y="7019"/>
                    <a:pt x="5547" y="7019"/>
                  </a:cubicBezTo>
                  <a:cubicBezTo>
                    <a:pt x="5641" y="7019"/>
                    <a:pt x="5739" y="6998"/>
                    <a:pt x="5841" y="6954"/>
                  </a:cubicBezTo>
                  <a:cubicBezTo>
                    <a:pt x="6840" y="6524"/>
                    <a:pt x="5249" y="4446"/>
                    <a:pt x="4657" y="3819"/>
                  </a:cubicBezTo>
                  <a:lnTo>
                    <a:pt x="4657" y="3819"/>
                  </a:lnTo>
                  <a:cubicBezTo>
                    <a:pt x="4807" y="3851"/>
                    <a:pt x="5088" y="3878"/>
                    <a:pt x="5411" y="3878"/>
                  </a:cubicBezTo>
                  <a:cubicBezTo>
                    <a:pt x="6261" y="3878"/>
                    <a:pt x="7410" y="3693"/>
                    <a:pt x="7293" y="2936"/>
                  </a:cubicBezTo>
                  <a:cubicBezTo>
                    <a:pt x="7239" y="2606"/>
                    <a:pt x="6902" y="2485"/>
                    <a:pt x="6467" y="2485"/>
                  </a:cubicBezTo>
                  <a:cubicBezTo>
                    <a:pt x="5769" y="2485"/>
                    <a:pt x="4817" y="2795"/>
                    <a:pt x="4367" y="3052"/>
                  </a:cubicBezTo>
                  <a:cubicBezTo>
                    <a:pt x="4610" y="2553"/>
                    <a:pt x="4854" y="2054"/>
                    <a:pt x="5063" y="1531"/>
                  </a:cubicBezTo>
                  <a:cubicBezTo>
                    <a:pt x="5179" y="1299"/>
                    <a:pt x="5249" y="1055"/>
                    <a:pt x="5272" y="800"/>
                  </a:cubicBezTo>
                  <a:cubicBezTo>
                    <a:pt x="5295" y="533"/>
                    <a:pt x="5191" y="277"/>
                    <a:pt x="4982" y="115"/>
                  </a:cubicBezTo>
                  <a:cubicBezTo>
                    <a:pt x="4865" y="39"/>
                    <a:pt x="4732" y="0"/>
                    <a:pt x="4597" y="0"/>
                  </a:cubicBezTo>
                  <a:close/>
                </a:path>
              </a:pathLst>
            </a:custGeom>
            <a:solidFill>
              <a:srgbClr val="EAD5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3"/>
            <p:cNvSpPr/>
            <p:nvPr/>
          </p:nvSpPr>
          <p:spPr>
            <a:xfrm>
              <a:off x="6093625" y="1581925"/>
              <a:ext cx="46350" cy="39125"/>
            </a:xfrm>
            <a:custGeom>
              <a:rect b="b" l="l" r="r" t="t"/>
              <a:pathLst>
                <a:path extrusionOk="0" h="1565" w="1854">
                  <a:moveTo>
                    <a:pt x="858" y="0"/>
                  </a:moveTo>
                  <a:cubicBezTo>
                    <a:pt x="626" y="0"/>
                    <a:pt x="391" y="110"/>
                    <a:pt x="233" y="371"/>
                  </a:cubicBezTo>
                  <a:lnTo>
                    <a:pt x="198" y="441"/>
                  </a:lnTo>
                  <a:cubicBezTo>
                    <a:pt x="1" y="813"/>
                    <a:pt x="140" y="1266"/>
                    <a:pt x="500" y="1475"/>
                  </a:cubicBezTo>
                  <a:cubicBezTo>
                    <a:pt x="614" y="1535"/>
                    <a:pt x="737" y="1564"/>
                    <a:pt x="857" y="1564"/>
                  </a:cubicBezTo>
                  <a:cubicBezTo>
                    <a:pt x="1127" y="1564"/>
                    <a:pt x="1389" y="1418"/>
                    <a:pt x="1534" y="1161"/>
                  </a:cubicBezTo>
                  <a:lnTo>
                    <a:pt x="1568" y="1103"/>
                  </a:lnTo>
                  <a:cubicBezTo>
                    <a:pt x="1854" y="508"/>
                    <a:pt x="1360" y="0"/>
                    <a:pt x="858" y="0"/>
                  </a:cubicBezTo>
                  <a:close/>
                </a:path>
              </a:pathLst>
            </a:custGeom>
            <a:solidFill>
              <a:srgbClr val="F59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8">
    <p:spTree>
      <p:nvGrpSpPr>
        <p:cNvPr id="652" name="Shape 652"/>
        <p:cNvGrpSpPr/>
        <p:nvPr/>
      </p:nvGrpSpPr>
      <p:grpSpPr>
        <a:xfrm>
          <a:off x="0" y="0"/>
          <a:ext cx="0" cy="0"/>
          <a:chOff x="0" y="0"/>
          <a:chExt cx="0" cy="0"/>
        </a:xfrm>
      </p:grpSpPr>
      <p:sp>
        <p:nvSpPr>
          <p:cNvPr id="653" name="Google Shape;653;p24"/>
          <p:cNvSpPr/>
          <p:nvPr/>
        </p:nvSpPr>
        <p:spPr>
          <a:xfrm>
            <a:off x="-1080979" y="-2685102"/>
            <a:ext cx="11423609" cy="676665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4"/>
          <p:cNvSpPr/>
          <p:nvPr/>
        </p:nvSpPr>
        <p:spPr>
          <a:xfrm>
            <a:off x="-1080979" y="-2685102"/>
            <a:ext cx="11423609" cy="6369993"/>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4"/>
          <p:cNvSpPr/>
          <p:nvPr/>
        </p:nvSpPr>
        <p:spPr>
          <a:xfrm>
            <a:off x="-1082700" y="-2685102"/>
            <a:ext cx="11423477" cy="5812260"/>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4"/>
          <p:cNvSpPr txBox="1"/>
          <p:nvPr>
            <p:ph idx="1" type="subTitle"/>
          </p:nvPr>
        </p:nvSpPr>
        <p:spPr>
          <a:xfrm flipH="1">
            <a:off x="1920900" y="1225475"/>
            <a:ext cx="5302200" cy="62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57" name="Google Shape;657;p24"/>
          <p:cNvSpPr txBox="1"/>
          <p:nvPr>
            <p:ph type="title"/>
          </p:nvPr>
        </p:nvSpPr>
        <p:spPr>
          <a:xfrm>
            <a:off x="1219200" y="401250"/>
            <a:ext cx="67056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658" name="Google Shape;658;p24"/>
          <p:cNvSpPr/>
          <p:nvPr/>
        </p:nvSpPr>
        <p:spPr>
          <a:xfrm flipH="1" rot="-1799961">
            <a:off x="7694350" y="1413943"/>
            <a:ext cx="321746" cy="243476"/>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4"/>
          <p:cNvSpPr/>
          <p:nvPr/>
        </p:nvSpPr>
        <p:spPr>
          <a:xfrm flipH="1" rot="-3599972">
            <a:off x="7814239" y="4333457"/>
            <a:ext cx="206665" cy="199027"/>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4"/>
          <p:cNvSpPr/>
          <p:nvPr/>
        </p:nvSpPr>
        <p:spPr>
          <a:xfrm rot="-5400000">
            <a:off x="8170160" y="2422265"/>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4"/>
          <p:cNvSpPr/>
          <p:nvPr/>
        </p:nvSpPr>
        <p:spPr>
          <a:xfrm rot="-5400000">
            <a:off x="8170160" y="3835290"/>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4"/>
          <p:cNvSpPr/>
          <p:nvPr/>
        </p:nvSpPr>
        <p:spPr>
          <a:xfrm rot="-1251246">
            <a:off x="1638153" y="4058871"/>
            <a:ext cx="321746" cy="243476"/>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4"/>
          <p:cNvSpPr/>
          <p:nvPr/>
        </p:nvSpPr>
        <p:spPr>
          <a:xfrm rot="-5400000">
            <a:off x="722276" y="3841016"/>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4"/>
          <p:cNvSpPr/>
          <p:nvPr/>
        </p:nvSpPr>
        <p:spPr>
          <a:xfrm rot="-7200028">
            <a:off x="1095639" y="1161294"/>
            <a:ext cx="206665" cy="199027"/>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4"/>
          <p:cNvSpPr/>
          <p:nvPr/>
        </p:nvSpPr>
        <p:spPr>
          <a:xfrm flipH="1" rot="-5400000">
            <a:off x="944385" y="297832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4"/>
          <p:cNvSpPr/>
          <p:nvPr/>
        </p:nvSpPr>
        <p:spPr>
          <a:xfrm flipH="1" rot="-5400000">
            <a:off x="508160" y="231947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4"/>
          <p:cNvSpPr/>
          <p:nvPr/>
        </p:nvSpPr>
        <p:spPr>
          <a:xfrm rot="-5400000">
            <a:off x="7341035" y="3081115"/>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8_1">
    <p:spTree>
      <p:nvGrpSpPr>
        <p:cNvPr id="668" name="Shape 668"/>
        <p:cNvGrpSpPr/>
        <p:nvPr/>
      </p:nvGrpSpPr>
      <p:grpSpPr>
        <a:xfrm>
          <a:off x="0" y="0"/>
          <a:ext cx="0" cy="0"/>
          <a:chOff x="0" y="0"/>
          <a:chExt cx="0" cy="0"/>
        </a:xfrm>
      </p:grpSpPr>
      <p:sp>
        <p:nvSpPr>
          <p:cNvPr id="669" name="Google Shape;669;p25"/>
          <p:cNvSpPr/>
          <p:nvPr/>
        </p:nvSpPr>
        <p:spPr>
          <a:xfrm flipH="1" rot="10800000">
            <a:off x="-674254" y="1089123"/>
            <a:ext cx="11423609" cy="676665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5"/>
          <p:cNvSpPr/>
          <p:nvPr/>
        </p:nvSpPr>
        <p:spPr>
          <a:xfrm flipH="1" rot="10800000">
            <a:off x="-674254" y="1485783"/>
            <a:ext cx="11423609" cy="6369993"/>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5"/>
          <p:cNvSpPr/>
          <p:nvPr/>
        </p:nvSpPr>
        <p:spPr>
          <a:xfrm flipH="1" rot="10800000">
            <a:off x="-675975" y="2043517"/>
            <a:ext cx="11423477" cy="5812260"/>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5"/>
          <p:cNvSpPr/>
          <p:nvPr/>
        </p:nvSpPr>
        <p:spPr>
          <a:xfrm rot="1754381">
            <a:off x="681595" y="544251"/>
            <a:ext cx="321750" cy="243479"/>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5"/>
          <p:cNvSpPr/>
          <p:nvPr/>
        </p:nvSpPr>
        <p:spPr>
          <a:xfrm flipH="1" rot="5400000">
            <a:off x="2024010" y="176688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5"/>
          <p:cNvSpPr/>
          <p:nvPr/>
        </p:nvSpPr>
        <p:spPr>
          <a:xfrm flipH="1" rot="5400000">
            <a:off x="728035" y="1393873"/>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5"/>
          <p:cNvSpPr/>
          <p:nvPr/>
        </p:nvSpPr>
        <p:spPr>
          <a:xfrm rot="3599972">
            <a:off x="676095" y="1837790"/>
            <a:ext cx="206665" cy="199027"/>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5"/>
          <p:cNvSpPr/>
          <p:nvPr/>
        </p:nvSpPr>
        <p:spPr>
          <a:xfrm rot="-1251246">
            <a:off x="7402903" y="876633"/>
            <a:ext cx="321746" cy="243476"/>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5"/>
          <p:cNvSpPr/>
          <p:nvPr/>
        </p:nvSpPr>
        <p:spPr>
          <a:xfrm flipH="1" rot="-5400000">
            <a:off x="8366510" y="1226865"/>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5"/>
          <p:cNvSpPr/>
          <p:nvPr/>
        </p:nvSpPr>
        <p:spPr>
          <a:xfrm flipH="1" rot="-5400000">
            <a:off x="8212435" y="29655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5"/>
          <p:cNvSpPr/>
          <p:nvPr/>
        </p:nvSpPr>
        <p:spPr>
          <a:xfrm flipH="1" rot="-5400000">
            <a:off x="8480335" y="188400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5"/>
          <p:cNvSpPr txBox="1"/>
          <p:nvPr>
            <p:ph idx="1" type="subTitle"/>
          </p:nvPr>
        </p:nvSpPr>
        <p:spPr>
          <a:xfrm flipH="1">
            <a:off x="1920900" y="1225475"/>
            <a:ext cx="5302200" cy="62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81" name="Google Shape;681;p25"/>
          <p:cNvSpPr txBox="1"/>
          <p:nvPr>
            <p:ph type="title"/>
          </p:nvPr>
        </p:nvSpPr>
        <p:spPr>
          <a:xfrm>
            <a:off x="1219200" y="401250"/>
            <a:ext cx="67056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
    <p:spTree>
      <p:nvGrpSpPr>
        <p:cNvPr id="682" name="Shape 682"/>
        <p:cNvGrpSpPr/>
        <p:nvPr/>
      </p:nvGrpSpPr>
      <p:grpSpPr>
        <a:xfrm>
          <a:off x="0" y="0"/>
          <a:ext cx="0" cy="0"/>
          <a:chOff x="0" y="0"/>
          <a:chExt cx="0" cy="0"/>
        </a:xfrm>
      </p:grpSpPr>
      <p:grpSp>
        <p:nvGrpSpPr>
          <p:cNvPr id="683" name="Google Shape;683;p26"/>
          <p:cNvGrpSpPr/>
          <p:nvPr/>
        </p:nvGrpSpPr>
        <p:grpSpPr>
          <a:xfrm>
            <a:off x="1452350" y="-3921830"/>
            <a:ext cx="7691651" cy="12987165"/>
            <a:chOff x="1452350" y="-3921830"/>
            <a:chExt cx="7691651" cy="12987165"/>
          </a:xfrm>
        </p:grpSpPr>
        <p:sp>
          <p:nvSpPr>
            <p:cNvPr id="684" name="Google Shape;684;p26"/>
            <p:cNvSpPr/>
            <p:nvPr/>
          </p:nvSpPr>
          <p:spPr>
            <a:xfrm rot="5400000">
              <a:off x="-1194429" y="-1273096"/>
              <a:ext cx="12985209" cy="7691651"/>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6"/>
            <p:cNvSpPr/>
            <p:nvPr/>
          </p:nvSpPr>
          <p:spPr>
            <a:xfrm rot="5400000">
              <a:off x="-968987" y="-1047654"/>
              <a:ext cx="12985209" cy="7240767"/>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6"/>
            <p:cNvSpPr/>
            <p:nvPr/>
          </p:nvSpPr>
          <p:spPr>
            <a:xfrm rot="5400000">
              <a:off x="-651925" y="-732697"/>
              <a:ext cx="12985058" cy="6606792"/>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7" name="Google Shape;687;p26"/>
          <p:cNvSpPr/>
          <p:nvPr/>
        </p:nvSpPr>
        <p:spPr>
          <a:xfrm>
            <a:off x="79999" y="4073154"/>
            <a:ext cx="2984118" cy="403944"/>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202124">
              <a:alpha val="11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6"/>
          <p:cNvSpPr txBox="1"/>
          <p:nvPr>
            <p:ph idx="1" type="subTitle"/>
          </p:nvPr>
        </p:nvSpPr>
        <p:spPr>
          <a:xfrm>
            <a:off x="6099578" y="1842488"/>
            <a:ext cx="2171400" cy="43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000"/>
              <a:buFont typeface="Raleway Medium"/>
              <a:buNone/>
              <a:defRPr b="1" sz="2000">
                <a:solidFill>
                  <a:schemeClr val="dk1"/>
                </a:solidFill>
              </a:defRPr>
            </a:lvl1pPr>
            <a:lvl2pPr lvl="1"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2pPr>
            <a:lvl3pPr lvl="2"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3pPr>
            <a:lvl4pPr lvl="3"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4pPr>
            <a:lvl5pPr lvl="4"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5pPr>
            <a:lvl6pPr lvl="5"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6pPr>
            <a:lvl7pPr lvl="6"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7pPr>
            <a:lvl8pPr lvl="7"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8pPr>
            <a:lvl9pPr lvl="8" rtl="0">
              <a:spcBef>
                <a:spcPts val="1600"/>
              </a:spcBef>
              <a:spcAft>
                <a:spcPts val="1600"/>
              </a:spcAft>
              <a:buClr>
                <a:schemeClr val="dk1"/>
              </a:buClr>
              <a:buSzPts val="2000"/>
              <a:buFont typeface="Raleway Medium"/>
              <a:buNone/>
              <a:defRPr sz="2000">
                <a:solidFill>
                  <a:schemeClr val="dk1"/>
                </a:solidFill>
                <a:latin typeface="Raleway Medium"/>
                <a:ea typeface="Raleway Medium"/>
                <a:cs typeface="Raleway Medium"/>
                <a:sym typeface="Raleway Medium"/>
              </a:defRPr>
            </a:lvl9pPr>
          </a:lstStyle>
          <a:p/>
        </p:txBody>
      </p:sp>
      <p:sp>
        <p:nvSpPr>
          <p:cNvPr id="689" name="Google Shape;689;p26"/>
          <p:cNvSpPr txBox="1"/>
          <p:nvPr>
            <p:ph idx="2" type="subTitle"/>
          </p:nvPr>
        </p:nvSpPr>
        <p:spPr>
          <a:xfrm>
            <a:off x="6099575" y="2287138"/>
            <a:ext cx="2171400" cy="598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690" name="Google Shape;690;p26"/>
          <p:cNvSpPr txBox="1"/>
          <p:nvPr>
            <p:ph idx="3" type="subTitle"/>
          </p:nvPr>
        </p:nvSpPr>
        <p:spPr>
          <a:xfrm>
            <a:off x="3730403" y="1842488"/>
            <a:ext cx="2171400" cy="43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000"/>
              <a:buFont typeface="Raleway Medium"/>
              <a:buNone/>
              <a:defRPr b="1" sz="2000">
                <a:solidFill>
                  <a:schemeClr val="dk1"/>
                </a:solidFill>
              </a:defRPr>
            </a:lvl1pPr>
            <a:lvl2pPr lvl="1"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2pPr>
            <a:lvl3pPr lvl="2"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3pPr>
            <a:lvl4pPr lvl="3"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4pPr>
            <a:lvl5pPr lvl="4"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5pPr>
            <a:lvl6pPr lvl="5"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6pPr>
            <a:lvl7pPr lvl="6"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7pPr>
            <a:lvl8pPr lvl="7"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8pPr>
            <a:lvl9pPr lvl="8" rtl="0">
              <a:spcBef>
                <a:spcPts val="1600"/>
              </a:spcBef>
              <a:spcAft>
                <a:spcPts val="1600"/>
              </a:spcAft>
              <a:buClr>
                <a:schemeClr val="dk1"/>
              </a:buClr>
              <a:buSzPts val="2000"/>
              <a:buFont typeface="Raleway Medium"/>
              <a:buNone/>
              <a:defRPr sz="2000">
                <a:solidFill>
                  <a:schemeClr val="dk1"/>
                </a:solidFill>
                <a:latin typeface="Raleway Medium"/>
                <a:ea typeface="Raleway Medium"/>
                <a:cs typeface="Raleway Medium"/>
                <a:sym typeface="Raleway Medium"/>
              </a:defRPr>
            </a:lvl9pPr>
          </a:lstStyle>
          <a:p/>
        </p:txBody>
      </p:sp>
      <p:sp>
        <p:nvSpPr>
          <p:cNvPr id="691" name="Google Shape;691;p26"/>
          <p:cNvSpPr txBox="1"/>
          <p:nvPr>
            <p:ph idx="4" type="subTitle"/>
          </p:nvPr>
        </p:nvSpPr>
        <p:spPr>
          <a:xfrm>
            <a:off x="3730400" y="2287138"/>
            <a:ext cx="2171400" cy="598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692" name="Google Shape;692;p26"/>
          <p:cNvSpPr txBox="1"/>
          <p:nvPr>
            <p:ph idx="5" type="subTitle"/>
          </p:nvPr>
        </p:nvSpPr>
        <p:spPr>
          <a:xfrm>
            <a:off x="6099578" y="3503313"/>
            <a:ext cx="2171400" cy="43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000"/>
              <a:buFont typeface="Raleway Medium"/>
              <a:buNone/>
              <a:defRPr b="1" sz="2000">
                <a:solidFill>
                  <a:schemeClr val="dk1"/>
                </a:solidFill>
              </a:defRPr>
            </a:lvl1pPr>
            <a:lvl2pPr lvl="1"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2pPr>
            <a:lvl3pPr lvl="2"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3pPr>
            <a:lvl4pPr lvl="3"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4pPr>
            <a:lvl5pPr lvl="4"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5pPr>
            <a:lvl6pPr lvl="5"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6pPr>
            <a:lvl7pPr lvl="6"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7pPr>
            <a:lvl8pPr lvl="7"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8pPr>
            <a:lvl9pPr lvl="8" rtl="0">
              <a:spcBef>
                <a:spcPts val="1600"/>
              </a:spcBef>
              <a:spcAft>
                <a:spcPts val="1600"/>
              </a:spcAft>
              <a:buClr>
                <a:schemeClr val="dk1"/>
              </a:buClr>
              <a:buSzPts val="2000"/>
              <a:buFont typeface="Raleway Medium"/>
              <a:buNone/>
              <a:defRPr sz="2000">
                <a:solidFill>
                  <a:schemeClr val="dk1"/>
                </a:solidFill>
                <a:latin typeface="Raleway Medium"/>
                <a:ea typeface="Raleway Medium"/>
                <a:cs typeface="Raleway Medium"/>
                <a:sym typeface="Raleway Medium"/>
              </a:defRPr>
            </a:lvl9pPr>
          </a:lstStyle>
          <a:p/>
        </p:txBody>
      </p:sp>
      <p:sp>
        <p:nvSpPr>
          <p:cNvPr id="693" name="Google Shape;693;p26"/>
          <p:cNvSpPr txBox="1"/>
          <p:nvPr>
            <p:ph idx="6" type="subTitle"/>
          </p:nvPr>
        </p:nvSpPr>
        <p:spPr>
          <a:xfrm>
            <a:off x="6099575" y="3944663"/>
            <a:ext cx="2171400" cy="598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694" name="Google Shape;694;p26"/>
          <p:cNvSpPr txBox="1"/>
          <p:nvPr>
            <p:ph idx="7" type="subTitle"/>
          </p:nvPr>
        </p:nvSpPr>
        <p:spPr>
          <a:xfrm>
            <a:off x="3730403" y="3503313"/>
            <a:ext cx="2171400" cy="43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000"/>
              <a:buFont typeface="Raleway Medium"/>
              <a:buNone/>
              <a:defRPr b="1" sz="2000">
                <a:solidFill>
                  <a:schemeClr val="dk1"/>
                </a:solidFill>
              </a:defRPr>
            </a:lvl1pPr>
            <a:lvl2pPr lvl="1"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2pPr>
            <a:lvl3pPr lvl="2"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3pPr>
            <a:lvl4pPr lvl="3"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4pPr>
            <a:lvl5pPr lvl="4"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5pPr>
            <a:lvl6pPr lvl="5"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6pPr>
            <a:lvl7pPr lvl="6"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7pPr>
            <a:lvl8pPr lvl="7"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8pPr>
            <a:lvl9pPr lvl="8" rtl="0">
              <a:spcBef>
                <a:spcPts val="1600"/>
              </a:spcBef>
              <a:spcAft>
                <a:spcPts val="1600"/>
              </a:spcAft>
              <a:buClr>
                <a:schemeClr val="dk1"/>
              </a:buClr>
              <a:buSzPts val="2000"/>
              <a:buFont typeface="Raleway Medium"/>
              <a:buNone/>
              <a:defRPr sz="2000">
                <a:solidFill>
                  <a:schemeClr val="dk1"/>
                </a:solidFill>
                <a:latin typeface="Raleway Medium"/>
                <a:ea typeface="Raleway Medium"/>
                <a:cs typeface="Raleway Medium"/>
                <a:sym typeface="Raleway Medium"/>
              </a:defRPr>
            </a:lvl9pPr>
          </a:lstStyle>
          <a:p/>
        </p:txBody>
      </p:sp>
      <p:sp>
        <p:nvSpPr>
          <p:cNvPr id="695" name="Google Shape;695;p26"/>
          <p:cNvSpPr txBox="1"/>
          <p:nvPr>
            <p:ph idx="8" type="subTitle"/>
          </p:nvPr>
        </p:nvSpPr>
        <p:spPr>
          <a:xfrm>
            <a:off x="3730400" y="3944663"/>
            <a:ext cx="2171400" cy="598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grpSp>
        <p:nvGrpSpPr>
          <p:cNvPr id="696" name="Google Shape;696;p26"/>
          <p:cNvGrpSpPr/>
          <p:nvPr/>
        </p:nvGrpSpPr>
        <p:grpSpPr>
          <a:xfrm>
            <a:off x="80003" y="1396048"/>
            <a:ext cx="3311898" cy="2939288"/>
            <a:chOff x="439136" y="1718250"/>
            <a:chExt cx="3093497" cy="2745458"/>
          </a:xfrm>
        </p:grpSpPr>
        <p:sp>
          <p:nvSpPr>
            <p:cNvPr id="697" name="Google Shape;697;p26"/>
            <p:cNvSpPr/>
            <p:nvPr/>
          </p:nvSpPr>
          <p:spPr>
            <a:xfrm>
              <a:off x="1549675" y="2878885"/>
              <a:ext cx="1009943" cy="163317"/>
            </a:xfrm>
            <a:custGeom>
              <a:rect b="b" l="l" r="r" t="t"/>
              <a:pathLst>
                <a:path extrusionOk="0" h="2925" w="18088">
                  <a:moveTo>
                    <a:pt x="13024" y="0"/>
                  </a:moveTo>
                  <a:cubicBezTo>
                    <a:pt x="12327" y="0"/>
                    <a:pt x="11630" y="13"/>
                    <a:pt x="10933" y="38"/>
                  </a:cubicBezTo>
                  <a:cubicBezTo>
                    <a:pt x="6003" y="218"/>
                    <a:pt x="2413" y="1005"/>
                    <a:pt x="258" y="2372"/>
                  </a:cubicBezTo>
                  <a:cubicBezTo>
                    <a:pt x="0" y="2535"/>
                    <a:pt x="116" y="2925"/>
                    <a:pt x="422" y="2925"/>
                  </a:cubicBezTo>
                  <a:cubicBezTo>
                    <a:pt x="427" y="2925"/>
                    <a:pt x="433" y="2925"/>
                    <a:pt x="438" y="2925"/>
                  </a:cubicBezTo>
                  <a:cubicBezTo>
                    <a:pt x="493" y="2925"/>
                    <a:pt x="548" y="2911"/>
                    <a:pt x="590" y="2883"/>
                  </a:cubicBezTo>
                  <a:cubicBezTo>
                    <a:pt x="2620" y="1599"/>
                    <a:pt x="6197" y="825"/>
                    <a:pt x="10947" y="646"/>
                  </a:cubicBezTo>
                  <a:cubicBezTo>
                    <a:pt x="11633" y="625"/>
                    <a:pt x="12318" y="614"/>
                    <a:pt x="13001" y="614"/>
                  </a:cubicBezTo>
                  <a:cubicBezTo>
                    <a:pt x="14548" y="614"/>
                    <a:pt x="16089" y="669"/>
                    <a:pt x="17631" y="784"/>
                  </a:cubicBezTo>
                  <a:cubicBezTo>
                    <a:pt x="17644" y="785"/>
                    <a:pt x="17657" y="786"/>
                    <a:pt x="17670" y="786"/>
                  </a:cubicBezTo>
                  <a:cubicBezTo>
                    <a:pt x="18048" y="786"/>
                    <a:pt x="18087" y="203"/>
                    <a:pt x="17686" y="176"/>
                  </a:cubicBezTo>
                  <a:cubicBezTo>
                    <a:pt x="16132" y="62"/>
                    <a:pt x="14578" y="0"/>
                    <a:pt x="13024" y="0"/>
                  </a:cubicBezTo>
                  <a:close/>
                </a:path>
              </a:pathLst>
            </a:custGeom>
            <a:solidFill>
              <a:srgbClr val="66C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6"/>
            <p:cNvSpPr/>
            <p:nvPr/>
          </p:nvSpPr>
          <p:spPr>
            <a:xfrm>
              <a:off x="1572567" y="3068388"/>
              <a:ext cx="1010167" cy="164267"/>
            </a:xfrm>
            <a:custGeom>
              <a:rect b="b" l="l" r="r" t="t"/>
              <a:pathLst>
                <a:path extrusionOk="0" h="2942" w="18092">
                  <a:moveTo>
                    <a:pt x="13148" y="1"/>
                  </a:moveTo>
                  <a:cubicBezTo>
                    <a:pt x="12411" y="1"/>
                    <a:pt x="11674" y="14"/>
                    <a:pt x="10938" y="42"/>
                  </a:cubicBezTo>
                  <a:cubicBezTo>
                    <a:pt x="5994" y="221"/>
                    <a:pt x="2403" y="1008"/>
                    <a:pt x="263" y="2362"/>
                  </a:cubicBezTo>
                  <a:cubicBezTo>
                    <a:pt x="0" y="2541"/>
                    <a:pt x="125" y="2942"/>
                    <a:pt x="428" y="2942"/>
                  </a:cubicBezTo>
                  <a:cubicBezTo>
                    <a:pt x="484" y="2928"/>
                    <a:pt x="539" y="2914"/>
                    <a:pt x="594" y="2886"/>
                  </a:cubicBezTo>
                  <a:cubicBezTo>
                    <a:pt x="2610" y="1602"/>
                    <a:pt x="6201" y="829"/>
                    <a:pt x="10951" y="649"/>
                  </a:cubicBezTo>
                  <a:cubicBezTo>
                    <a:pt x="11633" y="628"/>
                    <a:pt x="12316" y="617"/>
                    <a:pt x="13000" y="617"/>
                  </a:cubicBezTo>
                  <a:cubicBezTo>
                    <a:pt x="14545" y="617"/>
                    <a:pt x="16094" y="672"/>
                    <a:pt x="17635" y="787"/>
                  </a:cubicBezTo>
                  <a:cubicBezTo>
                    <a:pt x="17649" y="789"/>
                    <a:pt x="17662" y="789"/>
                    <a:pt x="17674" y="789"/>
                  </a:cubicBezTo>
                  <a:cubicBezTo>
                    <a:pt x="18053" y="789"/>
                    <a:pt x="18091" y="206"/>
                    <a:pt x="17690" y="180"/>
                  </a:cubicBezTo>
                  <a:cubicBezTo>
                    <a:pt x="16176" y="59"/>
                    <a:pt x="14662" y="1"/>
                    <a:pt x="13148" y="1"/>
                  </a:cubicBezTo>
                  <a:close/>
                </a:path>
              </a:pathLst>
            </a:custGeom>
            <a:solidFill>
              <a:srgbClr val="66C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6"/>
            <p:cNvSpPr/>
            <p:nvPr/>
          </p:nvSpPr>
          <p:spPr>
            <a:xfrm>
              <a:off x="1595683" y="3257779"/>
              <a:ext cx="1009664" cy="163764"/>
            </a:xfrm>
            <a:custGeom>
              <a:rect b="b" l="l" r="r" t="t"/>
              <a:pathLst>
                <a:path extrusionOk="0" h="2933" w="18083">
                  <a:moveTo>
                    <a:pt x="13004" y="1"/>
                  </a:moveTo>
                  <a:cubicBezTo>
                    <a:pt x="12312" y="1"/>
                    <a:pt x="11618" y="12"/>
                    <a:pt x="10924" y="33"/>
                  </a:cubicBezTo>
                  <a:cubicBezTo>
                    <a:pt x="5994" y="212"/>
                    <a:pt x="2403" y="1000"/>
                    <a:pt x="263" y="2367"/>
                  </a:cubicBezTo>
                  <a:cubicBezTo>
                    <a:pt x="1" y="2532"/>
                    <a:pt x="125" y="2933"/>
                    <a:pt x="429" y="2933"/>
                  </a:cubicBezTo>
                  <a:cubicBezTo>
                    <a:pt x="484" y="2933"/>
                    <a:pt x="539" y="2919"/>
                    <a:pt x="594" y="2878"/>
                  </a:cubicBezTo>
                  <a:cubicBezTo>
                    <a:pt x="2611" y="1593"/>
                    <a:pt x="6187" y="820"/>
                    <a:pt x="10952" y="654"/>
                  </a:cubicBezTo>
                  <a:cubicBezTo>
                    <a:pt x="11680" y="627"/>
                    <a:pt x="12409" y="613"/>
                    <a:pt x="13139" y="613"/>
                  </a:cubicBezTo>
                  <a:cubicBezTo>
                    <a:pt x="14638" y="613"/>
                    <a:pt x="16140" y="672"/>
                    <a:pt x="17636" y="792"/>
                  </a:cubicBezTo>
                  <a:cubicBezTo>
                    <a:pt x="17644" y="793"/>
                    <a:pt x="17653" y="793"/>
                    <a:pt x="17662" y="793"/>
                  </a:cubicBezTo>
                  <a:cubicBezTo>
                    <a:pt x="18038" y="793"/>
                    <a:pt x="18082" y="211"/>
                    <a:pt x="17691" y="171"/>
                  </a:cubicBezTo>
                  <a:cubicBezTo>
                    <a:pt x="16130" y="56"/>
                    <a:pt x="14569" y="1"/>
                    <a:pt x="13004" y="1"/>
                  </a:cubicBezTo>
                  <a:close/>
                </a:path>
              </a:pathLst>
            </a:custGeom>
            <a:solidFill>
              <a:srgbClr val="66C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6"/>
            <p:cNvSpPr/>
            <p:nvPr/>
          </p:nvSpPr>
          <p:spPr>
            <a:xfrm>
              <a:off x="1618295" y="3447728"/>
              <a:ext cx="1010167" cy="163541"/>
            </a:xfrm>
            <a:custGeom>
              <a:rect b="b" l="l" r="r" t="t"/>
              <a:pathLst>
                <a:path extrusionOk="0" h="2929" w="18092">
                  <a:moveTo>
                    <a:pt x="13148" y="1"/>
                  </a:moveTo>
                  <a:cubicBezTo>
                    <a:pt x="12409" y="1"/>
                    <a:pt x="11670" y="15"/>
                    <a:pt x="10933" y="42"/>
                  </a:cubicBezTo>
                  <a:cubicBezTo>
                    <a:pt x="6003" y="221"/>
                    <a:pt x="2413" y="995"/>
                    <a:pt x="258" y="2362"/>
                  </a:cubicBezTo>
                  <a:cubicBezTo>
                    <a:pt x="0" y="2525"/>
                    <a:pt x="116" y="2928"/>
                    <a:pt x="423" y="2928"/>
                  </a:cubicBezTo>
                  <a:cubicBezTo>
                    <a:pt x="428" y="2928"/>
                    <a:pt x="433" y="2928"/>
                    <a:pt x="438" y="2928"/>
                  </a:cubicBezTo>
                  <a:cubicBezTo>
                    <a:pt x="493" y="2928"/>
                    <a:pt x="548" y="2914"/>
                    <a:pt x="590" y="2887"/>
                  </a:cubicBezTo>
                  <a:cubicBezTo>
                    <a:pt x="2620" y="1602"/>
                    <a:pt x="6197" y="829"/>
                    <a:pt x="10947" y="649"/>
                  </a:cubicBezTo>
                  <a:cubicBezTo>
                    <a:pt x="11633" y="628"/>
                    <a:pt x="12318" y="618"/>
                    <a:pt x="13002" y="618"/>
                  </a:cubicBezTo>
                  <a:cubicBezTo>
                    <a:pt x="14549" y="618"/>
                    <a:pt x="16094" y="673"/>
                    <a:pt x="17645" y="788"/>
                  </a:cubicBezTo>
                  <a:cubicBezTo>
                    <a:pt x="17654" y="788"/>
                    <a:pt x="17662" y="788"/>
                    <a:pt x="17671" y="788"/>
                  </a:cubicBezTo>
                  <a:cubicBezTo>
                    <a:pt x="18048" y="788"/>
                    <a:pt x="18092" y="207"/>
                    <a:pt x="17700" y="180"/>
                  </a:cubicBezTo>
                  <a:cubicBezTo>
                    <a:pt x="16186" y="59"/>
                    <a:pt x="14666" y="1"/>
                    <a:pt x="13148" y="1"/>
                  </a:cubicBezTo>
                  <a:close/>
                </a:path>
              </a:pathLst>
            </a:custGeom>
            <a:solidFill>
              <a:srgbClr val="66C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6"/>
            <p:cNvSpPr/>
            <p:nvPr/>
          </p:nvSpPr>
          <p:spPr>
            <a:xfrm>
              <a:off x="1641411" y="3637455"/>
              <a:ext cx="1011228" cy="163485"/>
            </a:xfrm>
            <a:custGeom>
              <a:rect b="b" l="l" r="r" t="t"/>
              <a:pathLst>
                <a:path extrusionOk="0" h="2928" w="18111">
                  <a:moveTo>
                    <a:pt x="13144" y="0"/>
                  </a:moveTo>
                  <a:cubicBezTo>
                    <a:pt x="12407" y="0"/>
                    <a:pt x="11671" y="14"/>
                    <a:pt x="10934" y="41"/>
                  </a:cubicBezTo>
                  <a:cubicBezTo>
                    <a:pt x="6004" y="207"/>
                    <a:pt x="2413" y="994"/>
                    <a:pt x="259" y="2361"/>
                  </a:cubicBezTo>
                  <a:cubicBezTo>
                    <a:pt x="1" y="2524"/>
                    <a:pt x="117" y="2928"/>
                    <a:pt x="423" y="2928"/>
                  </a:cubicBezTo>
                  <a:cubicBezTo>
                    <a:pt x="428" y="2928"/>
                    <a:pt x="433" y="2927"/>
                    <a:pt x="438" y="2927"/>
                  </a:cubicBezTo>
                  <a:cubicBezTo>
                    <a:pt x="493" y="2927"/>
                    <a:pt x="549" y="2913"/>
                    <a:pt x="590" y="2886"/>
                  </a:cubicBezTo>
                  <a:cubicBezTo>
                    <a:pt x="2620" y="1588"/>
                    <a:pt x="6197" y="828"/>
                    <a:pt x="10947" y="649"/>
                  </a:cubicBezTo>
                  <a:cubicBezTo>
                    <a:pt x="11636" y="623"/>
                    <a:pt x="12325" y="611"/>
                    <a:pt x="13016" y="611"/>
                  </a:cubicBezTo>
                  <a:cubicBezTo>
                    <a:pt x="14555" y="611"/>
                    <a:pt x="16096" y="672"/>
                    <a:pt x="17631" y="787"/>
                  </a:cubicBezTo>
                  <a:cubicBezTo>
                    <a:pt x="17649" y="789"/>
                    <a:pt x="17666" y="790"/>
                    <a:pt x="17682" y="790"/>
                  </a:cubicBezTo>
                  <a:cubicBezTo>
                    <a:pt x="18064" y="790"/>
                    <a:pt x="18110" y="192"/>
                    <a:pt x="17687" y="179"/>
                  </a:cubicBezTo>
                  <a:cubicBezTo>
                    <a:pt x="16172" y="58"/>
                    <a:pt x="14658" y="0"/>
                    <a:pt x="13144" y="0"/>
                  </a:cubicBezTo>
                  <a:close/>
                </a:path>
              </a:pathLst>
            </a:custGeom>
            <a:solidFill>
              <a:srgbClr val="66C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6"/>
            <p:cNvSpPr/>
            <p:nvPr/>
          </p:nvSpPr>
          <p:spPr>
            <a:xfrm>
              <a:off x="1664303" y="3826343"/>
              <a:ext cx="1009106" cy="164267"/>
            </a:xfrm>
            <a:custGeom>
              <a:rect b="b" l="l" r="r" t="t"/>
              <a:pathLst>
                <a:path extrusionOk="0" h="2942" w="18073">
                  <a:moveTo>
                    <a:pt x="13149" y="0"/>
                  </a:moveTo>
                  <a:cubicBezTo>
                    <a:pt x="12412" y="0"/>
                    <a:pt x="11675" y="14"/>
                    <a:pt x="10938" y="41"/>
                  </a:cubicBezTo>
                  <a:cubicBezTo>
                    <a:pt x="5994" y="221"/>
                    <a:pt x="2404" y="1008"/>
                    <a:pt x="263" y="2375"/>
                  </a:cubicBezTo>
                  <a:cubicBezTo>
                    <a:pt x="1" y="2541"/>
                    <a:pt x="125" y="2941"/>
                    <a:pt x="429" y="2941"/>
                  </a:cubicBezTo>
                  <a:cubicBezTo>
                    <a:pt x="484" y="2928"/>
                    <a:pt x="539" y="2914"/>
                    <a:pt x="594" y="2886"/>
                  </a:cubicBezTo>
                  <a:cubicBezTo>
                    <a:pt x="2611" y="1602"/>
                    <a:pt x="6201" y="829"/>
                    <a:pt x="10952" y="649"/>
                  </a:cubicBezTo>
                  <a:cubicBezTo>
                    <a:pt x="11633" y="628"/>
                    <a:pt x="12316" y="617"/>
                    <a:pt x="13000" y="617"/>
                  </a:cubicBezTo>
                  <a:cubicBezTo>
                    <a:pt x="14546" y="617"/>
                    <a:pt x="16094" y="672"/>
                    <a:pt x="17636" y="787"/>
                  </a:cubicBezTo>
                  <a:cubicBezTo>
                    <a:pt x="17640" y="787"/>
                    <a:pt x="17645" y="787"/>
                    <a:pt x="17649" y="787"/>
                  </a:cubicBezTo>
                  <a:cubicBezTo>
                    <a:pt x="18024" y="787"/>
                    <a:pt x="18073" y="234"/>
                    <a:pt x="17691" y="179"/>
                  </a:cubicBezTo>
                  <a:cubicBezTo>
                    <a:pt x="16177" y="59"/>
                    <a:pt x="14663" y="0"/>
                    <a:pt x="13149" y="0"/>
                  </a:cubicBezTo>
                  <a:close/>
                </a:path>
              </a:pathLst>
            </a:custGeom>
            <a:solidFill>
              <a:srgbClr val="66C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6"/>
            <p:cNvSpPr/>
            <p:nvPr/>
          </p:nvSpPr>
          <p:spPr>
            <a:xfrm>
              <a:off x="2081439" y="4018079"/>
              <a:ext cx="617479" cy="50419"/>
            </a:xfrm>
            <a:custGeom>
              <a:rect b="b" l="l" r="r" t="t"/>
              <a:pathLst>
                <a:path extrusionOk="0" h="903" w="11059">
                  <a:moveTo>
                    <a:pt x="5992" y="0"/>
                  </a:moveTo>
                  <a:cubicBezTo>
                    <a:pt x="4300" y="0"/>
                    <a:pt x="2326" y="69"/>
                    <a:pt x="387" y="295"/>
                  </a:cubicBezTo>
                  <a:cubicBezTo>
                    <a:pt x="1" y="336"/>
                    <a:pt x="42" y="902"/>
                    <a:pt x="429" y="902"/>
                  </a:cubicBezTo>
                  <a:lnTo>
                    <a:pt x="456" y="902"/>
                  </a:lnTo>
                  <a:cubicBezTo>
                    <a:pt x="2340" y="685"/>
                    <a:pt x="4260" y="618"/>
                    <a:pt x="5916" y="618"/>
                  </a:cubicBezTo>
                  <a:cubicBezTo>
                    <a:pt x="8580" y="618"/>
                    <a:pt x="10559" y="792"/>
                    <a:pt x="10593" y="792"/>
                  </a:cubicBezTo>
                  <a:cubicBezTo>
                    <a:pt x="10610" y="794"/>
                    <a:pt x="10626" y="795"/>
                    <a:pt x="10642" y="795"/>
                  </a:cubicBezTo>
                  <a:cubicBezTo>
                    <a:pt x="11024" y="795"/>
                    <a:pt x="11059" y="184"/>
                    <a:pt x="10648" y="170"/>
                  </a:cubicBezTo>
                  <a:cubicBezTo>
                    <a:pt x="10614" y="170"/>
                    <a:pt x="8652" y="0"/>
                    <a:pt x="5992" y="0"/>
                  </a:cubicBezTo>
                  <a:close/>
                </a:path>
              </a:pathLst>
            </a:custGeom>
            <a:solidFill>
              <a:srgbClr val="66C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6"/>
            <p:cNvSpPr/>
            <p:nvPr/>
          </p:nvSpPr>
          <p:spPr>
            <a:xfrm>
              <a:off x="1601099" y="2679778"/>
              <a:ext cx="234451" cy="584481"/>
            </a:xfrm>
            <a:custGeom>
              <a:rect b="b" l="l" r="r" t="t"/>
              <a:pathLst>
                <a:path extrusionOk="0" h="10468" w="4199">
                  <a:moveTo>
                    <a:pt x="2348" y="0"/>
                  </a:moveTo>
                  <a:lnTo>
                    <a:pt x="677" y="276"/>
                  </a:lnTo>
                  <a:cubicBezTo>
                    <a:pt x="290" y="276"/>
                    <a:pt x="0" y="608"/>
                    <a:pt x="55" y="994"/>
                  </a:cubicBezTo>
                  <a:lnTo>
                    <a:pt x="1340" y="10468"/>
                  </a:lnTo>
                  <a:lnTo>
                    <a:pt x="2514" y="8700"/>
                  </a:lnTo>
                  <a:lnTo>
                    <a:pt x="4198" y="10178"/>
                  </a:lnTo>
                  <a:lnTo>
                    <a:pt x="2983" y="594"/>
                  </a:lnTo>
                  <a:cubicBezTo>
                    <a:pt x="2955" y="262"/>
                    <a:pt x="2693" y="0"/>
                    <a:pt x="2348"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6"/>
            <p:cNvSpPr/>
            <p:nvPr/>
          </p:nvSpPr>
          <p:spPr>
            <a:xfrm>
              <a:off x="709763" y="2464536"/>
              <a:ext cx="2686445" cy="1999172"/>
            </a:xfrm>
            <a:custGeom>
              <a:rect b="b" l="l" r="r" t="t"/>
              <a:pathLst>
                <a:path extrusionOk="0" h="35805" w="48114">
                  <a:moveTo>
                    <a:pt x="5053" y="1"/>
                  </a:moveTo>
                  <a:cubicBezTo>
                    <a:pt x="4512" y="1"/>
                    <a:pt x="4057" y="380"/>
                    <a:pt x="3977" y="927"/>
                  </a:cubicBezTo>
                  <a:lnTo>
                    <a:pt x="83" y="28712"/>
                  </a:lnTo>
                  <a:cubicBezTo>
                    <a:pt x="0" y="29292"/>
                    <a:pt x="401" y="29845"/>
                    <a:pt x="995" y="29928"/>
                  </a:cubicBezTo>
                  <a:lnTo>
                    <a:pt x="42824" y="35797"/>
                  </a:lnTo>
                  <a:cubicBezTo>
                    <a:pt x="42869" y="35802"/>
                    <a:pt x="42913" y="35804"/>
                    <a:pt x="42957" y="35804"/>
                  </a:cubicBezTo>
                  <a:cubicBezTo>
                    <a:pt x="43496" y="35804"/>
                    <a:pt x="43963" y="35422"/>
                    <a:pt x="44039" y="34885"/>
                  </a:cubicBezTo>
                  <a:lnTo>
                    <a:pt x="48044" y="7169"/>
                  </a:lnTo>
                  <a:cubicBezTo>
                    <a:pt x="48113" y="6672"/>
                    <a:pt x="47837" y="6189"/>
                    <a:pt x="47367" y="6009"/>
                  </a:cubicBezTo>
                  <a:lnTo>
                    <a:pt x="47119" y="5926"/>
                  </a:lnTo>
                  <a:cubicBezTo>
                    <a:pt x="47036" y="5885"/>
                    <a:pt x="46939" y="5871"/>
                    <a:pt x="46843" y="5857"/>
                  </a:cubicBezTo>
                  <a:lnTo>
                    <a:pt x="26377" y="2888"/>
                  </a:lnTo>
                  <a:cubicBezTo>
                    <a:pt x="26335" y="2888"/>
                    <a:pt x="25921" y="2819"/>
                    <a:pt x="25880" y="2805"/>
                  </a:cubicBezTo>
                  <a:lnTo>
                    <a:pt x="5248" y="16"/>
                  </a:lnTo>
                  <a:cubicBezTo>
                    <a:pt x="5206" y="2"/>
                    <a:pt x="5151" y="2"/>
                    <a:pt x="5110" y="2"/>
                  </a:cubicBezTo>
                  <a:cubicBezTo>
                    <a:pt x="5091" y="1"/>
                    <a:pt x="5072" y="1"/>
                    <a:pt x="5053" y="1"/>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6"/>
            <p:cNvSpPr/>
            <p:nvPr/>
          </p:nvSpPr>
          <p:spPr>
            <a:xfrm>
              <a:off x="772968" y="2457221"/>
              <a:ext cx="1382586" cy="1781695"/>
            </a:xfrm>
            <a:custGeom>
              <a:rect b="b" l="l" r="r" t="t"/>
              <a:pathLst>
                <a:path extrusionOk="0" h="31910" w="24762">
                  <a:moveTo>
                    <a:pt x="8507" y="0"/>
                  </a:moveTo>
                  <a:cubicBezTo>
                    <a:pt x="5875" y="0"/>
                    <a:pt x="4047" y="133"/>
                    <a:pt x="4047" y="133"/>
                  </a:cubicBezTo>
                  <a:lnTo>
                    <a:pt x="1" y="29009"/>
                  </a:lnTo>
                  <a:lnTo>
                    <a:pt x="20701" y="31909"/>
                  </a:lnTo>
                  <a:lnTo>
                    <a:pt x="24761" y="2964"/>
                  </a:lnTo>
                  <a:cubicBezTo>
                    <a:pt x="20840" y="445"/>
                    <a:pt x="13326" y="0"/>
                    <a:pt x="8507" y="0"/>
                  </a:cubicBezTo>
                  <a:close/>
                </a:path>
              </a:pathLst>
            </a:custGeom>
            <a:solidFill>
              <a:srgbClr val="FFF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6"/>
            <p:cNvSpPr/>
            <p:nvPr/>
          </p:nvSpPr>
          <p:spPr>
            <a:xfrm>
              <a:off x="772968" y="4065595"/>
              <a:ext cx="1155114" cy="173312"/>
            </a:xfrm>
            <a:custGeom>
              <a:rect b="b" l="l" r="r" t="t"/>
              <a:pathLst>
                <a:path extrusionOk="0" h="3104" w="20688">
                  <a:moveTo>
                    <a:pt x="5785" y="1"/>
                  </a:moveTo>
                  <a:cubicBezTo>
                    <a:pt x="2484" y="1"/>
                    <a:pt x="1" y="203"/>
                    <a:pt x="1" y="203"/>
                  </a:cubicBezTo>
                  <a:lnTo>
                    <a:pt x="20688" y="3103"/>
                  </a:lnTo>
                  <a:cubicBezTo>
                    <a:pt x="20688" y="3103"/>
                    <a:pt x="18878" y="1653"/>
                    <a:pt x="16876" y="1115"/>
                  </a:cubicBezTo>
                  <a:cubicBezTo>
                    <a:pt x="13544" y="220"/>
                    <a:pt x="9221" y="1"/>
                    <a:pt x="5785"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6"/>
            <p:cNvSpPr/>
            <p:nvPr/>
          </p:nvSpPr>
          <p:spPr>
            <a:xfrm>
              <a:off x="990944" y="3250520"/>
              <a:ext cx="1003467" cy="177220"/>
            </a:xfrm>
            <a:custGeom>
              <a:rect b="b" l="l" r="r" t="t"/>
              <a:pathLst>
                <a:path extrusionOk="0" h="3174" w="17972">
                  <a:moveTo>
                    <a:pt x="3782" y="1"/>
                  </a:moveTo>
                  <a:cubicBezTo>
                    <a:pt x="2656" y="1"/>
                    <a:pt x="1531" y="32"/>
                    <a:pt x="405" y="94"/>
                  </a:cubicBezTo>
                  <a:cubicBezTo>
                    <a:pt x="0" y="121"/>
                    <a:pt x="31" y="702"/>
                    <a:pt x="420" y="702"/>
                  </a:cubicBezTo>
                  <a:cubicBezTo>
                    <a:pt x="428" y="702"/>
                    <a:pt x="437" y="702"/>
                    <a:pt x="447" y="701"/>
                  </a:cubicBezTo>
                  <a:cubicBezTo>
                    <a:pt x="1558" y="639"/>
                    <a:pt x="2673" y="608"/>
                    <a:pt x="3789" y="608"/>
                  </a:cubicBezTo>
                  <a:cubicBezTo>
                    <a:pt x="4904" y="608"/>
                    <a:pt x="6019" y="639"/>
                    <a:pt x="7131" y="701"/>
                  </a:cubicBezTo>
                  <a:cubicBezTo>
                    <a:pt x="11881" y="964"/>
                    <a:pt x="15444" y="1806"/>
                    <a:pt x="17446" y="3132"/>
                  </a:cubicBezTo>
                  <a:cubicBezTo>
                    <a:pt x="17502" y="3160"/>
                    <a:pt x="17557" y="3173"/>
                    <a:pt x="17626" y="3173"/>
                  </a:cubicBezTo>
                  <a:cubicBezTo>
                    <a:pt x="17723" y="3173"/>
                    <a:pt x="17819" y="3132"/>
                    <a:pt x="17874" y="3049"/>
                  </a:cubicBezTo>
                  <a:cubicBezTo>
                    <a:pt x="17971" y="2911"/>
                    <a:pt x="17930" y="2718"/>
                    <a:pt x="17792" y="2621"/>
                  </a:cubicBezTo>
                  <a:cubicBezTo>
                    <a:pt x="15665" y="1212"/>
                    <a:pt x="12088" y="370"/>
                    <a:pt x="7158" y="94"/>
                  </a:cubicBezTo>
                  <a:cubicBezTo>
                    <a:pt x="6033" y="32"/>
                    <a:pt x="4907" y="1"/>
                    <a:pt x="3782"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6"/>
            <p:cNvSpPr/>
            <p:nvPr/>
          </p:nvSpPr>
          <p:spPr>
            <a:xfrm>
              <a:off x="970341" y="3439409"/>
              <a:ext cx="1001457" cy="178002"/>
            </a:xfrm>
            <a:custGeom>
              <a:rect b="b" l="l" r="r" t="t"/>
              <a:pathLst>
                <a:path extrusionOk="0" h="3188" w="17936">
                  <a:moveTo>
                    <a:pt x="3674" y="1"/>
                  </a:moveTo>
                  <a:cubicBezTo>
                    <a:pt x="2545" y="1"/>
                    <a:pt x="1416" y="32"/>
                    <a:pt x="291" y="94"/>
                  </a:cubicBezTo>
                  <a:cubicBezTo>
                    <a:pt x="125" y="108"/>
                    <a:pt x="1" y="260"/>
                    <a:pt x="15" y="426"/>
                  </a:cubicBezTo>
                  <a:cubicBezTo>
                    <a:pt x="29" y="591"/>
                    <a:pt x="167" y="716"/>
                    <a:pt x="332" y="716"/>
                  </a:cubicBezTo>
                  <a:cubicBezTo>
                    <a:pt x="1480" y="645"/>
                    <a:pt x="2625" y="610"/>
                    <a:pt x="3769" y="610"/>
                  </a:cubicBezTo>
                  <a:cubicBezTo>
                    <a:pt x="4855" y="610"/>
                    <a:pt x="5941" y="641"/>
                    <a:pt x="7030" y="702"/>
                  </a:cubicBezTo>
                  <a:cubicBezTo>
                    <a:pt x="11781" y="964"/>
                    <a:pt x="15343" y="1807"/>
                    <a:pt x="17346" y="3132"/>
                  </a:cubicBezTo>
                  <a:cubicBezTo>
                    <a:pt x="17387" y="3160"/>
                    <a:pt x="17456" y="3188"/>
                    <a:pt x="17512" y="3188"/>
                  </a:cubicBezTo>
                  <a:cubicBezTo>
                    <a:pt x="17517" y="3188"/>
                    <a:pt x="17522" y="3188"/>
                    <a:pt x="17527" y="3188"/>
                  </a:cubicBezTo>
                  <a:cubicBezTo>
                    <a:pt x="17819" y="3188"/>
                    <a:pt x="17935" y="2798"/>
                    <a:pt x="17677" y="2621"/>
                  </a:cubicBezTo>
                  <a:cubicBezTo>
                    <a:pt x="15564" y="1227"/>
                    <a:pt x="11988" y="370"/>
                    <a:pt x="7058" y="94"/>
                  </a:cubicBezTo>
                  <a:cubicBezTo>
                    <a:pt x="5932" y="32"/>
                    <a:pt x="4803" y="1"/>
                    <a:pt x="3674"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6"/>
            <p:cNvSpPr/>
            <p:nvPr/>
          </p:nvSpPr>
          <p:spPr>
            <a:xfrm>
              <a:off x="938236" y="3629135"/>
              <a:ext cx="1007598" cy="177946"/>
            </a:xfrm>
            <a:custGeom>
              <a:rect b="b" l="l" r="r" t="t"/>
              <a:pathLst>
                <a:path extrusionOk="0" h="3187" w="18046">
                  <a:moveTo>
                    <a:pt x="3773" y="0"/>
                  </a:moveTo>
                  <a:cubicBezTo>
                    <a:pt x="2647" y="0"/>
                    <a:pt x="1522" y="31"/>
                    <a:pt x="396" y="93"/>
                  </a:cubicBezTo>
                  <a:cubicBezTo>
                    <a:pt x="0" y="121"/>
                    <a:pt x="36" y="701"/>
                    <a:pt x="424" y="701"/>
                  </a:cubicBezTo>
                  <a:cubicBezTo>
                    <a:pt x="429" y="701"/>
                    <a:pt x="433" y="701"/>
                    <a:pt x="438" y="701"/>
                  </a:cubicBezTo>
                  <a:cubicBezTo>
                    <a:pt x="1582" y="637"/>
                    <a:pt x="2730" y="606"/>
                    <a:pt x="3878" y="606"/>
                  </a:cubicBezTo>
                  <a:cubicBezTo>
                    <a:pt x="4961" y="606"/>
                    <a:pt x="6043" y="634"/>
                    <a:pt x="7122" y="687"/>
                  </a:cubicBezTo>
                  <a:cubicBezTo>
                    <a:pt x="11872" y="950"/>
                    <a:pt x="15435" y="1792"/>
                    <a:pt x="17438" y="3118"/>
                  </a:cubicBezTo>
                  <a:cubicBezTo>
                    <a:pt x="17493" y="3159"/>
                    <a:pt x="17548" y="3173"/>
                    <a:pt x="17617" y="3173"/>
                  </a:cubicBezTo>
                  <a:lnTo>
                    <a:pt x="17603" y="3187"/>
                  </a:lnTo>
                  <a:cubicBezTo>
                    <a:pt x="17921" y="3187"/>
                    <a:pt x="18045" y="2786"/>
                    <a:pt x="17783" y="2621"/>
                  </a:cubicBezTo>
                  <a:cubicBezTo>
                    <a:pt x="15656" y="1212"/>
                    <a:pt x="12079" y="356"/>
                    <a:pt x="7149" y="93"/>
                  </a:cubicBezTo>
                  <a:cubicBezTo>
                    <a:pt x="6024" y="31"/>
                    <a:pt x="4898" y="0"/>
                    <a:pt x="3773" y="0"/>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6"/>
            <p:cNvSpPr/>
            <p:nvPr/>
          </p:nvSpPr>
          <p:spPr>
            <a:xfrm>
              <a:off x="912274" y="3819476"/>
              <a:ext cx="614073" cy="57008"/>
            </a:xfrm>
            <a:custGeom>
              <a:rect b="b" l="l" r="r" t="t"/>
              <a:pathLst>
                <a:path extrusionOk="0" h="1021" w="10998">
                  <a:moveTo>
                    <a:pt x="3832" y="0"/>
                  </a:moveTo>
                  <a:cubicBezTo>
                    <a:pt x="1804" y="0"/>
                    <a:pt x="406" y="95"/>
                    <a:pt x="378" y="95"/>
                  </a:cubicBezTo>
                  <a:cubicBezTo>
                    <a:pt x="0" y="136"/>
                    <a:pt x="31" y="704"/>
                    <a:pt x="394" y="704"/>
                  </a:cubicBezTo>
                  <a:cubicBezTo>
                    <a:pt x="402" y="704"/>
                    <a:pt x="411" y="704"/>
                    <a:pt x="419" y="703"/>
                  </a:cubicBezTo>
                  <a:cubicBezTo>
                    <a:pt x="448" y="703"/>
                    <a:pt x="1806" y="613"/>
                    <a:pt x="3781" y="613"/>
                  </a:cubicBezTo>
                  <a:cubicBezTo>
                    <a:pt x="5677" y="613"/>
                    <a:pt x="8141" y="696"/>
                    <a:pt x="10542" y="1021"/>
                  </a:cubicBezTo>
                  <a:lnTo>
                    <a:pt x="10583" y="1021"/>
                  </a:lnTo>
                  <a:cubicBezTo>
                    <a:pt x="10970" y="1007"/>
                    <a:pt x="10998" y="468"/>
                    <a:pt x="10625" y="413"/>
                  </a:cubicBezTo>
                  <a:cubicBezTo>
                    <a:pt x="8213" y="85"/>
                    <a:pt x="5742" y="0"/>
                    <a:pt x="3832" y="0"/>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6"/>
            <p:cNvSpPr/>
            <p:nvPr/>
          </p:nvSpPr>
          <p:spPr>
            <a:xfrm>
              <a:off x="1951122" y="2597646"/>
              <a:ext cx="1381805" cy="1806262"/>
            </a:xfrm>
            <a:custGeom>
              <a:rect b="b" l="l" r="r" t="t"/>
              <a:pathLst>
                <a:path extrusionOk="0" h="32350" w="24748">
                  <a:moveTo>
                    <a:pt x="8088" y="1"/>
                  </a:moveTo>
                  <a:cubicBezTo>
                    <a:pt x="6613" y="1"/>
                    <a:pt x="5237" y="149"/>
                    <a:pt x="4061" y="504"/>
                  </a:cubicBezTo>
                  <a:lnTo>
                    <a:pt x="1" y="29449"/>
                  </a:lnTo>
                  <a:lnTo>
                    <a:pt x="20702" y="32349"/>
                  </a:lnTo>
                  <a:lnTo>
                    <a:pt x="24748" y="3487"/>
                  </a:lnTo>
                  <a:cubicBezTo>
                    <a:pt x="24748" y="3487"/>
                    <a:pt x="15258" y="1"/>
                    <a:pt x="8088" y="1"/>
                  </a:cubicBezTo>
                  <a:close/>
                </a:path>
              </a:pathLst>
            </a:custGeom>
            <a:solidFill>
              <a:srgbClr val="FFF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6"/>
            <p:cNvSpPr/>
            <p:nvPr/>
          </p:nvSpPr>
          <p:spPr>
            <a:xfrm>
              <a:off x="1951122" y="4193289"/>
              <a:ext cx="1155896" cy="210610"/>
            </a:xfrm>
            <a:custGeom>
              <a:rect b="b" l="l" r="r" t="t"/>
              <a:pathLst>
                <a:path extrusionOk="0" h="3772" w="20702">
                  <a:moveTo>
                    <a:pt x="4132" y="1"/>
                  </a:moveTo>
                  <a:cubicBezTo>
                    <a:pt x="2077" y="1"/>
                    <a:pt x="1" y="871"/>
                    <a:pt x="1" y="871"/>
                  </a:cubicBezTo>
                  <a:lnTo>
                    <a:pt x="20702" y="3771"/>
                  </a:lnTo>
                  <a:cubicBezTo>
                    <a:pt x="20702" y="3771"/>
                    <a:pt x="10993" y="126"/>
                    <a:pt x="4227" y="1"/>
                  </a:cubicBezTo>
                  <a:cubicBezTo>
                    <a:pt x="4195" y="1"/>
                    <a:pt x="4163" y="1"/>
                    <a:pt x="4132"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6"/>
            <p:cNvSpPr/>
            <p:nvPr/>
          </p:nvSpPr>
          <p:spPr>
            <a:xfrm>
              <a:off x="2189143" y="2823441"/>
              <a:ext cx="1010390" cy="191793"/>
            </a:xfrm>
            <a:custGeom>
              <a:rect b="b" l="l" r="r" t="t"/>
              <a:pathLst>
                <a:path extrusionOk="0" h="3435" w="18096">
                  <a:moveTo>
                    <a:pt x="3990" y="0"/>
                  </a:moveTo>
                  <a:cubicBezTo>
                    <a:pt x="2570" y="0"/>
                    <a:pt x="1354" y="160"/>
                    <a:pt x="350" y="479"/>
                  </a:cubicBezTo>
                  <a:cubicBezTo>
                    <a:pt x="1" y="591"/>
                    <a:pt x="114" y="1076"/>
                    <a:pt x="435" y="1076"/>
                  </a:cubicBezTo>
                  <a:cubicBezTo>
                    <a:pt x="469" y="1076"/>
                    <a:pt x="505" y="1071"/>
                    <a:pt x="544" y="1059"/>
                  </a:cubicBezTo>
                  <a:cubicBezTo>
                    <a:pt x="1466" y="768"/>
                    <a:pt x="2616" y="622"/>
                    <a:pt x="3965" y="622"/>
                  </a:cubicBezTo>
                  <a:cubicBezTo>
                    <a:pt x="5947" y="622"/>
                    <a:pt x="8361" y="937"/>
                    <a:pt x="11122" y="1570"/>
                  </a:cubicBezTo>
                  <a:cubicBezTo>
                    <a:pt x="13290" y="2053"/>
                    <a:pt x="15444" y="2675"/>
                    <a:pt x="17557" y="3407"/>
                  </a:cubicBezTo>
                  <a:cubicBezTo>
                    <a:pt x="17585" y="3420"/>
                    <a:pt x="17626" y="3420"/>
                    <a:pt x="17654" y="3420"/>
                  </a:cubicBezTo>
                  <a:lnTo>
                    <a:pt x="17654" y="3434"/>
                  </a:lnTo>
                  <a:cubicBezTo>
                    <a:pt x="17999" y="3434"/>
                    <a:pt x="18096" y="2951"/>
                    <a:pt x="17764" y="2840"/>
                  </a:cubicBezTo>
                  <a:cubicBezTo>
                    <a:pt x="15638" y="2095"/>
                    <a:pt x="13469" y="1473"/>
                    <a:pt x="11260" y="962"/>
                  </a:cubicBezTo>
                  <a:cubicBezTo>
                    <a:pt x="8439" y="322"/>
                    <a:pt x="6008" y="0"/>
                    <a:pt x="3990" y="0"/>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6"/>
            <p:cNvSpPr/>
            <p:nvPr/>
          </p:nvSpPr>
          <p:spPr>
            <a:xfrm>
              <a:off x="2162175" y="3012162"/>
              <a:ext cx="1010390" cy="191961"/>
            </a:xfrm>
            <a:custGeom>
              <a:rect b="b" l="l" r="r" t="t"/>
              <a:pathLst>
                <a:path extrusionOk="0" h="3438" w="18096">
                  <a:moveTo>
                    <a:pt x="3967" y="1"/>
                  </a:moveTo>
                  <a:cubicBezTo>
                    <a:pt x="2559" y="1"/>
                    <a:pt x="1356" y="157"/>
                    <a:pt x="364" y="468"/>
                  </a:cubicBezTo>
                  <a:cubicBezTo>
                    <a:pt x="1" y="581"/>
                    <a:pt x="126" y="1079"/>
                    <a:pt x="440" y="1079"/>
                  </a:cubicBezTo>
                  <a:cubicBezTo>
                    <a:pt x="472" y="1079"/>
                    <a:pt x="507" y="1074"/>
                    <a:pt x="543" y="1062"/>
                  </a:cubicBezTo>
                  <a:cubicBezTo>
                    <a:pt x="1472" y="766"/>
                    <a:pt x="2626" y="619"/>
                    <a:pt x="3978" y="619"/>
                  </a:cubicBezTo>
                  <a:cubicBezTo>
                    <a:pt x="5963" y="619"/>
                    <a:pt x="8376" y="935"/>
                    <a:pt x="11135" y="1559"/>
                  </a:cubicBezTo>
                  <a:cubicBezTo>
                    <a:pt x="13303" y="2057"/>
                    <a:pt x="15458" y="2678"/>
                    <a:pt x="17557" y="3410"/>
                  </a:cubicBezTo>
                  <a:cubicBezTo>
                    <a:pt x="17598" y="3424"/>
                    <a:pt x="17626" y="3438"/>
                    <a:pt x="17667" y="3438"/>
                  </a:cubicBezTo>
                  <a:cubicBezTo>
                    <a:pt x="18013" y="3438"/>
                    <a:pt x="18095" y="2968"/>
                    <a:pt x="17764" y="2844"/>
                  </a:cubicBezTo>
                  <a:cubicBezTo>
                    <a:pt x="15637" y="2098"/>
                    <a:pt x="13469" y="1477"/>
                    <a:pt x="11273" y="966"/>
                  </a:cubicBezTo>
                  <a:cubicBezTo>
                    <a:pt x="8432" y="322"/>
                    <a:pt x="5989" y="1"/>
                    <a:pt x="3967"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6"/>
            <p:cNvSpPr/>
            <p:nvPr/>
          </p:nvSpPr>
          <p:spPr>
            <a:xfrm>
              <a:off x="2134649" y="3201274"/>
              <a:ext cx="1010893" cy="191737"/>
            </a:xfrm>
            <a:custGeom>
              <a:rect b="b" l="l" r="r" t="t"/>
              <a:pathLst>
                <a:path extrusionOk="0" h="3434" w="18105">
                  <a:moveTo>
                    <a:pt x="4013" y="0"/>
                  </a:moveTo>
                  <a:cubicBezTo>
                    <a:pt x="2593" y="0"/>
                    <a:pt x="1377" y="159"/>
                    <a:pt x="373" y="479"/>
                  </a:cubicBezTo>
                  <a:cubicBezTo>
                    <a:pt x="1" y="578"/>
                    <a:pt x="131" y="1079"/>
                    <a:pt x="452" y="1079"/>
                  </a:cubicBezTo>
                  <a:cubicBezTo>
                    <a:pt x="488" y="1079"/>
                    <a:pt x="526" y="1073"/>
                    <a:pt x="567" y="1059"/>
                  </a:cubicBezTo>
                  <a:cubicBezTo>
                    <a:pt x="1490" y="762"/>
                    <a:pt x="2640" y="615"/>
                    <a:pt x="3991" y="615"/>
                  </a:cubicBezTo>
                  <a:cubicBezTo>
                    <a:pt x="5972" y="615"/>
                    <a:pt x="8385" y="932"/>
                    <a:pt x="11145" y="1556"/>
                  </a:cubicBezTo>
                  <a:cubicBezTo>
                    <a:pt x="13313" y="2053"/>
                    <a:pt x="15467" y="2674"/>
                    <a:pt x="17580" y="3406"/>
                  </a:cubicBezTo>
                  <a:cubicBezTo>
                    <a:pt x="17608" y="3420"/>
                    <a:pt x="17635" y="3434"/>
                    <a:pt x="17677" y="3434"/>
                  </a:cubicBezTo>
                  <a:cubicBezTo>
                    <a:pt x="18022" y="3420"/>
                    <a:pt x="18105" y="2951"/>
                    <a:pt x="17787" y="2826"/>
                  </a:cubicBezTo>
                  <a:cubicBezTo>
                    <a:pt x="15647" y="2094"/>
                    <a:pt x="13479" y="1459"/>
                    <a:pt x="11283" y="962"/>
                  </a:cubicBezTo>
                  <a:cubicBezTo>
                    <a:pt x="8462" y="322"/>
                    <a:pt x="6031" y="0"/>
                    <a:pt x="4013" y="0"/>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6"/>
            <p:cNvSpPr/>
            <p:nvPr/>
          </p:nvSpPr>
          <p:spPr>
            <a:xfrm>
              <a:off x="2108630" y="3390219"/>
              <a:ext cx="1006091" cy="191737"/>
            </a:xfrm>
            <a:custGeom>
              <a:rect b="b" l="l" r="r" t="t"/>
              <a:pathLst>
                <a:path extrusionOk="0" h="3434" w="18019">
                  <a:moveTo>
                    <a:pt x="3997" y="0"/>
                  </a:moveTo>
                  <a:cubicBezTo>
                    <a:pt x="2582" y="0"/>
                    <a:pt x="1371" y="160"/>
                    <a:pt x="370" y="478"/>
                  </a:cubicBezTo>
                  <a:cubicBezTo>
                    <a:pt x="0" y="577"/>
                    <a:pt x="114" y="1082"/>
                    <a:pt x="428" y="1082"/>
                  </a:cubicBezTo>
                  <a:cubicBezTo>
                    <a:pt x="465" y="1082"/>
                    <a:pt x="506" y="1074"/>
                    <a:pt x="549" y="1058"/>
                  </a:cubicBezTo>
                  <a:cubicBezTo>
                    <a:pt x="1478" y="767"/>
                    <a:pt x="2630" y="621"/>
                    <a:pt x="3981" y="621"/>
                  </a:cubicBezTo>
                  <a:cubicBezTo>
                    <a:pt x="5967" y="621"/>
                    <a:pt x="8380" y="936"/>
                    <a:pt x="11141" y="1569"/>
                  </a:cubicBezTo>
                  <a:cubicBezTo>
                    <a:pt x="13310" y="2066"/>
                    <a:pt x="15464" y="2688"/>
                    <a:pt x="17563" y="3419"/>
                  </a:cubicBezTo>
                  <a:cubicBezTo>
                    <a:pt x="17604" y="3433"/>
                    <a:pt x="17632" y="3433"/>
                    <a:pt x="17673" y="3433"/>
                  </a:cubicBezTo>
                  <a:cubicBezTo>
                    <a:pt x="17798" y="3433"/>
                    <a:pt x="17922" y="3350"/>
                    <a:pt x="17963" y="3226"/>
                  </a:cubicBezTo>
                  <a:cubicBezTo>
                    <a:pt x="18019" y="3074"/>
                    <a:pt x="17936" y="2895"/>
                    <a:pt x="17784" y="2839"/>
                  </a:cubicBezTo>
                  <a:cubicBezTo>
                    <a:pt x="15643" y="2094"/>
                    <a:pt x="13475" y="1472"/>
                    <a:pt x="11280" y="975"/>
                  </a:cubicBezTo>
                  <a:cubicBezTo>
                    <a:pt x="8453" y="325"/>
                    <a:pt x="6017" y="0"/>
                    <a:pt x="3997" y="0"/>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6"/>
            <p:cNvSpPr/>
            <p:nvPr/>
          </p:nvSpPr>
          <p:spPr>
            <a:xfrm>
              <a:off x="2082723" y="3579666"/>
              <a:ext cx="1009664" cy="191179"/>
            </a:xfrm>
            <a:custGeom>
              <a:rect b="b" l="l" r="r" t="t"/>
              <a:pathLst>
                <a:path extrusionOk="0" h="3424" w="18083">
                  <a:moveTo>
                    <a:pt x="3965" y="1"/>
                  </a:moveTo>
                  <a:cubicBezTo>
                    <a:pt x="2555" y="1"/>
                    <a:pt x="1348" y="157"/>
                    <a:pt x="351" y="468"/>
                  </a:cubicBezTo>
                  <a:cubicBezTo>
                    <a:pt x="0" y="581"/>
                    <a:pt x="126" y="1079"/>
                    <a:pt x="440" y="1079"/>
                  </a:cubicBezTo>
                  <a:cubicBezTo>
                    <a:pt x="473" y="1079"/>
                    <a:pt x="508" y="1074"/>
                    <a:pt x="544" y="1062"/>
                  </a:cubicBezTo>
                  <a:cubicBezTo>
                    <a:pt x="1473" y="766"/>
                    <a:pt x="2626" y="619"/>
                    <a:pt x="3978" y="619"/>
                  </a:cubicBezTo>
                  <a:cubicBezTo>
                    <a:pt x="5961" y="619"/>
                    <a:pt x="8371" y="935"/>
                    <a:pt x="11122" y="1559"/>
                  </a:cubicBezTo>
                  <a:cubicBezTo>
                    <a:pt x="13304" y="2057"/>
                    <a:pt x="15445" y="2678"/>
                    <a:pt x="17557" y="3410"/>
                  </a:cubicBezTo>
                  <a:cubicBezTo>
                    <a:pt x="17585" y="3424"/>
                    <a:pt x="17626" y="3424"/>
                    <a:pt x="17668" y="3424"/>
                  </a:cubicBezTo>
                  <a:cubicBezTo>
                    <a:pt x="17999" y="3424"/>
                    <a:pt x="18082" y="2954"/>
                    <a:pt x="17765" y="2830"/>
                  </a:cubicBezTo>
                  <a:cubicBezTo>
                    <a:pt x="15638" y="2084"/>
                    <a:pt x="13470" y="1463"/>
                    <a:pt x="11274" y="966"/>
                  </a:cubicBezTo>
                  <a:cubicBezTo>
                    <a:pt x="8433" y="322"/>
                    <a:pt x="5990" y="1"/>
                    <a:pt x="3965"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6"/>
            <p:cNvSpPr/>
            <p:nvPr/>
          </p:nvSpPr>
          <p:spPr>
            <a:xfrm>
              <a:off x="2056481" y="3768722"/>
              <a:ext cx="1009664" cy="191793"/>
            </a:xfrm>
            <a:custGeom>
              <a:rect b="b" l="l" r="r" t="t"/>
              <a:pathLst>
                <a:path extrusionOk="0" h="3435" w="18083">
                  <a:moveTo>
                    <a:pt x="3991" y="1"/>
                  </a:moveTo>
                  <a:cubicBezTo>
                    <a:pt x="2571" y="1"/>
                    <a:pt x="1355" y="160"/>
                    <a:pt x="351" y="480"/>
                  </a:cubicBezTo>
                  <a:cubicBezTo>
                    <a:pt x="1" y="580"/>
                    <a:pt x="115" y="1077"/>
                    <a:pt x="438" y="1077"/>
                  </a:cubicBezTo>
                  <a:cubicBezTo>
                    <a:pt x="471" y="1077"/>
                    <a:pt x="507" y="1071"/>
                    <a:pt x="544" y="1060"/>
                  </a:cubicBezTo>
                  <a:cubicBezTo>
                    <a:pt x="1468" y="763"/>
                    <a:pt x="2618" y="616"/>
                    <a:pt x="3968" y="616"/>
                  </a:cubicBezTo>
                  <a:cubicBezTo>
                    <a:pt x="5950" y="616"/>
                    <a:pt x="8363" y="933"/>
                    <a:pt x="11123" y="1557"/>
                  </a:cubicBezTo>
                  <a:cubicBezTo>
                    <a:pt x="13291" y="2054"/>
                    <a:pt x="15445" y="2675"/>
                    <a:pt x="17558" y="3407"/>
                  </a:cubicBezTo>
                  <a:cubicBezTo>
                    <a:pt x="17585" y="3421"/>
                    <a:pt x="17613" y="3435"/>
                    <a:pt x="17655" y="3435"/>
                  </a:cubicBezTo>
                  <a:cubicBezTo>
                    <a:pt x="18000" y="3435"/>
                    <a:pt x="18083" y="2952"/>
                    <a:pt x="17765" y="2827"/>
                  </a:cubicBezTo>
                  <a:cubicBezTo>
                    <a:pt x="15625" y="2095"/>
                    <a:pt x="13456" y="1474"/>
                    <a:pt x="11261" y="963"/>
                  </a:cubicBezTo>
                  <a:cubicBezTo>
                    <a:pt x="8440" y="323"/>
                    <a:pt x="6009" y="1"/>
                    <a:pt x="3991"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6"/>
            <p:cNvSpPr/>
            <p:nvPr/>
          </p:nvSpPr>
          <p:spPr>
            <a:xfrm>
              <a:off x="2062176" y="3952641"/>
              <a:ext cx="783979" cy="122781"/>
            </a:xfrm>
            <a:custGeom>
              <a:rect b="b" l="l" r="r" t="t"/>
              <a:pathLst>
                <a:path extrusionOk="0" h="2199" w="14041">
                  <a:moveTo>
                    <a:pt x="3869" y="1"/>
                  </a:moveTo>
                  <a:cubicBezTo>
                    <a:pt x="2540" y="1"/>
                    <a:pt x="1302" y="139"/>
                    <a:pt x="249" y="472"/>
                  </a:cubicBezTo>
                  <a:cubicBezTo>
                    <a:pt x="83" y="528"/>
                    <a:pt x="0" y="693"/>
                    <a:pt x="42" y="859"/>
                  </a:cubicBezTo>
                  <a:cubicBezTo>
                    <a:pt x="86" y="990"/>
                    <a:pt x="198" y="1069"/>
                    <a:pt x="326" y="1069"/>
                  </a:cubicBezTo>
                  <a:cubicBezTo>
                    <a:pt x="359" y="1069"/>
                    <a:pt x="394" y="1064"/>
                    <a:pt x="429" y="1052"/>
                  </a:cubicBezTo>
                  <a:cubicBezTo>
                    <a:pt x="1215" y="807"/>
                    <a:pt x="2325" y="614"/>
                    <a:pt x="3877" y="614"/>
                  </a:cubicBezTo>
                  <a:cubicBezTo>
                    <a:pt x="6088" y="614"/>
                    <a:pt x="9194" y="1006"/>
                    <a:pt x="13534" y="2198"/>
                  </a:cubicBezTo>
                  <a:lnTo>
                    <a:pt x="13617" y="2198"/>
                  </a:lnTo>
                  <a:cubicBezTo>
                    <a:pt x="13621" y="2199"/>
                    <a:pt x="13626" y="2199"/>
                    <a:pt x="13631" y="2199"/>
                  </a:cubicBezTo>
                  <a:cubicBezTo>
                    <a:pt x="13978" y="2199"/>
                    <a:pt x="14040" y="1686"/>
                    <a:pt x="13700" y="1605"/>
                  </a:cubicBezTo>
                  <a:cubicBezTo>
                    <a:pt x="10766" y="796"/>
                    <a:pt x="7056" y="1"/>
                    <a:pt x="3869"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6"/>
            <p:cNvSpPr/>
            <p:nvPr/>
          </p:nvSpPr>
          <p:spPr>
            <a:xfrm>
              <a:off x="2251845" y="2562917"/>
              <a:ext cx="232944" cy="585709"/>
            </a:xfrm>
            <a:custGeom>
              <a:rect b="b" l="l" r="r" t="t"/>
              <a:pathLst>
                <a:path extrusionOk="0" h="10490" w="4172">
                  <a:moveTo>
                    <a:pt x="1812" y="1"/>
                  </a:moveTo>
                  <a:cubicBezTo>
                    <a:pt x="1503" y="1"/>
                    <a:pt x="1235" y="226"/>
                    <a:pt x="1188" y="533"/>
                  </a:cubicBezTo>
                  <a:lnTo>
                    <a:pt x="1" y="10034"/>
                  </a:lnTo>
                  <a:lnTo>
                    <a:pt x="1603" y="8625"/>
                  </a:lnTo>
                  <a:lnTo>
                    <a:pt x="2832" y="10489"/>
                  </a:lnTo>
                  <a:lnTo>
                    <a:pt x="4116" y="919"/>
                  </a:lnTo>
                  <a:cubicBezTo>
                    <a:pt x="4171" y="588"/>
                    <a:pt x="3978" y="270"/>
                    <a:pt x="3660" y="173"/>
                  </a:cubicBezTo>
                  <a:lnTo>
                    <a:pt x="1975" y="22"/>
                  </a:lnTo>
                  <a:cubicBezTo>
                    <a:pt x="1920" y="7"/>
                    <a:pt x="1866" y="1"/>
                    <a:pt x="18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6"/>
            <p:cNvSpPr/>
            <p:nvPr/>
          </p:nvSpPr>
          <p:spPr>
            <a:xfrm>
              <a:off x="1213219" y="2600382"/>
              <a:ext cx="704805" cy="552878"/>
            </a:xfrm>
            <a:custGeom>
              <a:rect b="b" l="l" r="r" t="t"/>
              <a:pathLst>
                <a:path extrusionOk="0" h="9902" w="12623">
                  <a:moveTo>
                    <a:pt x="3153" y="1"/>
                  </a:moveTo>
                  <a:cubicBezTo>
                    <a:pt x="2857" y="1"/>
                    <a:pt x="2543" y="55"/>
                    <a:pt x="2210" y="179"/>
                  </a:cubicBezTo>
                  <a:cubicBezTo>
                    <a:pt x="1" y="1022"/>
                    <a:pt x="857" y="3825"/>
                    <a:pt x="1520" y="5220"/>
                  </a:cubicBezTo>
                  <a:cubicBezTo>
                    <a:pt x="2443" y="7162"/>
                    <a:pt x="4657" y="9901"/>
                    <a:pt x="5135" y="9901"/>
                  </a:cubicBezTo>
                  <a:cubicBezTo>
                    <a:pt x="5136" y="9901"/>
                    <a:pt x="5137" y="9901"/>
                    <a:pt x="5138" y="9901"/>
                  </a:cubicBezTo>
                  <a:cubicBezTo>
                    <a:pt x="5207" y="9901"/>
                    <a:pt x="7334" y="8907"/>
                    <a:pt x="9074" y="7236"/>
                  </a:cubicBezTo>
                  <a:cubicBezTo>
                    <a:pt x="11145" y="5233"/>
                    <a:pt x="12623" y="2775"/>
                    <a:pt x="10413" y="1312"/>
                  </a:cubicBezTo>
                  <a:cubicBezTo>
                    <a:pt x="10046" y="1061"/>
                    <a:pt x="9655" y="960"/>
                    <a:pt x="9266" y="960"/>
                  </a:cubicBezTo>
                  <a:cubicBezTo>
                    <a:pt x="7960" y="960"/>
                    <a:pt x="6676" y="2103"/>
                    <a:pt x="6367" y="2582"/>
                  </a:cubicBezTo>
                  <a:cubicBezTo>
                    <a:pt x="6355" y="2582"/>
                    <a:pt x="5195" y="1"/>
                    <a:pt x="3153"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6"/>
            <p:cNvSpPr/>
            <p:nvPr/>
          </p:nvSpPr>
          <p:spPr>
            <a:xfrm>
              <a:off x="2824367" y="3854093"/>
              <a:ext cx="220939" cy="218873"/>
            </a:xfrm>
            <a:custGeom>
              <a:rect b="b" l="l" r="r" t="t"/>
              <a:pathLst>
                <a:path extrusionOk="0" h="3920" w="3957">
                  <a:moveTo>
                    <a:pt x="2051" y="0"/>
                  </a:moveTo>
                  <a:lnTo>
                    <a:pt x="1706" y="332"/>
                  </a:lnTo>
                  <a:lnTo>
                    <a:pt x="35" y="3784"/>
                  </a:lnTo>
                  <a:cubicBezTo>
                    <a:pt x="1" y="3852"/>
                    <a:pt x="50" y="3919"/>
                    <a:pt x="114" y="3919"/>
                  </a:cubicBezTo>
                  <a:cubicBezTo>
                    <a:pt x="129" y="3919"/>
                    <a:pt x="144" y="3916"/>
                    <a:pt x="159" y="3908"/>
                  </a:cubicBezTo>
                  <a:lnTo>
                    <a:pt x="3612" y="2237"/>
                  </a:lnTo>
                  <a:lnTo>
                    <a:pt x="3957" y="1892"/>
                  </a:lnTo>
                  <a:lnTo>
                    <a:pt x="2051" y="0"/>
                  </a:lnTo>
                  <a:close/>
                </a:path>
              </a:pathLst>
            </a:custGeom>
            <a:solidFill>
              <a:srgbClr val="FDF0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6"/>
            <p:cNvSpPr/>
            <p:nvPr/>
          </p:nvSpPr>
          <p:spPr>
            <a:xfrm>
              <a:off x="2824367" y="3999821"/>
              <a:ext cx="74428" cy="73144"/>
            </a:xfrm>
            <a:custGeom>
              <a:rect b="b" l="l" r="r" t="t"/>
              <a:pathLst>
                <a:path extrusionOk="0" h="1310" w="1333">
                  <a:moveTo>
                    <a:pt x="601" y="0"/>
                  </a:moveTo>
                  <a:lnTo>
                    <a:pt x="35" y="1174"/>
                  </a:lnTo>
                  <a:cubicBezTo>
                    <a:pt x="1" y="1242"/>
                    <a:pt x="50" y="1309"/>
                    <a:pt x="114" y="1309"/>
                  </a:cubicBezTo>
                  <a:cubicBezTo>
                    <a:pt x="129" y="1309"/>
                    <a:pt x="144" y="1306"/>
                    <a:pt x="159" y="1298"/>
                  </a:cubicBezTo>
                  <a:lnTo>
                    <a:pt x="1333" y="732"/>
                  </a:lnTo>
                  <a:lnTo>
                    <a:pt x="6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6"/>
            <p:cNvSpPr/>
            <p:nvPr/>
          </p:nvSpPr>
          <p:spPr>
            <a:xfrm>
              <a:off x="2920346" y="3373245"/>
              <a:ext cx="612287" cy="605028"/>
            </a:xfrm>
            <a:custGeom>
              <a:rect b="b" l="l" r="r" t="t"/>
              <a:pathLst>
                <a:path extrusionOk="0" h="10836" w="10966">
                  <a:moveTo>
                    <a:pt x="9488" y="0"/>
                  </a:moveTo>
                  <a:cubicBezTo>
                    <a:pt x="9148" y="0"/>
                    <a:pt x="8809" y="128"/>
                    <a:pt x="8549" y="382"/>
                  </a:cubicBezTo>
                  <a:lnTo>
                    <a:pt x="1" y="8930"/>
                  </a:lnTo>
                  <a:lnTo>
                    <a:pt x="1893" y="10835"/>
                  </a:lnTo>
                  <a:lnTo>
                    <a:pt x="10441" y="2287"/>
                  </a:lnTo>
                  <a:cubicBezTo>
                    <a:pt x="10965" y="1763"/>
                    <a:pt x="10965" y="920"/>
                    <a:pt x="10441" y="395"/>
                  </a:cubicBezTo>
                  <a:cubicBezTo>
                    <a:pt x="10177" y="131"/>
                    <a:pt x="9832" y="0"/>
                    <a:pt x="9488" y="0"/>
                  </a:cubicBezTo>
                  <a:close/>
                </a:path>
              </a:pathLst>
            </a:custGeom>
            <a:solidFill>
              <a:srgbClr val="FBD8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6"/>
            <p:cNvSpPr/>
            <p:nvPr/>
          </p:nvSpPr>
          <p:spPr>
            <a:xfrm>
              <a:off x="2955075" y="3511715"/>
              <a:ext cx="431046" cy="431102"/>
            </a:xfrm>
            <a:custGeom>
              <a:rect b="b" l="l" r="r" t="t"/>
              <a:pathLst>
                <a:path extrusionOk="0" h="7721" w="7720">
                  <a:moveTo>
                    <a:pt x="7084" y="1"/>
                  </a:moveTo>
                  <a:lnTo>
                    <a:pt x="0" y="7085"/>
                  </a:lnTo>
                  <a:lnTo>
                    <a:pt x="635" y="7720"/>
                  </a:lnTo>
                  <a:lnTo>
                    <a:pt x="7720" y="636"/>
                  </a:lnTo>
                  <a:lnTo>
                    <a:pt x="7084" y="1"/>
                  </a:ln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6"/>
            <p:cNvSpPr/>
            <p:nvPr/>
          </p:nvSpPr>
          <p:spPr>
            <a:xfrm>
              <a:off x="439136" y="1718250"/>
              <a:ext cx="835850" cy="892913"/>
            </a:xfrm>
            <a:custGeom>
              <a:rect b="b" l="l" r="r" t="t"/>
              <a:pathLst>
                <a:path extrusionOk="0" h="15992" w="14970">
                  <a:moveTo>
                    <a:pt x="0" y="0"/>
                  </a:moveTo>
                  <a:cubicBezTo>
                    <a:pt x="0" y="1"/>
                    <a:pt x="1864" y="4696"/>
                    <a:pt x="4861" y="8328"/>
                  </a:cubicBezTo>
                  <a:lnTo>
                    <a:pt x="6919" y="8549"/>
                  </a:lnTo>
                  <a:lnTo>
                    <a:pt x="5441" y="9004"/>
                  </a:lnTo>
                  <a:cubicBezTo>
                    <a:pt x="5441" y="9004"/>
                    <a:pt x="6905" y="11241"/>
                    <a:pt x="8010" y="12098"/>
                  </a:cubicBezTo>
                  <a:lnTo>
                    <a:pt x="10012" y="12125"/>
                  </a:lnTo>
                  <a:lnTo>
                    <a:pt x="8603" y="12857"/>
                  </a:lnTo>
                  <a:cubicBezTo>
                    <a:pt x="8603" y="12857"/>
                    <a:pt x="10542" y="15991"/>
                    <a:pt x="12940" y="15991"/>
                  </a:cubicBezTo>
                  <a:cubicBezTo>
                    <a:pt x="13157" y="15991"/>
                    <a:pt x="13379" y="15965"/>
                    <a:pt x="13603" y="15909"/>
                  </a:cubicBezTo>
                  <a:cubicBezTo>
                    <a:pt x="14970" y="14970"/>
                    <a:pt x="14583" y="11338"/>
                    <a:pt x="14583" y="11338"/>
                  </a:cubicBezTo>
                  <a:lnTo>
                    <a:pt x="14583" y="11338"/>
                  </a:lnTo>
                  <a:lnTo>
                    <a:pt x="13216" y="12498"/>
                  </a:lnTo>
                  <a:lnTo>
                    <a:pt x="13216" y="12498"/>
                  </a:lnTo>
                  <a:lnTo>
                    <a:pt x="14100" y="9791"/>
                  </a:lnTo>
                  <a:cubicBezTo>
                    <a:pt x="12898" y="7720"/>
                    <a:pt x="9418" y="4834"/>
                    <a:pt x="9418" y="4834"/>
                  </a:cubicBezTo>
                  <a:lnTo>
                    <a:pt x="8576" y="5814"/>
                  </a:lnTo>
                  <a:lnTo>
                    <a:pt x="8631" y="4364"/>
                  </a:lnTo>
                  <a:cubicBezTo>
                    <a:pt x="8631" y="4364"/>
                    <a:pt x="6739" y="2969"/>
                    <a:pt x="4985" y="2141"/>
                  </a:cubicBezTo>
                  <a:cubicBezTo>
                    <a:pt x="3729" y="1533"/>
                    <a:pt x="0" y="1"/>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6"/>
            <p:cNvSpPr/>
            <p:nvPr/>
          </p:nvSpPr>
          <p:spPr>
            <a:xfrm>
              <a:off x="487711" y="1761410"/>
              <a:ext cx="782639" cy="1026359"/>
            </a:xfrm>
            <a:custGeom>
              <a:rect b="b" l="l" r="r" t="t"/>
              <a:pathLst>
                <a:path extrusionOk="0" h="18382" w="14017">
                  <a:moveTo>
                    <a:pt x="0" y="1"/>
                  </a:moveTo>
                  <a:lnTo>
                    <a:pt x="0" y="1"/>
                  </a:lnTo>
                  <a:cubicBezTo>
                    <a:pt x="10426" y="9585"/>
                    <a:pt x="13078" y="17208"/>
                    <a:pt x="13078" y="17208"/>
                  </a:cubicBezTo>
                  <a:lnTo>
                    <a:pt x="14017" y="18381"/>
                  </a:lnTo>
                  <a:cubicBezTo>
                    <a:pt x="12719" y="9198"/>
                    <a:pt x="1" y="2"/>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9" name="Google Shape;729;p26"/>
          <p:cNvSpPr/>
          <p:nvPr/>
        </p:nvSpPr>
        <p:spPr>
          <a:xfrm flipH="1" rot="1071626">
            <a:off x="8197761" y="334861"/>
            <a:ext cx="321743" cy="24347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6"/>
          <p:cNvSpPr/>
          <p:nvPr/>
        </p:nvSpPr>
        <p:spPr>
          <a:xfrm rot="10800000">
            <a:off x="7768486" y="5151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6"/>
          <p:cNvSpPr/>
          <p:nvPr/>
        </p:nvSpPr>
        <p:spPr>
          <a:xfrm flipH="1" rot="10800000">
            <a:off x="8375825" y="117048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6"/>
          <p:cNvSpPr/>
          <p:nvPr/>
        </p:nvSpPr>
        <p:spPr>
          <a:xfrm flipH="1" rot="-1898334">
            <a:off x="1018440" y="1397551"/>
            <a:ext cx="321740" cy="243472"/>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6"/>
          <p:cNvSpPr/>
          <p:nvPr/>
        </p:nvSpPr>
        <p:spPr>
          <a:xfrm flipH="1" rot="10800000">
            <a:off x="330300" y="58473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6"/>
          <p:cNvSpPr/>
          <p:nvPr/>
        </p:nvSpPr>
        <p:spPr>
          <a:xfrm rot="10800000">
            <a:off x="330311" y="11215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6"/>
          <p:cNvSpPr txBox="1"/>
          <p:nvPr>
            <p:ph type="title"/>
          </p:nvPr>
        </p:nvSpPr>
        <p:spPr>
          <a:xfrm>
            <a:off x="3730400" y="401250"/>
            <a:ext cx="5178000" cy="7203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1">
    <p:spTree>
      <p:nvGrpSpPr>
        <p:cNvPr id="736" name="Shape 736"/>
        <p:cNvGrpSpPr/>
        <p:nvPr/>
      </p:nvGrpSpPr>
      <p:grpSpPr>
        <a:xfrm>
          <a:off x="0" y="0"/>
          <a:ext cx="0" cy="0"/>
          <a:chOff x="0" y="0"/>
          <a:chExt cx="0" cy="0"/>
        </a:xfrm>
      </p:grpSpPr>
      <p:sp>
        <p:nvSpPr>
          <p:cNvPr id="737" name="Google Shape;737;p27"/>
          <p:cNvSpPr/>
          <p:nvPr/>
        </p:nvSpPr>
        <p:spPr>
          <a:xfrm rot="-1251246">
            <a:off x="2175728" y="1188721"/>
            <a:ext cx="321746" cy="243476"/>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7"/>
          <p:cNvSpPr/>
          <p:nvPr/>
        </p:nvSpPr>
        <p:spPr>
          <a:xfrm rot="-5400000">
            <a:off x="758963" y="2774866"/>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7"/>
          <p:cNvSpPr/>
          <p:nvPr/>
        </p:nvSpPr>
        <p:spPr>
          <a:xfrm flipH="1" rot="-5400000">
            <a:off x="1329135" y="1129640"/>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0" name="Google Shape;740;p27"/>
          <p:cNvGrpSpPr/>
          <p:nvPr/>
        </p:nvGrpSpPr>
        <p:grpSpPr>
          <a:xfrm>
            <a:off x="-1598810" y="291114"/>
            <a:ext cx="11425330" cy="6766654"/>
            <a:chOff x="-1294010" y="195264"/>
            <a:chExt cx="11425330" cy="6766654"/>
          </a:xfrm>
        </p:grpSpPr>
        <p:sp>
          <p:nvSpPr>
            <p:cNvPr id="741" name="Google Shape;741;p27"/>
            <p:cNvSpPr/>
            <p:nvPr/>
          </p:nvSpPr>
          <p:spPr>
            <a:xfrm rot="10800000">
              <a:off x="-1294010" y="195264"/>
              <a:ext cx="11423609" cy="676665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7"/>
            <p:cNvSpPr/>
            <p:nvPr/>
          </p:nvSpPr>
          <p:spPr>
            <a:xfrm rot="10800000">
              <a:off x="-1294010" y="591925"/>
              <a:ext cx="11423609" cy="6369993"/>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7"/>
            <p:cNvSpPr/>
            <p:nvPr/>
          </p:nvSpPr>
          <p:spPr>
            <a:xfrm rot="10800000">
              <a:off x="-1292158" y="1149658"/>
              <a:ext cx="11423477" cy="5812260"/>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4" name="Google Shape;744;p27"/>
          <p:cNvSpPr/>
          <p:nvPr/>
        </p:nvSpPr>
        <p:spPr>
          <a:xfrm flipH="1" rot="-5400000">
            <a:off x="4192310" y="915090"/>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7"/>
          <p:cNvSpPr/>
          <p:nvPr/>
        </p:nvSpPr>
        <p:spPr>
          <a:xfrm flipH="1" rot="-5400000">
            <a:off x="3168910" y="1768790"/>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7"/>
          <p:cNvSpPr/>
          <p:nvPr/>
        </p:nvSpPr>
        <p:spPr>
          <a:xfrm rot="-5400000">
            <a:off x="4928538" y="1083416"/>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7"/>
          <p:cNvSpPr/>
          <p:nvPr/>
        </p:nvSpPr>
        <p:spPr>
          <a:xfrm rot="-1251246">
            <a:off x="7088603" y="340421"/>
            <a:ext cx="321746" cy="243476"/>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7"/>
          <p:cNvSpPr/>
          <p:nvPr/>
        </p:nvSpPr>
        <p:spPr>
          <a:xfrm flipH="1" rot="-5400000">
            <a:off x="2103035" y="1768790"/>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7"/>
          <p:cNvSpPr/>
          <p:nvPr/>
        </p:nvSpPr>
        <p:spPr>
          <a:xfrm rot="-5400000">
            <a:off x="758951" y="868866"/>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7"/>
          <p:cNvSpPr txBox="1"/>
          <p:nvPr>
            <p:ph type="title"/>
          </p:nvPr>
        </p:nvSpPr>
        <p:spPr>
          <a:xfrm>
            <a:off x="1192225" y="2276975"/>
            <a:ext cx="2696100" cy="819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51" name="Google Shape;751;p27"/>
          <p:cNvSpPr txBox="1"/>
          <p:nvPr>
            <p:ph idx="1" type="subTitle"/>
          </p:nvPr>
        </p:nvSpPr>
        <p:spPr>
          <a:xfrm>
            <a:off x="1192625" y="3222701"/>
            <a:ext cx="2696100" cy="56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52" name="Google Shape;752;p27"/>
          <p:cNvSpPr/>
          <p:nvPr/>
        </p:nvSpPr>
        <p:spPr>
          <a:xfrm flipH="1" rot="-5400000">
            <a:off x="7678535" y="812315"/>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3">
    <p:spTree>
      <p:nvGrpSpPr>
        <p:cNvPr id="753" name="Shape 753"/>
        <p:cNvGrpSpPr/>
        <p:nvPr/>
      </p:nvGrpSpPr>
      <p:grpSpPr>
        <a:xfrm>
          <a:off x="0" y="0"/>
          <a:ext cx="0" cy="0"/>
          <a:chOff x="0" y="0"/>
          <a:chExt cx="0" cy="0"/>
        </a:xfrm>
      </p:grpSpPr>
      <p:grpSp>
        <p:nvGrpSpPr>
          <p:cNvPr id="754" name="Google Shape;754;p28"/>
          <p:cNvGrpSpPr/>
          <p:nvPr/>
        </p:nvGrpSpPr>
        <p:grpSpPr>
          <a:xfrm>
            <a:off x="-1598810" y="291114"/>
            <a:ext cx="11425330" cy="6766654"/>
            <a:chOff x="-1294010" y="195264"/>
            <a:chExt cx="11425330" cy="6766654"/>
          </a:xfrm>
        </p:grpSpPr>
        <p:sp>
          <p:nvSpPr>
            <p:cNvPr id="755" name="Google Shape;755;p28"/>
            <p:cNvSpPr/>
            <p:nvPr/>
          </p:nvSpPr>
          <p:spPr>
            <a:xfrm rot="10800000">
              <a:off x="-1294010" y="195264"/>
              <a:ext cx="11423609" cy="676665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8"/>
            <p:cNvSpPr/>
            <p:nvPr/>
          </p:nvSpPr>
          <p:spPr>
            <a:xfrm rot="10800000">
              <a:off x="-1294010" y="591925"/>
              <a:ext cx="11423609" cy="6369993"/>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8"/>
            <p:cNvSpPr/>
            <p:nvPr/>
          </p:nvSpPr>
          <p:spPr>
            <a:xfrm rot="10800000">
              <a:off x="-1292158" y="1149658"/>
              <a:ext cx="11423477" cy="5812260"/>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28"/>
          <p:cNvSpPr txBox="1"/>
          <p:nvPr>
            <p:ph idx="1" type="subTitle"/>
          </p:nvPr>
        </p:nvSpPr>
        <p:spPr>
          <a:xfrm>
            <a:off x="1015400" y="1181350"/>
            <a:ext cx="2213100" cy="35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None/>
              <a:defRPr b="1" sz="2000">
                <a:solidFill>
                  <a:schemeClr val="dk1"/>
                </a:solidFill>
              </a:defRPr>
            </a:lvl1pPr>
            <a:lvl2pPr lvl="1" rtl="0" algn="ctr">
              <a:lnSpc>
                <a:spcPct val="100000"/>
              </a:lnSpc>
              <a:spcBef>
                <a:spcPts val="0"/>
              </a:spcBef>
              <a:spcAft>
                <a:spcPts val="0"/>
              </a:spcAft>
              <a:buClr>
                <a:schemeClr val="dk1"/>
              </a:buClr>
              <a:buSzPts val="2000"/>
              <a:buNone/>
              <a:defRPr b="1" sz="2000">
                <a:solidFill>
                  <a:schemeClr val="dk1"/>
                </a:solidFill>
              </a:defRPr>
            </a:lvl2pPr>
            <a:lvl3pPr lvl="2" rtl="0" algn="ctr">
              <a:lnSpc>
                <a:spcPct val="100000"/>
              </a:lnSpc>
              <a:spcBef>
                <a:spcPts val="0"/>
              </a:spcBef>
              <a:spcAft>
                <a:spcPts val="0"/>
              </a:spcAft>
              <a:buClr>
                <a:schemeClr val="dk1"/>
              </a:buClr>
              <a:buSzPts val="2000"/>
              <a:buNone/>
              <a:defRPr b="1" sz="2000">
                <a:solidFill>
                  <a:schemeClr val="dk1"/>
                </a:solidFill>
              </a:defRPr>
            </a:lvl3pPr>
            <a:lvl4pPr lvl="3" rtl="0" algn="ctr">
              <a:lnSpc>
                <a:spcPct val="100000"/>
              </a:lnSpc>
              <a:spcBef>
                <a:spcPts val="0"/>
              </a:spcBef>
              <a:spcAft>
                <a:spcPts val="0"/>
              </a:spcAft>
              <a:buClr>
                <a:schemeClr val="dk1"/>
              </a:buClr>
              <a:buSzPts val="2000"/>
              <a:buNone/>
              <a:defRPr b="1" sz="2000">
                <a:solidFill>
                  <a:schemeClr val="dk1"/>
                </a:solidFill>
              </a:defRPr>
            </a:lvl4pPr>
            <a:lvl5pPr lvl="4" rtl="0" algn="ctr">
              <a:lnSpc>
                <a:spcPct val="100000"/>
              </a:lnSpc>
              <a:spcBef>
                <a:spcPts val="0"/>
              </a:spcBef>
              <a:spcAft>
                <a:spcPts val="0"/>
              </a:spcAft>
              <a:buClr>
                <a:schemeClr val="dk1"/>
              </a:buClr>
              <a:buSzPts val="2000"/>
              <a:buNone/>
              <a:defRPr b="1" sz="2000">
                <a:solidFill>
                  <a:schemeClr val="dk1"/>
                </a:solidFill>
              </a:defRPr>
            </a:lvl5pPr>
            <a:lvl6pPr lvl="5" rtl="0" algn="ctr">
              <a:lnSpc>
                <a:spcPct val="100000"/>
              </a:lnSpc>
              <a:spcBef>
                <a:spcPts val="0"/>
              </a:spcBef>
              <a:spcAft>
                <a:spcPts val="0"/>
              </a:spcAft>
              <a:buClr>
                <a:schemeClr val="dk1"/>
              </a:buClr>
              <a:buSzPts val="2000"/>
              <a:buNone/>
              <a:defRPr b="1" sz="2000">
                <a:solidFill>
                  <a:schemeClr val="dk1"/>
                </a:solidFill>
              </a:defRPr>
            </a:lvl6pPr>
            <a:lvl7pPr lvl="6" rtl="0" algn="ctr">
              <a:lnSpc>
                <a:spcPct val="100000"/>
              </a:lnSpc>
              <a:spcBef>
                <a:spcPts val="0"/>
              </a:spcBef>
              <a:spcAft>
                <a:spcPts val="0"/>
              </a:spcAft>
              <a:buClr>
                <a:schemeClr val="dk1"/>
              </a:buClr>
              <a:buSzPts val="2000"/>
              <a:buNone/>
              <a:defRPr b="1" sz="2000">
                <a:solidFill>
                  <a:schemeClr val="dk1"/>
                </a:solidFill>
              </a:defRPr>
            </a:lvl7pPr>
            <a:lvl8pPr lvl="7" rtl="0" algn="ctr">
              <a:lnSpc>
                <a:spcPct val="100000"/>
              </a:lnSpc>
              <a:spcBef>
                <a:spcPts val="0"/>
              </a:spcBef>
              <a:spcAft>
                <a:spcPts val="0"/>
              </a:spcAft>
              <a:buClr>
                <a:schemeClr val="dk1"/>
              </a:buClr>
              <a:buSzPts val="2000"/>
              <a:buNone/>
              <a:defRPr b="1" sz="2000">
                <a:solidFill>
                  <a:schemeClr val="dk1"/>
                </a:solidFill>
              </a:defRPr>
            </a:lvl8pPr>
            <a:lvl9pPr lvl="8" rtl="0" algn="ctr">
              <a:lnSpc>
                <a:spcPct val="100000"/>
              </a:lnSpc>
              <a:spcBef>
                <a:spcPts val="0"/>
              </a:spcBef>
              <a:spcAft>
                <a:spcPts val="0"/>
              </a:spcAft>
              <a:buClr>
                <a:schemeClr val="dk1"/>
              </a:buClr>
              <a:buSzPts val="2000"/>
              <a:buNone/>
              <a:defRPr b="1" sz="2000">
                <a:solidFill>
                  <a:schemeClr val="dk1"/>
                </a:solidFill>
              </a:defRPr>
            </a:lvl9pPr>
          </a:lstStyle>
          <a:p/>
        </p:txBody>
      </p:sp>
      <p:sp>
        <p:nvSpPr>
          <p:cNvPr id="759" name="Google Shape;759;p28"/>
          <p:cNvSpPr txBox="1"/>
          <p:nvPr>
            <p:ph idx="2" type="body"/>
          </p:nvPr>
        </p:nvSpPr>
        <p:spPr>
          <a:xfrm>
            <a:off x="1015400" y="1621100"/>
            <a:ext cx="3402300" cy="8841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chemeClr val="dk1"/>
              </a:buClr>
              <a:buSzPts val="1000"/>
              <a:buFont typeface="Montserrat"/>
              <a:buChar char="●"/>
              <a:defRPr sz="1200">
                <a:solidFill>
                  <a:schemeClr val="dk1"/>
                </a:solidFill>
              </a:defRPr>
            </a:lvl1pPr>
            <a:lvl2pPr indent="-330200" lvl="1" marL="914400" rtl="0">
              <a:lnSpc>
                <a:spcPct val="100000"/>
              </a:lnSpc>
              <a:spcBef>
                <a:spcPts val="1600"/>
              </a:spcBef>
              <a:spcAft>
                <a:spcPts val="0"/>
              </a:spcAft>
              <a:buClr>
                <a:schemeClr val="dk1"/>
              </a:buClr>
              <a:buSzPts val="1600"/>
              <a:buFont typeface="Montserrat"/>
              <a:buChar char="○"/>
              <a:defRPr sz="1200">
                <a:solidFill>
                  <a:schemeClr val="dk1"/>
                </a:solidFill>
              </a:defRPr>
            </a:lvl2pPr>
            <a:lvl3pPr indent="-330200" lvl="2" marL="1371600" rtl="0">
              <a:spcBef>
                <a:spcPts val="1600"/>
              </a:spcBef>
              <a:spcAft>
                <a:spcPts val="0"/>
              </a:spcAft>
              <a:buClr>
                <a:schemeClr val="dk1"/>
              </a:buClr>
              <a:buSzPts val="1600"/>
              <a:buFont typeface="Montserrat"/>
              <a:buChar char="■"/>
              <a:defRPr>
                <a:solidFill>
                  <a:schemeClr val="dk1"/>
                </a:solidFill>
              </a:defRPr>
            </a:lvl3pPr>
            <a:lvl4pPr indent="-330200" lvl="3" marL="1828800" rtl="0">
              <a:spcBef>
                <a:spcPts val="1600"/>
              </a:spcBef>
              <a:spcAft>
                <a:spcPts val="0"/>
              </a:spcAft>
              <a:buClr>
                <a:schemeClr val="dk1"/>
              </a:buClr>
              <a:buSzPts val="1600"/>
              <a:buFont typeface="Montserrat"/>
              <a:buChar char="●"/>
              <a:defRPr>
                <a:solidFill>
                  <a:schemeClr val="dk1"/>
                </a:solidFill>
              </a:defRPr>
            </a:lvl4pPr>
            <a:lvl5pPr indent="-330200" lvl="4" marL="2286000" rtl="0">
              <a:spcBef>
                <a:spcPts val="1600"/>
              </a:spcBef>
              <a:spcAft>
                <a:spcPts val="0"/>
              </a:spcAft>
              <a:buClr>
                <a:schemeClr val="dk1"/>
              </a:buClr>
              <a:buSzPts val="1600"/>
              <a:buFont typeface="Montserrat"/>
              <a:buChar char="○"/>
              <a:defRPr>
                <a:solidFill>
                  <a:schemeClr val="dk1"/>
                </a:solidFill>
              </a:defRPr>
            </a:lvl5pPr>
            <a:lvl6pPr indent="-330200" lvl="5" marL="2743200" rtl="0">
              <a:spcBef>
                <a:spcPts val="1600"/>
              </a:spcBef>
              <a:spcAft>
                <a:spcPts val="0"/>
              </a:spcAft>
              <a:buClr>
                <a:schemeClr val="dk1"/>
              </a:buClr>
              <a:buSzPts val="1600"/>
              <a:buFont typeface="Montserrat"/>
              <a:buChar char="■"/>
              <a:defRPr>
                <a:solidFill>
                  <a:schemeClr val="dk1"/>
                </a:solidFill>
              </a:defRPr>
            </a:lvl6pPr>
            <a:lvl7pPr indent="-330200" lvl="6" marL="3200400" rtl="0">
              <a:spcBef>
                <a:spcPts val="1600"/>
              </a:spcBef>
              <a:spcAft>
                <a:spcPts val="0"/>
              </a:spcAft>
              <a:buClr>
                <a:schemeClr val="dk1"/>
              </a:buClr>
              <a:buSzPts val="1600"/>
              <a:buFont typeface="Montserrat"/>
              <a:buChar char="●"/>
              <a:defRPr>
                <a:solidFill>
                  <a:schemeClr val="dk1"/>
                </a:solidFill>
              </a:defRPr>
            </a:lvl7pPr>
            <a:lvl8pPr indent="-330200" lvl="7" marL="3657600" rtl="0">
              <a:spcBef>
                <a:spcPts val="1600"/>
              </a:spcBef>
              <a:spcAft>
                <a:spcPts val="0"/>
              </a:spcAft>
              <a:buClr>
                <a:schemeClr val="dk1"/>
              </a:buClr>
              <a:buSzPts val="1600"/>
              <a:buFont typeface="Montserrat"/>
              <a:buChar char="○"/>
              <a:defRPr>
                <a:solidFill>
                  <a:schemeClr val="dk1"/>
                </a:solidFill>
              </a:defRPr>
            </a:lvl8pPr>
            <a:lvl9pPr indent="-330200" lvl="8" marL="4114800" rtl="0">
              <a:spcBef>
                <a:spcPts val="1600"/>
              </a:spcBef>
              <a:spcAft>
                <a:spcPts val="1600"/>
              </a:spcAft>
              <a:buClr>
                <a:schemeClr val="dk1"/>
              </a:buClr>
              <a:buSzPts val="1600"/>
              <a:buFont typeface="Montserrat"/>
              <a:buChar char="■"/>
              <a:defRPr>
                <a:solidFill>
                  <a:schemeClr val="dk1"/>
                </a:solidFill>
              </a:defRPr>
            </a:lvl9pPr>
          </a:lstStyle>
          <a:p/>
        </p:txBody>
      </p:sp>
      <p:sp>
        <p:nvSpPr>
          <p:cNvPr id="760" name="Google Shape;760;p28"/>
          <p:cNvSpPr txBox="1"/>
          <p:nvPr>
            <p:ph idx="3" type="subTitle"/>
          </p:nvPr>
        </p:nvSpPr>
        <p:spPr>
          <a:xfrm>
            <a:off x="5042700" y="1181350"/>
            <a:ext cx="2213100" cy="35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None/>
              <a:defRPr b="1" sz="2000">
                <a:solidFill>
                  <a:schemeClr val="dk1"/>
                </a:solidFill>
              </a:defRPr>
            </a:lvl1pPr>
            <a:lvl2pPr lvl="1" rtl="0" algn="ctr">
              <a:lnSpc>
                <a:spcPct val="100000"/>
              </a:lnSpc>
              <a:spcBef>
                <a:spcPts val="0"/>
              </a:spcBef>
              <a:spcAft>
                <a:spcPts val="0"/>
              </a:spcAft>
              <a:buClr>
                <a:schemeClr val="dk1"/>
              </a:buClr>
              <a:buSzPts val="2000"/>
              <a:buNone/>
              <a:defRPr b="1" sz="2000">
                <a:solidFill>
                  <a:schemeClr val="dk1"/>
                </a:solidFill>
              </a:defRPr>
            </a:lvl2pPr>
            <a:lvl3pPr lvl="2" rtl="0" algn="ctr">
              <a:lnSpc>
                <a:spcPct val="100000"/>
              </a:lnSpc>
              <a:spcBef>
                <a:spcPts val="0"/>
              </a:spcBef>
              <a:spcAft>
                <a:spcPts val="0"/>
              </a:spcAft>
              <a:buClr>
                <a:schemeClr val="dk1"/>
              </a:buClr>
              <a:buSzPts val="2000"/>
              <a:buNone/>
              <a:defRPr b="1" sz="2000">
                <a:solidFill>
                  <a:schemeClr val="dk1"/>
                </a:solidFill>
              </a:defRPr>
            </a:lvl3pPr>
            <a:lvl4pPr lvl="3" rtl="0" algn="ctr">
              <a:lnSpc>
                <a:spcPct val="100000"/>
              </a:lnSpc>
              <a:spcBef>
                <a:spcPts val="0"/>
              </a:spcBef>
              <a:spcAft>
                <a:spcPts val="0"/>
              </a:spcAft>
              <a:buClr>
                <a:schemeClr val="dk1"/>
              </a:buClr>
              <a:buSzPts val="2000"/>
              <a:buNone/>
              <a:defRPr b="1" sz="2000">
                <a:solidFill>
                  <a:schemeClr val="dk1"/>
                </a:solidFill>
              </a:defRPr>
            </a:lvl4pPr>
            <a:lvl5pPr lvl="4" rtl="0" algn="ctr">
              <a:lnSpc>
                <a:spcPct val="100000"/>
              </a:lnSpc>
              <a:spcBef>
                <a:spcPts val="0"/>
              </a:spcBef>
              <a:spcAft>
                <a:spcPts val="0"/>
              </a:spcAft>
              <a:buClr>
                <a:schemeClr val="dk1"/>
              </a:buClr>
              <a:buSzPts val="2000"/>
              <a:buNone/>
              <a:defRPr b="1" sz="2000">
                <a:solidFill>
                  <a:schemeClr val="dk1"/>
                </a:solidFill>
              </a:defRPr>
            </a:lvl5pPr>
            <a:lvl6pPr lvl="5" rtl="0" algn="ctr">
              <a:lnSpc>
                <a:spcPct val="100000"/>
              </a:lnSpc>
              <a:spcBef>
                <a:spcPts val="0"/>
              </a:spcBef>
              <a:spcAft>
                <a:spcPts val="0"/>
              </a:spcAft>
              <a:buClr>
                <a:schemeClr val="dk1"/>
              </a:buClr>
              <a:buSzPts val="2000"/>
              <a:buNone/>
              <a:defRPr b="1" sz="2000">
                <a:solidFill>
                  <a:schemeClr val="dk1"/>
                </a:solidFill>
              </a:defRPr>
            </a:lvl6pPr>
            <a:lvl7pPr lvl="6" rtl="0" algn="ctr">
              <a:lnSpc>
                <a:spcPct val="100000"/>
              </a:lnSpc>
              <a:spcBef>
                <a:spcPts val="0"/>
              </a:spcBef>
              <a:spcAft>
                <a:spcPts val="0"/>
              </a:spcAft>
              <a:buClr>
                <a:schemeClr val="dk1"/>
              </a:buClr>
              <a:buSzPts val="2000"/>
              <a:buNone/>
              <a:defRPr b="1" sz="2000">
                <a:solidFill>
                  <a:schemeClr val="dk1"/>
                </a:solidFill>
              </a:defRPr>
            </a:lvl7pPr>
            <a:lvl8pPr lvl="7" rtl="0" algn="ctr">
              <a:lnSpc>
                <a:spcPct val="100000"/>
              </a:lnSpc>
              <a:spcBef>
                <a:spcPts val="0"/>
              </a:spcBef>
              <a:spcAft>
                <a:spcPts val="0"/>
              </a:spcAft>
              <a:buClr>
                <a:schemeClr val="dk1"/>
              </a:buClr>
              <a:buSzPts val="2000"/>
              <a:buNone/>
              <a:defRPr b="1" sz="2000">
                <a:solidFill>
                  <a:schemeClr val="dk1"/>
                </a:solidFill>
              </a:defRPr>
            </a:lvl8pPr>
            <a:lvl9pPr lvl="8" rtl="0" algn="ctr">
              <a:lnSpc>
                <a:spcPct val="100000"/>
              </a:lnSpc>
              <a:spcBef>
                <a:spcPts val="0"/>
              </a:spcBef>
              <a:spcAft>
                <a:spcPts val="0"/>
              </a:spcAft>
              <a:buClr>
                <a:schemeClr val="dk1"/>
              </a:buClr>
              <a:buSzPts val="2000"/>
              <a:buNone/>
              <a:defRPr b="1" sz="2000">
                <a:solidFill>
                  <a:schemeClr val="dk1"/>
                </a:solidFill>
              </a:defRPr>
            </a:lvl9pPr>
          </a:lstStyle>
          <a:p/>
        </p:txBody>
      </p:sp>
      <p:sp>
        <p:nvSpPr>
          <p:cNvPr id="761" name="Google Shape;761;p28"/>
          <p:cNvSpPr txBox="1"/>
          <p:nvPr>
            <p:ph idx="4" type="body"/>
          </p:nvPr>
        </p:nvSpPr>
        <p:spPr>
          <a:xfrm>
            <a:off x="5042700" y="1621075"/>
            <a:ext cx="3402300" cy="29868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chemeClr val="dk1"/>
              </a:buClr>
              <a:buSzPts val="1000"/>
              <a:buFont typeface="Montserrat"/>
              <a:buChar char="●"/>
              <a:defRPr sz="1200">
                <a:solidFill>
                  <a:schemeClr val="dk1"/>
                </a:solidFill>
              </a:defRPr>
            </a:lvl1pPr>
            <a:lvl2pPr indent="-330200" lvl="1" marL="914400" rtl="0">
              <a:lnSpc>
                <a:spcPct val="100000"/>
              </a:lnSpc>
              <a:spcBef>
                <a:spcPts val="1600"/>
              </a:spcBef>
              <a:spcAft>
                <a:spcPts val="0"/>
              </a:spcAft>
              <a:buClr>
                <a:schemeClr val="dk1"/>
              </a:buClr>
              <a:buSzPts val="1600"/>
              <a:buFont typeface="Montserrat"/>
              <a:buChar char="○"/>
              <a:defRPr sz="1200">
                <a:solidFill>
                  <a:schemeClr val="dk1"/>
                </a:solidFill>
              </a:defRPr>
            </a:lvl2pPr>
            <a:lvl3pPr indent="-330200" lvl="2" marL="1371600" rtl="0">
              <a:spcBef>
                <a:spcPts val="1600"/>
              </a:spcBef>
              <a:spcAft>
                <a:spcPts val="0"/>
              </a:spcAft>
              <a:buClr>
                <a:schemeClr val="dk1"/>
              </a:buClr>
              <a:buSzPts val="1600"/>
              <a:buFont typeface="Montserrat"/>
              <a:buChar char="■"/>
              <a:defRPr>
                <a:solidFill>
                  <a:schemeClr val="dk1"/>
                </a:solidFill>
              </a:defRPr>
            </a:lvl3pPr>
            <a:lvl4pPr indent="-330200" lvl="3" marL="1828800" rtl="0">
              <a:spcBef>
                <a:spcPts val="1600"/>
              </a:spcBef>
              <a:spcAft>
                <a:spcPts val="0"/>
              </a:spcAft>
              <a:buClr>
                <a:schemeClr val="dk1"/>
              </a:buClr>
              <a:buSzPts val="1600"/>
              <a:buFont typeface="Montserrat"/>
              <a:buChar char="●"/>
              <a:defRPr>
                <a:solidFill>
                  <a:schemeClr val="dk1"/>
                </a:solidFill>
              </a:defRPr>
            </a:lvl4pPr>
            <a:lvl5pPr indent="-330200" lvl="4" marL="2286000" rtl="0">
              <a:spcBef>
                <a:spcPts val="1600"/>
              </a:spcBef>
              <a:spcAft>
                <a:spcPts val="0"/>
              </a:spcAft>
              <a:buClr>
                <a:schemeClr val="dk1"/>
              </a:buClr>
              <a:buSzPts val="1600"/>
              <a:buFont typeface="Montserrat"/>
              <a:buChar char="○"/>
              <a:defRPr>
                <a:solidFill>
                  <a:schemeClr val="dk1"/>
                </a:solidFill>
              </a:defRPr>
            </a:lvl5pPr>
            <a:lvl6pPr indent="-330200" lvl="5" marL="2743200" rtl="0">
              <a:spcBef>
                <a:spcPts val="1600"/>
              </a:spcBef>
              <a:spcAft>
                <a:spcPts val="0"/>
              </a:spcAft>
              <a:buClr>
                <a:schemeClr val="dk1"/>
              </a:buClr>
              <a:buSzPts val="1600"/>
              <a:buFont typeface="Montserrat"/>
              <a:buChar char="■"/>
              <a:defRPr>
                <a:solidFill>
                  <a:schemeClr val="dk1"/>
                </a:solidFill>
              </a:defRPr>
            </a:lvl6pPr>
            <a:lvl7pPr indent="-330200" lvl="6" marL="3200400" rtl="0">
              <a:spcBef>
                <a:spcPts val="1600"/>
              </a:spcBef>
              <a:spcAft>
                <a:spcPts val="0"/>
              </a:spcAft>
              <a:buClr>
                <a:schemeClr val="dk1"/>
              </a:buClr>
              <a:buSzPts val="1600"/>
              <a:buFont typeface="Montserrat"/>
              <a:buChar char="●"/>
              <a:defRPr>
                <a:solidFill>
                  <a:schemeClr val="dk1"/>
                </a:solidFill>
              </a:defRPr>
            </a:lvl7pPr>
            <a:lvl8pPr indent="-330200" lvl="7" marL="3657600" rtl="0">
              <a:spcBef>
                <a:spcPts val="1600"/>
              </a:spcBef>
              <a:spcAft>
                <a:spcPts val="0"/>
              </a:spcAft>
              <a:buClr>
                <a:schemeClr val="dk1"/>
              </a:buClr>
              <a:buSzPts val="1600"/>
              <a:buFont typeface="Montserrat"/>
              <a:buChar char="○"/>
              <a:defRPr>
                <a:solidFill>
                  <a:schemeClr val="dk1"/>
                </a:solidFill>
              </a:defRPr>
            </a:lvl8pPr>
            <a:lvl9pPr indent="-330200" lvl="8" marL="4114800" rtl="0">
              <a:spcBef>
                <a:spcPts val="1600"/>
              </a:spcBef>
              <a:spcAft>
                <a:spcPts val="1600"/>
              </a:spcAft>
              <a:buClr>
                <a:schemeClr val="dk1"/>
              </a:buClr>
              <a:buSzPts val="1600"/>
              <a:buFont typeface="Montserrat"/>
              <a:buChar char="■"/>
              <a:defRPr>
                <a:solidFill>
                  <a:schemeClr val="dk1"/>
                </a:solidFill>
              </a:defRPr>
            </a:lvl9pPr>
          </a:lstStyle>
          <a:p/>
        </p:txBody>
      </p:sp>
      <p:sp>
        <p:nvSpPr>
          <p:cNvPr id="762" name="Google Shape;762;p28"/>
          <p:cNvSpPr txBox="1"/>
          <p:nvPr>
            <p:ph idx="5" type="subTitle"/>
          </p:nvPr>
        </p:nvSpPr>
        <p:spPr>
          <a:xfrm>
            <a:off x="1015400" y="3036325"/>
            <a:ext cx="2213100" cy="35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None/>
              <a:defRPr b="1" sz="2000">
                <a:solidFill>
                  <a:schemeClr val="dk1"/>
                </a:solidFill>
              </a:defRPr>
            </a:lvl1pPr>
            <a:lvl2pPr lvl="1" rtl="0" algn="ctr">
              <a:lnSpc>
                <a:spcPct val="100000"/>
              </a:lnSpc>
              <a:spcBef>
                <a:spcPts val="0"/>
              </a:spcBef>
              <a:spcAft>
                <a:spcPts val="0"/>
              </a:spcAft>
              <a:buClr>
                <a:schemeClr val="dk1"/>
              </a:buClr>
              <a:buSzPts val="2000"/>
              <a:buNone/>
              <a:defRPr b="1" sz="2000">
                <a:solidFill>
                  <a:schemeClr val="dk1"/>
                </a:solidFill>
              </a:defRPr>
            </a:lvl2pPr>
            <a:lvl3pPr lvl="2" rtl="0" algn="ctr">
              <a:lnSpc>
                <a:spcPct val="100000"/>
              </a:lnSpc>
              <a:spcBef>
                <a:spcPts val="0"/>
              </a:spcBef>
              <a:spcAft>
                <a:spcPts val="0"/>
              </a:spcAft>
              <a:buClr>
                <a:schemeClr val="dk1"/>
              </a:buClr>
              <a:buSzPts val="2000"/>
              <a:buNone/>
              <a:defRPr b="1" sz="2000">
                <a:solidFill>
                  <a:schemeClr val="dk1"/>
                </a:solidFill>
              </a:defRPr>
            </a:lvl3pPr>
            <a:lvl4pPr lvl="3" rtl="0" algn="ctr">
              <a:lnSpc>
                <a:spcPct val="100000"/>
              </a:lnSpc>
              <a:spcBef>
                <a:spcPts val="0"/>
              </a:spcBef>
              <a:spcAft>
                <a:spcPts val="0"/>
              </a:spcAft>
              <a:buClr>
                <a:schemeClr val="dk1"/>
              </a:buClr>
              <a:buSzPts val="2000"/>
              <a:buNone/>
              <a:defRPr b="1" sz="2000">
                <a:solidFill>
                  <a:schemeClr val="dk1"/>
                </a:solidFill>
              </a:defRPr>
            </a:lvl4pPr>
            <a:lvl5pPr lvl="4" rtl="0" algn="ctr">
              <a:lnSpc>
                <a:spcPct val="100000"/>
              </a:lnSpc>
              <a:spcBef>
                <a:spcPts val="0"/>
              </a:spcBef>
              <a:spcAft>
                <a:spcPts val="0"/>
              </a:spcAft>
              <a:buClr>
                <a:schemeClr val="dk1"/>
              </a:buClr>
              <a:buSzPts val="2000"/>
              <a:buNone/>
              <a:defRPr b="1" sz="2000">
                <a:solidFill>
                  <a:schemeClr val="dk1"/>
                </a:solidFill>
              </a:defRPr>
            </a:lvl5pPr>
            <a:lvl6pPr lvl="5" rtl="0" algn="ctr">
              <a:lnSpc>
                <a:spcPct val="100000"/>
              </a:lnSpc>
              <a:spcBef>
                <a:spcPts val="0"/>
              </a:spcBef>
              <a:spcAft>
                <a:spcPts val="0"/>
              </a:spcAft>
              <a:buClr>
                <a:schemeClr val="dk1"/>
              </a:buClr>
              <a:buSzPts val="2000"/>
              <a:buNone/>
              <a:defRPr b="1" sz="2000">
                <a:solidFill>
                  <a:schemeClr val="dk1"/>
                </a:solidFill>
              </a:defRPr>
            </a:lvl6pPr>
            <a:lvl7pPr lvl="6" rtl="0" algn="ctr">
              <a:lnSpc>
                <a:spcPct val="100000"/>
              </a:lnSpc>
              <a:spcBef>
                <a:spcPts val="0"/>
              </a:spcBef>
              <a:spcAft>
                <a:spcPts val="0"/>
              </a:spcAft>
              <a:buClr>
                <a:schemeClr val="dk1"/>
              </a:buClr>
              <a:buSzPts val="2000"/>
              <a:buNone/>
              <a:defRPr b="1" sz="2000">
                <a:solidFill>
                  <a:schemeClr val="dk1"/>
                </a:solidFill>
              </a:defRPr>
            </a:lvl7pPr>
            <a:lvl8pPr lvl="7" rtl="0" algn="ctr">
              <a:lnSpc>
                <a:spcPct val="100000"/>
              </a:lnSpc>
              <a:spcBef>
                <a:spcPts val="0"/>
              </a:spcBef>
              <a:spcAft>
                <a:spcPts val="0"/>
              </a:spcAft>
              <a:buClr>
                <a:schemeClr val="dk1"/>
              </a:buClr>
              <a:buSzPts val="2000"/>
              <a:buNone/>
              <a:defRPr b="1" sz="2000">
                <a:solidFill>
                  <a:schemeClr val="dk1"/>
                </a:solidFill>
              </a:defRPr>
            </a:lvl8pPr>
            <a:lvl9pPr lvl="8" rtl="0" algn="ctr">
              <a:lnSpc>
                <a:spcPct val="100000"/>
              </a:lnSpc>
              <a:spcBef>
                <a:spcPts val="0"/>
              </a:spcBef>
              <a:spcAft>
                <a:spcPts val="0"/>
              </a:spcAft>
              <a:buClr>
                <a:schemeClr val="dk1"/>
              </a:buClr>
              <a:buSzPts val="2000"/>
              <a:buNone/>
              <a:defRPr b="1" sz="2000">
                <a:solidFill>
                  <a:schemeClr val="dk1"/>
                </a:solidFill>
              </a:defRPr>
            </a:lvl9pPr>
          </a:lstStyle>
          <a:p/>
        </p:txBody>
      </p:sp>
      <p:sp>
        <p:nvSpPr>
          <p:cNvPr id="763" name="Google Shape;763;p28"/>
          <p:cNvSpPr txBox="1"/>
          <p:nvPr>
            <p:ph idx="6" type="body"/>
          </p:nvPr>
        </p:nvSpPr>
        <p:spPr>
          <a:xfrm>
            <a:off x="1015400" y="3363900"/>
            <a:ext cx="3402300" cy="9588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chemeClr val="dk1"/>
              </a:buClr>
              <a:buSzPts val="1000"/>
              <a:buFont typeface="Montserrat"/>
              <a:buChar char="●"/>
              <a:defRPr sz="1200">
                <a:solidFill>
                  <a:schemeClr val="hlink"/>
                </a:solidFill>
              </a:defRPr>
            </a:lvl1pPr>
            <a:lvl2pPr indent="-330200" lvl="1" marL="914400" rtl="0">
              <a:lnSpc>
                <a:spcPct val="100000"/>
              </a:lnSpc>
              <a:spcBef>
                <a:spcPts val="1600"/>
              </a:spcBef>
              <a:spcAft>
                <a:spcPts val="0"/>
              </a:spcAft>
              <a:buClr>
                <a:schemeClr val="dk1"/>
              </a:buClr>
              <a:buSzPts val="1600"/>
              <a:buFont typeface="Montserrat"/>
              <a:buChar char="○"/>
              <a:defRPr sz="1200">
                <a:solidFill>
                  <a:schemeClr val="dk1"/>
                </a:solidFill>
              </a:defRPr>
            </a:lvl2pPr>
            <a:lvl3pPr indent="-330200" lvl="2" marL="1371600" rtl="0">
              <a:spcBef>
                <a:spcPts val="1600"/>
              </a:spcBef>
              <a:spcAft>
                <a:spcPts val="0"/>
              </a:spcAft>
              <a:buClr>
                <a:schemeClr val="dk1"/>
              </a:buClr>
              <a:buSzPts val="1600"/>
              <a:buFont typeface="Montserrat"/>
              <a:buChar char="■"/>
              <a:defRPr>
                <a:solidFill>
                  <a:schemeClr val="dk1"/>
                </a:solidFill>
              </a:defRPr>
            </a:lvl3pPr>
            <a:lvl4pPr indent="-330200" lvl="3" marL="1828800" rtl="0">
              <a:spcBef>
                <a:spcPts val="1600"/>
              </a:spcBef>
              <a:spcAft>
                <a:spcPts val="0"/>
              </a:spcAft>
              <a:buClr>
                <a:schemeClr val="dk1"/>
              </a:buClr>
              <a:buSzPts val="1600"/>
              <a:buFont typeface="Montserrat"/>
              <a:buChar char="●"/>
              <a:defRPr>
                <a:solidFill>
                  <a:schemeClr val="dk1"/>
                </a:solidFill>
              </a:defRPr>
            </a:lvl4pPr>
            <a:lvl5pPr indent="-330200" lvl="4" marL="2286000" rtl="0">
              <a:spcBef>
                <a:spcPts val="1600"/>
              </a:spcBef>
              <a:spcAft>
                <a:spcPts val="0"/>
              </a:spcAft>
              <a:buClr>
                <a:schemeClr val="dk1"/>
              </a:buClr>
              <a:buSzPts val="1600"/>
              <a:buFont typeface="Montserrat"/>
              <a:buChar char="○"/>
              <a:defRPr>
                <a:solidFill>
                  <a:schemeClr val="dk1"/>
                </a:solidFill>
              </a:defRPr>
            </a:lvl5pPr>
            <a:lvl6pPr indent="-330200" lvl="5" marL="2743200" rtl="0">
              <a:spcBef>
                <a:spcPts val="1600"/>
              </a:spcBef>
              <a:spcAft>
                <a:spcPts val="0"/>
              </a:spcAft>
              <a:buClr>
                <a:schemeClr val="dk1"/>
              </a:buClr>
              <a:buSzPts val="1600"/>
              <a:buFont typeface="Montserrat"/>
              <a:buChar char="■"/>
              <a:defRPr>
                <a:solidFill>
                  <a:schemeClr val="dk1"/>
                </a:solidFill>
              </a:defRPr>
            </a:lvl6pPr>
            <a:lvl7pPr indent="-330200" lvl="6" marL="3200400" rtl="0">
              <a:spcBef>
                <a:spcPts val="1600"/>
              </a:spcBef>
              <a:spcAft>
                <a:spcPts val="0"/>
              </a:spcAft>
              <a:buClr>
                <a:schemeClr val="dk1"/>
              </a:buClr>
              <a:buSzPts val="1600"/>
              <a:buFont typeface="Montserrat"/>
              <a:buChar char="●"/>
              <a:defRPr>
                <a:solidFill>
                  <a:schemeClr val="dk1"/>
                </a:solidFill>
              </a:defRPr>
            </a:lvl7pPr>
            <a:lvl8pPr indent="-330200" lvl="7" marL="3657600" rtl="0">
              <a:spcBef>
                <a:spcPts val="1600"/>
              </a:spcBef>
              <a:spcAft>
                <a:spcPts val="0"/>
              </a:spcAft>
              <a:buClr>
                <a:schemeClr val="dk1"/>
              </a:buClr>
              <a:buSzPts val="1600"/>
              <a:buFont typeface="Montserrat"/>
              <a:buChar char="○"/>
              <a:defRPr>
                <a:solidFill>
                  <a:schemeClr val="dk1"/>
                </a:solidFill>
              </a:defRPr>
            </a:lvl8pPr>
            <a:lvl9pPr indent="-330200" lvl="8" marL="4114800" rtl="0">
              <a:spcBef>
                <a:spcPts val="1600"/>
              </a:spcBef>
              <a:spcAft>
                <a:spcPts val="1600"/>
              </a:spcAft>
              <a:buClr>
                <a:schemeClr val="dk1"/>
              </a:buClr>
              <a:buSzPts val="1600"/>
              <a:buFont typeface="Montserrat"/>
              <a:buChar char="■"/>
              <a:defRPr>
                <a:solidFill>
                  <a:schemeClr val="dk1"/>
                </a:solidFill>
              </a:defRPr>
            </a:lvl9pPr>
          </a:lstStyle>
          <a:p/>
        </p:txBody>
      </p:sp>
      <p:sp>
        <p:nvSpPr>
          <p:cNvPr id="764" name="Google Shape;764;p28"/>
          <p:cNvSpPr/>
          <p:nvPr/>
        </p:nvSpPr>
        <p:spPr>
          <a:xfrm rot="-1660919">
            <a:off x="664883" y="901389"/>
            <a:ext cx="321752" cy="243481"/>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8"/>
          <p:cNvSpPr/>
          <p:nvPr/>
        </p:nvSpPr>
        <p:spPr>
          <a:xfrm flipH="1" rot="5400000">
            <a:off x="1188210" y="769898"/>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8"/>
          <p:cNvSpPr/>
          <p:nvPr/>
        </p:nvSpPr>
        <p:spPr>
          <a:xfrm flipH="1" rot="5400000">
            <a:off x="494010" y="573548"/>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8"/>
          <p:cNvSpPr/>
          <p:nvPr/>
        </p:nvSpPr>
        <p:spPr>
          <a:xfrm flipH="1" rot="5400000">
            <a:off x="7225785" y="1101023"/>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8"/>
          <p:cNvSpPr/>
          <p:nvPr/>
        </p:nvSpPr>
        <p:spPr>
          <a:xfrm rot="-1660919">
            <a:off x="8217108" y="739039"/>
            <a:ext cx="321752" cy="243481"/>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8"/>
          <p:cNvSpPr/>
          <p:nvPr/>
        </p:nvSpPr>
        <p:spPr>
          <a:xfrm flipH="1" rot="5400000">
            <a:off x="7522885" y="70811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8"/>
          <p:cNvSpPr/>
          <p:nvPr/>
        </p:nvSpPr>
        <p:spPr>
          <a:xfrm flipH="1" rot="5400000">
            <a:off x="8518635" y="129161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8"/>
          <p:cNvSpPr txBox="1"/>
          <p:nvPr>
            <p:ph type="title"/>
          </p:nvPr>
        </p:nvSpPr>
        <p:spPr>
          <a:xfrm>
            <a:off x="1219200" y="401250"/>
            <a:ext cx="67056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3_1">
    <p:spTree>
      <p:nvGrpSpPr>
        <p:cNvPr id="772" name="Shape 772"/>
        <p:cNvGrpSpPr/>
        <p:nvPr/>
      </p:nvGrpSpPr>
      <p:grpSpPr>
        <a:xfrm>
          <a:off x="0" y="0"/>
          <a:ext cx="0" cy="0"/>
          <a:chOff x="0" y="0"/>
          <a:chExt cx="0" cy="0"/>
        </a:xfrm>
      </p:grpSpPr>
      <p:sp>
        <p:nvSpPr>
          <p:cNvPr id="773" name="Google Shape;773;p29"/>
          <p:cNvSpPr/>
          <p:nvPr/>
        </p:nvSpPr>
        <p:spPr>
          <a:xfrm rot="5400000">
            <a:off x="-1759314" y="-2525326"/>
            <a:ext cx="15216590" cy="9013386"/>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9"/>
          <p:cNvSpPr/>
          <p:nvPr/>
        </p:nvSpPr>
        <p:spPr>
          <a:xfrm rot="5400000">
            <a:off x="-1495132" y="-2261144"/>
            <a:ext cx="15216590" cy="8485022"/>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9"/>
          <p:cNvSpPr/>
          <p:nvPr/>
        </p:nvSpPr>
        <p:spPr>
          <a:xfrm rot="5400000">
            <a:off x="-1123585" y="-1892065"/>
            <a:ext cx="15216414" cy="7742105"/>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9"/>
          <p:cNvSpPr txBox="1"/>
          <p:nvPr>
            <p:ph type="ctrTitle"/>
          </p:nvPr>
        </p:nvSpPr>
        <p:spPr>
          <a:xfrm>
            <a:off x="5020150" y="396325"/>
            <a:ext cx="3064500" cy="10221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5200"/>
              <a:buNone/>
              <a:defRPr sz="57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77" name="Google Shape;777;p29"/>
          <p:cNvSpPr txBox="1"/>
          <p:nvPr>
            <p:ph idx="1" type="subTitle"/>
          </p:nvPr>
        </p:nvSpPr>
        <p:spPr>
          <a:xfrm>
            <a:off x="5020150" y="1425675"/>
            <a:ext cx="2973300" cy="110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8" name="Google Shape;778;p29"/>
          <p:cNvSpPr/>
          <p:nvPr/>
        </p:nvSpPr>
        <p:spPr>
          <a:xfrm rot="1754381">
            <a:off x="4140420" y="785639"/>
            <a:ext cx="321750" cy="243479"/>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9"/>
          <p:cNvSpPr/>
          <p:nvPr/>
        </p:nvSpPr>
        <p:spPr>
          <a:xfrm rot="3599972">
            <a:off x="4427620" y="2497053"/>
            <a:ext cx="206665" cy="199027"/>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9"/>
          <p:cNvSpPr/>
          <p:nvPr/>
        </p:nvSpPr>
        <p:spPr>
          <a:xfrm rot="-3372787">
            <a:off x="8198059" y="2716799"/>
            <a:ext cx="321757" cy="24348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9"/>
          <p:cNvSpPr/>
          <p:nvPr/>
        </p:nvSpPr>
        <p:spPr>
          <a:xfrm rot="3599972">
            <a:off x="7927120" y="534603"/>
            <a:ext cx="206665" cy="199027"/>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9"/>
          <p:cNvSpPr/>
          <p:nvPr/>
        </p:nvSpPr>
        <p:spPr>
          <a:xfrm flipH="1" rot="5400000">
            <a:off x="4103360" y="164681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9"/>
          <p:cNvSpPr/>
          <p:nvPr/>
        </p:nvSpPr>
        <p:spPr>
          <a:xfrm flipH="1" rot="5400000">
            <a:off x="8551485" y="1149698"/>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9"/>
          <p:cNvSpPr/>
          <p:nvPr/>
        </p:nvSpPr>
        <p:spPr>
          <a:xfrm flipH="1" rot="5400000">
            <a:off x="8165260" y="1840573"/>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9"/>
          <p:cNvSpPr/>
          <p:nvPr/>
        </p:nvSpPr>
        <p:spPr>
          <a:xfrm flipH="1" rot="5400000">
            <a:off x="8058660" y="322576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6" name="Google Shape;786;p29"/>
          <p:cNvGrpSpPr/>
          <p:nvPr/>
        </p:nvGrpSpPr>
        <p:grpSpPr>
          <a:xfrm>
            <a:off x="967050" y="494886"/>
            <a:ext cx="2852273" cy="3635294"/>
            <a:chOff x="967050" y="494886"/>
            <a:chExt cx="2852273" cy="3635294"/>
          </a:xfrm>
        </p:grpSpPr>
        <p:grpSp>
          <p:nvGrpSpPr>
            <p:cNvPr id="787" name="Google Shape;787;p29"/>
            <p:cNvGrpSpPr/>
            <p:nvPr/>
          </p:nvGrpSpPr>
          <p:grpSpPr>
            <a:xfrm rot="-165104">
              <a:off x="1089139" y="557433"/>
              <a:ext cx="2668704" cy="2625340"/>
              <a:chOff x="481322" y="1110504"/>
              <a:chExt cx="3319171" cy="3265239"/>
            </a:xfrm>
          </p:grpSpPr>
          <p:sp>
            <p:nvSpPr>
              <p:cNvPr id="788" name="Google Shape;788;p29"/>
              <p:cNvSpPr/>
              <p:nvPr/>
            </p:nvSpPr>
            <p:spPr>
              <a:xfrm flipH="1" rot="-240372">
                <a:off x="560017" y="1218064"/>
                <a:ext cx="3161781" cy="2363381"/>
              </a:xfrm>
              <a:custGeom>
                <a:rect b="b" l="l" r="r" t="t"/>
                <a:pathLst>
                  <a:path extrusionOk="0" h="16935" w="22656">
                    <a:moveTo>
                      <a:pt x="10065" y="1"/>
                    </a:moveTo>
                    <a:cubicBezTo>
                      <a:pt x="5843" y="1"/>
                      <a:pt x="1776" y="2167"/>
                      <a:pt x="0" y="5857"/>
                    </a:cubicBezTo>
                    <a:cubicBezTo>
                      <a:pt x="2787" y="5938"/>
                      <a:pt x="4297" y="6449"/>
                      <a:pt x="6166" y="7459"/>
                    </a:cubicBezTo>
                    <a:lnTo>
                      <a:pt x="16989" y="13625"/>
                    </a:lnTo>
                    <a:cubicBezTo>
                      <a:pt x="17976" y="14705"/>
                      <a:pt x="18882" y="15855"/>
                      <a:pt x="19869" y="16935"/>
                    </a:cubicBezTo>
                    <a:cubicBezTo>
                      <a:pt x="22655" y="12092"/>
                      <a:pt x="20949" y="3871"/>
                      <a:pt x="15224" y="1154"/>
                    </a:cubicBezTo>
                    <a:cubicBezTo>
                      <a:pt x="13578" y="370"/>
                      <a:pt x="11808" y="1"/>
                      <a:pt x="10065" y="1"/>
                    </a:cubicBezTo>
                    <a:close/>
                  </a:path>
                </a:pathLst>
              </a:custGeom>
              <a:solidFill>
                <a:srgbClr val="F7B2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9"/>
              <p:cNvSpPr/>
              <p:nvPr/>
            </p:nvSpPr>
            <p:spPr>
              <a:xfrm flipH="1" rot="-240372">
                <a:off x="2072569" y="1655901"/>
                <a:ext cx="204310" cy="619210"/>
              </a:xfrm>
              <a:custGeom>
                <a:rect b="b" l="l" r="r" t="t"/>
                <a:pathLst>
                  <a:path extrusionOk="0" h="4437" w="1464">
                    <a:moveTo>
                      <a:pt x="1" y="1"/>
                    </a:moveTo>
                    <a:lnTo>
                      <a:pt x="756" y="4437"/>
                    </a:lnTo>
                    <a:lnTo>
                      <a:pt x="1464" y="4251"/>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9"/>
              <p:cNvSpPr/>
              <p:nvPr/>
            </p:nvSpPr>
            <p:spPr>
              <a:xfrm flipH="1" rot="-240372">
                <a:off x="1424529" y="1949030"/>
                <a:ext cx="316234" cy="499331"/>
              </a:xfrm>
              <a:custGeom>
                <a:rect b="b" l="l" r="r" t="t"/>
                <a:pathLst>
                  <a:path extrusionOk="0" h="3578" w="2266">
                    <a:moveTo>
                      <a:pt x="2265" y="1"/>
                    </a:moveTo>
                    <a:lnTo>
                      <a:pt x="1" y="3217"/>
                    </a:lnTo>
                    <a:lnTo>
                      <a:pt x="628" y="3577"/>
                    </a:lnTo>
                    <a:lnTo>
                      <a:pt x="226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9"/>
              <p:cNvSpPr/>
              <p:nvPr/>
            </p:nvSpPr>
            <p:spPr>
              <a:xfrm flipH="1" rot="-240372">
                <a:off x="2228199" y="1628528"/>
                <a:ext cx="677544" cy="695408"/>
              </a:xfrm>
              <a:custGeom>
                <a:rect b="b" l="l" r="r" t="t"/>
                <a:pathLst>
                  <a:path extrusionOk="0" h="4983" w="4855">
                    <a:moveTo>
                      <a:pt x="1" y="1"/>
                    </a:moveTo>
                    <a:lnTo>
                      <a:pt x="4123" y="4982"/>
                    </a:lnTo>
                    <a:lnTo>
                      <a:pt x="4855" y="4286"/>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9"/>
              <p:cNvSpPr/>
              <p:nvPr/>
            </p:nvSpPr>
            <p:spPr>
              <a:xfrm flipH="1" rot="-240372">
                <a:off x="1820741" y="1597382"/>
                <a:ext cx="205845" cy="735739"/>
              </a:xfrm>
              <a:custGeom>
                <a:rect b="b" l="l" r="r" t="t"/>
                <a:pathLst>
                  <a:path extrusionOk="0" h="5272" w="1475">
                    <a:moveTo>
                      <a:pt x="1475" y="0"/>
                    </a:moveTo>
                    <a:lnTo>
                      <a:pt x="0" y="5086"/>
                    </a:lnTo>
                    <a:lnTo>
                      <a:pt x="999" y="5272"/>
                    </a:lnTo>
                    <a:lnTo>
                      <a:pt x="14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9"/>
              <p:cNvSpPr/>
              <p:nvPr/>
            </p:nvSpPr>
            <p:spPr>
              <a:xfrm flipH="1" rot="-240372">
                <a:off x="1057499" y="2321005"/>
                <a:ext cx="580274" cy="303255"/>
              </a:xfrm>
              <a:custGeom>
                <a:rect b="b" l="l" r="r" t="t"/>
                <a:pathLst>
                  <a:path extrusionOk="0" h="2173" w="4158">
                    <a:moveTo>
                      <a:pt x="4158" y="1"/>
                    </a:moveTo>
                    <a:lnTo>
                      <a:pt x="1" y="1243"/>
                    </a:lnTo>
                    <a:lnTo>
                      <a:pt x="407" y="2172"/>
                    </a:lnTo>
                    <a:lnTo>
                      <a:pt x="41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9"/>
              <p:cNvSpPr/>
              <p:nvPr/>
            </p:nvSpPr>
            <p:spPr>
              <a:xfrm flipH="1" rot="-240372">
                <a:off x="1234115" y="2047447"/>
                <a:ext cx="1745427" cy="1167526"/>
              </a:xfrm>
              <a:custGeom>
                <a:rect b="b" l="l" r="r" t="t"/>
                <a:pathLst>
                  <a:path extrusionOk="0" h="8366" w="12507">
                    <a:moveTo>
                      <a:pt x="5498" y="0"/>
                    </a:moveTo>
                    <a:cubicBezTo>
                      <a:pt x="3652" y="0"/>
                      <a:pt x="1547" y="485"/>
                      <a:pt x="1" y="1572"/>
                    </a:cubicBezTo>
                    <a:lnTo>
                      <a:pt x="2648" y="3778"/>
                    </a:lnTo>
                    <a:lnTo>
                      <a:pt x="10278" y="8365"/>
                    </a:lnTo>
                    <a:cubicBezTo>
                      <a:pt x="11457" y="7427"/>
                      <a:pt x="12113" y="7305"/>
                      <a:pt x="12374" y="7305"/>
                    </a:cubicBezTo>
                    <a:cubicBezTo>
                      <a:pt x="12464" y="7305"/>
                      <a:pt x="12507" y="7320"/>
                      <a:pt x="12507" y="7320"/>
                    </a:cubicBezTo>
                    <a:cubicBezTo>
                      <a:pt x="12112" y="1537"/>
                      <a:pt x="9081" y="562"/>
                      <a:pt x="7386" y="190"/>
                    </a:cubicBezTo>
                    <a:cubicBezTo>
                      <a:pt x="6819" y="66"/>
                      <a:pt x="6176" y="0"/>
                      <a:pt x="5498" y="0"/>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9"/>
              <p:cNvSpPr/>
              <p:nvPr/>
            </p:nvSpPr>
            <p:spPr>
              <a:xfrm flipH="1" rot="-240372">
                <a:off x="1365679" y="2199566"/>
                <a:ext cx="1286846" cy="649215"/>
              </a:xfrm>
              <a:custGeom>
                <a:rect b="b" l="l" r="r" t="t"/>
                <a:pathLst>
                  <a:path extrusionOk="0" h="4652" w="9221">
                    <a:moveTo>
                      <a:pt x="3504" y="0"/>
                    </a:moveTo>
                    <a:cubicBezTo>
                      <a:pt x="3230" y="0"/>
                      <a:pt x="2956" y="18"/>
                      <a:pt x="2683" y="53"/>
                    </a:cubicBezTo>
                    <a:cubicBezTo>
                      <a:pt x="1707" y="157"/>
                      <a:pt x="778" y="529"/>
                      <a:pt x="0" y="1133"/>
                    </a:cubicBezTo>
                    <a:cubicBezTo>
                      <a:pt x="860" y="750"/>
                      <a:pt x="1777" y="529"/>
                      <a:pt x="2729" y="494"/>
                    </a:cubicBezTo>
                    <a:cubicBezTo>
                      <a:pt x="2821" y="491"/>
                      <a:pt x="2913" y="489"/>
                      <a:pt x="3005" y="489"/>
                    </a:cubicBezTo>
                    <a:cubicBezTo>
                      <a:pt x="3830" y="489"/>
                      <a:pt x="4650" y="629"/>
                      <a:pt x="5423" y="901"/>
                    </a:cubicBezTo>
                    <a:cubicBezTo>
                      <a:pt x="6294" y="1191"/>
                      <a:pt x="7084" y="1679"/>
                      <a:pt x="7746" y="2306"/>
                    </a:cubicBezTo>
                    <a:cubicBezTo>
                      <a:pt x="8419" y="2956"/>
                      <a:pt x="8918" y="3769"/>
                      <a:pt x="9220" y="4651"/>
                    </a:cubicBezTo>
                    <a:cubicBezTo>
                      <a:pt x="9127" y="3676"/>
                      <a:pt x="8733" y="2735"/>
                      <a:pt x="8082" y="1992"/>
                    </a:cubicBezTo>
                    <a:cubicBezTo>
                      <a:pt x="7421" y="1237"/>
                      <a:pt x="6561" y="668"/>
                      <a:pt x="5609" y="355"/>
                    </a:cubicBezTo>
                    <a:cubicBezTo>
                      <a:pt x="4929" y="120"/>
                      <a:pt x="4218" y="0"/>
                      <a:pt x="3504" y="0"/>
                    </a:cubicBezTo>
                    <a:close/>
                  </a:path>
                </a:pathLst>
              </a:custGeom>
              <a:solidFill>
                <a:srgbClr val="F27E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9"/>
              <p:cNvSpPr/>
              <p:nvPr/>
            </p:nvSpPr>
            <p:spPr>
              <a:xfrm flipH="1" rot="-240372">
                <a:off x="1317423" y="2308548"/>
                <a:ext cx="1914011" cy="1999838"/>
              </a:xfrm>
              <a:custGeom>
                <a:rect b="b" l="l" r="r" t="t"/>
                <a:pathLst>
                  <a:path extrusionOk="0" h="14330" w="13715">
                    <a:moveTo>
                      <a:pt x="6829" y="9453"/>
                    </a:moveTo>
                    <a:cubicBezTo>
                      <a:pt x="6910" y="9906"/>
                      <a:pt x="6980" y="10359"/>
                      <a:pt x="7049" y="10800"/>
                    </a:cubicBezTo>
                    <a:cubicBezTo>
                      <a:pt x="7096" y="11032"/>
                      <a:pt x="7142" y="11264"/>
                      <a:pt x="7165" y="11497"/>
                    </a:cubicBezTo>
                    <a:cubicBezTo>
                      <a:pt x="7177" y="11555"/>
                      <a:pt x="7142" y="11613"/>
                      <a:pt x="7096" y="11659"/>
                    </a:cubicBezTo>
                    <a:cubicBezTo>
                      <a:pt x="5331" y="12553"/>
                      <a:pt x="3415" y="13610"/>
                      <a:pt x="1510" y="14179"/>
                    </a:cubicBezTo>
                    <a:cubicBezTo>
                      <a:pt x="1243" y="14249"/>
                      <a:pt x="988" y="14295"/>
                      <a:pt x="709" y="14307"/>
                    </a:cubicBezTo>
                    <a:cubicBezTo>
                      <a:pt x="419" y="14330"/>
                      <a:pt x="245" y="14191"/>
                      <a:pt x="129" y="13912"/>
                    </a:cubicBezTo>
                    <a:cubicBezTo>
                      <a:pt x="24" y="13587"/>
                      <a:pt x="1" y="13238"/>
                      <a:pt x="94" y="12902"/>
                    </a:cubicBezTo>
                    <a:cubicBezTo>
                      <a:pt x="187" y="12425"/>
                      <a:pt x="326" y="11973"/>
                      <a:pt x="454" y="11508"/>
                    </a:cubicBezTo>
                    <a:cubicBezTo>
                      <a:pt x="477" y="11438"/>
                      <a:pt x="523" y="11380"/>
                      <a:pt x="581" y="11334"/>
                    </a:cubicBezTo>
                    <a:cubicBezTo>
                      <a:pt x="1603" y="10626"/>
                      <a:pt x="2764" y="9778"/>
                      <a:pt x="3775" y="9058"/>
                    </a:cubicBezTo>
                    <a:cubicBezTo>
                      <a:pt x="3868" y="8988"/>
                      <a:pt x="3937" y="8884"/>
                      <a:pt x="3984" y="8779"/>
                    </a:cubicBezTo>
                    <a:cubicBezTo>
                      <a:pt x="4181" y="8396"/>
                      <a:pt x="4193" y="7699"/>
                      <a:pt x="4193" y="7699"/>
                    </a:cubicBezTo>
                    <a:cubicBezTo>
                      <a:pt x="4193" y="7699"/>
                      <a:pt x="4622" y="7514"/>
                      <a:pt x="4680" y="7479"/>
                    </a:cubicBezTo>
                    <a:cubicBezTo>
                      <a:pt x="4831" y="7386"/>
                      <a:pt x="4971" y="7305"/>
                      <a:pt x="5122" y="7212"/>
                    </a:cubicBezTo>
                    <a:cubicBezTo>
                      <a:pt x="5981" y="6631"/>
                      <a:pt x="5772" y="5470"/>
                      <a:pt x="4901" y="5052"/>
                    </a:cubicBezTo>
                    <a:cubicBezTo>
                      <a:pt x="4146" y="4704"/>
                      <a:pt x="3368" y="5017"/>
                      <a:pt x="3066" y="5830"/>
                    </a:cubicBezTo>
                    <a:cubicBezTo>
                      <a:pt x="2799" y="6503"/>
                      <a:pt x="2939" y="7165"/>
                      <a:pt x="3206" y="7804"/>
                    </a:cubicBezTo>
                    <a:cubicBezTo>
                      <a:pt x="3241" y="7862"/>
                      <a:pt x="3264" y="7932"/>
                      <a:pt x="3310" y="8013"/>
                    </a:cubicBezTo>
                    <a:lnTo>
                      <a:pt x="1174" y="9755"/>
                    </a:lnTo>
                    <a:cubicBezTo>
                      <a:pt x="1267" y="9395"/>
                      <a:pt x="1336" y="9093"/>
                      <a:pt x="1417" y="8791"/>
                    </a:cubicBezTo>
                    <a:cubicBezTo>
                      <a:pt x="1777" y="7456"/>
                      <a:pt x="2137" y="6120"/>
                      <a:pt x="2474" y="4785"/>
                    </a:cubicBezTo>
                    <a:cubicBezTo>
                      <a:pt x="2544" y="4494"/>
                      <a:pt x="2532" y="4181"/>
                      <a:pt x="2590" y="3891"/>
                    </a:cubicBezTo>
                    <a:cubicBezTo>
                      <a:pt x="2846" y="2462"/>
                      <a:pt x="3693" y="1522"/>
                      <a:pt x="5017" y="988"/>
                    </a:cubicBezTo>
                    <a:cubicBezTo>
                      <a:pt x="7421" y="1"/>
                      <a:pt x="10324" y="976"/>
                      <a:pt x="11624" y="3182"/>
                    </a:cubicBezTo>
                    <a:cubicBezTo>
                      <a:pt x="11950" y="3763"/>
                      <a:pt x="12147" y="4402"/>
                      <a:pt x="12170" y="5063"/>
                    </a:cubicBezTo>
                    <a:cubicBezTo>
                      <a:pt x="12228" y="5435"/>
                      <a:pt x="12298" y="5807"/>
                      <a:pt x="12414" y="6167"/>
                    </a:cubicBezTo>
                    <a:cubicBezTo>
                      <a:pt x="12716" y="7467"/>
                      <a:pt x="13029" y="8768"/>
                      <a:pt x="13343" y="10068"/>
                    </a:cubicBezTo>
                    <a:cubicBezTo>
                      <a:pt x="13413" y="10335"/>
                      <a:pt x="13517" y="10579"/>
                      <a:pt x="13575" y="10846"/>
                    </a:cubicBezTo>
                    <a:cubicBezTo>
                      <a:pt x="13715" y="11508"/>
                      <a:pt x="13413" y="11926"/>
                      <a:pt x="12751" y="12031"/>
                    </a:cubicBezTo>
                    <a:cubicBezTo>
                      <a:pt x="12147" y="12124"/>
                      <a:pt x="11566" y="11973"/>
                      <a:pt x="10997" y="11787"/>
                    </a:cubicBezTo>
                    <a:cubicBezTo>
                      <a:pt x="9604" y="11334"/>
                      <a:pt x="8385" y="10579"/>
                      <a:pt x="7212" y="9720"/>
                    </a:cubicBezTo>
                    <a:cubicBezTo>
                      <a:pt x="7096" y="9639"/>
                      <a:pt x="6980" y="9546"/>
                      <a:pt x="6875" y="9464"/>
                    </a:cubicBezTo>
                    <a:cubicBezTo>
                      <a:pt x="6875" y="9453"/>
                      <a:pt x="6852" y="9453"/>
                      <a:pt x="6829" y="9453"/>
                    </a:cubicBezTo>
                    <a:close/>
                  </a:path>
                </a:pathLst>
              </a:custGeom>
              <a:solidFill>
                <a:srgbClr val="F27E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9"/>
              <p:cNvSpPr/>
              <p:nvPr/>
            </p:nvSpPr>
            <p:spPr>
              <a:xfrm flipH="1" rot="-240372">
                <a:off x="1329867" y="3023090"/>
                <a:ext cx="980660" cy="1006478"/>
              </a:xfrm>
              <a:custGeom>
                <a:rect b="b" l="l" r="r" t="t"/>
                <a:pathLst>
                  <a:path extrusionOk="0" h="7212" w="7027">
                    <a:moveTo>
                      <a:pt x="6887" y="5946"/>
                    </a:moveTo>
                    <a:cubicBezTo>
                      <a:pt x="6829" y="5690"/>
                      <a:pt x="6713" y="5435"/>
                      <a:pt x="6655" y="5179"/>
                    </a:cubicBezTo>
                    <a:cubicBezTo>
                      <a:pt x="6341" y="3867"/>
                      <a:pt x="6028" y="2567"/>
                      <a:pt x="5714" y="1266"/>
                    </a:cubicBezTo>
                    <a:cubicBezTo>
                      <a:pt x="5610" y="906"/>
                      <a:pt x="5528" y="546"/>
                      <a:pt x="5482" y="174"/>
                    </a:cubicBezTo>
                    <a:cubicBezTo>
                      <a:pt x="5482" y="116"/>
                      <a:pt x="5470" y="58"/>
                      <a:pt x="5470" y="0"/>
                    </a:cubicBezTo>
                    <a:cubicBezTo>
                      <a:pt x="5203" y="24"/>
                      <a:pt x="4948" y="128"/>
                      <a:pt x="4750" y="314"/>
                    </a:cubicBezTo>
                    <a:cubicBezTo>
                      <a:pt x="4344" y="697"/>
                      <a:pt x="4274" y="1278"/>
                      <a:pt x="4228" y="1800"/>
                    </a:cubicBezTo>
                    <a:cubicBezTo>
                      <a:pt x="4204" y="2032"/>
                      <a:pt x="4193" y="2265"/>
                      <a:pt x="4146" y="2485"/>
                    </a:cubicBezTo>
                    <a:cubicBezTo>
                      <a:pt x="4123" y="2659"/>
                      <a:pt x="4054" y="2822"/>
                      <a:pt x="3937" y="2950"/>
                    </a:cubicBezTo>
                    <a:cubicBezTo>
                      <a:pt x="3810" y="3066"/>
                      <a:pt x="3624" y="3124"/>
                      <a:pt x="3450" y="3101"/>
                    </a:cubicBezTo>
                    <a:cubicBezTo>
                      <a:pt x="3148" y="3054"/>
                      <a:pt x="2846" y="2973"/>
                      <a:pt x="2567" y="2845"/>
                    </a:cubicBezTo>
                    <a:cubicBezTo>
                      <a:pt x="2288" y="2752"/>
                      <a:pt x="2010" y="2671"/>
                      <a:pt x="1719" y="2613"/>
                    </a:cubicBezTo>
                    <a:cubicBezTo>
                      <a:pt x="1441" y="2567"/>
                      <a:pt x="1162" y="2567"/>
                      <a:pt x="895" y="2625"/>
                    </a:cubicBezTo>
                    <a:cubicBezTo>
                      <a:pt x="268" y="2810"/>
                      <a:pt x="1" y="3472"/>
                      <a:pt x="1" y="4076"/>
                    </a:cubicBezTo>
                    <a:cubicBezTo>
                      <a:pt x="13" y="4494"/>
                      <a:pt x="94" y="4901"/>
                      <a:pt x="245" y="5284"/>
                    </a:cubicBezTo>
                    <a:cubicBezTo>
                      <a:pt x="210" y="5040"/>
                      <a:pt x="175" y="4808"/>
                      <a:pt x="129" y="4552"/>
                    </a:cubicBezTo>
                    <a:lnTo>
                      <a:pt x="175" y="4552"/>
                    </a:lnTo>
                    <a:cubicBezTo>
                      <a:pt x="291" y="4645"/>
                      <a:pt x="407" y="4726"/>
                      <a:pt x="512" y="4808"/>
                    </a:cubicBezTo>
                    <a:cubicBezTo>
                      <a:pt x="1673" y="5667"/>
                      <a:pt x="2916" y="6422"/>
                      <a:pt x="4297" y="6886"/>
                    </a:cubicBezTo>
                    <a:cubicBezTo>
                      <a:pt x="4866" y="7072"/>
                      <a:pt x="5447" y="7211"/>
                      <a:pt x="6062" y="7118"/>
                    </a:cubicBezTo>
                    <a:cubicBezTo>
                      <a:pt x="6724" y="7037"/>
                      <a:pt x="7026" y="6608"/>
                      <a:pt x="6887" y="5946"/>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9"/>
              <p:cNvSpPr/>
              <p:nvPr/>
            </p:nvSpPr>
            <p:spPr>
              <a:xfrm flipH="1" rot="-240372">
                <a:off x="1387784" y="3529613"/>
                <a:ext cx="1841162" cy="782770"/>
              </a:xfrm>
              <a:custGeom>
                <a:rect b="b" l="l" r="r" t="t"/>
                <a:pathLst>
                  <a:path extrusionOk="0" h="5609" w="13193">
                    <a:moveTo>
                      <a:pt x="6202" y="0"/>
                    </a:moveTo>
                    <a:lnTo>
                      <a:pt x="6341" y="987"/>
                    </a:lnTo>
                    <a:cubicBezTo>
                      <a:pt x="6399" y="1324"/>
                      <a:pt x="6422" y="1672"/>
                      <a:pt x="6399" y="2021"/>
                    </a:cubicBezTo>
                    <a:cubicBezTo>
                      <a:pt x="6376" y="2299"/>
                      <a:pt x="6248" y="2566"/>
                      <a:pt x="6039" y="2764"/>
                    </a:cubicBezTo>
                    <a:cubicBezTo>
                      <a:pt x="5784" y="2984"/>
                      <a:pt x="5493" y="3182"/>
                      <a:pt x="5191" y="3333"/>
                    </a:cubicBezTo>
                    <a:cubicBezTo>
                      <a:pt x="5029" y="3414"/>
                      <a:pt x="4855" y="3495"/>
                      <a:pt x="4692" y="3588"/>
                    </a:cubicBezTo>
                    <a:cubicBezTo>
                      <a:pt x="4518" y="3669"/>
                      <a:pt x="4344" y="3751"/>
                      <a:pt x="4193" y="3832"/>
                    </a:cubicBezTo>
                    <a:cubicBezTo>
                      <a:pt x="3485" y="4134"/>
                      <a:pt x="2788" y="4482"/>
                      <a:pt x="2114" y="4819"/>
                    </a:cubicBezTo>
                    <a:cubicBezTo>
                      <a:pt x="1766" y="4982"/>
                      <a:pt x="1429" y="5156"/>
                      <a:pt x="1069" y="5284"/>
                    </a:cubicBezTo>
                    <a:cubicBezTo>
                      <a:pt x="907" y="5365"/>
                      <a:pt x="721" y="5423"/>
                      <a:pt x="547" y="5469"/>
                    </a:cubicBezTo>
                    <a:cubicBezTo>
                      <a:pt x="446" y="5488"/>
                      <a:pt x="343" y="5510"/>
                      <a:pt x="243" y="5510"/>
                    </a:cubicBezTo>
                    <a:cubicBezTo>
                      <a:pt x="158" y="5510"/>
                      <a:pt x="76" y="5494"/>
                      <a:pt x="1" y="5446"/>
                    </a:cubicBezTo>
                    <a:lnTo>
                      <a:pt x="1" y="5446"/>
                    </a:lnTo>
                    <a:cubicBezTo>
                      <a:pt x="71" y="5516"/>
                      <a:pt x="164" y="5562"/>
                      <a:pt x="256" y="5574"/>
                    </a:cubicBezTo>
                    <a:cubicBezTo>
                      <a:pt x="361" y="5597"/>
                      <a:pt x="454" y="5609"/>
                      <a:pt x="558" y="5609"/>
                    </a:cubicBezTo>
                    <a:cubicBezTo>
                      <a:pt x="756" y="5597"/>
                      <a:pt x="953" y="5574"/>
                      <a:pt x="1151" y="5539"/>
                    </a:cubicBezTo>
                    <a:cubicBezTo>
                      <a:pt x="1534" y="5469"/>
                      <a:pt x="1917" y="5365"/>
                      <a:pt x="2288" y="5249"/>
                    </a:cubicBezTo>
                    <a:cubicBezTo>
                      <a:pt x="3020" y="5028"/>
                      <a:pt x="3740" y="4749"/>
                      <a:pt x="4460" y="4506"/>
                    </a:cubicBezTo>
                    <a:cubicBezTo>
                      <a:pt x="4657" y="4424"/>
                      <a:pt x="4832" y="4355"/>
                      <a:pt x="5017" y="4285"/>
                    </a:cubicBezTo>
                    <a:cubicBezTo>
                      <a:pt x="5191" y="4204"/>
                      <a:pt x="5366" y="4134"/>
                      <a:pt x="5551" y="4041"/>
                    </a:cubicBezTo>
                    <a:cubicBezTo>
                      <a:pt x="5935" y="3878"/>
                      <a:pt x="6306" y="3658"/>
                      <a:pt x="6631" y="3379"/>
                    </a:cubicBezTo>
                    <a:cubicBezTo>
                      <a:pt x="6806" y="3217"/>
                      <a:pt x="6957" y="3019"/>
                      <a:pt x="7061" y="2799"/>
                    </a:cubicBezTo>
                    <a:cubicBezTo>
                      <a:pt x="7166" y="2578"/>
                      <a:pt x="7224" y="2346"/>
                      <a:pt x="7258" y="2102"/>
                    </a:cubicBezTo>
                    <a:cubicBezTo>
                      <a:pt x="7268" y="1989"/>
                      <a:pt x="7272" y="1875"/>
                      <a:pt x="7272" y="1762"/>
                    </a:cubicBezTo>
                    <a:lnTo>
                      <a:pt x="7272" y="1762"/>
                    </a:lnTo>
                    <a:cubicBezTo>
                      <a:pt x="7528" y="1924"/>
                      <a:pt x="7786" y="2084"/>
                      <a:pt x="8048" y="2241"/>
                    </a:cubicBezTo>
                    <a:cubicBezTo>
                      <a:pt x="8571" y="2555"/>
                      <a:pt x="9128" y="2833"/>
                      <a:pt x="9697" y="3066"/>
                    </a:cubicBezTo>
                    <a:cubicBezTo>
                      <a:pt x="10278" y="3321"/>
                      <a:pt x="10893" y="3460"/>
                      <a:pt x="11520" y="3495"/>
                    </a:cubicBezTo>
                    <a:cubicBezTo>
                      <a:pt x="11547" y="3496"/>
                      <a:pt x="11575" y="3497"/>
                      <a:pt x="11602" y="3497"/>
                    </a:cubicBezTo>
                    <a:cubicBezTo>
                      <a:pt x="11898" y="3497"/>
                      <a:pt x="12184" y="3439"/>
                      <a:pt x="12461" y="3333"/>
                    </a:cubicBezTo>
                    <a:cubicBezTo>
                      <a:pt x="12751" y="3217"/>
                      <a:pt x="13006" y="3031"/>
                      <a:pt x="13192" y="2775"/>
                    </a:cubicBezTo>
                    <a:lnTo>
                      <a:pt x="13192" y="2775"/>
                    </a:lnTo>
                    <a:cubicBezTo>
                      <a:pt x="12960" y="2961"/>
                      <a:pt x="12693" y="3077"/>
                      <a:pt x="12403" y="3135"/>
                    </a:cubicBezTo>
                    <a:cubicBezTo>
                      <a:pt x="12281" y="3151"/>
                      <a:pt x="12157" y="3159"/>
                      <a:pt x="12033" y="3159"/>
                    </a:cubicBezTo>
                    <a:cubicBezTo>
                      <a:pt x="11873" y="3159"/>
                      <a:pt x="11712" y="3145"/>
                      <a:pt x="11555" y="3112"/>
                    </a:cubicBezTo>
                    <a:cubicBezTo>
                      <a:pt x="10997" y="2996"/>
                      <a:pt x="10452" y="2787"/>
                      <a:pt x="9964" y="2497"/>
                    </a:cubicBezTo>
                    <a:cubicBezTo>
                      <a:pt x="9441" y="2218"/>
                      <a:pt x="8942" y="1916"/>
                      <a:pt x="8466" y="1579"/>
                    </a:cubicBezTo>
                    <a:cubicBezTo>
                      <a:pt x="7978" y="1254"/>
                      <a:pt x="7491" y="917"/>
                      <a:pt x="7003" y="569"/>
                    </a:cubicBezTo>
                    <a:lnTo>
                      <a:pt x="6202" y="0"/>
                    </a:ln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9"/>
              <p:cNvSpPr/>
              <p:nvPr/>
            </p:nvSpPr>
            <p:spPr>
              <a:xfrm flipH="1" rot="-240372">
                <a:off x="2411926" y="2929289"/>
                <a:ext cx="745508" cy="925535"/>
              </a:xfrm>
              <a:custGeom>
                <a:rect b="b" l="l" r="r" t="t"/>
                <a:pathLst>
                  <a:path extrusionOk="0" h="6632" w="5342">
                    <a:moveTo>
                      <a:pt x="3698" y="1"/>
                    </a:moveTo>
                    <a:cubicBezTo>
                      <a:pt x="3585" y="1"/>
                      <a:pt x="3473" y="15"/>
                      <a:pt x="3368" y="48"/>
                    </a:cubicBezTo>
                    <a:cubicBezTo>
                      <a:pt x="3170" y="94"/>
                      <a:pt x="2985" y="187"/>
                      <a:pt x="2834" y="303"/>
                    </a:cubicBezTo>
                    <a:cubicBezTo>
                      <a:pt x="2671" y="431"/>
                      <a:pt x="2543" y="582"/>
                      <a:pt x="2451" y="745"/>
                    </a:cubicBezTo>
                    <a:cubicBezTo>
                      <a:pt x="2358" y="907"/>
                      <a:pt x="2288" y="1081"/>
                      <a:pt x="2242" y="1267"/>
                    </a:cubicBezTo>
                    <a:cubicBezTo>
                      <a:pt x="2149" y="1627"/>
                      <a:pt x="2149" y="2010"/>
                      <a:pt x="2242" y="2370"/>
                    </a:cubicBezTo>
                    <a:cubicBezTo>
                      <a:pt x="2305" y="2686"/>
                      <a:pt x="2425" y="2983"/>
                      <a:pt x="2577" y="3269"/>
                    </a:cubicBezTo>
                    <a:lnTo>
                      <a:pt x="2577" y="3269"/>
                    </a:lnTo>
                    <a:cubicBezTo>
                      <a:pt x="2256" y="3556"/>
                      <a:pt x="1936" y="3834"/>
                      <a:pt x="1626" y="4112"/>
                    </a:cubicBezTo>
                    <a:cubicBezTo>
                      <a:pt x="1278" y="4426"/>
                      <a:pt x="941" y="4739"/>
                      <a:pt x="604" y="5053"/>
                    </a:cubicBezTo>
                    <a:cubicBezTo>
                      <a:pt x="976" y="4786"/>
                      <a:pt x="1359" y="4507"/>
                      <a:pt x="1719" y="4240"/>
                    </a:cubicBezTo>
                    <a:cubicBezTo>
                      <a:pt x="2091" y="3961"/>
                      <a:pt x="2462" y="3683"/>
                      <a:pt x="2822" y="3404"/>
                    </a:cubicBezTo>
                    <a:lnTo>
                      <a:pt x="2903" y="3346"/>
                    </a:lnTo>
                    <a:lnTo>
                      <a:pt x="2857" y="3241"/>
                    </a:lnTo>
                    <a:cubicBezTo>
                      <a:pt x="2787" y="3090"/>
                      <a:pt x="2729" y="2939"/>
                      <a:pt x="2683" y="2777"/>
                    </a:cubicBezTo>
                    <a:cubicBezTo>
                      <a:pt x="2625" y="2626"/>
                      <a:pt x="2590" y="2463"/>
                      <a:pt x="2567" y="2301"/>
                    </a:cubicBezTo>
                    <a:cubicBezTo>
                      <a:pt x="2509" y="1987"/>
                      <a:pt x="2520" y="1674"/>
                      <a:pt x="2613" y="1372"/>
                    </a:cubicBezTo>
                    <a:cubicBezTo>
                      <a:pt x="2648" y="1221"/>
                      <a:pt x="2706" y="1081"/>
                      <a:pt x="2776" y="954"/>
                    </a:cubicBezTo>
                    <a:cubicBezTo>
                      <a:pt x="2857" y="826"/>
                      <a:pt x="2961" y="721"/>
                      <a:pt x="3066" y="629"/>
                    </a:cubicBezTo>
                    <a:cubicBezTo>
                      <a:pt x="3253" y="495"/>
                      <a:pt x="3468" y="423"/>
                      <a:pt x="3684" y="423"/>
                    </a:cubicBezTo>
                    <a:cubicBezTo>
                      <a:pt x="3749" y="423"/>
                      <a:pt x="3814" y="429"/>
                      <a:pt x="3879" y="443"/>
                    </a:cubicBezTo>
                    <a:cubicBezTo>
                      <a:pt x="4030" y="466"/>
                      <a:pt x="4169" y="512"/>
                      <a:pt x="4297" y="582"/>
                    </a:cubicBezTo>
                    <a:cubicBezTo>
                      <a:pt x="4680" y="791"/>
                      <a:pt x="4901" y="1221"/>
                      <a:pt x="4854" y="1650"/>
                    </a:cubicBezTo>
                    <a:cubicBezTo>
                      <a:pt x="4843" y="1790"/>
                      <a:pt x="4785" y="1917"/>
                      <a:pt x="4715" y="2034"/>
                    </a:cubicBezTo>
                    <a:cubicBezTo>
                      <a:pt x="4634" y="2161"/>
                      <a:pt x="4529" y="2254"/>
                      <a:pt x="4413" y="2336"/>
                    </a:cubicBezTo>
                    <a:lnTo>
                      <a:pt x="3995" y="2614"/>
                    </a:lnTo>
                    <a:cubicBezTo>
                      <a:pt x="3937" y="2637"/>
                      <a:pt x="3856" y="2672"/>
                      <a:pt x="3774" y="2707"/>
                    </a:cubicBezTo>
                    <a:lnTo>
                      <a:pt x="3542" y="2812"/>
                    </a:lnTo>
                    <a:lnTo>
                      <a:pt x="3426" y="2858"/>
                    </a:lnTo>
                    <a:lnTo>
                      <a:pt x="3426" y="2986"/>
                    </a:lnTo>
                    <a:cubicBezTo>
                      <a:pt x="3426" y="3195"/>
                      <a:pt x="3403" y="3415"/>
                      <a:pt x="3368" y="3624"/>
                    </a:cubicBezTo>
                    <a:cubicBezTo>
                      <a:pt x="3345" y="3822"/>
                      <a:pt x="3275" y="4008"/>
                      <a:pt x="3159" y="4159"/>
                    </a:cubicBezTo>
                    <a:cubicBezTo>
                      <a:pt x="3136" y="4193"/>
                      <a:pt x="3101" y="4228"/>
                      <a:pt x="3066" y="4251"/>
                    </a:cubicBezTo>
                    <a:lnTo>
                      <a:pt x="2927" y="4344"/>
                    </a:lnTo>
                    <a:lnTo>
                      <a:pt x="2660" y="4553"/>
                    </a:lnTo>
                    <a:lnTo>
                      <a:pt x="2125" y="4960"/>
                    </a:lnTo>
                    <a:cubicBezTo>
                      <a:pt x="1405" y="5506"/>
                      <a:pt x="709" y="6063"/>
                      <a:pt x="0" y="6632"/>
                    </a:cubicBezTo>
                    <a:cubicBezTo>
                      <a:pt x="767" y="6156"/>
                      <a:pt x="1522" y="5668"/>
                      <a:pt x="2265" y="5169"/>
                    </a:cubicBezTo>
                    <a:lnTo>
                      <a:pt x="2834" y="4797"/>
                    </a:lnTo>
                    <a:lnTo>
                      <a:pt x="3112" y="4611"/>
                    </a:lnTo>
                    <a:lnTo>
                      <a:pt x="3252" y="4519"/>
                    </a:lnTo>
                    <a:cubicBezTo>
                      <a:pt x="3310" y="4484"/>
                      <a:pt x="3368" y="4437"/>
                      <a:pt x="3414" y="4391"/>
                    </a:cubicBezTo>
                    <a:cubicBezTo>
                      <a:pt x="3577" y="4182"/>
                      <a:pt x="3681" y="3950"/>
                      <a:pt x="3728" y="3694"/>
                    </a:cubicBezTo>
                    <a:cubicBezTo>
                      <a:pt x="3765" y="3506"/>
                      <a:pt x="3788" y="3318"/>
                      <a:pt x="3801" y="3130"/>
                    </a:cubicBezTo>
                    <a:lnTo>
                      <a:pt x="3801" y="3130"/>
                    </a:lnTo>
                    <a:lnTo>
                      <a:pt x="3937" y="3079"/>
                    </a:lnTo>
                    <a:cubicBezTo>
                      <a:pt x="4018" y="3044"/>
                      <a:pt x="4088" y="3009"/>
                      <a:pt x="4181" y="2963"/>
                    </a:cubicBezTo>
                    <a:cubicBezTo>
                      <a:pt x="4192" y="2963"/>
                      <a:pt x="4227" y="2939"/>
                      <a:pt x="4227" y="2939"/>
                    </a:cubicBezTo>
                    <a:lnTo>
                      <a:pt x="4262" y="2928"/>
                    </a:lnTo>
                    <a:lnTo>
                      <a:pt x="4308" y="2893"/>
                    </a:lnTo>
                    <a:lnTo>
                      <a:pt x="4425" y="2823"/>
                    </a:lnTo>
                    <a:lnTo>
                      <a:pt x="4645" y="2684"/>
                    </a:lnTo>
                    <a:cubicBezTo>
                      <a:pt x="4808" y="2579"/>
                      <a:pt x="4947" y="2440"/>
                      <a:pt x="5063" y="2277"/>
                    </a:cubicBezTo>
                    <a:cubicBezTo>
                      <a:pt x="5179" y="2103"/>
                      <a:pt x="5249" y="1917"/>
                      <a:pt x="5284" y="1720"/>
                    </a:cubicBezTo>
                    <a:cubicBezTo>
                      <a:pt x="5342" y="1314"/>
                      <a:pt x="5226" y="896"/>
                      <a:pt x="4959" y="594"/>
                    </a:cubicBezTo>
                    <a:cubicBezTo>
                      <a:pt x="4843" y="431"/>
                      <a:pt x="4680" y="303"/>
                      <a:pt x="4506" y="211"/>
                    </a:cubicBezTo>
                    <a:cubicBezTo>
                      <a:pt x="4332" y="118"/>
                      <a:pt x="4146" y="48"/>
                      <a:pt x="3960" y="25"/>
                    </a:cubicBezTo>
                    <a:cubicBezTo>
                      <a:pt x="3874" y="10"/>
                      <a:pt x="3786" y="1"/>
                      <a:pt x="3698" y="1"/>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9"/>
              <p:cNvSpPr/>
              <p:nvPr/>
            </p:nvSpPr>
            <p:spPr>
              <a:xfrm flipH="1" rot="-240372">
                <a:off x="2508011" y="3392830"/>
                <a:ext cx="94200" cy="76337"/>
              </a:xfrm>
              <a:custGeom>
                <a:rect b="b" l="l" r="r" t="t"/>
                <a:pathLst>
                  <a:path extrusionOk="0" h="547" w="675">
                    <a:moveTo>
                      <a:pt x="338" y="0"/>
                    </a:moveTo>
                    <a:cubicBezTo>
                      <a:pt x="1" y="24"/>
                      <a:pt x="1" y="523"/>
                      <a:pt x="338" y="546"/>
                    </a:cubicBezTo>
                    <a:cubicBezTo>
                      <a:pt x="674" y="523"/>
                      <a:pt x="674" y="24"/>
                      <a:pt x="338" y="0"/>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9"/>
              <p:cNvSpPr/>
              <p:nvPr/>
            </p:nvSpPr>
            <p:spPr>
              <a:xfrm flipH="1" rot="-240372">
                <a:off x="1628227" y="2564781"/>
                <a:ext cx="452161" cy="438066"/>
              </a:xfrm>
              <a:custGeom>
                <a:rect b="b" l="l" r="r" t="t"/>
                <a:pathLst>
                  <a:path extrusionOk="0" h="3139" w="3240">
                    <a:moveTo>
                      <a:pt x="253" y="1"/>
                    </a:moveTo>
                    <a:cubicBezTo>
                      <a:pt x="169" y="1"/>
                      <a:pt x="85" y="5"/>
                      <a:pt x="0" y="15"/>
                    </a:cubicBezTo>
                    <a:cubicBezTo>
                      <a:pt x="349" y="177"/>
                      <a:pt x="674" y="386"/>
                      <a:pt x="987" y="618"/>
                    </a:cubicBezTo>
                    <a:cubicBezTo>
                      <a:pt x="1289" y="839"/>
                      <a:pt x="1568" y="1071"/>
                      <a:pt x="1835" y="1338"/>
                    </a:cubicBezTo>
                    <a:cubicBezTo>
                      <a:pt x="2102" y="1594"/>
                      <a:pt x="2357" y="1872"/>
                      <a:pt x="2578" y="2163"/>
                    </a:cubicBezTo>
                    <a:cubicBezTo>
                      <a:pt x="2822" y="2465"/>
                      <a:pt x="3031" y="2790"/>
                      <a:pt x="3217" y="3138"/>
                    </a:cubicBezTo>
                    <a:cubicBezTo>
                      <a:pt x="3240" y="2720"/>
                      <a:pt x="3159" y="2302"/>
                      <a:pt x="2973" y="1931"/>
                    </a:cubicBezTo>
                    <a:cubicBezTo>
                      <a:pt x="2799" y="1547"/>
                      <a:pt x="2555" y="1199"/>
                      <a:pt x="2253" y="909"/>
                    </a:cubicBezTo>
                    <a:cubicBezTo>
                      <a:pt x="1951" y="618"/>
                      <a:pt x="1603" y="386"/>
                      <a:pt x="1219" y="212"/>
                    </a:cubicBezTo>
                    <a:cubicBezTo>
                      <a:pt x="914" y="73"/>
                      <a:pt x="586" y="1"/>
                      <a:pt x="253" y="1"/>
                    </a:cubicBezTo>
                    <a:close/>
                  </a:path>
                </a:pathLst>
              </a:custGeom>
              <a:solidFill>
                <a:srgbClr val="F7B2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29"/>
            <p:cNvSpPr/>
            <p:nvPr/>
          </p:nvSpPr>
          <p:spPr>
            <a:xfrm>
              <a:off x="1010308" y="3660848"/>
              <a:ext cx="1849260" cy="469332"/>
            </a:xfrm>
            <a:custGeom>
              <a:rect b="b" l="l" r="r" t="t"/>
              <a:pathLst>
                <a:path extrusionOk="0" h="7942" w="31293">
                  <a:moveTo>
                    <a:pt x="3453" y="1"/>
                  </a:moveTo>
                  <a:cubicBezTo>
                    <a:pt x="1602" y="1"/>
                    <a:pt x="97" y="1672"/>
                    <a:pt x="28" y="3812"/>
                  </a:cubicBezTo>
                  <a:lnTo>
                    <a:pt x="28" y="3937"/>
                  </a:lnTo>
                  <a:cubicBezTo>
                    <a:pt x="0" y="4959"/>
                    <a:pt x="345" y="5953"/>
                    <a:pt x="994" y="6740"/>
                  </a:cubicBezTo>
                  <a:cubicBezTo>
                    <a:pt x="1602" y="7486"/>
                    <a:pt x="2500" y="7914"/>
                    <a:pt x="3453" y="7941"/>
                  </a:cubicBezTo>
                  <a:lnTo>
                    <a:pt x="31127" y="7941"/>
                  </a:lnTo>
                  <a:lnTo>
                    <a:pt x="30782" y="6547"/>
                  </a:lnTo>
                  <a:lnTo>
                    <a:pt x="30602" y="6547"/>
                  </a:lnTo>
                  <a:cubicBezTo>
                    <a:pt x="30174" y="4848"/>
                    <a:pt x="30202" y="3067"/>
                    <a:pt x="30699" y="1396"/>
                  </a:cubicBezTo>
                  <a:lnTo>
                    <a:pt x="30892" y="1396"/>
                  </a:lnTo>
                  <a:lnTo>
                    <a:pt x="31293" y="1"/>
                  </a:lnTo>
                  <a:close/>
                </a:path>
              </a:pathLst>
            </a:custGeom>
            <a:solidFill>
              <a:srgbClr val="D4A9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9"/>
            <p:cNvSpPr/>
            <p:nvPr/>
          </p:nvSpPr>
          <p:spPr>
            <a:xfrm>
              <a:off x="1153083" y="3660848"/>
              <a:ext cx="315922" cy="469332"/>
            </a:xfrm>
            <a:custGeom>
              <a:rect b="b" l="l" r="r" t="t"/>
              <a:pathLst>
                <a:path extrusionOk="0" h="7942" w="5346">
                  <a:moveTo>
                    <a:pt x="3453" y="1"/>
                  </a:moveTo>
                  <a:cubicBezTo>
                    <a:pt x="1589" y="1"/>
                    <a:pt x="84" y="1672"/>
                    <a:pt x="28" y="3812"/>
                  </a:cubicBezTo>
                  <a:lnTo>
                    <a:pt x="28" y="3937"/>
                  </a:lnTo>
                  <a:cubicBezTo>
                    <a:pt x="1" y="4959"/>
                    <a:pt x="332" y="5953"/>
                    <a:pt x="995" y="6740"/>
                  </a:cubicBezTo>
                  <a:cubicBezTo>
                    <a:pt x="1589" y="7486"/>
                    <a:pt x="2487" y="7914"/>
                    <a:pt x="3453" y="7941"/>
                  </a:cubicBezTo>
                  <a:lnTo>
                    <a:pt x="5345" y="7941"/>
                  </a:lnTo>
                  <a:cubicBezTo>
                    <a:pt x="4392" y="7914"/>
                    <a:pt x="3495" y="7486"/>
                    <a:pt x="2887" y="6740"/>
                  </a:cubicBezTo>
                  <a:cubicBezTo>
                    <a:pt x="2238" y="5953"/>
                    <a:pt x="1893" y="4959"/>
                    <a:pt x="1920" y="3937"/>
                  </a:cubicBezTo>
                  <a:lnTo>
                    <a:pt x="1920" y="3812"/>
                  </a:lnTo>
                  <a:cubicBezTo>
                    <a:pt x="1989" y="1672"/>
                    <a:pt x="3495" y="1"/>
                    <a:pt x="5345" y="1"/>
                  </a:cubicBezTo>
                  <a:close/>
                </a:path>
              </a:pathLst>
            </a:custGeom>
            <a:solidFill>
              <a:srgbClr val="FE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9"/>
            <p:cNvSpPr/>
            <p:nvPr/>
          </p:nvSpPr>
          <p:spPr>
            <a:xfrm>
              <a:off x="1525268" y="3660848"/>
              <a:ext cx="315863" cy="469332"/>
            </a:xfrm>
            <a:custGeom>
              <a:rect b="b" l="l" r="r" t="t"/>
              <a:pathLst>
                <a:path extrusionOk="0" h="7942" w="5345">
                  <a:moveTo>
                    <a:pt x="3452" y="1"/>
                  </a:moveTo>
                  <a:cubicBezTo>
                    <a:pt x="1588" y="1"/>
                    <a:pt x="83" y="1672"/>
                    <a:pt x="28" y="3812"/>
                  </a:cubicBezTo>
                  <a:lnTo>
                    <a:pt x="28" y="3937"/>
                  </a:lnTo>
                  <a:cubicBezTo>
                    <a:pt x="0" y="4959"/>
                    <a:pt x="345" y="5953"/>
                    <a:pt x="994" y="6740"/>
                  </a:cubicBezTo>
                  <a:cubicBezTo>
                    <a:pt x="1588" y="7486"/>
                    <a:pt x="2500" y="7914"/>
                    <a:pt x="3452" y="7941"/>
                  </a:cubicBezTo>
                  <a:lnTo>
                    <a:pt x="5344" y="7941"/>
                  </a:lnTo>
                  <a:cubicBezTo>
                    <a:pt x="4392" y="7914"/>
                    <a:pt x="3494" y="7486"/>
                    <a:pt x="2886" y="6740"/>
                  </a:cubicBezTo>
                  <a:cubicBezTo>
                    <a:pt x="2237" y="5953"/>
                    <a:pt x="1892" y="4959"/>
                    <a:pt x="1920" y="3937"/>
                  </a:cubicBezTo>
                  <a:lnTo>
                    <a:pt x="1920" y="3812"/>
                  </a:lnTo>
                  <a:cubicBezTo>
                    <a:pt x="1989" y="1672"/>
                    <a:pt x="3480" y="1"/>
                    <a:pt x="5344" y="1"/>
                  </a:cubicBezTo>
                  <a:close/>
                </a:path>
              </a:pathLst>
            </a:custGeom>
            <a:solidFill>
              <a:srgbClr val="FE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9"/>
            <p:cNvSpPr/>
            <p:nvPr/>
          </p:nvSpPr>
          <p:spPr>
            <a:xfrm>
              <a:off x="967050" y="3021078"/>
              <a:ext cx="1848492" cy="639822"/>
            </a:xfrm>
            <a:custGeom>
              <a:rect b="b" l="l" r="r" t="t"/>
              <a:pathLst>
                <a:path extrusionOk="0" h="10827" w="31280">
                  <a:moveTo>
                    <a:pt x="3439" y="0"/>
                  </a:moveTo>
                  <a:cubicBezTo>
                    <a:pt x="1575" y="0"/>
                    <a:pt x="69" y="2293"/>
                    <a:pt x="14" y="5206"/>
                  </a:cubicBezTo>
                  <a:lnTo>
                    <a:pt x="14" y="5358"/>
                  </a:lnTo>
                  <a:cubicBezTo>
                    <a:pt x="0" y="6794"/>
                    <a:pt x="332" y="8162"/>
                    <a:pt x="981" y="9184"/>
                  </a:cubicBezTo>
                  <a:cubicBezTo>
                    <a:pt x="1616" y="10219"/>
                    <a:pt x="2514" y="10827"/>
                    <a:pt x="3439" y="10827"/>
                  </a:cubicBezTo>
                  <a:lnTo>
                    <a:pt x="31113" y="10827"/>
                  </a:lnTo>
                  <a:lnTo>
                    <a:pt x="30768" y="8921"/>
                  </a:lnTo>
                  <a:lnTo>
                    <a:pt x="30575" y="8921"/>
                  </a:lnTo>
                  <a:cubicBezTo>
                    <a:pt x="30147" y="6601"/>
                    <a:pt x="30188" y="4212"/>
                    <a:pt x="30672" y="1906"/>
                  </a:cubicBezTo>
                  <a:lnTo>
                    <a:pt x="30865" y="1906"/>
                  </a:lnTo>
                  <a:lnTo>
                    <a:pt x="31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9"/>
            <p:cNvSpPr/>
            <p:nvPr/>
          </p:nvSpPr>
          <p:spPr>
            <a:xfrm>
              <a:off x="1064144" y="3021078"/>
              <a:ext cx="251390" cy="639822"/>
            </a:xfrm>
            <a:custGeom>
              <a:rect b="b" l="l" r="r" t="t"/>
              <a:pathLst>
                <a:path extrusionOk="0" h="10827" w="4254">
                  <a:moveTo>
                    <a:pt x="3439" y="0"/>
                  </a:moveTo>
                  <a:cubicBezTo>
                    <a:pt x="1575" y="0"/>
                    <a:pt x="83" y="2293"/>
                    <a:pt x="28" y="5206"/>
                  </a:cubicBezTo>
                  <a:lnTo>
                    <a:pt x="28" y="5358"/>
                  </a:lnTo>
                  <a:cubicBezTo>
                    <a:pt x="1" y="6794"/>
                    <a:pt x="346" y="8162"/>
                    <a:pt x="981" y="9184"/>
                  </a:cubicBezTo>
                  <a:cubicBezTo>
                    <a:pt x="1630" y="10219"/>
                    <a:pt x="2528" y="10827"/>
                    <a:pt x="3453" y="10827"/>
                  </a:cubicBezTo>
                  <a:lnTo>
                    <a:pt x="4254" y="10827"/>
                  </a:lnTo>
                  <a:cubicBezTo>
                    <a:pt x="3329" y="10827"/>
                    <a:pt x="2445" y="10233"/>
                    <a:pt x="1782" y="9184"/>
                  </a:cubicBezTo>
                  <a:cubicBezTo>
                    <a:pt x="1147" y="8148"/>
                    <a:pt x="802" y="6794"/>
                    <a:pt x="829" y="5358"/>
                  </a:cubicBezTo>
                  <a:lnTo>
                    <a:pt x="829" y="5206"/>
                  </a:lnTo>
                  <a:cubicBezTo>
                    <a:pt x="884" y="2293"/>
                    <a:pt x="2390" y="0"/>
                    <a:pt x="42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9"/>
            <p:cNvSpPr/>
            <p:nvPr/>
          </p:nvSpPr>
          <p:spPr>
            <a:xfrm>
              <a:off x="1176781" y="3021078"/>
              <a:ext cx="251390" cy="639822"/>
            </a:xfrm>
            <a:custGeom>
              <a:rect b="b" l="l" r="r" t="t"/>
              <a:pathLst>
                <a:path extrusionOk="0" h="10827" w="4254">
                  <a:moveTo>
                    <a:pt x="3439" y="0"/>
                  </a:moveTo>
                  <a:cubicBezTo>
                    <a:pt x="1575" y="0"/>
                    <a:pt x="69" y="2293"/>
                    <a:pt x="14" y="5206"/>
                  </a:cubicBezTo>
                  <a:lnTo>
                    <a:pt x="14" y="5358"/>
                  </a:lnTo>
                  <a:cubicBezTo>
                    <a:pt x="0" y="6794"/>
                    <a:pt x="332" y="8162"/>
                    <a:pt x="981" y="9184"/>
                  </a:cubicBezTo>
                  <a:cubicBezTo>
                    <a:pt x="1616" y="10219"/>
                    <a:pt x="2514" y="10827"/>
                    <a:pt x="3439" y="10827"/>
                  </a:cubicBezTo>
                  <a:lnTo>
                    <a:pt x="4254" y="10827"/>
                  </a:lnTo>
                  <a:cubicBezTo>
                    <a:pt x="3328" y="10827"/>
                    <a:pt x="2431" y="10233"/>
                    <a:pt x="1782" y="9184"/>
                  </a:cubicBezTo>
                  <a:cubicBezTo>
                    <a:pt x="1133" y="8148"/>
                    <a:pt x="801" y="6794"/>
                    <a:pt x="815" y="5358"/>
                  </a:cubicBezTo>
                  <a:lnTo>
                    <a:pt x="815" y="5206"/>
                  </a:lnTo>
                  <a:cubicBezTo>
                    <a:pt x="884" y="2293"/>
                    <a:pt x="2376" y="0"/>
                    <a:pt x="42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9"/>
            <p:cNvSpPr/>
            <p:nvPr/>
          </p:nvSpPr>
          <p:spPr>
            <a:xfrm>
              <a:off x="1581527" y="3021078"/>
              <a:ext cx="251449" cy="639822"/>
            </a:xfrm>
            <a:custGeom>
              <a:rect b="b" l="l" r="r" t="t"/>
              <a:pathLst>
                <a:path extrusionOk="0" h="10827" w="4255">
                  <a:moveTo>
                    <a:pt x="3453" y="0"/>
                  </a:moveTo>
                  <a:cubicBezTo>
                    <a:pt x="1589" y="0"/>
                    <a:pt x="84" y="2293"/>
                    <a:pt x="29" y="5206"/>
                  </a:cubicBezTo>
                  <a:lnTo>
                    <a:pt x="29" y="5358"/>
                  </a:lnTo>
                  <a:cubicBezTo>
                    <a:pt x="1" y="6794"/>
                    <a:pt x="346" y="8162"/>
                    <a:pt x="995" y="9184"/>
                  </a:cubicBezTo>
                  <a:cubicBezTo>
                    <a:pt x="1630" y="10219"/>
                    <a:pt x="2528" y="10827"/>
                    <a:pt x="3453" y="10827"/>
                  </a:cubicBezTo>
                  <a:lnTo>
                    <a:pt x="4254" y="10827"/>
                  </a:lnTo>
                  <a:cubicBezTo>
                    <a:pt x="3329" y="10827"/>
                    <a:pt x="2431" y="10233"/>
                    <a:pt x="1796" y="9184"/>
                  </a:cubicBezTo>
                  <a:cubicBezTo>
                    <a:pt x="1161" y="8148"/>
                    <a:pt x="816" y="6794"/>
                    <a:pt x="830" y="5358"/>
                  </a:cubicBezTo>
                  <a:lnTo>
                    <a:pt x="830" y="5206"/>
                  </a:lnTo>
                  <a:cubicBezTo>
                    <a:pt x="899" y="2293"/>
                    <a:pt x="2390" y="0"/>
                    <a:pt x="42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9"/>
            <p:cNvSpPr/>
            <p:nvPr/>
          </p:nvSpPr>
          <p:spPr>
            <a:xfrm>
              <a:off x="1826361" y="3660848"/>
              <a:ext cx="1849319" cy="469332"/>
            </a:xfrm>
            <a:custGeom>
              <a:rect b="b" l="l" r="r" t="t"/>
              <a:pathLst>
                <a:path extrusionOk="0" h="7942" w="31294">
                  <a:moveTo>
                    <a:pt x="3453" y="1"/>
                  </a:moveTo>
                  <a:cubicBezTo>
                    <a:pt x="1603" y="1"/>
                    <a:pt x="97" y="1672"/>
                    <a:pt x="28" y="3812"/>
                  </a:cubicBezTo>
                  <a:lnTo>
                    <a:pt x="28" y="3937"/>
                  </a:lnTo>
                  <a:cubicBezTo>
                    <a:pt x="1" y="4959"/>
                    <a:pt x="346" y="5953"/>
                    <a:pt x="995" y="6740"/>
                  </a:cubicBezTo>
                  <a:cubicBezTo>
                    <a:pt x="1603" y="7486"/>
                    <a:pt x="2500" y="7914"/>
                    <a:pt x="3453" y="7941"/>
                  </a:cubicBezTo>
                  <a:lnTo>
                    <a:pt x="31128" y="7941"/>
                  </a:lnTo>
                  <a:lnTo>
                    <a:pt x="30769" y="6547"/>
                  </a:lnTo>
                  <a:lnTo>
                    <a:pt x="4047" y="6547"/>
                  </a:lnTo>
                  <a:cubicBezTo>
                    <a:pt x="2487" y="6547"/>
                    <a:pt x="1202" y="5387"/>
                    <a:pt x="1244" y="3964"/>
                  </a:cubicBezTo>
                  <a:lnTo>
                    <a:pt x="1244" y="3868"/>
                  </a:lnTo>
                  <a:cubicBezTo>
                    <a:pt x="1285" y="2487"/>
                    <a:pt x="2542" y="1396"/>
                    <a:pt x="4047" y="1396"/>
                  </a:cubicBezTo>
                  <a:lnTo>
                    <a:pt x="30893" y="1396"/>
                  </a:lnTo>
                  <a:lnTo>
                    <a:pt x="31294" y="1"/>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9"/>
            <p:cNvSpPr/>
            <p:nvPr/>
          </p:nvSpPr>
          <p:spPr>
            <a:xfrm>
              <a:off x="1898221" y="3743287"/>
              <a:ext cx="1742357" cy="304457"/>
            </a:xfrm>
            <a:custGeom>
              <a:rect b="b" l="l" r="r" t="t"/>
              <a:pathLst>
                <a:path extrusionOk="0" h="5152" w="29484">
                  <a:moveTo>
                    <a:pt x="2237" y="1"/>
                  </a:moveTo>
                  <a:cubicBezTo>
                    <a:pt x="1050" y="1"/>
                    <a:pt x="55" y="1092"/>
                    <a:pt x="28" y="2473"/>
                  </a:cubicBezTo>
                  <a:lnTo>
                    <a:pt x="28" y="2569"/>
                  </a:lnTo>
                  <a:cubicBezTo>
                    <a:pt x="0" y="3992"/>
                    <a:pt x="1008" y="5152"/>
                    <a:pt x="2237" y="5152"/>
                  </a:cubicBezTo>
                  <a:lnTo>
                    <a:pt x="29387" y="5152"/>
                  </a:lnTo>
                  <a:cubicBezTo>
                    <a:pt x="28959" y="3453"/>
                    <a:pt x="28987" y="1672"/>
                    <a:pt x="294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9"/>
            <p:cNvSpPr/>
            <p:nvPr/>
          </p:nvSpPr>
          <p:spPr>
            <a:xfrm>
              <a:off x="1782335" y="3021078"/>
              <a:ext cx="1848492" cy="639822"/>
            </a:xfrm>
            <a:custGeom>
              <a:rect b="b" l="l" r="r" t="t"/>
              <a:pathLst>
                <a:path extrusionOk="0" h="10827" w="31280">
                  <a:moveTo>
                    <a:pt x="3453" y="0"/>
                  </a:moveTo>
                  <a:cubicBezTo>
                    <a:pt x="1588" y="0"/>
                    <a:pt x="83" y="2293"/>
                    <a:pt x="28" y="5206"/>
                  </a:cubicBezTo>
                  <a:lnTo>
                    <a:pt x="28" y="5358"/>
                  </a:lnTo>
                  <a:cubicBezTo>
                    <a:pt x="0" y="6794"/>
                    <a:pt x="345" y="8148"/>
                    <a:pt x="994" y="9184"/>
                  </a:cubicBezTo>
                  <a:cubicBezTo>
                    <a:pt x="1630" y="10233"/>
                    <a:pt x="2527" y="10827"/>
                    <a:pt x="3453" y="10827"/>
                  </a:cubicBezTo>
                  <a:lnTo>
                    <a:pt x="31113" y="10827"/>
                  </a:lnTo>
                  <a:lnTo>
                    <a:pt x="30768" y="8921"/>
                  </a:lnTo>
                  <a:lnTo>
                    <a:pt x="4046" y="8921"/>
                  </a:lnTo>
                  <a:cubicBezTo>
                    <a:pt x="2486" y="8921"/>
                    <a:pt x="1202" y="7347"/>
                    <a:pt x="1229" y="5400"/>
                  </a:cubicBezTo>
                  <a:lnTo>
                    <a:pt x="1229" y="5275"/>
                  </a:lnTo>
                  <a:cubicBezTo>
                    <a:pt x="1284" y="3383"/>
                    <a:pt x="2527" y="1906"/>
                    <a:pt x="4046" y="1906"/>
                  </a:cubicBezTo>
                  <a:lnTo>
                    <a:pt x="30879" y="1906"/>
                  </a:lnTo>
                  <a:lnTo>
                    <a:pt x="312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9"/>
            <p:cNvSpPr/>
            <p:nvPr/>
          </p:nvSpPr>
          <p:spPr>
            <a:xfrm>
              <a:off x="1853309" y="3133656"/>
              <a:ext cx="1742416" cy="414670"/>
            </a:xfrm>
            <a:custGeom>
              <a:rect b="b" l="l" r="r" t="t"/>
              <a:pathLst>
                <a:path extrusionOk="0" h="7017" w="29485">
                  <a:moveTo>
                    <a:pt x="2252" y="1"/>
                  </a:moveTo>
                  <a:cubicBezTo>
                    <a:pt x="1050" y="1"/>
                    <a:pt x="70" y="1478"/>
                    <a:pt x="28" y="3370"/>
                  </a:cubicBezTo>
                  <a:lnTo>
                    <a:pt x="28" y="3495"/>
                  </a:lnTo>
                  <a:cubicBezTo>
                    <a:pt x="1" y="5442"/>
                    <a:pt x="1022" y="7016"/>
                    <a:pt x="2252" y="7016"/>
                  </a:cubicBezTo>
                  <a:lnTo>
                    <a:pt x="29388" y="7016"/>
                  </a:lnTo>
                  <a:cubicBezTo>
                    <a:pt x="28959" y="4696"/>
                    <a:pt x="29001" y="2307"/>
                    <a:pt x="29484" y="1"/>
                  </a:cubicBezTo>
                  <a:close/>
                </a:path>
              </a:pathLst>
            </a:custGeom>
            <a:solidFill>
              <a:srgbClr val="FEF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3" name="Google Shape;813;p29"/>
          <p:cNvSpPr txBox="1"/>
          <p:nvPr/>
        </p:nvSpPr>
        <p:spPr>
          <a:xfrm>
            <a:off x="5020150" y="3187100"/>
            <a:ext cx="3036600" cy="92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200">
                <a:solidFill>
                  <a:schemeClr val="dk1"/>
                </a:solidFill>
                <a:latin typeface="Raleway"/>
                <a:ea typeface="Raleway"/>
                <a:cs typeface="Raleway"/>
                <a:sym typeface="Raleway"/>
              </a:rPr>
              <a:t>CREDITS: This presentation template was created by </a:t>
            </a:r>
            <a:r>
              <a:rPr b="1" lang="en" sz="1200">
                <a:solidFill>
                  <a:schemeClr val="dk1"/>
                </a:solidFill>
                <a:uFill>
                  <a:noFill/>
                </a:uFill>
                <a:latin typeface="Raleway"/>
                <a:ea typeface="Raleway"/>
                <a:cs typeface="Raleway"/>
                <a:sym typeface="Raleway"/>
                <a:hlinkClick r:id="rId2">
                  <a:extLst>
                    <a:ext uri="{A12FA001-AC4F-418D-AE19-62706E023703}">
                      <ahyp:hlinkClr val="tx"/>
                    </a:ext>
                  </a:extLst>
                </a:hlinkClick>
              </a:rPr>
              <a:t>Slidesgo</a:t>
            </a:r>
            <a:r>
              <a:rPr lang="en" sz="1200">
                <a:solidFill>
                  <a:schemeClr val="dk1"/>
                </a:solidFill>
                <a:latin typeface="Raleway"/>
                <a:ea typeface="Raleway"/>
                <a:cs typeface="Raleway"/>
                <a:sym typeface="Raleway"/>
              </a:rPr>
              <a:t>, including icons by </a:t>
            </a:r>
            <a:r>
              <a:rPr b="1" lang="en" sz="1200">
                <a:solidFill>
                  <a:schemeClr val="dk1"/>
                </a:solidFill>
                <a:uFill>
                  <a:noFill/>
                </a:uFill>
                <a:latin typeface="Raleway"/>
                <a:ea typeface="Raleway"/>
                <a:cs typeface="Raleway"/>
                <a:sym typeface="Raleway"/>
                <a:hlinkClick r:id="rId3">
                  <a:extLst>
                    <a:ext uri="{A12FA001-AC4F-418D-AE19-62706E023703}">
                      <ahyp:hlinkClr val="tx"/>
                    </a:ext>
                  </a:extLst>
                </a:hlinkClick>
              </a:rPr>
              <a:t>Flaticon</a:t>
            </a:r>
            <a:r>
              <a:rPr lang="en" sz="1200">
                <a:solidFill>
                  <a:schemeClr val="dk1"/>
                </a:solidFill>
                <a:latin typeface="Raleway"/>
                <a:ea typeface="Raleway"/>
                <a:cs typeface="Raleway"/>
                <a:sym typeface="Raleway"/>
              </a:rPr>
              <a:t>, and infographics &amp; images by </a:t>
            </a:r>
            <a:r>
              <a:rPr b="1" lang="en" sz="1200">
                <a:solidFill>
                  <a:schemeClr val="dk1"/>
                </a:solidFill>
                <a:uFill>
                  <a:noFill/>
                </a:uFill>
                <a:latin typeface="Raleway"/>
                <a:ea typeface="Raleway"/>
                <a:cs typeface="Raleway"/>
                <a:sym typeface="Raleway"/>
                <a:hlinkClick r:id="rId4">
                  <a:extLst>
                    <a:ext uri="{A12FA001-AC4F-418D-AE19-62706E023703}">
                      <ahyp:hlinkClr val="tx"/>
                    </a:ext>
                  </a:extLst>
                </a:hlinkClick>
              </a:rPr>
              <a:t>Freepik</a:t>
            </a:r>
            <a:r>
              <a:rPr lang="en" sz="1200">
                <a:solidFill>
                  <a:schemeClr val="dk1"/>
                </a:solidFill>
                <a:latin typeface="Raleway"/>
                <a:ea typeface="Raleway"/>
                <a:cs typeface="Raleway"/>
                <a:sym typeface="Raleway"/>
              </a:rPr>
              <a:t> </a:t>
            </a:r>
            <a:endParaRPr sz="1200">
              <a:solidFill>
                <a:schemeClr val="dk1"/>
              </a:solidFill>
              <a:latin typeface="Raleway"/>
              <a:ea typeface="Raleway"/>
              <a:cs typeface="Raleway"/>
              <a:sym typeface="Raleway"/>
            </a:endParaRPr>
          </a:p>
          <a:p>
            <a:pPr indent="0" lvl="0" marL="0" marR="0" rtl="0" algn="l">
              <a:lnSpc>
                <a:spcPct val="100000"/>
              </a:lnSpc>
              <a:spcBef>
                <a:spcPts val="1600"/>
              </a:spcBef>
              <a:spcAft>
                <a:spcPts val="1600"/>
              </a:spcAft>
              <a:buNone/>
            </a:pPr>
            <a:r>
              <a:t/>
            </a:r>
            <a:endParaRPr sz="1200" u="sng">
              <a:solidFill>
                <a:schemeClr val="dk1"/>
              </a:solidFill>
              <a:latin typeface="Raleway"/>
              <a:ea typeface="Raleway"/>
              <a:cs typeface="Raleway"/>
              <a:sym typeface="Raleway"/>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4">
    <p:spTree>
      <p:nvGrpSpPr>
        <p:cNvPr id="814" name="Shape 814"/>
        <p:cNvGrpSpPr/>
        <p:nvPr/>
      </p:nvGrpSpPr>
      <p:grpSpPr>
        <a:xfrm>
          <a:off x="0" y="0"/>
          <a:ext cx="0" cy="0"/>
          <a:chOff x="0" y="0"/>
          <a:chExt cx="0" cy="0"/>
        </a:xfrm>
      </p:grpSpPr>
      <p:sp>
        <p:nvSpPr>
          <p:cNvPr id="815" name="Google Shape;815;p30"/>
          <p:cNvSpPr/>
          <p:nvPr/>
        </p:nvSpPr>
        <p:spPr>
          <a:xfrm>
            <a:off x="1377" y="-571912"/>
            <a:ext cx="9142599" cy="5415522"/>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0"/>
          <p:cNvSpPr/>
          <p:nvPr/>
        </p:nvSpPr>
        <p:spPr>
          <a:xfrm>
            <a:off x="1377" y="-571912"/>
            <a:ext cx="9142599" cy="5098064"/>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0"/>
          <p:cNvSpPr/>
          <p:nvPr/>
        </p:nvSpPr>
        <p:spPr>
          <a:xfrm>
            <a:off x="0" y="-571912"/>
            <a:ext cx="9142493" cy="4651696"/>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5" name="Shape 165"/>
        <p:cNvGrpSpPr/>
        <p:nvPr/>
      </p:nvGrpSpPr>
      <p:grpSpPr>
        <a:xfrm>
          <a:off x="0" y="0"/>
          <a:ext cx="0" cy="0"/>
          <a:chOff x="0" y="0"/>
          <a:chExt cx="0" cy="0"/>
        </a:xfrm>
      </p:grpSpPr>
      <p:sp>
        <p:nvSpPr>
          <p:cNvPr id="166" name="Google Shape;166;p4"/>
          <p:cNvSpPr/>
          <p:nvPr/>
        </p:nvSpPr>
        <p:spPr>
          <a:xfrm>
            <a:off x="1408" y="-463222"/>
            <a:ext cx="9142599" cy="5415522"/>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1408" y="-463222"/>
            <a:ext cx="9142599" cy="5098064"/>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31" y="-463222"/>
            <a:ext cx="9142493" cy="4651696"/>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txBox="1"/>
          <p:nvPr>
            <p:ph idx="1" type="body"/>
          </p:nvPr>
        </p:nvSpPr>
        <p:spPr>
          <a:xfrm rot="-132">
            <a:off x="622350" y="1092075"/>
            <a:ext cx="7835700" cy="3659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rgbClr val="434343"/>
              </a:buClr>
              <a:buSzPts val="1200"/>
              <a:buFont typeface="Livvic"/>
              <a:buAutoNum type="arabicPeriod"/>
              <a:defRPr sz="1200">
                <a:solidFill>
                  <a:schemeClr val="dk1"/>
                </a:solidFill>
              </a:defRPr>
            </a:lvl1pPr>
            <a:lvl2pPr indent="-304800" lvl="1" marL="914400">
              <a:spcBef>
                <a:spcPts val="1600"/>
              </a:spcBef>
              <a:spcAft>
                <a:spcPts val="0"/>
              </a:spcAft>
              <a:buClr>
                <a:srgbClr val="434343"/>
              </a:buClr>
              <a:buSzPts val="1200"/>
              <a:buFont typeface="Roboto Condensed Light"/>
              <a:buAutoNum type="alphaLcPeriod"/>
              <a:defRPr sz="1200">
                <a:solidFill>
                  <a:schemeClr val="dk1"/>
                </a:solidFill>
              </a:defRPr>
            </a:lvl2pPr>
            <a:lvl3pPr indent="-304800" lvl="2" marL="1371600">
              <a:spcBef>
                <a:spcPts val="1600"/>
              </a:spcBef>
              <a:spcAft>
                <a:spcPts val="0"/>
              </a:spcAft>
              <a:buClr>
                <a:srgbClr val="434343"/>
              </a:buClr>
              <a:buSzPts val="1200"/>
              <a:buFont typeface="Roboto Condensed Light"/>
              <a:buAutoNum type="romanLcPeriod"/>
              <a:defRPr>
                <a:solidFill>
                  <a:schemeClr val="dk1"/>
                </a:solidFill>
              </a:defRPr>
            </a:lvl3pPr>
            <a:lvl4pPr indent="-304800" lvl="3" marL="1828800">
              <a:spcBef>
                <a:spcPts val="1600"/>
              </a:spcBef>
              <a:spcAft>
                <a:spcPts val="0"/>
              </a:spcAft>
              <a:buClr>
                <a:srgbClr val="434343"/>
              </a:buClr>
              <a:buSzPts val="1200"/>
              <a:buFont typeface="Roboto Condensed Light"/>
              <a:buAutoNum type="arabicPeriod"/>
              <a:defRPr>
                <a:solidFill>
                  <a:schemeClr val="dk1"/>
                </a:solidFill>
              </a:defRPr>
            </a:lvl4pPr>
            <a:lvl5pPr indent="-304800" lvl="4" marL="2286000">
              <a:spcBef>
                <a:spcPts val="1600"/>
              </a:spcBef>
              <a:spcAft>
                <a:spcPts val="0"/>
              </a:spcAft>
              <a:buClr>
                <a:srgbClr val="434343"/>
              </a:buClr>
              <a:buSzPts val="1200"/>
              <a:buFont typeface="Roboto Condensed Light"/>
              <a:buAutoNum type="alphaLcPeriod"/>
              <a:defRPr>
                <a:solidFill>
                  <a:schemeClr val="dk1"/>
                </a:solidFill>
              </a:defRPr>
            </a:lvl5pPr>
            <a:lvl6pPr indent="-304800" lvl="5" marL="2743200">
              <a:spcBef>
                <a:spcPts val="1600"/>
              </a:spcBef>
              <a:spcAft>
                <a:spcPts val="0"/>
              </a:spcAft>
              <a:buClr>
                <a:srgbClr val="434343"/>
              </a:buClr>
              <a:buSzPts val="1200"/>
              <a:buFont typeface="Roboto Condensed Light"/>
              <a:buAutoNum type="romanLcPeriod"/>
              <a:defRPr>
                <a:solidFill>
                  <a:schemeClr val="dk1"/>
                </a:solidFill>
              </a:defRPr>
            </a:lvl6pPr>
            <a:lvl7pPr indent="-304800" lvl="6" marL="3200400">
              <a:spcBef>
                <a:spcPts val="1600"/>
              </a:spcBef>
              <a:spcAft>
                <a:spcPts val="0"/>
              </a:spcAft>
              <a:buClr>
                <a:srgbClr val="434343"/>
              </a:buClr>
              <a:buSzPts val="1200"/>
              <a:buFont typeface="Roboto Condensed Light"/>
              <a:buAutoNum type="arabicPeriod"/>
              <a:defRPr>
                <a:solidFill>
                  <a:schemeClr val="dk1"/>
                </a:solidFill>
              </a:defRPr>
            </a:lvl7pPr>
            <a:lvl8pPr indent="-304800" lvl="7" marL="3657600">
              <a:spcBef>
                <a:spcPts val="1600"/>
              </a:spcBef>
              <a:spcAft>
                <a:spcPts val="0"/>
              </a:spcAft>
              <a:buClr>
                <a:srgbClr val="434343"/>
              </a:buClr>
              <a:buSzPts val="1200"/>
              <a:buFont typeface="Roboto Condensed Light"/>
              <a:buAutoNum type="alphaLcPeriod"/>
              <a:defRPr>
                <a:solidFill>
                  <a:schemeClr val="dk1"/>
                </a:solidFill>
              </a:defRPr>
            </a:lvl8pPr>
            <a:lvl9pPr indent="-304800" lvl="8" marL="4114800">
              <a:spcBef>
                <a:spcPts val="1600"/>
              </a:spcBef>
              <a:spcAft>
                <a:spcPts val="1600"/>
              </a:spcAft>
              <a:buClr>
                <a:srgbClr val="434343"/>
              </a:buClr>
              <a:buSzPts val="1200"/>
              <a:buFont typeface="Roboto Condensed Light"/>
              <a:buAutoNum type="romanLcPeriod"/>
              <a:defRPr>
                <a:solidFill>
                  <a:schemeClr val="dk1"/>
                </a:solidFill>
              </a:defRPr>
            </a:lvl9pPr>
          </a:lstStyle>
          <a:p/>
        </p:txBody>
      </p:sp>
      <p:sp>
        <p:nvSpPr>
          <p:cNvPr id="170" name="Google Shape;170;p4"/>
          <p:cNvSpPr/>
          <p:nvPr/>
        </p:nvSpPr>
        <p:spPr>
          <a:xfrm>
            <a:off x="7180611" y="401251"/>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7180600" y="75553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7829061" y="755526"/>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rot="-3775059">
            <a:off x="7849813" y="253985"/>
            <a:ext cx="321744" cy="24347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txBox="1"/>
          <p:nvPr>
            <p:ph type="title"/>
          </p:nvPr>
        </p:nvSpPr>
        <p:spPr>
          <a:xfrm>
            <a:off x="622502" y="401250"/>
            <a:ext cx="7835700" cy="7203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5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4_1">
    <p:spTree>
      <p:nvGrpSpPr>
        <p:cNvPr id="818" name="Shape 818"/>
        <p:cNvGrpSpPr/>
        <p:nvPr/>
      </p:nvGrpSpPr>
      <p:grpSpPr>
        <a:xfrm>
          <a:off x="0" y="0"/>
          <a:ext cx="0" cy="0"/>
          <a:chOff x="0" y="0"/>
          <a:chExt cx="0" cy="0"/>
        </a:xfrm>
      </p:grpSpPr>
      <p:grpSp>
        <p:nvGrpSpPr>
          <p:cNvPr id="819" name="Google Shape;819;p31"/>
          <p:cNvGrpSpPr/>
          <p:nvPr/>
        </p:nvGrpSpPr>
        <p:grpSpPr>
          <a:xfrm>
            <a:off x="-1598810" y="291114"/>
            <a:ext cx="11425330" cy="6766654"/>
            <a:chOff x="-1294010" y="195264"/>
            <a:chExt cx="11425330" cy="6766654"/>
          </a:xfrm>
        </p:grpSpPr>
        <p:sp>
          <p:nvSpPr>
            <p:cNvPr id="820" name="Google Shape;820;p31"/>
            <p:cNvSpPr/>
            <p:nvPr/>
          </p:nvSpPr>
          <p:spPr>
            <a:xfrm rot="10800000">
              <a:off x="-1294010" y="195264"/>
              <a:ext cx="11423609" cy="676665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1"/>
            <p:cNvSpPr/>
            <p:nvPr/>
          </p:nvSpPr>
          <p:spPr>
            <a:xfrm rot="10800000">
              <a:off x="-1294010" y="591925"/>
              <a:ext cx="11423609" cy="6369993"/>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1"/>
            <p:cNvSpPr/>
            <p:nvPr/>
          </p:nvSpPr>
          <p:spPr>
            <a:xfrm rot="10800000">
              <a:off x="-1292158" y="1149658"/>
              <a:ext cx="11423477" cy="5812260"/>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4_1_1">
    <p:spTree>
      <p:nvGrpSpPr>
        <p:cNvPr id="823" name="Shape 823"/>
        <p:cNvGrpSpPr/>
        <p:nvPr/>
      </p:nvGrpSpPr>
      <p:grpSpPr>
        <a:xfrm>
          <a:off x="0" y="0"/>
          <a:ext cx="0" cy="0"/>
          <a:chOff x="0" y="0"/>
          <a:chExt cx="0" cy="0"/>
        </a:xfrm>
      </p:grpSpPr>
      <p:sp>
        <p:nvSpPr>
          <p:cNvPr id="824" name="Google Shape;824;p32"/>
          <p:cNvSpPr/>
          <p:nvPr/>
        </p:nvSpPr>
        <p:spPr>
          <a:xfrm rot="5400000">
            <a:off x="-1759314" y="-2525326"/>
            <a:ext cx="15216590" cy="9013386"/>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2"/>
          <p:cNvSpPr/>
          <p:nvPr/>
        </p:nvSpPr>
        <p:spPr>
          <a:xfrm rot="5400000">
            <a:off x="-1495132" y="-2261144"/>
            <a:ext cx="15216590" cy="8485022"/>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2"/>
          <p:cNvSpPr/>
          <p:nvPr/>
        </p:nvSpPr>
        <p:spPr>
          <a:xfrm rot="5400000">
            <a:off x="-1123585" y="-1892065"/>
            <a:ext cx="15216414" cy="7742105"/>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4_1_1_1">
    <p:spTree>
      <p:nvGrpSpPr>
        <p:cNvPr id="827" name="Shape 827"/>
        <p:cNvGrpSpPr/>
        <p:nvPr/>
      </p:nvGrpSpPr>
      <p:grpSpPr>
        <a:xfrm>
          <a:off x="0" y="0"/>
          <a:ext cx="0" cy="0"/>
          <a:chOff x="0" y="0"/>
          <a:chExt cx="0" cy="0"/>
        </a:xfrm>
      </p:grpSpPr>
      <p:sp>
        <p:nvSpPr>
          <p:cNvPr id="828" name="Google Shape;828;p33"/>
          <p:cNvSpPr/>
          <p:nvPr/>
        </p:nvSpPr>
        <p:spPr>
          <a:xfrm>
            <a:off x="-240350" y="-2240575"/>
            <a:ext cx="9624900" cy="9624600"/>
          </a:xfrm>
          <a:prstGeom prst="ellipse">
            <a:avLst/>
          </a:pr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3"/>
          <p:cNvSpPr/>
          <p:nvPr/>
        </p:nvSpPr>
        <p:spPr>
          <a:xfrm>
            <a:off x="483452" y="-1516800"/>
            <a:ext cx="8177100" cy="81771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14_1_1_1_1">
    <p:spTree>
      <p:nvGrpSpPr>
        <p:cNvPr id="830" name="Shape 830"/>
        <p:cNvGrpSpPr/>
        <p:nvPr/>
      </p:nvGrpSpPr>
      <p:grpSpPr>
        <a:xfrm>
          <a:off x="0" y="0"/>
          <a:ext cx="0" cy="0"/>
          <a:chOff x="0" y="0"/>
          <a:chExt cx="0" cy="0"/>
        </a:xfrm>
      </p:grpSpPr>
      <p:sp>
        <p:nvSpPr>
          <p:cNvPr id="831" name="Google Shape;831;p34"/>
          <p:cNvSpPr/>
          <p:nvPr/>
        </p:nvSpPr>
        <p:spPr>
          <a:xfrm>
            <a:off x="189175" y="-1811050"/>
            <a:ext cx="8765700" cy="8765700"/>
          </a:xfrm>
          <a:prstGeom prst="ellipse">
            <a:avLst/>
          </a:pr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4"/>
          <p:cNvSpPr/>
          <p:nvPr/>
        </p:nvSpPr>
        <p:spPr>
          <a:xfrm>
            <a:off x="848375" y="-1151875"/>
            <a:ext cx="7447200" cy="7447200"/>
          </a:xfrm>
          <a:prstGeom prst="ellipse">
            <a:avLst/>
          </a:pr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4"/>
          <p:cNvSpPr/>
          <p:nvPr/>
        </p:nvSpPr>
        <p:spPr>
          <a:xfrm>
            <a:off x="1511725" y="-488450"/>
            <a:ext cx="6120600" cy="6120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5">
  <p:cSld name="CUSTOM_14_1_1_1_1_1">
    <p:spTree>
      <p:nvGrpSpPr>
        <p:cNvPr id="834" name="Shape 834"/>
        <p:cNvGrpSpPr/>
        <p:nvPr/>
      </p:nvGrpSpPr>
      <p:grpSpPr>
        <a:xfrm>
          <a:off x="0" y="0"/>
          <a:ext cx="0" cy="0"/>
          <a:chOff x="0" y="0"/>
          <a:chExt cx="0" cy="0"/>
        </a:xfrm>
      </p:grpSpPr>
      <p:sp>
        <p:nvSpPr>
          <p:cNvPr id="835" name="Google Shape;835;p35"/>
          <p:cNvSpPr/>
          <p:nvPr/>
        </p:nvSpPr>
        <p:spPr>
          <a:xfrm rot="5400000">
            <a:off x="635150" y="-1364883"/>
            <a:ext cx="12685706" cy="751424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5"/>
          <p:cNvSpPr/>
          <p:nvPr/>
        </p:nvSpPr>
        <p:spPr>
          <a:xfrm rot="5400000">
            <a:off x="855392" y="-1144641"/>
            <a:ext cx="12685706" cy="7073760"/>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5"/>
          <p:cNvSpPr/>
          <p:nvPr/>
        </p:nvSpPr>
        <p:spPr>
          <a:xfrm rot="5400000">
            <a:off x="1165142" y="-836949"/>
            <a:ext cx="12685559" cy="6454407"/>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5" name="Shape 175"/>
        <p:cNvGrpSpPr/>
        <p:nvPr/>
      </p:nvGrpSpPr>
      <p:grpSpPr>
        <a:xfrm>
          <a:off x="0" y="0"/>
          <a:ext cx="0" cy="0"/>
          <a:chOff x="0" y="0"/>
          <a:chExt cx="0" cy="0"/>
        </a:xfrm>
      </p:grpSpPr>
      <p:sp>
        <p:nvSpPr>
          <p:cNvPr id="176" name="Google Shape;176;p5"/>
          <p:cNvSpPr/>
          <p:nvPr/>
        </p:nvSpPr>
        <p:spPr>
          <a:xfrm>
            <a:off x="189175" y="-1811050"/>
            <a:ext cx="8765700" cy="8765700"/>
          </a:xfrm>
          <a:prstGeom prst="ellipse">
            <a:avLst/>
          </a:pr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848375" y="-1151875"/>
            <a:ext cx="7447200" cy="7447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txBox="1"/>
          <p:nvPr>
            <p:ph idx="1" type="subTitle"/>
          </p:nvPr>
        </p:nvSpPr>
        <p:spPr>
          <a:xfrm>
            <a:off x="1720325" y="1801921"/>
            <a:ext cx="2075400" cy="43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000"/>
              <a:buFont typeface="Raleway Medium"/>
              <a:buNone/>
              <a:defRPr b="1" sz="2000">
                <a:solidFill>
                  <a:schemeClr val="dk1"/>
                </a:solidFill>
              </a:defRPr>
            </a:lvl1pPr>
            <a:lvl2pPr lvl="1"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2pPr>
            <a:lvl3pPr lvl="2"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3pPr>
            <a:lvl4pPr lvl="3"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4pPr>
            <a:lvl5pPr lvl="4"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5pPr>
            <a:lvl6pPr lvl="5"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6pPr>
            <a:lvl7pPr lvl="6"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7pPr>
            <a:lvl8pPr lvl="7"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8pPr>
            <a:lvl9pPr lvl="8" rtl="0">
              <a:spcBef>
                <a:spcPts val="1600"/>
              </a:spcBef>
              <a:spcAft>
                <a:spcPts val="1600"/>
              </a:spcAft>
              <a:buClr>
                <a:schemeClr val="dk1"/>
              </a:buClr>
              <a:buSzPts val="2000"/>
              <a:buFont typeface="Raleway Medium"/>
              <a:buNone/>
              <a:defRPr sz="2000">
                <a:solidFill>
                  <a:schemeClr val="dk1"/>
                </a:solidFill>
                <a:latin typeface="Raleway Medium"/>
                <a:ea typeface="Raleway Medium"/>
                <a:cs typeface="Raleway Medium"/>
                <a:sym typeface="Raleway Medium"/>
              </a:defRPr>
            </a:lvl9pPr>
          </a:lstStyle>
          <a:p/>
        </p:txBody>
      </p:sp>
      <p:sp>
        <p:nvSpPr>
          <p:cNvPr id="179" name="Google Shape;179;p5"/>
          <p:cNvSpPr txBox="1"/>
          <p:nvPr>
            <p:ph idx="2" type="subTitle"/>
          </p:nvPr>
        </p:nvSpPr>
        <p:spPr>
          <a:xfrm>
            <a:off x="1720325" y="2248756"/>
            <a:ext cx="2075400" cy="885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80" name="Google Shape;180;p5"/>
          <p:cNvSpPr txBox="1"/>
          <p:nvPr>
            <p:ph idx="3" type="subTitle"/>
          </p:nvPr>
        </p:nvSpPr>
        <p:spPr>
          <a:xfrm>
            <a:off x="5348269" y="1801921"/>
            <a:ext cx="2075400" cy="434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000"/>
              <a:buFont typeface="Raleway Medium"/>
              <a:buNone/>
              <a:defRPr b="1" sz="2000">
                <a:solidFill>
                  <a:schemeClr val="dk1"/>
                </a:solidFill>
              </a:defRPr>
            </a:lvl1pPr>
            <a:lvl2pPr lvl="1"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2pPr>
            <a:lvl3pPr lvl="2"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3pPr>
            <a:lvl4pPr lvl="3"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4pPr>
            <a:lvl5pPr lvl="4"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5pPr>
            <a:lvl6pPr lvl="5"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6pPr>
            <a:lvl7pPr lvl="6"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7pPr>
            <a:lvl8pPr lvl="7" rtl="0">
              <a:spcBef>
                <a:spcPts val="1600"/>
              </a:spcBef>
              <a:spcAft>
                <a:spcPts val="0"/>
              </a:spcAft>
              <a:buClr>
                <a:schemeClr val="dk1"/>
              </a:buClr>
              <a:buSzPts val="2000"/>
              <a:buFont typeface="Raleway Medium"/>
              <a:buNone/>
              <a:defRPr sz="2000">
                <a:solidFill>
                  <a:schemeClr val="dk1"/>
                </a:solidFill>
                <a:latin typeface="Raleway Medium"/>
                <a:ea typeface="Raleway Medium"/>
                <a:cs typeface="Raleway Medium"/>
                <a:sym typeface="Raleway Medium"/>
              </a:defRPr>
            </a:lvl8pPr>
            <a:lvl9pPr lvl="8" rtl="0">
              <a:spcBef>
                <a:spcPts val="1600"/>
              </a:spcBef>
              <a:spcAft>
                <a:spcPts val="1600"/>
              </a:spcAft>
              <a:buClr>
                <a:schemeClr val="dk1"/>
              </a:buClr>
              <a:buSzPts val="2000"/>
              <a:buFont typeface="Raleway Medium"/>
              <a:buNone/>
              <a:defRPr sz="2000">
                <a:solidFill>
                  <a:schemeClr val="dk1"/>
                </a:solidFill>
                <a:latin typeface="Raleway Medium"/>
                <a:ea typeface="Raleway Medium"/>
                <a:cs typeface="Raleway Medium"/>
                <a:sym typeface="Raleway Medium"/>
              </a:defRPr>
            </a:lvl9pPr>
          </a:lstStyle>
          <a:p/>
        </p:txBody>
      </p:sp>
      <p:sp>
        <p:nvSpPr>
          <p:cNvPr id="181" name="Google Shape;181;p5"/>
          <p:cNvSpPr txBox="1"/>
          <p:nvPr>
            <p:ph idx="4" type="subTitle"/>
          </p:nvPr>
        </p:nvSpPr>
        <p:spPr>
          <a:xfrm>
            <a:off x="5348269" y="2248756"/>
            <a:ext cx="2075400" cy="8853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p:txBody>
      </p:sp>
      <p:sp>
        <p:nvSpPr>
          <p:cNvPr id="182" name="Google Shape;182;p5"/>
          <p:cNvSpPr txBox="1"/>
          <p:nvPr>
            <p:ph type="title"/>
          </p:nvPr>
        </p:nvSpPr>
        <p:spPr>
          <a:xfrm>
            <a:off x="726100" y="401250"/>
            <a:ext cx="76917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83" name="Google Shape;183;p5"/>
          <p:cNvSpPr/>
          <p:nvPr/>
        </p:nvSpPr>
        <p:spPr>
          <a:xfrm flipH="1" rot="10800000">
            <a:off x="1140136" y="7922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rot="-1114828">
            <a:off x="1030662" y="1738362"/>
            <a:ext cx="321742" cy="243473"/>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rot="-1202386">
            <a:off x="8257025" y="2011860"/>
            <a:ext cx="321743" cy="24347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flipH="1" rot="10800000">
            <a:off x="8366511" y="33318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rot="10800000">
            <a:off x="545758" y="35707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rot="10800000">
            <a:off x="7251533" y="74603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9" name="Shape 189"/>
        <p:cNvGrpSpPr/>
        <p:nvPr/>
      </p:nvGrpSpPr>
      <p:grpSpPr>
        <a:xfrm>
          <a:off x="0" y="0"/>
          <a:ext cx="0" cy="0"/>
          <a:chOff x="0" y="0"/>
          <a:chExt cx="0" cy="0"/>
        </a:xfrm>
      </p:grpSpPr>
      <p:sp>
        <p:nvSpPr>
          <p:cNvPr id="190" name="Google Shape;190;p6"/>
          <p:cNvSpPr/>
          <p:nvPr/>
        </p:nvSpPr>
        <p:spPr>
          <a:xfrm>
            <a:off x="201025" y="-1799200"/>
            <a:ext cx="8742300" cy="8742300"/>
          </a:xfrm>
          <a:prstGeom prst="ellipse">
            <a:avLst/>
          </a:pr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858444" y="-1141806"/>
            <a:ext cx="7427100" cy="74271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txBox="1"/>
          <p:nvPr>
            <p:ph type="title"/>
          </p:nvPr>
        </p:nvSpPr>
        <p:spPr>
          <a:xfrm>
            <a:off x="726100" y="401250"/>
            <a:ext cx="7691700" cy="7203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SzPts val="3500"/>
              <a:buNone/>
              <a:defRPr sz="4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93" name="Google Shape;193;p6"/>
          <p:cNvSpPr/>
          <p:nvPr/>
        </p:nvSpPr>
        <p:spPr>
          <a:xfrm flipH="1" rot="10800000">
            <a:off x="674711" y="310227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rot="1475052">
            <a:off x="614400" y="951736"/>
            <a:ext cx="321743" cy="24347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rot="1475052">
            <a:off x="8723687" y="3539886"/>
            <a:ext cx="321743" cy="243474"/>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flipH="1" rot="10800000">
            <a:off x="8315124" y="7080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rot="10800000">
            <a:off x="8263171" y="18693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
          <p:cNvSpPr/>
          <p:nvPr/>
        </p:nvSpPr>
        <p:spPr>
          <a:xfrm rot="10800000">
            <a:off x="371646" y="408468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9" name="Shape 199"/>
        <p:cNvGrpSpPr/>
        <p:nvPr/>
      </p:nvGrpSpPr>
      <p:grpSpPr>
        <a:xfrm>
          <a:off x="0" y="0"/>
          <a:ext cx="0" cy="0"/>
          <a:chOff x="0" y="0"/>
          <a:chExt cx="0" cy="0"/>
        </a:xfrm>
      </p:grpSpPr>
      <p:sp>
        <p:nvSpPr>
          <p:cNvPr id="200" name="Google Shape;200;p7"/>
          <p:cNvSpPr/>
          <p:nvPr/>
        </p:nvSpPr>
        <p:spPr>
          <a:xfrm rot="-5400000">
            <a:off x="-2585725" y="-1366794"/>
            <a:ext cx="12685706" cy="751424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rot="-5400000">
            <a:off x="-2805967" y="-1146552"/>
            <a:ext cx="12685706" cy="7073760"/>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rot="-5400000">
            <a:off x="-3115570" y="-834891"/>
            <a:ext cx="12685559" cy="6454407"/>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txBox="1"/>
          <p:nvPr>
            <p:ph type="title"/>
          </p:nvPr>
        </p:nvSpPr>
        <p:spPr>
          <a:xfrm>
            <a:off x="612825" y="942650"/>
            <a:ext cx="3854400" cy="230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04" name="Google Shape;204;p7"/>
          <p:cNvSpPr txBox="1"/>
          <p:nvPr>
            <p:ph idx="1" type="subTitle"/>
          </p:nvPr>
        </p:nvSpPr>
        <p:spPr>
          <a:xfrm>
            <a:off x="1083125" y="3176313"/>
            <a:ext cx="2913600" cy="1014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05" name="Google Shape;205;p7"/>
          <p:cNvSpPr/>
          <p:nvPr/>
        </p:nvSpPr>
        <p:spPr>
          <a:xfrm rot="10800000">
            <a:off x="7795683" y="63800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flipH="1" rot="10800000">
            <a:off x="8608824" y="2339010"/>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rot="-811995">
            <a:off x="7738137" y="4385062"/>
            <a:ext cx="321737" cy="243469"/>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flipH="1" rot="10800000">
            <a:off x="4640374" y="113877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rot="10800000">
            <a:off x="4640383" y="143678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0" name="Shape 210"/>
        <p:cNvGrpSpPr/>
        <p:nvPr/>
      </p:nvGrpSpPr>
      <p:grpSpPr>
        <a:xfrm>
          <a:off x="0" y="0"/>
          <a:ext cx="0" cy="0"/>
          <a:chOff x="0" y="0"/>
          <a:chExt cx="0" cy="0"/>
        </a:xfrm>
      </p:grpSpPr>
      <p:sp>
        <p:nvSpPr>
          <p:cNvPr id="211" name="Google Shape;211;p8"/>
          <p:cNvSpPr/>
          <p:nvPr/>
        </p:nvSpPr>
        <p:spPr>
          <a:xfrm>
            <a:off x="1377" y="-1030762"/>
            <a:ext cx="9142599" cy="5415522"/>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1377" y="-1030762"/>
            <a:ext cx="9142599" cy="5098064"/>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0" y="-1030762"/>
            <a:ext cx="9142493" cy="4651696"/>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1254863" y="4300625"/>
            <a:ext cx="6634272" cy="473671"/>
          </a:xfrm>
          <a:custGeom>
            <a:rect b="b" l="l" r="r" t="t"/>
            <a:pathLst>
              <a:path extrusionOk="0" h="14394" w="77127">
                <a:moveTo>
                  <a:pt x="38623" y="0"/>
                </a:moveTo>
                <a:cubicBezTo>
                  <a:pt x="17273" y="0"/>
                  <a:pt x="0" y="3239"/>
                  <a:pt x="0" y="7197"/>
                </a:cubicBezTo>
                <a:cubicBezTo>
                  <a:pt x="0" y="11155"/>
                  <a:pt x="17273" y="14394"/>
                  <a:pt x="38623" y="14394"/>
                </a:cubicBezTo>
                <a:cubicBezTo>
                  <a:pt x="59854" y="14394"/>
                  <a:pt x="77127" y="11155"/>
                  <a:pt x="77127" y="7197"/>
                </a:cubicBezTo>
                <a:cubicBezTo>
                  <a:pt x="77127" y="3239"/>
                  <a:pt x="59854" y="0"/>
                  <a:pt x="38623" y="0"/>
                </a:cubicBezTo>
                <a:close/>
              </a:path>
            </a:pathLst>
          </a:custGeom>
          <a:solidFill>
            <a:srgbClr val="541E0B">
              <a:alpha val="41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 name="Google Shape;215;p8"/>
          <p:cNvGrpSpPr/>
          <p:nvPr/>
        </p:nvGrpSpPr>
        <p:grpSpPr>
          <a:xfrm>
            <a:off x="1529614" y="600882"/>
            <a:ext cx="6058029" cy="3953389"/>
            <a:chOff x="1077200" y="615127"/>
            <a:chExt cx="6212726" cy="4054342"/>
          </a:xfrm>
        </p:grpSpPr>
        <p:sp>
          <p:nvSpPr>
            <p:cNvPr id="216" name="Google Shape;216;p8"/>
            <p:cNvSpPr/>
            <p:nvPr/>
          </p:nvSpPr>
          <p:spPr>
            <a:xfrm>
              <a:off x="1077200" y="615127"/>
              <a:ext cx="3371717" cy="4054342"/>
            </a:xfrm>
            <a:custGeom>
              <a:rect b="b" l="l" r="r" t="t"/>
              <a:pathLst>
                <a:path extrusionOk="0" h="9491" w="7319">
                  <a:moveTo>
                    <a:pt x="450" y="0"/>
                  </a:moveTo>
                  <a:cubicBezTo>
                    <a:pt x="203" y="0"/>
                    <a:pt x="0" y="199"/>
                    <a:pt x="0" y="445"/>
                  </a:cubicBezTo>
                  <a:lnTo>
                    <a:pt x="0" y="9041"/>
                  </a:lnTo>
                  <a:cubicBezTo>
                    <a:pt x="0" y="9292"/>
                    <a:pt x="203" y="9491"/>
                    <a:pt x="450" y="9491"/>
                  </a:cubicBezTo>
                  <a:lnTo>
                    <a:pt x="6869" y="9491"/>
                  </a:lnTo>
                  <a:cubicBezTo>
                    <a:pt x="7120" y="9491"/>
                    <a:pt x="7319" y="9292"/>
                    <a:pt x="7319" y="9041"/>
                  </a:cubicBezTo>
                  <a:lnTo>
                    <a:pt x="7319" y="445"/>
                  </a:lnTo>
                  <a:cubicBezTo>
                    <a:pt x="7319" y="199"/>
                    <a:pt x="7120" y="0"/>
                    <a:pt x="68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3918209" y="615127"/>
              <a:ext cx="3371717" cy="4054342"/>
            </a:xfrm>
            <a:custGeom>
              <a:rect b="b" l="l" r="r" t="t"/>
              <a:pathLst>
                <a:path extrusionOk="0" h="9491" w="7319">
                  <a:moveTo>
                    <a:pt x="450" y="0"/>
                  </a:moveTo>
                  <a:cubicBezTo>
                    <a:pt x="204" y="0"/>
                    <a:pt x="1" y="199"/>
                    <a:pt x="1" y="445"/>
                  </a:cubicBezTo>
                  <a:lnTo>
                    <a:pt x="1" y="9041"/>
                  </a:lnTo>
                  <a:cubicBezTo>
                    <a:pt x="1" y="9292"/>
                    <a:pt x="204" y="9491"/>
                    <a:pt x="450" y="9491"/>
                  </a:cubicBezTo>
                  <a:lnTo>
                    <a:pt x="6869" y="9491"/>
                  </a:lnTo>
                  <a:cubicBezTo>
                    <a:pt x="7121" y="9491"/>
                    <a:pt x="7319" y="9292"/>
                    <a:pt x="7319" y="9041"/>
                  </a:cubicBezTo>
                  <a:lnTo>
                    <a:pt x="7319" y="445"/>
                  </a:lnTo>
                  <a:cubicBezTo>
                    <a:pt x="7319" y="199"/>
                    <a:pt x="7121" y="0"/>
                    <a:pt x="68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8"/>
          <p:cNvGrpSpPr/>
          <p:nvPr/>
        </p:nvGrpSpPr>
        <p:grpSpPr>
          <a:xfrm rot="-518543">
            <a:off x="1367177" y="507621"/>
            <a:ext cx="3443175" cy="4082733"/>
            <a:chOff x="741158" y="1174926"/>
            <a:chExt cx="2153118" cy="2774686"/>
          </a:xfrm>
        </p:grpSpPr>
        <p:sp>
          <p:nvSpPr>
            <p:cNvPr id="219" name="Google Shape;219;p8"/>
            <p:cNvSpPr/>
            <p:nvPr/>
          </p:nvSpPr>
          <p:spPr>
            <a:xfrm>
              <a:off x="741158" y="1174926"/>
              <a:ext cx="2153118" cy="2774654"/>
            </a:xfrm>
            <a:custGeom>
              <a:rect b="b" l="l" r="r" t="t"/>
              <a:pathLst>
                <a:path extrusionOk="0" h="31910" w="24762">
                  <a:moveTo>
                    <a:pt x="8507" y="0"/>
                  </a:moveTo>
                  <a:cubicBezTo>
                    <a:pt x="5875" y="0"/>
                    <a:pt x="4047" y="133"/>
                    <a:pt x="4047" y="133"/>
                  </a:cubicBezTo>
                  <a:lnTo>
                    <a:pt x="1" y="29009"/>
                  </a:lnTo>
                  <a:lnTo>
                    <a:pt x="20701" y="31909"/>
                  </a:lnTo>
                  <a:lnTo>
                    <a:pt x="24761" y="2964"/>
                  </a:lnTo>
                  <a:cubicBezTo>
                    <a:pt x="20840" y="445"/>
                    <a:pt x="13326" y="0"/>
                    <a:pt x="8507" y="0"/>
                  </a:cubicBezTo>
                  <a:close/>
                </a:path>
              </a:pathLst>
            </a:custGeom>
            <a:solidFill>
              <a:srgbClr val="FFF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741158" y="3679712"/>
              <a:ext cx="1798873" cy="269901"/>
            </a:xfrm>
            <a:custGeom>
              <a:rect b="b" l="l" r="r" t="t"/>
              <a:pathLst>
                <a:path extrusionOk="0" h="3104" w="20688">
                  <a:moveTo>
                    <a:pt x="5785" y="1"/>
                  </a:moveTo>
                  <a:cubicBezTo>
                    <a:pt x="2484" y="1"/>
                    <a:pt x="1" y="203"/>
                    <a:pt x="1" y="203"/>
                  </a:cubicBezTo>
                  <a:lnTo>
                    <a:pt x="20688" y="3103"/>
                  </a:lnTo>
                  <a:cubicBezTo>
                    <a:pt x="20688" y="3103"/>
                    <a:pt x="18878" y="1653"/>
                    <a:pt x="16876" y="1115"/>
                  </a:cubicBezTo>
                  <a:cubicBezTo>
                    <a:pt x="13544" y="220"/>
                    <a:pt x="9221" y="1"/>
                    <a:pt x="5785"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8"/>
          <p:cNvGrpSpPr/>
          <p:nvPr/>
        </p:nvGrpSpPr>
        <p:grpSpPr>
          <a:xfrm flipH="1" rot="518543">
            <a:off x="4333649" y="509821"/>
            <a:ext cx="3443175" cy="4082733"/>
            <a:chOff x="741320" y="1173767"/>
            <a:chExt cx="2153118" cy="2774686"/>
          </a:xfrm>
        </p:grpSpPr>
        <p:sp>
          <p:nvSpPr>
            <p:cNvPr id="222" name="Google Shape;222;p8"/>
            <p:cNvSpPr/>
            <p:nvPr/>
          </p:nvSpPr>
          <p:spPr>
            <a:xfrm>
              <a:off x="741320" y="1173767"/>
              <a:ext cx="2153118" cy="2774654"/>
            </a:xfrm>
            <a:custGeom>
              <a:rect b="b" l="l" r="r" t="t"/>
              <a:pathLst>
                <a:path extrusionOk="0" h="31910" w="24762">
                  <a:moveTo>
                    <a:pt x="8507" y="0"/>
                  </a:moveTo>
                  <a:cubicBezTo>
                    <a:pt x="5875" y="0"/>
                    <a:pt x="4047" y="133"/>
                    <a:pt x="4047" y="133"/>
                  </a:cubicBezTo>
                  <a:lnTo>
                    <a:pt x="1" y="29009"/>
                  </a:lnTo>
                  <a:lnTo>
                    <a:pt x="20701" y="31909"/>
                  </a:lnTo>
                  <a:lnTo>
                    <a:pt x="24761" y="2964"/>
                  </a:lnTo>
                  <a:cubicBezTo>
                    <a:pt x="20840" y="445"/>
                    <a:pt x="13326" y="0"/>
                    <a:pt x="8507" y="0"/>
                  </a:cubicBezTo>
                  <a:close/>
                </a:path>
              </a:pathLst>
            </a:custGeom>
            <a:solidFill>
              <a:srgbClr val="FFF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a:off x="741320" y="3678553"/>
              <a:ext cx="1798873" cy="269901"/>
            </a:xfrm>
            <a:custGeom>
              <a:rect b="b" l="l" r="r" t="t"/>
              <a:pathLst>
                <a:path extrusionOk="0" h="3104" w="20688">
                  <a:moveTo>
                    <a:pt x="5785" y="1"/>
                  </a:moveTo>
                  <a:cubicBezTo>
                    <a:pt x="2484" y="1"/>
                    <a:pt x="1" y="203"/>
                    <a:pt x="1" y="203"/>
                  </a:cubicBezTo>
                  <a:lnTo>
                    <a:pt x="20688" y="3103"/>
                  </a:lnTo>
                  <a:cubicBezTo>
                    <a:pt x="20688" y="3103"/>
                    <a:pt x="18878" y="1653"/>
                    <a:pt x="16876" y="1115"/>
                  </a:cubicBezTo>
                  <a:cubicBezTo>
                    <a:pt x="13544" y="220"/>
                    <a:pt x="9221" y="1"/>
                    <a:pt x="5785" y="1"/>
                  </a:cubicBezTo>
                  <a:close/>
                </a:path>
              </a:pathLst>
            </a:custGeom>
            <a:solidFill>
              <a:srgbClr val="FACC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8"/>
          <p:cNvSpPr/>
          <p:nvPr/>
        </p:nvSpPr>
        <p:spPr>
          <a:xfrm rot="-518388">
            <a:off x="5020622" y="521112"/>
            <a:ext cx="311396" cy="720361"/>
          </a:xfrm>
          <a:custGeom>
            <a:rect b="b" l="l" r="r" t="t"/>
            <a:pathLst>
              <a:path extrusionOk="0" h="10490" w="4172">
                <a:moveTo>
                  <a:pt x="1812" y="1"/>
                </a:moveTo>
                <a:cubicBezTo>
                  <a:pt x="1503" y="1"/>
                  <a:pt x="1235" y="226"/>
                  <a:pt x="1188" y="533"/>
                </a:cubicBezTo>
                <a:lnTo>
                  <a:pt x="1" y="10034"/>
                </a:lnTo>
                <a:lnTo>
                  <a:pt x="1603" y="8625"/>
                </a:lnTo>
                <a:lnTo>
                  <a:pt x="2832" y="10489"/>
                </a:lnTo>
                <a:lnTo>
                  <a:pt x="4116" y="919"/>
                </a:lnTo>
                <a:cubicBezTo>
                  <a:pt x="4171" y="588"/>
                  <a:pt x="3978" y="270"/>
                  <a:pt x="3660" y="173"/>
                </a:cubicBezTo>
                <a:lnTo>
                  <a:pt x="1975" y="22"/>
                </a:lnTo>
                <a:cubicBezTo>
                  <a:pt x="1920" y="7"/>
                  <a:pt x="1866" y="1"/>
                  <a:pt x="18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rot="-5704762">
            <a:off x="8392536" y="3040662"/>
            <a:ext cx="321738" cy="243470"/>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rot="10800000">
            <a:off x="8715383" y="442580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p:nvPr/>
        </p:nvSpPr>
        <p:spPr>
          <a:xfrm rot="10800000">
            <a:off x="973558" y="392335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rot="-547816">
            <a:off x="565237" y="4648836"/>
            <a:ext cx="321745" cy="243475"/>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flipH="1" rot="10800000">
            <a:off x="8064149" y="381674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flipH="1" rot="10800000">
            <a:off x="5057474" y="483082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flipH="1" rot="10800000">
            <a:off x="3366649" y="47998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flipH="1" rot="10800000">
            <a:off x="423236" y="3333397"/>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4516125" y="645525"/>
            <a:ext cx="102900" cy="3747900"/>
          </a:xfrm>
          <a:prstGeom prst="rect">
            <a:avLst/>
          </a:prstGeom>
          <a:solidFill>
            <a:srgbClr val="FFFA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txBox="1"/>
          <p:nvPr>
            <p:ph type="title"/>
          </p:nvPr>
        </p:nvSpPr>
        <p:spPr>
          <a:xfrm>
            <a:off x="1896150" y="1148725"/>
            <a:ext cx="5351700" cy="2604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8000">
                <a:solidFill>
                  <a:schemeClr val="dk2"/>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5" name="Shape 235"/>
        <p:cNvGrpSpPr/>
        <p:nvPr/>
      </p:nvGrpSpPr>
      <p:grpSpPr>
        <a:xfrm>
          <a:off x="0" y="0"/>
          <a:ext cx="0" cy="0"/>
          <a:chOff x="0" y="0"/>
          <a:chExt cx="0" cy="0"/>
        </a:xfrm>
      </p:grpSpPr>
      <p:sp>
        <p:nvSpPr>
          <p:cNvPr id="236" name="Google Shape;236;p9"/>
          <p:cNvSpPr/>
          <p:nvPr/>
        </p:nvSpPr>
        <p:spPr>
          <a:xfrm rot="5400000">
            <a:off x="-955975" y="-1364883"/>
            <a:ext cx="12685706" cy="7514244"/>
          </a:xfrm>
          <a:custGeom>
            <a:rect b="b" l="l" r="r" t="t"/>
            <a:pathLst>
              <a:path extrusionOk="0" h="51126" w="86312">
                <a:moveTo>
                  <a:pt x="1" y="0"/>
                </a:moveTo>
                <a:lnTo>
                  <a:pt x="1" y="31914"/>
                </a:lnTo>
                <a:cubicBezTo>
                  <a:pt x="8522" y="41968"/>
                  <a:pt x="21157" y="49743"/>
                  <a:pt x="35865" y="50958"/>
                </a:cubicBezTo>
                <a:cubicBezTo>
                  <a:pt x="37221" y="51071"/>
                  <a:pt x="38566" y="51125"/>
                  <a:pt x="39899" y="51125"/>
                </a:cubicBezTo>
                <a:cubicBezTo>
                  <a:pt x="59633" y="51125"/>
                  <a:pt x="76674" y="39190"/>
                  <a:pt x="86312" y="27702"/>
                </a:cubicBezTo>
                <a:lnTo>
                  <a:pt x="86312" y="0"/>
                </a:lnTo>
                <a:close/>
              </a:path>
            </a:pathLst>
          </a:custGeom>
          <a:solidFill>
            <a:srgbClr val="7F331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rot="5400000">
            <a:off x="-735733" y="-1144641"/>
            <a:ext cx="12685706" cy="7073760"/>
          </a:xfrm>
          <a:custGeom>
            <a:rect b="b" l="l" r="r" t="t"/>
            <a:pathLst>
              <a:path extrusionOk="0" h="48129" w="86312">
                <a:moveTo>
                  <a:pt x="1" y="0"/>
                </a:moveTo>
                <a:lnTo>
                  <a:pt x="1" y="23435"/>
                </a:lnTo>
                <a:cubicBezTo>
                  <a:pt x="7127" y="35905"/>
                  <a:pt x="20481" y="46580"/>
                  <a:pt x="36652" y="47975"/>
                </a:cubicBezTo>
                <a:cubicBezTo>
                  <a:pt x="37853" y="48078"/>
                  <a:pt x="39044" y="48128"/>
                  <a:pt x="40225" y="48128"/>
                </a:cubicBezTo>
                <a:cubicBezTo>
                  <a:pt x="60494" y="48128"/>
                  <a:pt x="77577" y="33408"/>
                  <a:pt x="85055" y="21585"/>
                </a:cubicBezTo>
                <a:cubicBezTo>
                  <a:pt x="85345" y="21115"/>
                  <a:pt x="85787" y="20411"/>
                  <a:pt x="86312" y="19513"/>
                </a:cubicBezTo>
                <a:lnTo>
                  <a:pt x="86312" y="0"/>
                </a:lnTo>
                <a:close/>
              </a:path>
            </a:pathLst>
          </a:custGeom>
          <a:solidFill>
            <a:srgbClr val="913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
          <p:cNvSpPr/>
          <p:nvPr/>
        </p:nvSpPr>
        <p:spPr>
          <a:xfrm>
            <a:off x="849328" y="4565500"/>
            <a:ext cx="2281193" cy="118697"/>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000000">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rot="5400000">
            <a:off x="-425983" y="-836949"/>
            <a:ext cx="12685559" cy="6454407"/>
          </a:xfrm>
          <a:custGeom>
            <a:rect b="b" l="l" r="r" t="t"/>
            <a:pathLst>
              <a:path extrusionOk="0" h="43915" w="86311">
                <a:moveTo>
                  <a:pt x="0" y="0"/>
                </a:moveTo>
                <a:lnTo>
                  <a:pt x="14" y="11835"/>
                </a:lnTo>
                <a:cubicBezTo>
                  <a:pt x="5068" y="27205"/>
                  <a:pt x="19265" y="42092"/>
                  <a:pt x="37148" y="43763"/>
                </a:cubicBezTo>
                <a:cubicBezTo>
                  <a:pt x="38253" y="43865"/>
                  <a:pt x="39350" y="43914"/>
                  <a:pt x="40437" y="43914"/>
                </a:cubicBezTo>
                <a:cubicBezTo>
                  <a:pt x="59228" y="43914"/>
                  <a:pt x="75070" y="29186"/>
                  <a:pt x="82002" y="17345"/>
                </a:cubicBezTo>
                <a:cubicBezTo>
                  <a:pt x="83673" y="14528"/>
                  <a:pt x="85123" y="11573"/>
                  <a:pt x="86311" y="8521"/>
                </a:cubicBezTo>
                <a:lnTo>
                  <a:pt x="863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 name="Google Shape;240;p9"/>
          <p:cNvGrpSpPr/>
          <p:nvPr/>
        </p:nvGrpSpPr>
        <p:grpSpPr>
          <a:xfrm>
            <a:off x="1211255" y="1107834"/>
            <a:ext cx="2281234" cy="3517101"/>
            <a:chOff x="1124902" y="1247925"/>
            <a:chExt cx="2190335" cy="3376957"/>
          </a:xfrm>
        </p:grpSpPr>
        <p:grpSp>
          <p:nvGrpSpPr>
            <p:cNvPr id="241" name="Google Shape;241;p9"/>
            <p:cNvGrpSpPr/>
            <p:nvPr/>
          </p:nvGrpSpPr>
          <p:grpSpPr>
            <a:xfrm rot="-326833">
              <a:off x="1785980" y="2127570"/>
              <a:ext cx="1416859" cy="2435447"/>
              <a:chOff x="6778225" y="1584250"/>
              <a:chExt cx="1196624" cy="2056884"/>
            </a:xfrm>
          </p:grpSpPr>
          <p:sp>
            <p:nvSpPr>
              <p:cNvPr id="242" name="Google Shape;242;p9"/>
              <p:cNvSpPr/>
              <p:nvPr/>
            </p:nvSpPr>
            <p:spPr>
              <a:xfrm>
                <a:off x="6805877" y="2161834"/>
                <a:ext cx="686327" cy="1479300"/>
              </a:xfrm>
              <a:custGeom>
                <a:rect b="b" l="l" r="r" t="t"/>
                <a:pathLst>
                  <a:path extrusionOk="0" h="17547" w="8141">
                    <a:moveTo>
                      <a:pt x="7769" y="1"/>
                    </a:moveTo>
                    <a:cubicBezTo>
                      <a:pt x="7456" y="477"/>
                      <a:pt x="117" y="11450"/>
                      <a:pt x="1" y="17314"/>
                    </a:cubicBezTo>
                    <a:cubicBezTo>
                      <a:pt x="1" y="17442"/>
                      <a:pt x="105" y="17547"/>
                      <a:pt x="233" y="17547"/>
                    </a:cubicBezTo>
                    <a:cubicBezTo>
                      <a:pt x="349" y="17535"/>
                      <a:pt x="442" y="17442"/>
                      <a:pt x="442" y="17326"/>
                    </a:cubicBezTo>
                    <a:cubicBezTo>
                      <a:pt x="558" y="11601"/>
                      <a:pt x="8060" y="361"/>
                      <a:pt x="8141" y="245"/>
                    </a:cubicBezTo>
                    <a:lnTo>
                      <a:pt x="7769" y="1"/>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7507798" y="1587201"/>
                <a:ext cx="246761" cy="248784"/>
              </a:xfrm>
              <a:custGeom>
                <a:rect b="b" l="l" r="r" t="t"/>
                <a:pathLst>
                  <a:path extrusionOk="0" h="2951" w="2927">
                    <a:moveTo>
                      <a:pt x="941" y="1"/>
                    </a:moveTo>
                    <a:lnTo>
                      <a:pt x="1" y="1847"/>
                    </a:lnTo>
                    <a:lnTo>
                      <a:pt x="1208" y="2950"/>
                    </a:lnTo>
                    <a:lnTo>
                      <a:pt x="2927" y="2242"/>
                    </a:lnTo>
                    <a:cubicBezTo>
                      <a:pt x="2660" y="1220"/>
                      <a:pt x="1928" y="395"/>
                      <a:pt x="941" y="1"/>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
              <p:cNvSpPr/>
              <p:nvPr/>
            </p:nvSpPr>
            <p:spPr>
              <a:xfrm>
                <a:off x="7410932" y="1709024"/>
                <a:ext cx="481719" cy="350372"/>
              </a:xfrm>
              <a:custGeom>
                <a:rect b="b" l="l" r="r" t="t"/>
                <a:pathLst>
                  <a:path extrusionOk="0" h="4156" w="5714">
                    <a:moveTo>
                      <a:pt x="4055" y="1"/>
                    </a:moveTo>
                    <a:cubicBezTo>
                      <a:pt x="3924" y="1"/>
                      <a:pt x="3784" y="10"/>
                      <a:pt x="3635" y="30"/>
                    </a:cubicBezTo>
                    <a:cubicBezTo>
                      <a:pt x="2079" y="251"/>
                      <a:pt x="0" y="2295"/>
                      <a:pt x="0" y="2295"/>
                    </a:cubicBezTo>
                    <a:cubicBezTo>
                      <a:pt x="0" y="2295"/>
                      <a:pt x="267" y="3131"/>
                      <a:pt x="1672" y="3920"/>
                    </a:cubicBezTo>
                    <a:cubicBezTo>
                      <a:pt x="1970" y="4089"/>
                      <a:pt x="2276" y="4156"/>
                      <a:pt x="2572" y="4156"/>
                    </a:cubicBezTo>
                    <a:cubicBezTo>
                      <a:pt x="3660" y="4156"/>
                      <a:pt x="4622" y="3258"/>
                      <a:pt x="4622" y="3258"/>
                    </a:cubicBezTo>
                    <a:lnTo>
                      <a:pt x="5713" y="797"/>
                    </a:lnTo>
                    <a:cubicBezTo>
                      <a:pt x="5713" y="797"/>
                      <a:pt x="5277" y="1"/>
                      <a:pt x="4055" y="1"/>
                    </a:cubicBezTo>
                    <a:close/>
                  </a:path>
                </a:pathLst>
              </a:custGeom>
              <a:solidFill>
                <a:srgbClr val="F06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
              <p:cNvSpPr/>
              <p:nvPr/>
            </p:nvSpPr>
            <p:spPr>
              <a:xfrm>
                <a:off x="7463791" y="1773602"/>
                <a:ext cx="428860" cy="276773"/>
              </a:xfrm>
              <a:custGeom>
                <a:rect b="b" l="l" r="r" t="t"/>
                <a:pathLst>
                  <a:path extrusionOk="0" h="3283" w="5087">
                    <a:moveTo>
                      <a:pt x="4298" y="0"/>
                    </a:moveTo>
                    <a:cubicBezTo>
                      <a:pt x="3504" y="0"/>
                      <a:pt x="2275" y="87"/>
                      <a:pt x="1394" y="553"/>
                    </a:cubicBezTo>
                    <a:cubicBezTo>
                      <a:pt x="0" y="1296"/>
                      <a:pt x="2357" y="3282"/>
                      <a:pt x="2357" y="3282"/>
                    </a:cubicBezTo>
                    <a:lnTo>
                      <a:pt x="4471" y="1413"/>
                    </a:lnTo>
                    <a:lnTo>
                      <a:pt x="5086" y="31"/>
                    </a:lnTo>
                    <a:cubicBezTo>
                      <a:pt x="5086" y="31"/>
                      <a:pt x="4769" y="0"/>
                      <a:pt x="4298" y="0"/>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
              <p:cNvSpPr/>
              <p:nvPr/>
            </p:nvSpPr>
            <p:spPr>
              <a:xfrm>
                <a:off x="7241564" y="1584250"/>
                <a:ext cx="476829" cy="636587"/>
              </a:xfrm>
              <a:custGeom>
                <a:rect b="b" l="l" r="r" t="t"/>
                <a:pathLst>
                  <a:path extrusionOk="0" h="7551" w="5656">
                    <a:moveTo>
                      <a:pt x="2787" y="1"/>
                    </a:moveTo>
                    <a:cubicBezTo>
                      <a:pt x="2787" y="1"/>
                      <a:pt x="2984" y="500"/>
                      <a:pt x="2357" y="1766"/>
                    </a:cubicBezTo>
                    <a:cubicBezTo>
                      <a:pt x="1742" y="3020"/>
                      <a:pt x="0" y="4808"/>
                      <a:pt x="906" y="6062"/>
                    </a:cubicBezTo>
                    <a:cubicBezTo>
                      <a:pt x="1823" y="7305"/>
                      <a:pt x="2984" y="7525"/>
                      <a:pt x="2984" y="7525"/>
                    </a:cubicBezTo>
                    <a:cubicBezTo>
                      <a:pt x="2984" y="7525"/>
                      <a:pt x="3106" y="7550"/>
                      <a:pt x="3293" y="7550"/>
                    </a:cubicBezTo>
                    <a:cubicBezTo>
                      <a:pt x="3833" y="7550"/>
                      <a:pt x="4918" y="7346"/>
                      <a:pt x="5237" y="5760"/>
                    </a:cubicBezTo>
                    <a:cubicBezTo>
                      <a:pt x="5655" y="3612"/>
                      <a:pt x="4285" y="721"/>
                      <a:pt x="2787" y="1"/>
                    </a:cubicBezTo>
                    <a:close/>
                  </a:path>
                </a:pathLst>
              </a:custGeom>
              <a:solidFill>
                <a:srgbClr val="F2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7280681" y="1811372"/>
                <a:ext cx="419080" cy="409469"/>
              </a:xfrm>
              <a:custGeom>
                <a:rect b="b" l="l" r="r" t="t"/>
                <a:pathLst>
                  <a:path extrusionOk="0" h="4857" w="4971">
                    <a:moveTo>
                      <a:pt x="4413" y="1"/>
                    </a:moveTo>
                    <a:cubicBezTo>
                      <a:pt x="3368" y="187"/>
                      <a:pt x="2323" y="628"/>
                      <a:pt x="1603" y="1290"/>
                    </a:cubicBezTo>
                    <a:cubicBezTo>
                      <a:pt x="1" y="2764"/>
                      <a:pt x="1266" y="4135"/>
                      <a:pt x="1266" y="4135"/>
                    </a:cubicBezTo>
                    <a:cubicBezTo>
                      <a:pt x="1441" y="4297"/>
                      <a:pt x="1638" y="4448"/>
                      <a:pt x="1847" y="4576"/>
                    </a:cubicBezTo>
                    <a:cubicBezTo>
                      <a:pt x="2068" y="4692"/>
                      <a:pt x="2288" y="4773"/>
                      <a:pt x="2532" y="4831"/>
                    </a:cubicBezTo>
                    <a:cubicBezTo>
                      <a:pt x="2532" y="4831"/>
                      <a:pt x="2653" y="4856"/>
                      <a:pt x="2841" y="4856"/>
                    </a:cubicBezTo>
                    <a:cubicBezTo>
                      <a:pt x="3379" y="4856"/>
                      <a:pt x="4463" y="4652"/>
                      <a:pt x="4773" y="3066"/>
                    </a:cubicBezTo>
                    <a:cubicBezTo>
                      <a:pt x="4971" y="2103"/>
                      <a:pt x="4796" y="988"/>
                      <a:pt x="4413" y="1"/>
                    </a:cubicBezTo>
                    <a:close/>
                  </a:path>
                </a:pathLst>
              </a:custGeom>
              <a:solidFill>
                <a:srgbClr val="F06D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p:nvPr/>
            </p:nvSpPr>
            <p:spPr>
              <a:xfrm>
                <a:off x="7313982" y="1819718"/>
                <a:ext cx="656989" cy="444372"/>
              </a:xfrm>
              <a:custGeom>
                <a:rect b="b" l="l" r="r" t="t"/>
                <a:pathLst>
                  <a:path extrusionOk="0" h="5271" w="7793">
                    <a:moveTo>
                      <a:pt x="5681" y="0"/>
                    </a:moveTo>
                    <a:cubicBezTo>
                      <a:pt x="4259" y="0"/>
                      <a:pt x="2620" y="482"/>
                      <a:pt x="1603" y="1411"/>
                    </a:cubicBezTo>
                    <a:cubicBezTo>
                      <a:pt x="0" y="2886"/>
                      <a:pt x="1266" y="4256"/>
                      <a:pt x="1266" y="4256"/>
                    </a:cubicBezTo>
                    <a:cubicBezTo>
                      <a:pt x="1266" y="4256"/>
                      <a:pt x="2079" y="5139"/>
                      <a:pt x="3612" y="5267"/>
                    </a:cubicBezTo>
                    <a:cubicBezTo>
                      <a:pt x="3648" y="5269"/>
                      <a:pt x="3683" y="5271"/>
                      <a:pt x="3718" y="5271"/>
                    </a:cubicBezTo>
                    <a:cubicBezTo>
                      <a:pt x="5173" y="5271"/>
                      <a:pt x="5778" y="2940"/>
                      <a:pt x="6515" y="1783"/>
                    </a:cubicBezTo>
                    <a:cubicBezTo>
                      <a:pt x="7258" y="598"/>
                      <a:pt x="7792" y="506"/>
                      <a:pt x="7792" y="506"/>
                    </a:cubicBezTo>
                    <a:cubicBezTo>
                      <a:pt x="7277" y="166"/>
                      <a:pt x="6516" y="0"/>
                      <a:pt x="5681" y="0"/>
                    </a:cubicBezTo>
                    <a:close/>
                  </a:path>
                </a:pathLst>
              </a:custGeom>
              <a:solidFill>
                <a:srgbClr val="F388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a:off x="6778225" y="2224558"/>
                <a:ext cx="686580" cy="1400896"/>
              </a:xfrm>
              <a:custGeom>
                <a:rect b="b" l="l" r="r" t="t"/>
                <a:pathLst>
                  <a:path extrusionOk="0" h="16617" w="8144">
                    <a:moveTo>
                      <a:pt x="8132" y="0"/>
                    </a:moveTo>
                    <a:cubicBezTo>
                      <a:pt x="8077" y="85"/>
                      <a:pt x="8016" y="180"/>
                      <a:pt x="7948" y="285"/>
                    </a:cubicBezTo>
                    <a:lnTo>
                      <a:pt x="7948" y="285"/>
                    </a:lnTo>
                    <a:cubicBezTo>
                      <a:pt x="8074" y="100"/>
                      <a:pt x="8144" y="0"/>
                      <a:pt x="8144" y="0"/>
                    </a:cubicBezTo>
                    <a:close/>
                    <a:moveTo>
                      <a:pt x="7948" y="285"/>
                    </a:moveTo>
                    <a:cubicBezTo>
                      <a:pt x="6708" y="2114"/>
                      <a:pt x="0" y="12252"/>
                      <a:pt x="770" y="16617"/>
                    </a:cubicBezTo>
                    <a:cubicBezTo>
                      <a:pt x="770" y="16605"/>
                      <a:pt x="770" y="16594"/>
                      <a:pt x="770" y="16582"/>
                    </a:cubicBezTo>
                    <a:cubicBezTo>
                      <a:pt x="859" y="11734"/>
                      <a:pt x="6247" y="2941"/>
                      <a:pt x="7948" y="285"/>
                    </a:cubicBezTo>
                    <a:close/>
                  </a:path>
                </a:pathLst>
              </a:custGeom>
              <a:solidFill>
                <a:srgbClr val="1FAE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7126994" y="2609080"/>
                <a:ext cx="847855" cy="364956"/>
              </a:xfrm>
              <a:custGeom>
                <a:rect b="b" l="l" r="r" t="t"/>
                <a:pathLst>
                  <a:path extrusionOk="0" h="4329" w="10057">
                    <a:moveTo>
                      <a:pt x="5158" y="0"/>
                    </a:moveTo>
                    <a:cubicBezTo>
                      <a:pt x="2154" y="0"/>
                      <a:pt x="1" y="2337"/>
                      <a:pt x="1" y="2337"/>
                    </a:cubicBezTo>
                    <a:cubicBezTo>
                      <a:pt x="2047" y="3828"/>
                      <a:pt x="3836" y="4328"/>
                      <a:pt x="5316" y="4328"/>
                    </a:cubicBezTo>
                    <a:cubicBezTo>
                      <a:pt x="8328" y="4328"/>
                      <a:pt x="10057" y="2255"/>
                      <a:pt x="10057" y="2255"/>
                    </a:cubicBezTo>
                    <a:cubicBezTo>
                      <a:pt x="8321" y="566"/>
                      <a:pt x="6637" y="0"/>
                      <a:pt x="5158" y="0"/>
                    </a:cubicBezTo>
                    <a:close/>
                  </a:path>
                </a:pathLst>
              </a:custGeom>
              <a:solidFill>
                <a:srgbClr val="1FAE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a:off x="7126994" y="2755858"/>
                <a:ext cx="847855" cy="218181"/>
              </a:xfrm>
              <a:custGeom>
                <a:rect b="b" l="l" r="r" t="t"/>
                <a:pathLst>
                  <a:path extrusionOk="0" h="2588" w="10057">
                    <a:moveTo>
                      <a:pt x="4625" y="1"/>
                    </a:moveTo>
                    <a:cubicBezTo>
                      <a:pt x="3078" y="1"/>
                      <a:pt x="1427" y="147"/>
                      <a:pt x="1" y="596"/>
                    </a:cubicBezTo>
                    <a:cubicBezTo>
                      <a:pt x="2047" y="2087"/>
                      <a:pt x="3836" y="2587"/>
                      <a:pt x="5316" y="2587"/>
                    </a:cubicBezTo>
                    <a:cubicBezTo>
                      <a:pt x="8328" y="2587"/>
                      <a:pt x="10057" y="514"/>
                      <a:pt x="10057" y="514"/>
                    </a:cubicBezTo>
                    <a:cubicBezTo>
                      <a:pt x="10057" y="514"/>
                      <a:pt x="7524" y="1"/>
                      <a:pt x="4625"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9"/>
            <p:cNvGrpSpPr/>
            <p:nvPr/>
          </p:nvGrpSpPr>
          <p:grpSpPr>
            <a:xfrm>
              <a:off x="1124902" y="1247925"/>
              <a:ext cx="1384451" cy="3376957"/>
              <a:chOff x="2004350" y="238125"/>
              <a:chExt cx="882378" cy="2152299"/>
            </a:xfrm>
          </p:grpSpPr>
          <p:sp>
            <p:nvSpPr>
              <p:cNvPr id="253" name="Google Shape;253;p9"/>
              <p:cNvSpPr/>
              <p:nvPr/>
            </p:nvSpPr>
            <p:spPr>
              <a:xfrm>
                <a:off x="2192971" y="928595"/>
                <a:ext cx="376236" cy="1413566"/>
              </a:xfrm>
              <a:custGeom>
                <a:rect b="b" l="l" r="r" t="t"/>
                <a:pathLst>
                  <a:path extrusionOk="0" h="11219" w="2986">
                    <a:moveTo>
                      <a:pt x="1" y="1"/>
                    </a:moveTo>
                    <a:lnTo>
                      <a:pt x="1" y="11218"/>
                    </a:lnTo>
                    <a:lnTo>
                      <a:pt x="2985" y="11218"/>
                    </a:lnTo>
                    <a:lnTo>
                      <a:pt x="2985" y="1"/>
                    </a:lnTo>
                    <a:close/>
                  </a:path>
                </a:pathLst>
              </a:custGeom>
              <a:solidFill>
                <a:srgbClr val="FAC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2498772" y="928595"/>
                <a:ext cx="70434" cy="1413566"/>
              </a:xfrm>
              <a:custGeom>
                <a:rect b="b" l="l" r="r" t="t"/>
                <a:pathLst>
                  <a:path extrusionOk="0" h="11219" w="559">
                    <a:moveTo>
                      <a:pt x="1" y="1"/>
                    </a:moveTo>
                    <a:lnTo>
                      <a:pt x="1" y="11218"/>
                    </a:lnTo>
                    <a:lnTo>
                      <a:pt x="558" y="11218"/>
                    </a:lnTo>
                    <a:lnTo>
                      <a:pt x="558" y="1"/>
                    </a:lnTo>
                    <a:close/>
                  </a:path>
                </a:pathLst>
              </a:custGeom>
              <a:solidFill>
                <a:srgbClr val="F8B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2192971" y="928595"/>
                <a:ext cx="376236" cy="403948"/>
              </a:xfrm>
              <a:custGeom>
                <a:rect b="b" l="l" r="r" t="t"/>
                <a:pathLst>
                  <a:path extrusionOk="0" h="3206" w="2986">
                    <a:moveTo>
                      <a:pt x="152" y="1"/>
                    </a:moveTo>
                    <a:cubicBezTo>
                      <a:pt x="94" y="1"/>
                      <a:pt x="47" y="1"/>
                      <a:pt x="1" y="24"/>
                    </a:cubicBezTo>
                    <a:lnTo>
                      <a:pt x="1" y="2776"/>
                    </a:lnTo>
                    <a:lnTo>
                      <a:pt x="13" y="2776"/>
                    </a:lnTo>
                    <a:cubicBezTo>
                      <a:pt x="210" y="2776"/>
                      <a:pt x="361" y="2625"/>
                      <a:pt x="361" y="2428"/>
                    </a:cubicBezTo>
                    <a:lnTo>
                      <a:pt x="361" y="2161"/>
                    </a:lnTo>
                    <a:lnTo>
                      <a:pt x="396" y="2161"/>
                    </a:lnTo>
                    <a:cubicBezTo>
                      <a:pt x="524" y="2161"/>
                      <a:pt x="640" y="2056"/>
                      <a:pt x="640" y="1928"/>
                    </a:cubicBezTo>
                    <a:lnTo>
                      <a:pt x="640" y="1441"/>
                    </a:lnTo>
                    <a:cubicBezTo>
                      <a:pt x="640" y="1243"/>
                      <a:pt x="791" y="1092"/>
                      <a:pt x="988" y="1092"/>
                    </a:cubicBezTo>
                    <a:cubicBezTo>
                      <a:pt x="1174" y="1092"/>
                      <a:pt x="1336" y="1243"/>
                      <a:pt x="1336" y="1441"/>
                    </a:cubicBezTo>
                    <a:lnTo>
                      <a:pt x="1336" y="2857"/>
                    </a:lnTo>
                    <a:cubicBezTo>
                      <a:pt x="1336" y="3043"/>
                      <a:pt x="1487" y="3206"/>
                      <a:pt x="1685" y="3206"/>
                    </a:cubicBezTo>
                    <a:cubicBezTo>
                      <a:pt x="1882" y="3206"/>
                      <a:pt x="2033" y="3043"/>
                      <a:pt x="2033" y="2857"/>
                    </a:cubicBezTo>
                    <a:lnTo>
                      <a:pt x="2033" y="1441"/>
                    </a:lnTo>
                    <a:cubicBezTo>
                      <a:pt x="2033" y="1243"/>
                      <a:pt x="2196" y="1092"/>
                      <a:pt x="2381" y="1092"/>
                    </a:cubicBezTo>
                    <a:cubicBezTo>
                      <a:pt x="2567" y="1092"/>
                      <a:pt x="2730" y="1243"/>
                      <a:pt x="2730" y="1441"/>
                    </a:cubicBezTo>
                    <a:lnTo>
                      <a:pt x="2730" y="2857"/>
                    </a:lnTo>
                    <a:cubicBezTo>
                      <a:pt x="2730" y="3008"/>
                      <a:pt x="2834" y="3148"/>
                      <a:pt x="2985" y="3194"/>
                    </a:cubicBezTo>
                    <a:lnTo>
                      <a:pt x="2985" y="1"/>
                    </a:lnTo>
                    <a:close/>
                  </a:path>
                </a:pathLst>
              </a:custGeom>
              <a:solidFill>
                <a:srgbClr val="F8BB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2150636" y="890543"/>
                <a:ext cx="475650" cy="403948"/>
              </a:xfrm>
              <a:custGeom>
                <a:rect b="b" l="l" r="r" t="t"/>
                <a:pathLst>
                  <a:path extrusionOk="0" h="3206" w="3775">
                    <a:moveTo>
                      <a:pt x="488" y="1"/>
                    </a:moveTo>
                    <a:cubicBezTo>
                      <a:pt x="221" y="1"/>
                      <a:pt x="0" y="210"/>
                      <a:pt x="0" y="489"/>
                    </a:cubicBezTo>
                    <a:lnTo>
                      <a:pt x="0" y="2428"/>
                    </a:lnTo>
                    <a:cubicBezTo>
                      <a:pt x="0" y="2625"/>
                      <a:pt x="151" y="2776"/>
                      <a:pt x="349" y="2776"/>
                    </a:cubicBezTo>
                    <a:cubicBezTo>
                      <a:pt x="546" y="2776"/>
                      <a:pt x="697" y="2625"/>
                      <a:pt x="697" y="2428"/>
                    </a:cubicBezTo>
                    <a:lnTo>
                      <a:pt x="697" y="2161"/>
                    </a:lnTo>
                    <a:lnTo>
                      <a:pt x="732" y="2161"/>
                    </a:lnTo>
                    <a:cubicBezTo>
                      <a:pt x="860" y="2161"/>
                      <a:pt x="976" y="2056"/>
                      <a:pt x="976" y="1929"/>
                    </a:cubicBezTo>
                    <a:lnTo>
                      <a:pt x="976" y="1441"/>
                    </a:lnTo>
                    <a:cubicBezTo>
                      <a:pt x="976" y="1243"/>
                      <a:pt x="1127" y="1092"/>
                      <a:pt x="1324" y="1092"/>
                    </a:cubicBezTo>
                    <a:cubicBezTo>
                      <a:pt x="1510" y="1092"/>
                      <a:pt x="1672" y="1243"/>
                      <a:pt x="1672" y="1441"/>
                    </a:cubicBezTo>
                    <a:lnTo>
                      <a:pt x="1672" y="2857"/>
                    </a:lnTo>
                    <a:cubicBezTo>
                      <a:pt x="1672" y="3043"/>
                      <a:pt x="1823" y="3206"/>
                      <a:pt x="2021" y="3206"/>
                    </a:cubicBezTo>
                    <a:cubicBezTo>
                      <a:pt x="2218" y="3206"/>
                      <a:pt x="2369" y="3043"/>
                      <a:pt x="2369" y="2857"/>
                    </a:cubicBezTo>
                    <a:lnTo>
                      <a:pt x="2369" y="1441"/>
                    </a:lnTo>
                    <a:cubicBezTo>
                      <a:pt x="2369" y="1243"/>
                      <a:pt x="2532" y="1092"/>
                      <a:pt x="2717" y="1092"/>
                    </a:cubicBezTo>
                    <a:cubicBezTo>
                      <a:pt x="2903" y="1092"/>
                      <a:pt x="3066" y="1243"/>
                      <a:pt x="3066" y="1441"/>
                    </a:cubicBezTo>
                    <a:lnTo>
                      <a:pt x="3066" y="2857"/>
                    </a:lnTo>
                    <a:cubicBezTo>
                      <a:pt x="3066" y="3043"/>
                      <a:pt x="3217" y="3206"/>
                      <a:pt x="3414" y="3206"/>
                    </a:cubicBezTo>
                    <a:cubicBezTo>
                      <a:pt x="3600" y="3206"/>
                      <a:pt x="3763" y="3043"/>
                      <a:pt x="3763" y="2857"/>
                    </a:cubicBezTo>
                    <a:lnTo>
                      <a:pt x="3763" y="1313"/>
                    </a:lnTo>
                    <a:cubicBezTo>
                      <a:pt x="3763" y="1301"/>
                      <a:pt x="3763" y="1301"/>
                      <a:pt x="3763" y="1290"/>
                    </a:cubicBezTo>
                    <a:lnTo>
                      <a:pt x="3774" y="489"/>
                    </a:lnTo>
                    <a:cubicBezTo>
                      <a:pt x="3774" y="210"/>
                      <a:pt x="3554" y="1"/>
                      <a:pt x="3286" y="1"/>
                    </a:cubicBezTo>
                    <a:close/>
                  </a:path>
                </a:pathLst>
              </a:custGeom>
              <a:solidFill>
                <a:srgbClr val="FBD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2004350" y="2164636"/>
                <a:ext cx="882378" cy="225788"/>
              </a:xfrm>
              <a:custGeom>
                <a:rect b="b" l="l" r="r" t="t"/>
                <a:pathLst>
                  <a:path extrusionOk="0" h="1792" w="7003">
                    <a:moveTo>
                      <a:pt x="6451" y="0"/>
                    </a:moveTo>
                    <a:cubicBezTo>
                      <a:pt x="6434" y="0"/>
                      <a:pt x="6416" y="1"/>
                      <a:pt x="6398" y="3"/>
                    </a:cubicBezTo>
                    <a:cubicBezTo>
                      <a:pt x="5736" y="3"/>
                      <a:pt x="5539" y="851"/>
                      <a:pt x="5481" y="1304"/>
                    </a:cubicBezTo>
                    <a:lnTo>
                      <a:pt x="255" y="1304"/>
                    </a:lnTo>
                    <a:cubicBezTo>
                      <a:pt x="116" y="1304"/>
                      <a:pt x="12" y="1408"/>
                      <a:pt x="12" y="1547"/>
                    </a:cubicBezTo>
                    <a:cubicBezTo>
                      <a:pt x="0" y="1687"/>
                      <a:pt x="116" y="1791"/>
                      <a:pt x="255" y="1791"/>
                    </a:cubicBezTo>
                    <a:lnTo>
                      <a:pt x="5771" y="1791"/>
                    </a:lnTo>
                    <a:lnTo>
                      <a:pt x="5771" y="1605"/>
                    </a:lnTo>
                    <a:cubicBezTo>
                      <a:pt x="5771" y="1594"/>
                      <a:pt x="5818" y="317"/>
                      <a:pt x="6387" y="317"/>
                    </a:cubicBezTo>
                    <a:cubicBezTo>
                      <a:pt x="6396" y="315"/>
                      <a:pt x="6406" y="315"/>
                      <a:pt x="6415" y="315"/>
                    </a:cubicBezTo>
                    <a:cubicBezTo>
                      <a:pt x="6498" y="315"/>
                      <a:pt x="6578" y="360"/>
                      <a:pt x="6630" y="433"/>
                    </a:cubicBezTo>
                    <a:cubicBezTo>
                      <a:pt x="6665" y="526"/>
                      <a:pt x="6665" y="630"/>
                      <a:pt x="6607" y="723"/>
                    </a:cubicBezTo>
                    <a:cubicBezTo>
                      <a:pt x="6584" y="758"/>
                      <a:pt x="6538" y="793"/>
                      <a:pt x="6480" y="793"/>
                    </a:cubicBezTo>
                    <a:lnTo>
                      <a:pt x="6329" y="781"/>
                    </a:lnTo>
                    <a:lnTo>
                      <a:pt x="6305" y="1083"/>
                    </a:lnTo>
                    <a:lnTo>
                      <a:pt x="6456" y="1106"/>
                    </a:lnTo>
                    <a:cubicBezTo>
                      <a:pt x="6467" y="1107"/>
                      <a:pt x="6477" y="1107"/>
                      <a:pt x="6487" y="1107"/>
                    </a:cubicBezTo>
                    <a:cubicBezTo>
                      <a:pt x="6639" y="1107"/>
                      <a:pt x="6787" y="1027"/>
                      <a:pt x="6863" y="886"/>
                    </a:cubicBezTo>
                    <a:cubicBezTo>
                      <a:pt x="6990" y="711"/>
                      <a:pt x="7002" y="479"/>
                      <a:pt x="6909" y="282"/>
                    </a:cubicBezTo>
                    <a:cubicBezTo>
                      <a:pt x="6814" y="112"/>
                      <a:pt x="6640" y="0"/>
                      <a:pt x="64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a:off x="2365717" y="696002"/>
                <a:ext cx="32256" cy="194666"/>
              </a:xfrm>
              <a:custGeom>
                <a:rect b="b" l="l" r="r" t="t"/>
                <a:pathLst>
                  <a:path extrusionOk="0" h="1545" w="256">
                    <a:moveTo>
                      <a:pt x="0" y="1"/>
                    </a:moveTo>
                    <a:lnTo>
                      <a:pt x="0" y="1545"/>
                    </a:lnTo>
                    <a:lnTo>
                      <a:pt x="256" y="1545"/>
                    </a:lnTo>
                    <a:lnTo>
                      <a:pt x="2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2128712" y="238125"/>
                <a:ext cx="506268" cy="547207"/>
              </a:xfrm>
              <a:custGeom>
                <a:rect b="b" l="l" r="r" t="t"/>
                <a:pathLst>
                  <a:path extrusionOk="0" h="4343" w="4018">
                    <a:moveTo>
                      <a:pt x="2009" y="0"/>
                    </a:moveTo>
                    <a:cubicBezTo>
                      <a:pt x="0" y="1719"/>
                      <a:pt x="232" y="4343"/>
                      <a:pt x="2009" y="4343"/>
                    </a:cubicBezTo>
                    <a:cubicBezTo>
                      <a:pt x="3786" y="4343"/>
                      <a:pt x="4018" y="1719"/>
                      <a:pt x="2009" y="0"/>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a:off x="2181379" y="340435"/>
                <a:ext cx="399546" cy="431793"/>
              </a:xfrm>
              <a:custGeom>
                <a:rect b="b" l="l" r="r" t="t"/>
                <a:pathLst>
                  <a:path extrusionOk="0" h="3427" w="3171">
                    <a:moveTo>
                      <a:pt x="1591" y="1"/>
                    </a:moveTo>
                    <a:cubicBezTo>
                      <a:pt x="0" y="1359"/>
                      <a:pt x="186" y="3426"/>
                      <a:pt x="1591" y="3426"/>
                    </a:cubicBezTo>
                    <a:cubicBezTo>
                      <a:pt x="2984" y="3426"/>
                      <a:pt x="3170" y="1371"/>
                      <a:pt x="1591" y="1"/>
                    </a:cubicBezTo>
                    <a:close/>
                  </a:path>
                </a:pathLst>
              </a:custGeom>
              <a:solidFill>
                <a:srgbClr val="F48E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2235433" y="442872"/>
                <a:ext cx="292824" cy="316128"/>
              </a:xfrm>
              <a:custGeom>
                <a:rect b="b" l="l" r="r" t="t"/>
                <a:pathLst>
                  <a:path extrusionOk="0" h="2509" w="2324">
                    <a:moveTo>
                      <a:pt x="1162" y="1"/>
                    </a:moveTo>
                    <a:cubicBezTo>
                      <a:pt x="1" y="999"/>
                      <a:pt x="128" y="2509"/>
                      <a:pt x="1162" y="2509"/>
                    </a:cubicBezTo>
                    <a:cubicBezTo>
                      <a:pt x="2184" y="2509"/>
                      <a:pt x="2323" y="988"/>
                      <a:pt x="1162" y="1"/>
                    </a:cubicBezTo>
                    <a:close/>
                  </a:path>
                </a:pathLst>
              </a:custGeom>
              <a:solidFill>
                <a:srgbClr val="F7B4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2288101" y="545308"/>
                <a:ext cx="187488" cy="200588"/>
              </a:xfrm>
              <a:custGeom>
                <a:rect b="b" l="l" r="r" t="t"/>
                <a:pathLst>
                  <a:path extrusionOk="0" h="1592" w="1488">
                    <a:moveTo>
                      <a:pt x="744" y="1"/>
                    </a:moveTo>
                    <a:cubicBezTo>
                      <a:pt x="1" y="628"/>
                      <a:pt x="94" y="1591"/>
                      <a:pt x="744" y="1591"/>
                    </a:cubicBezTo>
                    <a:cubicBezTo>
                      <a:pt x="1394" y="1591"/>
                      <a:pt x="1487" y="628"/>
                      <a:pt x="744" y="1"/>
                    </a:cubicBezTo>
                    <a:close/>
                  </a:path>
                </a:pathLst>
              </a:custGeom>
              <a:solidFill>
                <a:srgbClr val="FBD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9"/>
            <p:cNvSpPr/>
            <p:nvPr/>
          </p:nvSpPr>
          <p:spPr>
            <a:xfrm rot="-326776">
              <a:off x="2578190" y="3065430"/>
              <a:ext cx="571058" cy="386237"/>
            </a:xfrm>
            <a:custGeom>
              <a:rect b="b" l="l" r="r" t="t"/>
              <a:pathLst>
                <a:path extrusionOk="0" h="5271" w="7793">
                  <a:moveTo>
                    <a:pt x="5681" y="0"/>
                  </a:moveTo>
                  <a:cubicBezTo>
                    <a:pt x="4259" y="0"/>
                    <a:pt x="2620" y="482"/>
                    <a:pt x="1603" y="1411"/>
                  </a:cubicBezTo>
                  <a:cubicBezTo>
                    <a:pt x="0" y="2886"/>
                    <a:pt x="1266" y="4256"/>
                    <a:pt x="1266" y="4256"/>
                  </a:cubicBezTo>
                  <a:cubicBezTo>
                    <a:pt x="1266" y="4256"/>
                    <a:pt x="2079" y="5139"/>
                    <a:pt x="3612" y="5267"/>
                  </a:cubicBezTo>
                  <a:cubicBezTo>
                    <a:pt x="3648" y="5269"/>
                    <a:pt x="3683" y="5271"/>
                    <a:pt x="3718" y="5271"/>
                  </a:cubicBezTo>
                  <a:cubicBezTo>
                    <a:pt x="5173" y="5271"/>
                    <a:pt x="5778" y="2940"/>
                    <a:pt x="6515" y="1783"/>
                  </a:cubicBezTo>
                  <a:cubicBezTo>
                    <a:pt x="7258" y="598"/>
                    <a:pt x="7792" y="506"/>
                    <a:pt x="7792" y="506"/>
                  </a:cubicBezTo>
                  <a:cubicBezTo>
                    <a:pt x="7277" y="166"/>
                    <a:pt x="6516" y="0"/>
                    <a:pt x="5681" y="0"/>
                  </a:cubicBezTo>
                  <a:close/>
                </a:path>
              </a:pathLst>
            </a:custGeom>
            <a:solidFill>
              <a:srgbClr val="F388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9"/>
          <p:cNvSpPr/>
          <p:nvPr/>
        </p:nvSpPr>
        <p:spPr>
          <a:xfrm>
            <a:off x="4003000" y="790609"/>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txBox="1"/>
          <p:nvPr>
            <p:ph type="title"/>
          </p:nvPr>
        </p:nvSpPr>
        <p:spPr>
          <a:xfrm>
            <a:off x="3872138" y="1753325"/>
            <a:ext cx="3966600" cy="1014600"/>
          </a:xfrm>
          <a:prstGeom prst="rect">
            <a:avLst/>
          </a:prstGeom>
        </p:spPr>
        <p:txBody>
          <a:bodyPr anchorCtr="0" anchor="ctr" bIns="91425" lIns="91425" spcFirstLastPara="1" rIns="91425" wrap="square" tIns="91425">
            <a:noAutofit/>
          </a:bodyPr>
          <a:lstStyle>
            <a:lvl1pPr lvl="0" rtl="0">
              <a:spcBef>
                <a:spcPts val="0"/>
              </a:spcBef>
              <a:spcAft>
                <a:spcPts val="0"/>
              </a:spcAft>
              <a:buSzPts val="5700"/>
              <a:buNone/>
              <a:defRPr b="0" sz="5700"/>
            </a:lvl1pPr>
            <a:lvl2pPr lvl="1" rtl="0" algn="ctr">
              <a:spcBef>
                <a:spcPts val="0"/>
              </a:spcBef>
              <a:spcAft>
                <a:spcPts val="0"/>
              </a:spcAft>
              <a:buSzPts val="4500"/>
              <a:buNone/>
              <a:defRPr sz="4500"/>
            </a:lvl2pPr>
            <a:lvl3pPr lvl="2" rtl="0" algn="ctr">
              <a:spcBef>
                <a:spcPts val="0"/>
              </a:spcBef>
              <a:spcAft>
                <a:spcPts val="0"/>
              </a:spcAft>
              <a:buSzPts val="4500"/>
              <a:buNone/>
              <a:defRPr sz="4500"/>
            </a:lvl3pPr>
            <a:lvl4pPr lvl="3" rtl="0" algn="ctr">
              <a:spcBef>
                <a:spcPts val="0"/>
              </a:spcBef>
              <a:spcAft>
                <a:spcPts val="0"/>
              </a:spcAft>
              <a:buSzPts val="4500"/>
              <a:buNone/>
              <a:defRPr sz="4500"/>
            </a:lvl4pPr>
            <a:lvl5pPr lvl="4" rtl="0" algn="ctr">
              <a:spcBef>
                <a:spcPts val="0"/>
              </a:spcBef>
              <a:spcAft>
                <a:spcPts val="0"/>
              </a:spcAft>
              <a:buSzPts val="4500"/>
              <a:buNone/>
              <a:defRPr sz="4500"/>
            </a:lvl5pPr>
            <a:lvl6pPr lvl="5" rtl="0" algn="ctr">
              <a:spcBef>
                <a:spcPts val="0"/>
              </a:spcBef>
              <a:spcAft>
                <a:spcPts val="0"/>
              </a:spcAft>
              <a:buSzPts val="4500"/>
              <a:buNone/>
              <a:defRPr sz="4500"/>
            </a:lvl6pPr>
            <a:lvl7pPr lvl="6" rtl="0" algn="ctr">
              <a:spcBef>
                <a:spcPts val="0"/>
              </a:spcBef>
              <a:spcAft>
                <a:spcPts val="0"/>
              </a:spcAft>
              <a:buSzPts val="4500"/>
              <a:buNone/>
              <a:defRPr sz="4500"/>
            </a:lvl7pPr>
            <a:lvl8pPr lvl="7" rtl="0" algn="ctr">
              <a:spcBef>
                <a:spcPts val="0"/>
              </a:spcBef>
              <a:spcAft>
                <a:spcPts val="0"/>
              </a:spcAft>
              <a:buSzPts val="4500"/>
              <a:buNone/>
              <a:defRPr sz="4500"/>
            </a:lvl8pPr>
            <a:lvl9pPr lvl="8" rtl="0" algn="ctr">
              <a:spcBef>
                <a:spcPts val="0"/>
              </a:spcBef>
              <a:spcAft>
                <a:spcPts val="0"/>
              </a:spcAft>
              <a:buSzPts val="4500"/>
              <a:buNone/>
              <a:defRPr sz="4500"/>
            </a:lvl9pPr>
          </a:lstStyle>
          <a:p/>
        </p:txBody>
      </p:sp>
      <p:sp>
        <p:nvSpPr>
          <p:cNvPr id="266" name="Google Shape;266;p9"/>
          <p:cNvSpPr txBox="1"/>
          <p:nvPr>
            <p:ph idx="1" type="subTitle"/>
          </p:nvPr>
        </p:nvSpPr>
        <p:spPr>
          <a:xfrm>
            <a:off x="3900200" y="2823075"/>
            <a:ext cx="3743100" cy="82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6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67" name="Google Shape;267;p9"/>
          <p:cNvSpPr/>
          <p:nvPr/>
        </p:nvSpPr>
        <p:spPr>
          <a:xfrm>
            <a:off x="849313" y="932284"/>
            <a:ext cx="206668" cy="199029"/>
          </a:xfrm>
          <a:custGeom>
            <a:rect b="b" l="l" r="r" t="t"/>
            <a:pathLst>
              <a:path extrusionOk="0" h="2866" w="2976">
                <a:moveTo>
                  <a:pt x="625" y="1"/>
                </a:moveTo>
                <a:lnTo>
                  <a:pt x="762" y="1029"/>
                </a:lnTo>
                <a:lnTo>
                  <a:pt x="0" y="1736"/>
                </a:lnTo>
                <a:lnTo>
                  <a:pt x="1019" y="1920"/>
                </a:lnTo>
                <a:lnTo>
                  <a:pt x="1451" y="2866"/>
                </a:lnTo>
                <a:lnTo>
                  <a:pt x="1947" y="1948"/>
                </a:lnTo>
                <a:lnTo>
                  <a:pt x="2976" y="1828"/>
                </a:lnTo>
                <a:lnTo>
                  <a:pt x="2259" y="1075"/>
                </a:lnTo>
                <a:lnTo>
                  <a:pt x="2470" y="56"/>
                </a:lnTo>
                <a:lnTo>
                  <a:pt x="2470" y="56"/>
                </a:lnTo>
                <a:lnTo>
                  <a:pt x="1525" y="515"/>
                </a:lnTo>
                <a:lnTo>
                  <a:pt x="62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flipH="1" rot="10800000">
            <a:off x="1108461" y="64747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rot="-811995">
            <a:off x="3360537" y="1235337"/>
            <a:ext cx="321737" cy="243469"/>
          </a:xfrm>
          <a:custGeom>
            <a:rect b="b" l="l" r="r" t="t"/>
            <a:pathLst>
              <a:path extrusionOk="0" h="2697" w="3564">
                <a:moveTo>
                  <a:pt x="1375" y="0"/>
                </a:moveTo>
                <a:cubicBezTo>
                  <a:pt x="1334" y="0"/>
                  <a:pt x="1292" y="5"/>
                  <a:pt x="1249" y="14"/>
                </a:cubicBezTo>
                <a:cubicBezTo>
                  <a:pt x="1249" y="14"/>
                  <a:pt x="0" y="216"/>
                  <a:pt x="1148" y="2696"/>
                </a:cubicBezTo>
                <a:cubicBezTo>
                  <a:pt x="1148" y="2696"/>
                  <a:pt x="3563" y="2448"/>
                  <a:pt x="3389" y="1392"/>
                </a:cubicBezTo>
                <a:cubicBezTo>
                  <a:pt x="3313" y="1027"/>
                  <a:pt x="2949" y="890"/>
                  <a:pt x="2567" y="890"/>
                </a:cubicBezTo>
                <a:cubicBezTo>
                  <a:pt x="2438" y="890"/>
                  <a:pt x="2308" y="905"/>
                  <a:pt x="2186" y="933"/>
                </a:cubicBezTo>
                <a:cubicBezTo>
                  <a:pt x="2085" y="489"/>
                  <a:pt x="1794" y="0"/>
                  <a:pt x="1375" y="0"/>
                </a:cubicBezTo>
                <a:close/>
              </a:path>
            </a:pathLst>
          </a:custGeom>
          <a:solidFill>
            <a:srgbClr val="B35A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0" name="Shape 270"/>
        <p:cNvGrpSpPr/>
        <p:nvPr/>
      </p:nvGrpSpPr>
      <p:grpSpPr>
        <a:xfrm>
          <a:off x="0" y="0"/>
          <a:ext cx="0" cy="0"/>
          <a:chOff x="0" y="0"/>
          <a:chExt cx="0" cy="0"/>
        </a:xfrm>
      </p:grpSpPr>
      <p:sp>
        <p:nvSpPr>
          <p:cNvPr id="271" name="Google Shape;271;p10"/>
          <p:cNvSpPr txBox="1"/>
          <p:nvPr>
            <p:ph type="ctrTitle"/>
          </p:nvPr>
        </p:nvSpPr>
        <p:spPr>
          <a:xfrm>
            <a:off x="5132975" y="518650"/>
            <a:ext cx="3465600" cy="410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5200"/>
              <a:buNone/>
              <a:defRPr sz="5700">
                <a:solidFill>
                  <a:schemeClr val="dk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1pPr>
            <a:lvl2pPr lvl="1">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2pPr>
            <a:lvl3pPr lvl="2">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3pPr>
            <a:lvl4pPr lvl="3">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4pPr>
            <a:lvl5pPr lvl="4">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5pPr>
            <a:lvl6pPr lvl="5">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6pPr>
            <a:lvl7pPr lvl="6">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7pPr>
            <a:lvl8pPr lvl="7">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8pPr>
            <a:lvl9pPr lvl="8">
              <a:spcBef>
                <a:spcPts val="0"/>
              </a:spcBef>
              <a:spcAft>
                <a:spcPts val="0"/>
              </a:spcAft>
              <a:buClr>
                <a:schemeClr val="dk1"/>
              </a:buClr>
              <a:buSzPts val="3500"/>
              <a:buFont typeface="Grand Hotel"/>
              <a:buNone/>
              <a:defRPr sz="3500">
                <a:solidFill>
                  <a:schemeClr val="dk1"/>
                </a:solidFill>
                <a:latin typeface="Grand Hotel"/>
                <a:ea typeface="Grand Hotel"/>
                <a:cs typeface="Grand Hotel"/>
                <a:sym typeface="Grand Hote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1pPr>
            <a:lvl2pPr indent="-317500" lvl="1" marL="9144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indent="-317500" lvl="2" marL="13716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indent="-317500" lvl="3" marL="18288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indent="-317500" lvl="4" marL="22860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indent="-317500" lvl="5" marL="27432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indent="-317500" lvl="6" marL="32004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indent="-317500" lvl="7" marL="36576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indent="-317500" lvl="8" marL="41148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36"/>
          <p:cNvSpPr txBox="1"/>
          <p:nvPr>
            <p:ph type="ctrTitle"/>
          </p:nvPr>
        </p:nvSpPr>
        <p:spPr>
          <a:xfrm>
            <a:off x="668375" y="1545450"/>
            <a:ext cx="369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en" sz="3500">
                <a:solidFill>
                  <a:schemeClr val="accent3"/>
                </a:solidFill>
                <a:latin typeface="Playfair Display"/>
                <a:ea typeface="Playfair Display"/>
                <a:cs typeface="Playfair Display"/>
                <a:sym typeface="Playfair Display"/>
              </a:rPr>
              <a:t>VĂN BẢN 1:</a:t>
            </a:r>
            <a:r>
              <a:rPr b="1" i="1" lang="en" sz="3500">
                <a:latin typeface="Playfair Display"/>
                <a:ea typeface="Playfair Display"/>
                <a:cs typeface="Playfair Display"/>
                <a:sym typeface="Playfair Display"/>
              </a:rPr>
              <a:t> SỐNG, HAY KHÔNG SỐNG – ĐÓ LÀ VẤN ĐỀ</a:t>
            </a:r>
            <a:endParaRPr i="1" sz="3500">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45"/>
          <p:cNvSpPr txBox="1"/>
          <p:nvPr>
            <p:ph type="title"/>
          </p:nvPr>
        </p:nvSpPr>
        <p:spPr>
          <a:xfrm>
            <a:off x="578926" y="2211600"/>
            <a:ext cx="4622700" cy="720300"/>
          </a:xfrm>
          <a:prstGeom prst="rect">
            <a:avLst/>
          </a:prstGeom>
        </p:spPr>
        <p:txBody>
          <a:bodyPr anchorCtr="0" anchor="ctr" bIns="91425" lIns="91425" spcFirstLastPara="1" rIns="91425" wrap="square" tIns="91425">
            <a:noAutofit/>
          </a:bodyPr>
          <a:lstStyle/>
          <a:p>
            <a:pPr indent="0" lvl="0" marL="0" rtl="0" algn="just">
              <a:spcBef>
                <a:spcPts val="1200"/>
              </a:spcBef>
              <a:spcAft>
                <a:spcPts val="0"/>
              </a:spcAft>
              <a:buClr>
                <a:schemeClr val="dk2"/>
              </a:buClr>
              <a:buSzPts val="1100"/>
              <a:buFont typeface="Arial"/>
              <a:buNone/>
            </a:pPr>
            <a:r>
              <a:rPr lang="en" sz="2500">
                <a:latin typeface="Raleway"/>
                <a:ea typeface="Raleway"/>
                <a:cs typeface="Raleway"/>
                <a:sym typeface="Raleway"/>
              </a:rPr>
              <a:t>- Từ 1585, ông lên Luân Đôn kiếm sống, làm giúp việc cho đoàn kịch, rồi thành diễn viên, nhà soạn kịch và người đồng sở hữu đoàn kịch.</a:t>
            </a:r>
            <a:endParaRPr sz="2500">
              <a:latin typeface="Raleway"/>
              <a:ea typeface="Raleway"/>
              <a:cs typeface="Raleway"/>
              <a:sym typeface="Raleway"/>
            </a:endParaRPr>
          </a:p>
          <a:p>
            <a:pPr indent="0" lvl="0" marL="0" rtl="0" algn="just">
              <a:spcBef>
                <a:spcPts val="1200"/>
              </a:spcBef>
              <a:spcAft>
                <a:spcPts val="1200"/>
              </a:spcAft>
              <a:buNone/>
            </a:pPr>
            <a:r>
              <a:rPr lang="en" sz="2500">
                <a:latin typeface="Raleway"/>
                <a:ea typeface="Raleway"/>
                <a:cs typeface="Raleway"/>
                <a:sym typeface="Raleway"/>
              </a:rPr>
              <a:t>- 1599, ông tham gia xây dựng nên Nhà hát Địa Cầu.</a:t>
            </a:r>
            <a:endParaRPr sz="2500">
              <a:latin typeface="Raleway"/>
              <a:ea typeface="Raleway"/>
              <a:cs typeface="Raleway"/>
              <a:sym typeface="Raleway"/>
            </a:endParaRPr>
          </a:p>
        </p:txBody>
      </p:sp>
      <p:pic>
        <p:nvPicPr>
          <p:cNvPr id="902" name="Google Shape;902;p45"/>
          <p:cNvPicPr preferRelativeResize="0"/>
          <p:nvPr/>
        </p:nvPicPr>
        <p:blipFill>
          <a:blip r:embed="rId3">
            <a:alphaModFix/>
          </a:blip>
          <a:stretch>
            <a:fillRect/>
          </a:stretch>
        </p:blipFill>
        <p:spPr>
          <a:xfrm>
            <a:off x="2666025" y="1771650"/>
            <a:ext cx="8991600" cy="3371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46"/>
          <p:cNvSpPr txBox="1"/>
          <p:nvPr>
            <p:ph type="title"/>
          </p:nvPr>
        </p:nvSpPr>
        <p:spPr>
          <a:xfrm>
            <a:off x="3280125" y="1136400"/>
            <a:ext cx="7691700" cy="72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00">
                <a:latin typeface="Great Vibes"/>
                <a:ea typeface="Great Vibes"/>
                <a:cs typeface="Great Vibes"/>
                <a:sym typeface="Great Vibes"/>
              </a:rPr>
              <a:t>Trò chơi </a:t>
            </a:r>
            <a:endParaRPr sz="3900">
              <a:latin typeface="Great Vibes"/>
              <a:ea typeface="Great Vibes"/>
              <a:cs typeface="Great Vibes"/>
              <a:sym typeface="Great Vibes"/>
            </a:endParaRPr>
          </a:p>
          <a:p>
            <a:pPr indent="0" lvl="0" marL="0" rtl="0" algn="ctr">
              <a:spcBef>
                <a:spcPts val="0"/>
              </a:spcBef>
              <a:spcAft>
                <a:spcPts val="0"/>
              </a:spcAft>
              <a:buNone/>
            </a:pPr>
            <a:r>
              <a:rPr lang="en" sz="3900">
                <a:latin typeface="Great Vibes"/>
                <a:ea typeface="Great Vibes"/>
                <a:cs typeface="Great Vibes"/>
                <a:sym typeface="Great Vibes"/>
              </a:rPr>
              <a:t>“Truy tìm mật mã”</a:t>
            </a:r>
            <a:endParaRPr sz="3900">
              <a:latin typeface="Great Vibes"/>
              <a:ea typeface="Great Vibes"/>
              <a:cs typeface="Great Vibes"/>
              <a:sym typeface="Great Vibes"/>
            </a:endParaRPr>
          </a:p>
        </p:txBody>
      </p:sp>
      <p:graphicFrame>
        <p:nvGraphicFramePr>
          <p:cNvPr id="908" name="Google Shape;908;p46"/>
          <p:cNvGraphicFramePr/>
          <p:nvPr/>
        </p:nvGraphicFramePr>
        <p:xfrm>
          <a:off x="1176500" y="202163"/>
          <a:ext cx="3000000" cy="3000000"/>
        </p:xfrm>
        <a:graphic>
          <a:graphicData uri="http://schemas.openxmlformats.org/drawingml/2006/table">
            <a:tbl>
              <a:tblPr>
                <a:noFill/>
                <a:tableStyleId>{8FF6116D-2F9B-47E4-9282-F48B856AF6A5}</a:tableStyleId>
              </a:tblPr>
              <a:tblGrid>
                <a:gridCol w="420725"/>
                <a:gridCol w="420725"/>
                <a:gridCol w="420725"/>
                <a:gridCol w="420725"/>
                <a:gridCol w="420725"/>
                <a:gridCol w="420725"/>
                <a:gridCol w="420725"/>
                <a:gridCol w="420725"/>
                <a:gridCol w="420725"/>
                <a:gridCol w="420725"/>
              </a:tblGrid>
              <a:tr h="526575">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H</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V</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E</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6575">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G</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H</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I</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T</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K</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H</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6575">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B</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T</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M</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H</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M</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E</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6575">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C</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V</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E</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B</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C</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I</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E</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6575">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E</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M</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R</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U</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G</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H</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J</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X</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6575">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S</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F</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O</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H</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D</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I</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C</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U</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6575">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X</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U</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O</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G</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D</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T</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I</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D</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6575">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B</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R</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U</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G</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B</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I</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H</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26575">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A</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P</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H</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U</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C</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H</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U</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N</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G</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1100">
                          <a:solidFill>
                            <a:schemeClr val="dk1"/>
                          </a:solidFill>
                          <a:latin typeface="Raleway"/>
                          <a:ea typeface="Raleway"/>
                          <a:cs typeface="Raleway"/>
                          <a:sym typeface="Raleway"/>
                        </a:rPr>
                        <a:t>V</a:t>
                      </a:r>
                      <a:endParaRPr sz="11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909" name="Google Shape;909;p46"/>
          <p:cNvPicPr preferRelativeResize="0"/>
          <p:nvPr/>
        </p:nvPicPr>
        <p:blipFill>
          <a:blip r:embed="rId3">
            <a:alphaModFix/>
          </a:blip>
          <a:stretch>
            <a:fillRect/>
          </a:stretch>
        </p:blipFill>
        <p:spPr>
          <a:xfrm>
            <a:off x="5536150" y="2009100"/>
            <a:ext cx="2976036" cy="298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47"/>
          <p:cNvSpPr txBox="1"/>
          <p:nvPr>
            <p:ph idx="1" type="subTitle"/>
          </p:nvPr>
        </p:nvSpPr>
        <p:spPr>
          <a:xfrm>
            <a:off x="1629600" y="397875"/>
            <a:ext cx="5884800" cy="929100"/>
          </a:xfrm>
          <a:prstGeom prst="rect">
            <a:avLst/>
          </a:prstGeom>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en"/>
              <a:t>1. Sếch-xpia là nhà soạn kịch, nhà thơ nổi tiếng nhất nước Anh thời kì nào?</a:t>
            </a:r>
            <a:endParaRPr/>
          </a:p>
          <a:p>
            <a:pPr indent="0" lvl="0" marL="0" rtl="0" algn="just">
              <a:lnSpc>
                <a:spcPct val="115000"/>
              </a:lnSpc>
              <a:spcBef>
                <a:spcPts val="1200"/>
              </a:spcBef>
              <a:spcAft>
                <a:spcPts val="0"/>
              </a:spcAft>
              <a:buNone/>
            </a:pPr>
            <a:r>
              <a:rPr lang="en"/>
              <a:t>2. Ông sinh ra và lớn lên ở miền tây nam nước Anh trong một gia đình…?</a:t>
            </a:r>
            <a:endParaRPr/>
          </a:p>
          <a:p>
            <a:pPr indent="0" lvl="0" marL="0" rtl="0" algn="just">
              <a:lnSpc>
                <a:spcPct val="115000"/>
              </a:lnSpc>
              <a:spcBef>
                <a:spcPts val="1200"/>
              </a:spcBef>
              <a:spcAft>
                <a:spcPts val="0"/>
              </a:spcAft>
              <a:buNone/>
            </a:pPr>
            <a:r>
              <a:rPr lang="en"/>
              <a:t>3. Năm 1599, Sếch-xpia tham gia xây dựng nhà hát nào?</a:t>
            </a:r>
            <a:endParaRPr/>
          </a:p>
          <a:p>
            <a:pPr indent="0" lvl="0" marL="0" rtl="0" algn="just">
              <a:lnSpc>
                <a:spcPct val="115000"/>
              </a:lnSpc>
              <a:spcBef>
                <a:spcPts val="1200"/>
              </a:spcBef>
              <a:spcAft>
                <a:spcPts val="0"/>
              </a:spcAft>
              <a:buNone/>
            </a:pPr>
            <a:r>
              <a:rPr lang="en"/>
              <a:t>4. Nhân vật kịch của Sếch-xpia thường có tính cách ra sao?</a:t>
            </a:r>
            <a:endParaRPr/>
          </a:p>
          <a:p>
            <a:pPr indent="0" lvl="0" marL="0" rtl="0" algn="just">
              <a:lnSpc>
                <a:spcPct val="115000"/>
              </a:lnSpc>
              <a:spcBef>
                <a:spcPts val="1200"/>
              </a:spcBef>
              <a:spcAft>
                <a:spcPts val="0"/>
              </a:spcAft>
              <a:buNone/>
            </a:pPr>
            <a:r>
              <a:rPr lang="en"/>
              <a:t>5. Những vở bi kịch của ông chứa đựng giá trị… sâu sắc</a:t>
            </a:r>
            <a:endParaRPr/>
          </a:p>
          <a:p>
            <a:pPr indent="0" lvl="0" marL="0" rtl="0" algn="just">
              <a:lnSpc>
                <a:spcPct val="115000"/>
              </a:lnSpc>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48"/>
          <p:cNvSpPr txBox="1"/>
          <p:nvPr>
            <p:ph idx="1" type="body"/>
          </p:nvPr>
        </p:nvSpPr>
        <p:spPr>
          <a:xfrm>
            <a:off x="4047800" y="1742150"/>
            <a:ext cx="4292100" cy="25191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2"/>
              </a:buClr>
              <a:buSzPts val="1100"/>
              <a:buFont typeface="Arial"/>
              <a:buNone/>
            </a:pPr>
            <a:r>
              <a:rPr b="1" lang="en" sz="1800"/>
              <a:t>a. Vở kịch “Hăm-lét”</a:t>
            </a:r>
            <a:endParaRPr b="1" sz="1800"/>
          </a:p>
          <a:p>
            <a:pPr indent="0" lvl="0" marL="0" rtl="0" algn="just">
              <a:lnSpc>
                <a:spcPct val="115000"/>
              </a:lnSpc>
              <a:spcBef>
                <a:spcPts val="0"/>
              </a:spcBef>
              <a:spcAft>
                <a:spcPts val="0"/>
              </a:spcAft>
              <a:buClr>
                <a:schemeClr val="dk2"/>
              </a:buClr>
              <a:buSzPts val="1100"/>
              <a:buFont typeface="Arial"/>
              <a:buNone/>
            </a:pPr>
            <a:r>
              <a:rPr lang="en" sz="1800"/>
              <a:t>- Sáng tác vào khoảng 1599-1601</a:t>
            </a:r>
            <a:endParaRPr sz="1800"/>
          </a:p>
          <a:p>
            <a:pPr indent="0" lvl="0" marL="0" rtl="0" algn="just">
              <a:lnSpc>
                <a:spcPct val="115000"/>
              </a:lnSpc>
              <a:spcBef>
                <a:spcPts val="0"/>
              </a:spcBef>
              <a:spcAft>
                <a:spcPts val="0"/>
              </a:spcAft>
              <a:buClr>
                <a:schemeClr val="dk2"/>
              </a:buClr>
              <a:buSzPts val="1100"/>
              <a:buFont typeface="Arial"/>
              <a:buNone/>
            </a:pPr>
            <a:r>
              <a:rPr lang="en" sz="1800"/>
              <a:t>- Dựa trên cốt truyện về hoàng tử Ăm-lét xứ Đan Mạch trả thù cho cha.</a:t>
            </a:r>
            <a:endParaRPr sz="1800"/>
          </a:p>
          <a:p>
            <a:pPr indent="0" lvl="0" marL="0" rtl="0" algn="just">
              <a:lnSpc>
                <a:spcPct val="115000"/>
              </a:lnSpc>
              <a:spcBef>
                <a:spcPts val="0"/>
              </a:spcBef>
              <a:spcAft>
                <a:spcPts val="0"/>
              </a:spcAft>
              <a:buClr>
                <a:schemeClr val="dk2"/>
              </a:buClr>
              <a:buSzPts val="1100"/>
              <a:buFont typeface="Arial"/>
              <a:buNone/>
            </a:pPr>
            <a:r>
              <a:rPr lang="en" sz="1800"/>
              <a:t>- Sếch-xpia đặt nhân vật trong vở kịch vào bối cảnh hậu kì Phục hưng khi lí tưởng nhân văn chủ nghĩa lâm vào tình trạng khủng hoảng sâu sắc bởi xung đột với thực tế lịch sử nghiệt ngã.</a:t>
            </a:r>
            <a:endParaRPr sz="1800"/>
          </a:p>
          <a:p>
            <a:pPr indent="0" lvl="0" marL="0" rtl="0" algn="l">
              <a:spcBef>
                <a:spcPts val="0"/>
              </a:spcBef>
              <a:spcAft>
                <a:spcPts val="0"/>
              </a:spcAft>
              <a:buNone/>
            </a:pPr>
            <a:r>
              <a:rPr lang="en" sz="1800"/>
              <a:t>- Vở kịch gồm 5 hồi: Tóm tắt vở kịch</a:t>
            </a:r>
            <a:endParaRPr sz="1800"/>
          </a:p>
        </p:txBody>
      </p:sp>
      <p:sp>
        <p:nvSpPr>
          <p:cNvPr id="920" name="Google Shape;920;p48"/>
          <p:cNvSpPr txBox="1"/>
          <p:nvPr>
            <p:ph type="title"/>
          </p:nvPr>
        </p:nvSpPr>
        <p:spPr>
          <a:xfrm>
            <a:off x="664850" y="402325"/>
            <a:ext cx="7817100" cy="72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Raleway"/>
                <a:ea typeface="Raleway"/>
                <a:cs typeface="Raleway"/>
                <a:sym typeface="Raleway"/>
              </a:rPr>
              <a:t>2. Văn bản </a:t>
            </a:r>
            <a:endParaRPr sz="3000">
              <a:latin typeface="Raleway"/>
              <a:ea typeface="Raleway"/>
              <a:cs typeface="Raleway"/>
              <a:sym typeface="Raleway"/>
            </a:endParaRPr>
          </a:p>
        </p:txBody>
      </p:sp>
      <p:pic>
        <p:nvPicPr>
          <p:cNvPr id="921" name="Google Shape;921;p48"/>
          <p:cNvPicPr preferRelativeResize="0"/>
          <p:nvPr/>
        </p:nvPicPr>
        <p:blipFill rotWithShape="1">
          <a:blip r:embed="rId3">
            <a:alphaModFix/>
          </a:blip>
          <a:srcRect b="0" l="0" r="0" t="0"/>
          <a:stretch/>
        </p:blipFill>
        <p:spPr>
          <a:xfrm>
            <a:off x="12" y="1022003"/>
            <a:ext cx="4749000" cy="36092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49"/>
          <p:cNvSpPr txBox="1"/>
          <p:nvPr>
            <p:ph type="title"/>
          </p:nvPr>
        </p:nvSpPr>
        <p:spPr>
          <a:xfrm>
            <a:off x="886300" y="1419600"/>
            <a:ext cx="3806700" cy="23043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2"/>
              </a:buClr>
              <a:buSzPts val="1100"/>
              <a:buFont typeface="Arial"/>
              <a:buNone/>
            </a:pPr>
            <a:r>
              <a:rPr b="1" lang="en" sz="1900">
                <a:latin typeface="Raleway"/>
                <a:ea typeface="Raleway"/>
                <a:cs typeface="Raleway"/>
                <a:sym typeface="Raleway"/>
              </a:rPr>
              <a:t>b. Đoạn</a:t>
            </a:r>
            <a:r>
              <a:rPr lang="en" sz="1900">
                <a:latin typeface="Raleway"/>
                <a:ea typeface="Raleway"/>
                <a:cs typeface="Raleway"/>
                <a:sym typeface="Raleway"/>
              </a:rPr>
              <a:t> </a:t>
            </a:r>
            <a:r>
              <a:rPr b="1" lang="en" sz="1900">
                <a:latin typeface="Raleway"/>
                <a:ea typeface="Raleway"/>
                <a:cs typeface="Raleway"/>
                <a:sym typeface="Raleway"/>
              </a:rPr>
              <a:t>trích “Sống, hay không sống - đó là vấn đề”</a:t>
            </a:r>
            <a:endParaRPr b="1" sz="1900">
              <a:latin typeface="Raleway"/>
              <a:ea typeface="Raleway"/>
              <a:cs typeface="Raleway"/>
              <a:sym typeface="Raleway"/>
            </a:endParaRPr>
          </a:p>
          <a:p>
            <a:pPr indent="0" lvl="0" marL="0" rtl="0" algn="just">
              <a:lnSpc>
                <a:spcPct val="115000"/>
              </a:lnSpc>
              <a:spcBef>
                <a:spcPts val="0"/>
              </a:spcBef>
              <a:spcAft>
                <a:spcPts val="0"/>
              </a:spcAft>
              <a:buClr>
                <a:schemeClr val="dk2"/>
              </a:buClr>
              <a:buSzPts val="1100"/>
              <a:buFont typeface="Arial"/>
              <a:buNone/>
            </a:pPr>
            <a:r>
              <a:rPr lang="en" sz="1900">
                <a:latin typeface="Raleway"/>
                <a:ea typeface="Raleway"/>
                <a:cs typeface="Raleway"/>
                <a:sym typeface="Raleway"/>
              </a:rPr>
              <a:t>- Đoạn trích thuộc cảnh 1 hồi III của vở kịch</a:t>
            </a:r>
            <a:endParaRPr sz="1900">
              <a:latin typeface="Raleway"/>
              <a:ea typeface="Raleway"/>
              <a:cs typeface="Raleway"/>
              <a:sym typeface="Raleway"/>
            </a:endParaRPr>
          </a:p>
          <a:p>
            <a:pPr indent="0" lvl="0" marL="0" rtl="0" algn="just">
              <a:lnSpc>
                <a:spcPct val="115000"/>
              </a:lnSpc>
              <a:spcBef>
                <a:spcPts val="0"/>
              </a:spcBef>
              <a:spcAft>
                <a:spcPts val="0"/>
              </a:spcAft>
              <a:buNone/>
            </a:pPr>
            <a:r>
              <a:rPr lang="en" sz="1900">
                <a:latin typeface="Raleway"/>
                <a:ea typeface="Raleway"/>
                <a:cs typeface="Raleway"/>
                <a:sym typeface="Raleway"/>
              </a:rPr>
              <a:t>- Ý nghĩa nghệ thuật của đoạn trích: Không chỉ góp phần khơi sâu tư tưởng chủ đề của vở kịch, mà còn gợi nhiều suy ngẫm về bản tính con người, về những nỗi vướng mắc tâm tư và trăn trở muôn đời của con người trong cuộc sống.</a:t>
            </a:r>
            <a:endParaRPr sz="1900">
              <a:latin typeface="Raleway"/>
              <a:ea typeface="Raleway"/>
              <a:cs typeface="Raleway"/>
              <a:sym typeface="Raleway"/>
            </a:endParaRPr>
          </a:p>
        </p:txBody>
      </p:sp>
      <p:pic>
        <p:nvPicPr>
          <p:cNvPr id="927" name="Google Shape;927;p49"/>
          <p:cNvPicPr preferRelativeResize="0"/>
          <p:nvPr/>
        </p:nvPicPr>
        <p:blipFill rotWithShape="1">
          <a:blip r:embed="rId3">
            <a:alphaModFix/>
          </a:blip>
          <a:srcRect b="0" l="23750" r="23750" t="0"/>
          <a:stretch/>
        </p:blipFill>
        <p:spPr>
          <a:xfrm>
            <a:off x="4997038" y="850950"/>
            <a:ext cx="3441600" cy="34416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50"/>
          <p:cNvSpPr/>
          <p:nvPr/>
        </p:nvSpPr>
        <p:spPr>
          <a:xfrm>
            <a:off x="5160227" y="2113875"/>
            <a:ext cx="1086294" cy="118697"/>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6E2A12">
              <a:alpha val="4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0"/>
          <p:cNvSpPr txBox="1"/>
          <p:nvPr>
            <p:ph idx="2" type="title"/>
          </p:nvPr>
        </p:nvSpPr>
        <p:spPr>
          <a:xfrm>
            <a:off x="4920825" y="2120850"/>
            <a:ext cx="3864900" cy="90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latin typeface="Playfair Display"/>
                <a:ea typeface="Playfair Display"/>
                <a:cs typeface="Playfair Display"/>
                <a:sym typeface="Playfair Display"/>
              </a:rPr>
              <a:t>II. Khám phá </a:t>
            </a:r>
            <a:endParaRPr sz="5000">
              <a:latin typeface="Playfair Display"/>
              <a:ea typeface="Playfair Display"/>
              <a:cs typeface="Playfair Display"/>
              <a:sym typeface="Playfair Display"/>
            </a:endParaRPr>
          </a:p>
          <a:p>
            <a:pPr indent="0" lvl="0" marL="0" rtl="0" algn="l">
              <a:spcBef>
                <a:spcPts val="0"/>
              </a:spcBef>
              <a:spcAft>
                <a:spcPts val="0"/>
              </a:spcAft>
              <a:buNone/>
            </a:pPr>
            <a:r>
              <a:rPr lang="en" sz="5000">
                <a:latin typeface="Playfair Display"/>
                <a:ea typeface="Playfair Display"/>
                <a:cs typeface="Playfair Display"/>
                <a:sym typeface="Playfair Display"/>
              </a:rPr>
              <a:t>văn bản</a:t>
            </a:r>
            <a:endParaRPr sz="5000">
              <a:latin typeface="Playfair Display"/>
              <a:ea typeface="Playfair Display"/>
              <a:cs typeface="Playfair Display"/>
              <a:sym typeface="Playfair Display"/>
            </a:endParaRPr>
          </a:p>
        </p:txBody>
      </p:sp>
      <p:pic>
        <p:nvPicPr>
          <p:cNvPr id="934" name="Google Shape;934;p50"/>
          <p:cNvPicPr preferRelativeResize="0"/>
          <p:nvPr/>
        </p:nvPicPr>
        <p:blipFill rotWithShape="1">
          <a:blip r:embed="rId3">
            <a:alphaModFix/>
          </a:blip>
          <a:srcRect b="0" l="0" r="0" t="0"/>
          <a:stretch/>
        </p:blipFill>
        <p:spPr>
          <a:xfrm>
            <a:off x="-261560" y="0"/>
            <a:ext cx="5182384"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51"/>
          <p:cNvSpPr txBox="1"/>
          <p:nvPr>
            <p:ph type="title"/>
          </p:nvPr>
        </p:nvSpPr>
        <p:spPr>
          <a:xfrm>
            <a:off x="726100" y="401250"/>
            <a:ext cx="7691700" cy="72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Playfair Display"/>
                <a:ea typeface="Playfair Display"/>
                <a:cs typeface="Playfair Display"/>
                <a:sym typeface="Playfair Display"/>
              </a:rPr>
              <a:t>1. Âm mưu do thám</a:t>
            </a:r>
            <a:endParaRPr sz="3000">
              <a:latin typeface="Playfair Display"/>
              <a:ea typeface="Playfair Display"/>
              <a:cs typeface="Playfair Display"/>
              <a:sym typeface="Playfair Display"/>
            </a:endParaRPr>
          </a:p>
        </p:txBody>
      </p:sp>
      <p:grpSp>
        <p:nvGrpSpPr>
          <p:cNvPr id="940" name="Google Shape;940;p51"/>
          <p:cNvGrpSpPr/>
          <p:nvPr/>
        </p:nvGrpSpPr>
        <p:grpSpPr>
          <a:xfrm>
            <a:off x="-166765" y="1924151"/>
            <a:ext cx="3016961" cy="3886704"/>
            <a:chOff x="673235" y="1924151"/>
            <a:chExt cx="3016961" cy="3886704"/>
          </a:xfrm>
        </p:grpSpPr>
        <p:sp>
          <p:nvSpPr>
            <p:cNvPr id="941" name="Google Shape;941;p51"/>
            <p:cNvSpPr/>
            <p:nvPr/>
          </p:nvSpPr>
          <p:spPr>
            <a:xfrm>
              <a:off x="3081216" y="2997805"/>
              <a:ext cx="369346" cy="452261"/>
            </a:xfrm>
            <a:custGeom>
              <a:rect b="b" l="l" r="r" t="t"/>
              <a:pathLst>
                <a:path extrusionOk="0" h="5760" w="4704">
                  <a:moveTo>
                    <a:pt x="3404" y="1"/>
                  </a:moveTo>
                  <a:cubicBezTo>
                    <a:pt x="3129" y="1"/>
                    <a:pt x="2857" y="124"/>
                    <a:pt x="2677" y="360"/>
                  </a:cubicBezTo>
                  <a:cubicBezTo>
                    <a:pt x="1702" y="1679"/>
                    <a:pt x="0" y="3094"/>
                    <a:pt x="58" y="4911"/>
                  </a:cubicBezTo>
                  <a:cubicBezTo>
                    <a:pt x="80" y="5523"/>
                    <a:pt x="271" y="5759"/>
                    <a:pt x="547" y="5759"/>
                  </a:cubicBezTo>
                  <a:cubicBezTo>
                    <a:pt x="745" y="5759"/>
                    <a:pt x="987" y="5638"/>
                    <a:pt x="1243" y="5446"/>
                  </a:cubicBezTo>
                  <a:cubicBezTo>
                    <a:pt x="2046" y="4872"/>
                    <a:pt x="3002" y="3629"/>
                    <a:pt x="3212" y="3304"/>
                  </a:cubicBezTo>
                  <a:cubicBezTo>
                    <a:pt x="3595" y="2712"/>
                    <a:pt x="3977" y="2196"/>
                    <a:pt x="4398" y="1641"/>
                  </a:cubicBezTo>
                  <a:cubicBezTo>
                    <a:pt x="4704" y="1240"/>
                    <a:pt x="4608" y="666"/>
                    <a:pt x="4206" y="379"/>
                  </a:cubicBezTo>
                  <a:lnTo>
                    <a:pt x="3958" y="188"/>
                  </a:lnTo>
                  <a:cubicBezTo>
                    <a:pt x="3792" y="62"/>
                    <a:pt x="3597" y="1"/>
                    <a:pt x="3404" y="1"/>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1"/>
            <p:cNvSpPr/>
            <p:nvPr/>
          </p:nvSpPr>
          <p:spPr>
            <a:xfrm>
              <a:off x="2845506" y="3191901"/>
              <a:ext cx="475973" cy="606077"/>
            </a:xfrm>
            <a:custGeom>
              <a:rect b="b" l="l" r="r" t="t"/>
              <a:pathLst>
                <a:path extrusionOk="0" h="7719" w="6062">
                  <a:moveTo>
                    <a:pt x="4981" y="1"/>
                  </a:moveTo>
                  <a:cubicBezTo>
                    <a:pt x="4886" y="1"/>
                    <a:pt x="4781" y="10"/>
                    <a:pt x="4666" y="29"/>
                  </a:cubicBezTo>
                  <a:cubicBezTo>
                    <a:pt x="3232" y="278"/>
                    <a:pt x="1740" y="1769"/>
                    <a:pt x="1109" y="3031"/>
                  </a:cubicBezTo>
                  <a:cubicBezTo>
                    <a:pt x="555" y="4159"/>
                    <a:pt x="0" y="6664"/>
                    <a:pt x="1301" y="7486"/>
                  </a:cubicBezTo>
                  <a:cubicBezTo>
                    <a:pt x="1554" y="7647"/>
                    <a:pt x="1798" y="7718"/>
                    <a:pt x="2032" y="7718"/>
                  </a:cubicBezTo>
                  <a:cubicBezTo>
                    <a:pt x="3637" y="7718"/>
                    <a:pt x="4772" y="4357"/>
                    <a:pt x="5105" y="3356"/>
                  </a:cubicBezTo>
                  <a:cubicBezTo>
                    <a:pt x="5335" y="2687"/>
                    <a:pt x="6061" y="1100"/>
                    <a:pt x="5698" y="374"/>
                  </a:cubicBezTo>
                  <a:cubicBezTo>
                    <a:pt x="5576" y="145"/>
                    <a:pt x="5356" y="1"/>
                    <a:pt x="4981" y="1"/>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1"/>
            <p:cNvSpPr/>
            <p:nvPr/>
          </p:nvSpPr>
          <p:spPr>
            <a:xfrm>
              <a:off x="3103750" y="2992230"/>
              <a:ext cx="276225" cy="356626"/>
            </a:xfrm>
            <a:custGeom>
              <a:rect b="b" l="l" r="r" t="t"/>
              <a:pathLst>
                <a:path extrusionOk="0" h="4542" w="3518">
                  <a:moveTo>
                    <a:pt x="2916" y="0"/>
                  </a:moveTo>
                  <a:cubicBezTo>
                    <a:pt x="2272" y="0"/>
                    <a:pt x="1424" y="415"/>
                    <a:pt x="822" y="1311"/>
                  </a:cubicBezTo>
                  <a:cubicBezTo>
                    <a:pt x="0" y="2534"/>
                    <a:pt x="19" y="4140"/>
                    <a:pt x="612" y="4542"/>
                  </a:cubicBezTo>
                  <a:lnTo>
                    <a:pt x="3518" y="163"/>
                  </a:lnTo>
                  <a:cubicBezTo>
                    <a:pt x="3359" y="56"/>
                    <a:pt x="3151" y="0"/>
                    <a:pt x="2916" y="0"/>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1"/>
            <p:cNvSpPr/>
            <p:nvPr/>
          </p:nvSpPr>
          <p:spPr>
            <a:xfrm>
              <a:off x="2453702" y="3489798"/>
              <a:ext cx="740184" cy="746387"/>
            </a:xfrm>
            <a:custGeom>
              <a:rect b="b" l="l" r="r" t="t"/>
              <a:pathLst>
                <a:path extrusionOk="0" h="9506" w="9427">
                  <a:moveTo>
                    <a:pt x="7756" y="1"/>
                  </a:moveTo>
                  <a:cubicBezTo>
                    <a:pt x="5827" y="1"/>
                    <a:pt x="3537" y="1577"/>
                    <a:pt x="2409" y="3042"/>
                  </a:cubicBezTo>
                  <a:cubicBezTo>
                    <a:pt x="1396" y="4380"/>
                    <a:pt x="0" y="7554"/>
                    <a:pt x="1530" y="8988"/>
                  </a:cubicBezTo>
                  <a:cubicBezTo>
                    <a:pt x="1914" y="9350"/>
                    <a:pt x="2318" y="9505"/>
                    <a:pt x="2727" y="9505"/>
                  </a:cubicBezTo>
                  <a:cubicBezTo>
                    <a:pt x="4757" y="9505"/>
                    <a:pt x="6922" y="5689"/>
                    <a:pt x="7591" y="4495"/>
                  </a:cubicBezTo>
                  <a:cubicBezTo>
                    <a:pt x="8069" y="3673"/>
                    <a:pt x="9426" y="1761"/>
                    <a:pt x="9139" y="709"/>
                  </a:cubicBezTo>
                  <a:cubicBezTo>
                    <a:pt x="9025" y="308"/>
                    <a:pt x="8661" y="21"/>
                    <a:pt x="7858" y="2"/>
                  </a:cubicBezTo>
                  <a:cubicBezTo>
                    <a:pt x="7824" y="1"/>
                    <a:pt x="7790" y="1"/>
                    <a:pt x="7756" y="1"/>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1"/>
            <p:cNvSpPr/>
            <p:nvPr/>
          </p:nvSpPr>
          <p:spPr>
            <a:xfrm>
              <a:off x="1739977" y="3444729"/>
              <a:ext cx="1147612" cy="1055118"/>
            </a:xfrm>
            <a:custGeom>
              <a:rect b="b" l="l" r="r" t="t"/>
              <a:pathLst>
                <a:path extrusionOk="0" h="13438" w="14616">
                  <a:moveTo>
                    <a:pt x="10838" y="1"/>
                  </a:moveTo>
                  <a:cubicBezTo>
                    <a:pt x="5782" y="1"/>
                    <a:pt x="1" y="7945"/>
                    <a:pt x="3947" y="12296"/>
                  </a:cubicBezTo>
                  <a:cubicBezTo>
                    <a:pt x="4678" y="13107"/>
                    <a:pt x="5647" y="13437"/>
                    <a:pt x="6683" y="13437"/>
                  </a:cubicBezTo>
                  <a:cubicBezTo>
                    <a:pt x="8847" y="13437"/>
                    <a:pt x="11304" y="11999"/>
                    <a:pt x="12494" y="10499"/>
                  </a:cubicBezTo>
                  <a:cubicBezTo>
                    <a:pt x="13698" y="9008"/>
                    <a:pt x="14310" y="7344"/>
                    <a:pt x="14329" y="6025"/>
                  </a:cubicBezTo>
                  <a:cubicBezTo>
                    <a:pt x="14348" y="5872"/>
                    <a:pt x="14367" y="5719"/>
                    <a:pt x="14367" y="5585"/>
                  </a:cubicBezTo>
                  <a:cubicBezTo>
                    <a:pt x="14425" y="4362"/>
                    <a:pt x="13851" y="3195"/>
                    <a:pt x="12838" y="2507"/>
                  </a:cubicBezTo>
                  <a:lnTo>
                    <a:pt x="14616" y="2029"/>
                  </a:lnTo>
                  <a:cubicBezTo>
                    <a:pt x="13555" y="598"/>
                    <a:pt x="12223" y="1"/>
                    <a:pt x="10838" y="1"/>
                  </a:cubicBezTo>
                  <a:close/>
                </a:path>
              </a:pathLst>
            </a:custGeom>
            <a:solidFill>
              <a:srgbClr val="C08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1"/>
            <p:cNvSpPr/>
            <p:nvPr/>
          </p:nvSpPr>
          <p:spPr>
            <a:xfrm>
              <a:off x="673235" y="3737601"/>
              <a:ext cx="1965136" cy="2073255"/>
            </a:xfrm>
            <a:custGeom>
              <a:rect b="b" l="l" r="r" t="t"/>
              <a:pathLst>
                <a:path extrusionOk="0" h="26405" w="25028">
                  <a:moveTo>
                    <a:pt x="14761" y="1"/>
                  </a:moveTo>
                  <a:lnTo>
                    <a:pt x="1" y="17954"/>
                  </a:lnTo>
                  <a:lnTo>
                    <a:pt x="10268" y="26405"/>
                  </a:lnTo>
                  <a:lnTo>
                    <a:pt x="25028" y="8432"/>
                  </a:lnTo>
                  <a:lnTo>
                    <a:pt x="14761" y="1"/>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1"/>
            <p:cNvSpPr/>
            <p:nvPr/>
          </p:nvSpPr>
          <p:spPr>
            <a:xfrm>
              <a:off x="2302085" y="3263745"/>
              <a:ext cx="620053" cy="608511"/>
            </a:xfrm>
            <a:custGeom>
              <a:rect b="b" l="l" r="r" t="t"/>
              <a:pathLst>
                <a:path extrusionOk="0" h="7750" w="7897">
                  <a:moveTo>
                    <a:pt x="4622" y="1"/>
                  </a:moveTo>
                  <a:cubicBezTo>
                    <a:pt x="3343" y="1"/>
                    <a:pt x="1976" y="817"/>
                    <a:pt x="1147" y="2212"/>
                  </a:cubicBezTo>
                  <a:cubicBezTo>
                    <a:pt x="0" y="4143"/>
                    <a:pt x="325" y="6437"/>
                    <a:pt x="1874" y="7374"/>
                  </a:cubicBezTo>
                  <a:cubicBezTo>
                    <a:pt x="2304" y="7629"/>
                    <a:pt x="2783" y="7750"/>
                    <a:pt x="3275" y="7750"/>
                  </a:cubicBezTo>
                  <a:cubicBezTo>
                    <a:pt x="4554" y="7750"/>
                    <a:pt x="5921" y="6933"/>
                    <a:pt x="6749" y="5539"/>
                  </a:cubicBezTo>
                  <a:cubicBezTo>
                    <a:pt x="7897" y="3608"/>
                    <a:pt x="7572" y="1313"/>
                    <a:pt x="6023" y="376"/>
                  </a:cubicBezTo>
                  <a:cubicBezTo>
                    <a:pt x="5593" y="121"/>
                    <a:pt x="5114" y="1"/>
                    <a:pt x="4622" y="1"/>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1"/>
            <p:cNvSpPr/>
            <p:nvPr/>
          </p:nvSpPr>
          <p:spPr>
            <a:xfrm>
              <a:off x="2491234" y="2042713"/>
              <a:ext cx="1139446" cy="1837624"/>
            </a:xfrm>
            <a:custGeom>
              <a:rect b="b" l="l" r="r" t="t"/>
              <a:pathLst>
                <a:path extrusionOk="0" h="23404" w="14512">
                  <a:moveTo>
                    <a:pt x="9292" y="1"/>
                  </a:moveTo>
                  <a:lnTo>
                    <a:pt x="0" y="17763"/>
                  </a:lnTo>
                  <a:lnTo>
                    <a:pt x="4551" y="23403"/>
                  </a:lnTo>
                  <a:lnTo>
                    <a:pt x="14512" y="6176"/>
                  </a:lnTo>
                  <a:lnTo>
                    <a:pt x="9292" y="1"/>
                  </a:lnTo>
                  <a:close/>
                </a:path>
              </a:pathLst>
            </a:custGeom>
            <a:solidFill>
              <a:srgbClr val="F49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1"/>
            <p:cNvSpPr/>
            <p:nvPr/>
          </p:nvSpPr>
          <p:spPr>
            <a:xfrm>
              <a:off x="2200012" y="1930118"/>
              <a:ext cx="1429176" cy="1951709"/>
            </a:xfrm>
            <a:custGeom>
              <a:rect b="b" l="l" r="r" t="t"/>
              <a:pathLst>
                <a:path extrusionOk="0" h="24857" w="18202">
                  <a:moveTo>
                    <a:pt x="10191" y="1"/>
                  </a:moveTo>
                  <a:lnTo>
                    <a:pt x="0" y="17954"/>
                  </a:lnTo>
                  <a:lnTo>
                    <a:pt x="8279" y="24856"/>
                  </a:lnTo>
                  <a:lnTo>
                    <a:pt x="18202" y="7610"/>
                  </a:lnTo>
                  <a:lnTo>
                    <a:pt x="10191" y="1"/>
                  </a:lnTo>
                  <a:close/>
                </a:path>
              </a:pathLst>
            </a:custGeom>
            <a:solidFill>
              <a:srgbClr val="FCDC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1"/>
            <p:cNvSpPr/>
            <p:nvPr/>
          </p:nvSpPr>
          <p:spPr>
            <a:xfrm>
              <a:off x="2070850" y="1924151"/>
              <a:ext cx="1550878" cy="1977149"/>
            </a:xfrm>
            <a:custGeom>
              <a:rect b="b" l="l" r="r" t="t"/>
              <a:pathLst>
                <a:path extrusionOk="0" h="25181" w="19752">
                  <a:moveTo>
                    <a:pt x="9733" y="0"/>
                  </a:moveTo>
                  <a:lnTo>
                    <a:pt x="1" y="18049"/>
                  </a:lnTo>
                  <a:lnTo>
                    <a:pt x="9828" y="25181"/>
                  </a:lnTo>
                  <a:lnTo>
                    <a:pt x="19751" y="7935"/>
                  </a:lnTo>
                  <a:lnTo>
                    <a:pt x="9733" y="0"/>
                  </a:lnTo>
                  <a:close/>
                </a:path>
              </a:pathLst>
            </a:custGeom>
            <a:solidFill>
              <a:srgbClr val="FDE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1"/>
            <p:cNvSpPr/>
            <p:nvPr/>
          </p:nvSpPr>
          <p:spPr>
            <a:xfrm>
              <a:off x="1842678" y="3368331"/>
              <a:ext cx="1071293" cy="555747"/>
            </a:xfrm>
            <a:custGeom>
              <a:rect b="b" l="l" r="r" t="t"/>
              <a:pathLst>
                <a:path extrusionOk="0" h="7078" w="13644">
                  <a:moveTo>
                    <a:pt x="498" y="0"/>
                  </a:moveTo>
                  <a:lnTo>
                    <a:pt x="1" y="325"/>
                  </a:lnTo>
                  <a:lnTo>
                    <a:pt x="12619" y="7017"/>
                  </a:lnTo>
                  <a:lnTo>
                    <a:pt x="12658" y="7036"/>
                  </a:lnTo>
                  <a:lnTo>
                    <a:pt x="12639" y="7036"/>
                  </a:lnTo>
                  <a:cubicBezTo>
                    <a:pt x="12717" y="7065"/>
                    <a:pt x="12793" y="7078"/>
                    <a:pt x="12865" y="7078"/>
                  </a:cubicBezTo>
                  <a:cubicBezTo>
                    <a:pt x="13327" y="7078"/>
                    <a:pt x="13643" y="6551"/>
                    <a:pt x="13346" y="6138"/>
                  </a:cubicBezTo>
                  <a:lnTo>
                    <a:pt x="8318" y="192"/>
                  </a:lnTo>
                  <a:lnTo>
                    <a:pt x="7648" y="287"/>
                  </a:lnTo>
                  <a:lnTo>
                    <a:pt x="12581" y="6119"/>
                  </a:lnTo>
                  <a:lnTo>
                    <a:pt x="498" y="0"/>
                  </a:ln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1"/>
            <p:cNvSpPr/>
            <p:nvPr/>
          </p:nvSpPr>
          <p:spPr>
            <a:xfrm>
              <a:off x="1841186" y="1940640"/>
              <a:ext cx="1788001" cy="1942680"/>
            </a:xfrm>
            <a:custGeom>
              <a:rect b="b" l="l" r="r" t="t"/>
              <a:pathLst>
                <a:path extrusionOk="0" h="24742" w="22772">
                  <a:moveTo>
                    <a:pt x="9924" y="1"/>
                  </a:moveTo>
                  <a:lnTo>
                    <a:pt x="0" y="18508"/>
                  </a:lnTo>
                  <a:lnTo>
                    <a:pt x="12849" y="24741"/>
                  </a:lnTo>
                  <a:lnTo>
                    <a:pt x="22772" y="7495"/>
                  </a:lnTo>
                  <a:lnTo>
                    <a:pt x="9924" y="1"/>
                  </a:lnTo>
                  <a:close/>
                </a:path>
              </a:pathLst>
            </a:custGeom>
            <a:solidFill>
              <a:srgbClr val="F49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1"/>
            <p:cNvSpPr/>
            <p:nvPr/>
          </p:nvSpPr>
          <p:spPr>
            <a:xfrm>
              <a:off x="2791485" y="2503613"/>
              <a:ext cx="876726" cy="1396198"/>
            </a:xfrm>
            <a:custGeom>
              <a:rect b="b" l="l" r="r" t="t"/>
              <a:pathLst>
                <a:path extrusionOk="0" h="17782" w="11166">
                  <a:moveTo>
                    <a:pt x="9904" y="0"/>
                  </a:moveTo>
                  <a:lnTo>
                    <a:pt x="0" y="17265"/>
                  </a:lnTo>
                  <a:lnTo>
                    <a:pt x="1300" y="17782"/>
                  </a:lnTo>
                  <a:lnTo>
                    <a:pt x="11166" y="593"/>
                  </a:lnTo>
                  <a:lnTo>
                    <a:pt x="9904" y="0"/>
                  </a:ln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1"/>
            <p:cNvSpPr/>
            <p:nvPr/>
          </p:nvSpPr>
          <p:spPr>
            <a:xfrm>
              <a:off x="2621809" y="1940640"/>
              <a:ext cx="1068388" cy="635285"/>
            </a:xfrm>
            <a:custGeom>
              <a:rect b="b" l="l" r="r" t="t"/>
              <a:pathLst>
                <a:path extrusionOk="0" h="8091" w="13607">
                  <a:moveTo>
                    <a:pt x="1" y="1"/>
                  </a:moveTo>
                  <a:lnTo>
                    <a:pt x="12581" y="8031"/>
                  </a:lnTo>
                  <a:lnTo>
                    <a:pt x="12600" y="8050"/>
                  </a:lnTo>
                  <a:cubicBezTo>
                    <a:pt x="12674" y="8078"/>
                    <a:pt x="12747" y="8091"/>
                    <a:pt x="12816" y="8091"/>
                  </a:cubicBezTo>
                  <a:cubicBezTo>
                    <a:pt x="13272" y="8091"/>
                    <a:pt x="13606" y="7547"/>
                    <a:pt x="13308" y="7132"/>
                  </a:cubicBezTo>
                  <a:lnTo>
                    <a:pt x="7859" y="1339"/>
                  </a:lnTo>
                  <a:lnTo>
                    <a:pt x="7610" y="1282"/>
                  </a:lnTo>
                  <a:lnTo>
                    <a:pt x="7610" y="1282"/>
                  </a:lnTo>
                  <a:lnTo>
                    <a:pt x="12543" y="7113"/>
                  </a:lnTo>
                  <a:lnTo>
                    <a:pt x="12543" y="7113"/>
                  </a:lnTo>
                  <a:lnTo>
                    <a:pt x="421" y="1"/>
                  </a:ln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1"/>
            <p:cNvSpPr/>
            <p:nvPr/>
          </p:nvSpPr>
          <p:spPr>
            <a:xfrm>
              <a:off x="2917585" y="3289499"/>
              <a:ext cx="333307" cy="596576"/>
            </a:xfrm>
            <a:custGeom>
              <a:rect b="b" l="l" r="r" t="t"/>
              <a:pathLst>
                <a:path extrusionOk="0" h="7598" w="4245">
                  <a:moveTo>
                    <a:pt x="3032" y="0"/>
                  </a:moveTo>
                  <a:cubicBezTo>
                    <a:pt x="2076" y="0"/>
                    <a:pt x="1345" y="1853"/>
                    <a:pt x="1052" y="2457"/>
                  </a:cubicBezTo>
                  <a:cubicBezTo>
                    <a:pt x="593" y="3394"/>
                    <a:pt x="0" y="4216"/>
                    <a:pt x="58" y="5306"/>
                  </a:cubicBezTo>
                  <a:cubicBezTo>
                    <a:pt x="115" y="6109"/>
                    <a:pt x="440" y="7218"/>
                    <a:pt x="1319" y="7524"/>
                  </a:cubicBezTo>
                  <a:cubicBezTo>
                    <a:pt x="1473" y="7574"/>
                    <a:pt x="1617" y="7598"/>
                    <a:pt x="1752" y="7598"/>
                  </a:cubicBezTo>
                  <a:cubicBezTo>
                    <a:pt x="3415" y="7598"/>
                    <a:pt x="3715" y="4036"/>
                    <a:pt x="3786" y="2993"/>
                  </a:cubicBezTo>
                  <a:cubicBezTo>
                    <a:pt x="3843" y="2304"/>
                    <a:pt x="4245" y="870"/>
                    <a:pt x="3614" y="259"/>
                  </a:cubicBezTo>
                  <a:cubicBezTo>
                    <a:pt x="3537" y="163"/>
                    <a:pt x="3442" y="106"/>
                    <a:pt x="3346" y="67"/>
                  </a:cubicBezTo>
                  <a:cubicBezTo>
                    <a:pt x="3239" y="21"/>
                    <a:pt x="3134" y="0"/>
                    <a:pt x="3032" y="0"/>
                  </a:cubicBezTo>
                  <a:close/>
                </a:path>
              </a:pathLst>
            </a:custGeom>
            <a:solidFill>
              <a:srgbClr val="C08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1"/>
            <p:cNvSpPr/>
            <p:nvPr/>
          </p:nvSpPr>
          <p:spPr>
            <a:xfrm>
              <a:off x="3031671" y="3079463"/>
              <a:ext cx="322785" cy="470241"/>
            </a:xfrm>
            <a:custGeom>
              <a:rect b="b" l="l" r="r" t="t"/>
              <a:pathLst>
                <a:path extrusionOk="0" h="5989" w="4111">
                  <a:moveTo>
                    <a:pt x="2616" y="0"/>
                  </a:moveTo>
                  <a:cubicBezTo>
                    <a:pt x="1892" y="0"/>
                    <a:pt x="1249" y="950"/>
                    <a:pt x="937" y="1481"/>
                  </a:cubicBezTo>
                  <a:cubicBezTo>
                    <a:pt x="364" y="2456"/>
                    <a:pt x="0" y="4196"/>
                    <a:pt x="306" y="5304"/>
                  </a:cubicBezTo>
                  <a:cubicBezTo>
                    <a:pt x="443" y="5795"/>
                    <a:pt x="631" y="5988"/>
                    <a:pt x="843" y="5988"/>
                  </a:cubicBezTo>
                  <a:cubicBezTo>
                    <a:pt x="1045" y="5988"/>
                    <a:pt x="1268" y="5814"/>
                    <a:pt x="1492" y="5553"/>
                  </a:cubicBezTo>
                  <a:cubicBezTo>
                    <a:pt x="2027" y="4826"/>
                    <a:pt x="2467" y="4043"/>
                    <a:pt x="2773" y="3201"/>
                  </a:cubicBezTo>
                  <a:cubicBezTo>
                    <a:pt x="3021" y="2417"/>
                    <a:pt x="4111" y="869"/>
                    <a:pt x="3136" y="180"/>
                  </a:cubicBezTo>
                  <a:lnTo>
                    <a:pt x="3117" y="161"/>
                  </a:lnTo>
                  <a:cubicBezTo>
                    <a:pt x="2948" y="49"/>
                    <a:pt x="2780" y="0"/>
                    <a:pt x="2616" y="0"/>
                  </a:cubicBezTo>
                  <a:close/>
                </a:path>
              </a:pathLst>
            </a:custGeom>
            <a:solidFill>
              <a:srgbClr val="C08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1"/>
            <p:cNvSpPr/>
            <p:nvPr/>
          </p:nvSpPr>
          <p:spPr>
            <a:xfrm>
              <a:off x="3153999" y="3137250"/>
              <a:ext cx="151696" cy="173367"/>
            </a:xfrm>
            <a:custGeom>
              <a:rect b="b" l="l" r="r" t="t"/>
              <a:pathLst>
                <a:path extrusionOk="0" h="2208" w="1932">
                  <a:moveTo>
                    <a:pt x="574" y="0"/>
                  </a:moveTo>
                  <a:lnTo>
                    <a:pt x="154" y="1109"/>
                  </a:lnTo>
                  <a:cubicBezTo>
                    <a:pt x="1" y="1549"/>
                    <a:pt x="135" y="1989"/>
                    <a:pt x="460" y="2103"/>
                  </a:cubicBezTo>
                  <a:lnTo>
                    <a:pt x="670" y="2180"/>
                  </a:lnTo>
                  <a:cubicBezTo>
                    <a:pt x="721" y="2199"/>
                    <a:pt x="774" y="2208"/>
                    <a:pt x="828" y="2208"/>
                  </a:cubicBezTo>
                  <a:cubicBezTo>
                    <a:pt x="1102" y="2208"/>
                    <a:pt x="1403" y="1977"/>
                    <a:pt x="1530" y="1625"/>
                  </a:cubicBezTo>
                  <a:lnTo>
                    <a:pt x="1932" y="497"/>
                  </a:lnTo>
                  <a:lnTo>
                    <a:pt x="5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1"/>
            <p:cNvSpPr/>
            <p:nvPr/>
          </p:nvSpPr>
          <p:spPr>
            <a:xfrm>
              <a:off x="2380131" y="3562192"/>
              <a:ext cx="810693" cy="742461"/>
            </a:xfrm>
            <a:custGeom>
              <a:rect b="b" l="l" r="r" t="t"/>
              <a:pathLst>
                <a:path extrusionOk="0" h="9456" w="10325">
                  <a:moveTo>
                    <a:pt x="8128" y="1"/>
                  </a:moveTo>
                  <a:cubicBezTo>
                    <a:pt x="7828" y="1"/>
                    <a:pt x="7523" y="146"/>
                    <a:pt x="7228" y="514"/>
                  </a:cubicBezTo>
                  <a:cubicBezTo>
                    <a:pt x="6635" y="1260"/>
                    <a:pt x="6176" y="2063"/>
                    <a:pt x="5392" y="2617"/>
                  </a:cubicBezTo>
                  <a:cubicBezTo>
                    <a:pt x="4608" y="3172"/>
                    <a:pt x="3767" y="3745"/>
                    <a:pt x="2945" y="4319"/>
                  </a:cubicBezTo>
                  <a:cubicBezTo>
                    <a:pt x="1568" y="5275"/>
                    <a:pt x="0" y="7722"/>
                    <a:pt x="1798" y="9041"/>
                  </a:cubicBezTo>
                  <a:cubicBezTo>
                    <a:pt x="2187" y="9334"/>
                    <a:pt x="2585" y="9456"/>
                    <a:pt x="2979" y="9456"/>
                  </a:cubicBezTo>
                  <a:cubicBezTo>
                    <a:pt x="4287" y="9456"/>
                    <a:pt x="5555" y="8112"/>
                    <a:pt x="6348" y="7187"/>
                  </a:cubicBezTo>
                  <a:cubicBezTo>
                    <a:pt x="6903" y="6537"/>
                    <a:pt x="7572" y="5944"/>
                    <a:pt x="8107" y="5275"/>
                  </a:cubicBezTo>
                  <a:cubicBezTo>
                    <a:pt x="8451" y="4854"/>
                    <a:pt x="8834" y="4433"/>
                    <a:pt x="9178" y="4013"/>
                  </a:cubicBezTo>
                  <a:cubicBezTo>
                    <a:pt x="9732" y="3325"/>
                    <a:pt x="10325" y="2617"/>
                    <a:pt x="10134" y="1833"/>
                  </a:cubicBezTo>
                  <a:cubicBezTo>
                    <a:pt x="10076" y="1623"/>
                    <a:pt x="9981" y="1413"/>
                    <a:pt x="9847" y="1260"/>
                  </a:cubicBezTo>
                  <a:cubicBezTo>
                    <a:pt x="9402" y="684"/>
                    <a:pt x="8778" y="1"/>
                    <a:pt x="8128" y="1"/>
                  </a:cubicBezTo>
                  <a:close/>
                </a:path>
              </a:pathLst>
            </a:custGeom>
            <a:solidFill>
              <a:srgbClr val="C08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1"/>
            <p:cNvSpPr/>
            <p:nvPr/>
          </p:nvSpPr>
          <p:spPr>
            <a:xfrm>
              <a:off x="1236207" y="4199992"/>
              <a:ext cx="1402166" cy="1609373"/>
            </a:xfrm>
            <a:custGeom>
              <a:rect b="b" l="l" r="r" t="t"/>
              <a:pathLst>
                <a:path extrusionOk="0" h="20497" w="17858">
                  <a:moveTo>
                    <a:pt x="14761" y="1"/>
                  </a:moveTo>
                  <a:lnTo>
                    <a:pt x="0" y="17954"/>
                  </a:lnTo>
                  <a:lnTo>
                    <a:pt x="3098" y="20497"/>
                  </a:lnTo>
                  <a:lnTo>
                    <a:pt x="17858" y="2543"/>
                  </a:lnTo>
                  <a:lnTo>
                    <a:pt x="14761" y="1"/>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0" name="Google Shape;960;p51"/>
          <p:cNvGrpSpPr/>
          <p:nvPr/>
        </p:nvGrpSpPr>
        <p:grpSpPr>
          <a:xfrm>
            <a:off x="6293884" y="1924151"/>
            <a:ext cx="3016880" cy="3885215"/>
            <a:chOff x="5453784" y="1924151"/>
            <a:chExt cx="3016880" cy="3885215"/>
          </a:xfrm>
        </p:grpSpPr>
        <p:sp>
          <p:nvSpPr>
            <p:cNvPr id="961" name="Google Shape;961;p51"/>
            <p:cNvSpPr/>
            <p:nvPr/>
          </p:nvSpPr>
          <p:spPr>
            <a:xfrm>
              <a:off x="5693342" y="2997805"/>
              <a:ext cx="369346" cy="452261"/>
            </a:xfrm>
            <a:custGeom>
              <a:rect b="b" l="l" r="r" t="t"/>
              <a:pathLst>
                <a:path extrusionOk="0" h="5760" w="4704">
                  <a:moveTo>
                    <a:pt x="1299" y="1"/>
                  </a:moveTo>
                  <a:cubicBezTo>
                    <a:pt x="1107" y="1"/>
                    <a:pt x="912" y="62"/>
                    <a:pt x="746" y="188"/>
                  </a:cubicBezTo>
                  <a:lnTo>
                    <a:pt x="478" y="379"/>
                  </a:lnTo>
                  <a:cubicBezTo>
                    <a:pt x="77" y="666"/>
                    <a:pt x="0" y="1240"/>
                    <a:pt x="306" y="1641"/>
                  </a:cubicBezTo>
                  <a:cubicBezTo>
                    <a:pt x="708" y="2196"/>
                    <a:pt x="1109" y="2712"/>
                    <a:pt x="1491" y="3304"/>
                  </a:cubicBezTo>
                  <a:cubicBezTo>
                    <a:pt x="1702" y="3629"/>
                    <a:pt x="2658" y="4872"/>
                    <a:pt x="3442" y="5446"/>
                  </a:cubicBezTo>
                  <a:cubicBezTo>
                    <a:pt x="3705" y="5638"/>
                    <a:pt x="3952" y="5759"/>
                    <a:pt x="4153" y="5759"/>
                  </a:cubicBezTo>
                  <a:cubicBezTo>
                    <a:pt x="4433" y="5759"/>
                    <a:pt x="4624" y="5523"/>
                    <a:pt x="4646" y="4911"/>
                  </a:cubicBezTo>
                  <a:cubicBezTo>
                    <a:pt x="4704" y="3094"/>
                    <a:pt x="3002" y="1679"/>
                    <a:pt x="2008" y="360"/>
                  </a:cubicBezTo>
                  <a:cubicBezTo>
                    <a:pt x="1839" y="124"/>
                    <a:pt x="1572" y="1"/>
                    <a:pt x="1299" y="1"/>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1"/>
            <p:cNvSpPr/>
            <p:nvPr/>
          </p:nvSpPr>
          <p:spPr>
            <a:xfrm>
              <a:off x="5822425" y="3191901"/>
              <a:ext cx="475973" cy="606077"/>
            </a:xfrm>
            <a:custGeom>
              <a:rect b="b" l="l" r="r" t="t"/>
              <a:pathLst>
                <a:path extrusionOk="0" h="7719" w="6062">
                  <a:moveTo>
                    <a:pt x="1081" y="1"/>
                  </a:moveTo>
                  <a:cubicBezTo>
                    <a:pt x="705" y="1"/>
                    <a:pt x="486" y="145"/>
                    <a:pt x="364" y="374"/>
                  </a:cubicBezTo>
                  <a:cubicBezTo>
                    <a:pt x="0" y="1100"/>
                    <a:pt x="727" y="2687"/>
                    <a:pt x="956" y="3356"/>
                  </a:cubicBezTo>
                  <a:cubicBezTo>
                    <a:pt x="1290" y="4357"/>
                    <a:pt x="2425" y="7718"/>
                    <a:pt x="4030" y="7718"/>
                  </a:cubicBezTo>
                  <a:cubicBezTo>
                    <a:pt x="4264" y="7718"/>
                    <a:pt x="4508" y="7647"/>
                    <a:pt x="4761" y="7486"/>
                  </a:cubicBezTo>
                  <a:cubicBezTo>
                    <a:pt x="6061" y="6664"/>
                    <a:pt x="5507" y="4159"/>
                    <a:pt x="4952" y="3031"/>
                  </a:cubicBezTo>
                  <a:cubicBezTo>
                    <a:pt x="4321" y="1769"/>
                    <a:pt x="2830" y="278"/>
                    <a:pt x="1396" y="29"/>
                  </a:cubicBezTo>
                  <a:cubicBezTo>
                    <a:pt x="1280" y="10"/>
                    <a:pt x="1176" y="1"/>
                    <a:pt x="1081" y="1"/>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1"/>
            <p:cNvSpPr/>
            <p:nvPr/>
          </p:nvSpPr>
          <p:spPr>
            <a:xfrm>
              <a:off x="5763851" y="2992230"/>
              <a:ext cx="276303" cy="356626"/>
            </a:xfrm>
            <a:custGeom>
              <a:rect b="b" l="l" r="r" t="t"/>
              <a:pathLst>
                <a:path extrusionOk="0" h="4542" w="3519">
                  <a:moveTo>
                    <a:pt x="603" y="0"/>
                  </a:moveTo>
                  <a:cubicBezTo>
                    <a:pt x="368" y="0"/>
                    <a:pt x="160" y="56"/>
                    <a:pt x="1" y="163"/>
                  </a:cubicBezTo>
                  <a:lnTo>
                    <a:pt x="2907" y="4542"/>
                  </a:lnTo>
                  <a:cubicBezTo>
                    <a:pt x="3500" y="4140"/>
                    <a:pt x="3519" y="2534"/>
                    <a:pt x="2697" y="1311"/>
                  </a:cubicBezTo>
                  <a:cubicBezTo>
                    <a:pt x="2095" y="415"/>
                    <a:pt x="1247" y="0"/>
                    <a:pt x="603" y="0"/>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1"/>
            <p:cNvSpPr/>
            <p:nvPr/>
          </p:nvSpPr>
          <p:spPr>
            <a:xfrm>
              <a:off x="5950016" y="3489798"/>
              <a:ext cx="740184" cy="746387"/>
            </a:xfrm>
            <a:custGeom>
              <a:rect b="b" l="l" r="r" t="t"/>
              <a:pathLst>
                <a:path extrusionOk="0" h="9506" w="9427">
                  <a:moveTo>
                    <a:pt x="1671" y="1"/>
                  </a:moveTo>
                  <a:cubicBezTo>
                    <a:pt x="1636" y="1"/>
                    <a:pt x="1602" y="1"/>
                    <a:pt x="1568" y="2"/>
                  </a:cubicBezTo>
                  <a:cubicBezTo>
                    <a:pt x="765" y="21"/>
                    <a:pt x="402" y="308"/>
                    <a:pt x="287" y="709"/>
                  </a:cubicBezTo>
                  <a:cubicBezTo>
                    <a:pt x="1" y="1761"/>
                    <a:pt x="1358" y="3673"/>
                    <a:pt x="1817" y="4495"/>
                  </a:cubicBezTo>
                  <a:cubicBezTo>
                    <a:pt x="2501" y="5689"/>
                    <a:pt x="4669" y="9505"/>
                    <a:pt x="6700" y="9505"/>
                  </a:cubicBezTo>
                  <a:cubicBezTo>
                    <a:pt x="7109" y="9505"/>
                    <a:pt x="7512" y="9350"/>
                    <a:pt x="7897" y="8988"/>
                  </a:cubicBezTo>
                  <a:cubicBezTo>
                    <a:pt x="9426" y="7554"/>
                    <a:pt x="8031" y="4380"/>
                    <a:pt x="6998" y="3042"/>
                  </a:cubicBezTo>
                  <a:cubicBezTo>
                    <a:pt x="5890" y="1577"/>
                    <a:pt x="3600" y="1"/>
                    <a:pt x="1671" y="1"/>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1"/>
            <p:cNvSpPr/>
            <p:nvPr/>
          </p:nvSpPr>
          <p:spPr>
            <a:xfrm>
              <a:off x="6256235" y="3444729"/>
              <a:ext cx="1147690" cy="1055118"/>
            </a:xfrm>
            <a:custGeom>
              <a:rect b="b" l="l" r="r" t="t"/>
              <a:pathLst>
                <a:path extrusionOk="0" h="13438" w="14617">
                  <a:moveTo>
                    <a:pt x="3779" y="1"/>
                  </a:moveTo>
                  <a:cubicBezTo>
                    <a:pt x="2393" y="1"/>
                    <a:pt x="1062" y="598"/>
                    <a:pt x="1" y="2029"/>
                  </a:cubicBezTo>
                  <a:lnTo>
                    <a:pt x="1779" y="2507"/>
                  </a:lnTo>
                  <a:cubicBezTo>
                    <a:pt x="766" y="3195"/>
                    <a:pt x="192" y="4362"/>
                    <a:pt x="250" y="5585"/>
                  </a:cubicBezTo>
                  <a:cubicBezTo>
                    <a:pt x="250" y="5719"/>
                    <a:pt x="269" y="5872"/>
                    <a:pt x="288" y="6025"/>
                  </a:cubicBezTo>
                  <a:cubicBezTo>
                    <a:pt x="307" y="7344"/>
                    <a:pt x="919" y="9008"/>
                    <a:pt x="2123" y="10499"/>
                  </a:cubicBezTo>
                  <a:cubicBezTo>
                    <a:pt x="3313" y="11999"/>
                    <a:pt x="5770" y="13437"/>
                    <a:pt x="7934" y="13437"/>
                  </a:cubicBezTo>
                  <a:cubicBezTo>
                    <a:pt x="8970" y="13437"/>
                    <a:pt x="9939" y="13107"/>
                    <a:pt x="10670" y="12296"/>
                  </a:cubicBezTo>
                  <a:cubicBezTo>
                    <a:pt x="14616" y="7945"/>
                    <a:pt x="8835" y="1"/>
                    <a:pt x="3779" y="1"/>
                  </a:cubicBezTo>
                  <a:close/>
                </a:path>
              </a:pathLst>
            </a:custGeom>
            <a:solidFill>
              <a:srgbClr val="F597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1"/>
            <p:cNvSpPr/>
            <p:nvPr/>
          </p:nvSpPr>
          <p:spPr>
            <a:xfrm>
              <a:off x="6505450" y="3736109"/>
              <a:ext cx="1965215" cy="2073255"/>
            </a:xfrm>
            <a:custGeom>
              <a:rect b="b" l="l" r="r" t="t"/>
              <a:pathLst>
                <a:path extrusionOk="0" h="26405" w="25029">
                  <a:moveTo>
                    <a:pt x="10268" y="1"/>
                  </a:moveTo>
                  <a:lnTo>
                    <a:pt x="1" y="8451"/>
                  </a:lnTo>
                  <a:lnTo>
                    <a:pt x="14761" y="26405"/>
                  </a:lnTo>
                  <a:lnTo>
                    <a:pt x="25028" y="17973"/>
                  </a:lnTo>
                  <a:lnTo>
                    <a:pt x="1026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1"/>
            <p:cNvSpPr/>
            <p:nvPr/>
          </p:nvSpPr>
          <p:spPr>
            <a:xfrm>
              <a:off x="6221766" y="3263745"/>
              <a:ext cx="620053" cy="608511"/>
            </a:xfrm>
            <a:custGeom>
              <a:rect b="b" l="l" r="r" t="t"/>
              <a:pathLst>
                <a:path extrusionOk="0" h="7750" w="7897">
                  <a:moveTo>
                    <a:pt x="3259" y="1"/>
                  </a:moveTo>
                  <a:cubicBezTo>
                    <a:pt x="2765" y="1"/>
                    <a:pt x="2285" y="121"/>
                    <a:pt x="1855" y="376"/>
                  </a:cubicBezTo>
                  <a:cubicBezTo>
                    <a:pt x="325" y="1313"/>
                    <a:pt x="0" y="3608"/>
                    <a:pt x="1147" y="5539"/>
                  </a:cubicBezTo>
                  <a:cubicBezTo>
                    <a:pt x="1976" y="6933"/>
                    <a:pt x="3343" y="7750"/>
                    <a:pt x="4622" y="7750"/>
                  </a:cubicBezTo>
                  <a:cubicBezTo>
                    <a:pt x="5114" y="7750"/>
                    <a:pt x="5593" y="7629"/>
                    <a:pt x="6023" y="7374"/>
                  </a:cubicBezTo>
                  <a:cubicBezTo>
                    <a:pt x="7572" y="6437"/>
                    <a:pt x="7897" y="4143"/>
                    <a:pt x="6749" y="2212"/>
                  </a:cubicBezTo>
                  <a:cubicBezTo>
                    <a:pt x="5921" y="817"/>
                    <a:pt x="4544" y="1"/>
                    <a:pt x="3259" y="1"/>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1"/>
            <p:cNvSpPr/>
            <p:nvPr/>
          </p:nvSpPr>
          <p:spPr>
            <a:xfrm>
              <a:off x="5513144" y="2042713"/>
              <a:ext cx="1139524" cy="1837624"/>
            </a:xfrm>
            <a:custGeom>
              <a:rect b="b" l="l" r="r" t="t"/>
              <a:pathLst>
                <a:path extrusionOk="0" h="23404" w="14513">
                  <a:moveTo>
                    <a:pt x="5220" y="1"/>
                  </a:moveTo>
                  <a:lnTo>
                    <a:pt x="1" y="6176"/>
                  </a:lnTo>
                  <a:lnTo>
                    <a:pt x="9962" y="23403"/>
                  </a:lnTo>
                  <a:lnTo>
                    <a:pt x="14513" y="17763"/>
                  </a:lnTo>
                  <a:lnTo>
                    <a:pt x="5220" y="1"/>
                  </a:lnTo>
                  <a:close/>
                </a:path>
              </a:pathLst>
            </a:custGeom>
            <a:solidFill>
              <a:srgbClr val="49F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1"/>
            <p:cNvSpPr/>
            <p:nvPr/>
          </p:nvSpPr>
          <p:spPr>
            <a:xfrm>
              <a:off x="5514636" y="1930118"/>
              <a:ext cx="1429254" cy="1951709"/>
            </a:xfrm>
            <a:custGeom>
              <a:rect b="b" l="l" r="r" t="t"/>
              <a:pathLst>
                <a:path extrusionOk="0" h="24857" w="18203">
                  <a:moveTo>
                    <a:pt x="8012" y="1"/>
                  </a:moveTo>
                  <a:lnTo>
                    <a:pt x="1" y="7610"/>
                  </a:lnTo>
                  <a:lnTo>
                    <a:pt x="9924" y="24856"/>
                  </a:lnTo>
                  <a:lnTo>
                    <a:pt x="18203" y="17954"/>
                  </a:lnTo>
                  <a:lnTo>
                    <a:pt x="8012" y="1"/>
                  </a:lnTo>
                  <a:close/>
                </a:path>
              </a:pathLst>
            </a:custGeom>
            <a:solidFill>
              <a:srgbClr val="B1F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1"/>
            <p:cNvSpPr/>
            <p:nvPr/>
          </p:nvSpPr>
          <p:spPr>
            <a:xfrm>
              <a:off x="5522173" y="1924151"/>
              <a:ext cx="1550799" cy="1977149"/>
            </a:xfrm>
            <a:custGeom>
              <a:rect b="b" l="l" r="r" t="t"/>
              <a:pathLst>
                <a:path extrusionOk="0" h="25181" w="19751">
                  <a:moveTo>
                    <a:pt x="10019" y="0"/>
                  </a:moveTo>
                  <a:lnTo>
                    <a:pt x="1" y="7935"/>
                  </a:lnTo>
                  <a:lnTo>
                    <a:pt x="9924" y="25181"/>
                  </a:lnTo>
                  <a:lnTo>
                    <a:pt x="19751" y="18049"/>
                  </a:lnTo>
                  <a:lnTo>
                    <a:pt x="10019" y="0"/>
                  </a:lnTo>
                  <a:close/>
                </a:path>
              </a:pathLst>
            </a:custGeom>
            <a:solidFill>
              <a:srgbClr val="D0FC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1"/>
            <p:cNvSpPr/>
            <p:nvPr/>
          </p:nvSpPr>
          <p:spPr>
            <a:xfrm>
              <a:off x="6229932" y="3368331"/>
              <a:ext cx="1071293" cy="555747"/>
            </a:xfrm>
            <a:custGeom>
              <a:rect b="b" l="l" r="r" t="t"/>
              <a:pathLst>
                <a:path extrusionOk="0" h="7078" w="13644">
                  <a:moveTo>
                    <a:pt x="13146" y="0"/>
                  </a:moveTo>
                  <a:lnTo>
                    <a:pt x="1063" y="6119"/>
                  </a:lnTo>
                  <a:lnTo>
                    <a:pt x="5995" y="287"/>
                  </a:lnTo>
                  <a:lnTo>
                    <a:pt x="5326" y="192"/>
                  </a:lnTo>
                  <a:lnTo>
                    <a:pt x="298" y="6138"/>
                  </a:lnTo>
                  <a:cubicBezTo>
                    <a:pt x="0" y="6551"/>
                    <a:pt x="317" y="7078"/>
                    <a:pt x="766" y="7078"/>
                  </a:cubicBezTo>
                  <a:cubicBezTo>
                    <a:pt x="837" y="7078"/>
                    <a:pt x="911" y="7065"/>
                    <a:pt x="986" y="7036"/>
                  </a:cubicBezTo>
                  <a:lnTo>
                    <a:pt x="1024" y="7017"/>
                  </a:lnTo>
                  <a:lnTo>
                    <a:pt x="13643" y="325"/>
                  </a:lnTo>
                  <a:lnTo>
                    <a:pt x="13146" y="0"/>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1"/>
            <p:cNvSpPr/>
            <p:nvPr/>
          </p:nvSpPr>
          <p:spPr>
            <a:xfrm>
              <a:off x="5514636" y="1940640"/>
              <a:ext cx="1788079" cy="1942680"/>
            </a:xfrm>
            <a:custGeom>
              <a:rect b="b" l="l" r="r" t="t"/>
              <a:pathLst>
                <a:path extrusionOk="0" h="24742" w="22773">
                  <a:moveTo>
                    <a:pt x="12849" y="1"/>
                  </a:moveTo>
                  <a:lnTo>
                    <a:pt x="1" y="7495"/>
                  </a:lnTo>
                  <a:lnTo>
                    <a:pt x="9924" y="24741"/>
                  </a:lnTo>
                  <a:lnTo>
                    <a:pt x="22772" y="18508"/>
                  </a:lnTo>
                  <a:lnTo>
                    <a:pt x="12849" y="1"/>
                  </a:lnTo>
                  <a:close/>
                </a:path>
              </a:pathLst>
            </a:custGeom>
            <a:solidFill>
              <a:srgbClr val="49F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1"/>
            <p:cNvSpPr/>
            <p:nvPr/>
          </p:nvSpPr>
          <p:spPr>
            <a:xfrm>
              <a:off x="5475612" y="2503613"/>
              <a:ext cx="876805" cy="1396198"/>
            </a:xfrm>
            <a:custGeom>
              <a:rect b="b" l="l" r="r" t="t"/>
              <a:pathLst>
                <a:path extrusionOk="0" h="17782" w="11167">
                  <a:moveTo>
                    <a:pt x="1263" y="0"/>
                  </a:moveTo>
                  <a:lnTo>
                    <a:pt x="1" y="593"/>
                  </a:lnTo>
                  <a:lnTo>
                    <a:pt x="9866" y="17782"/>
                  </a:lnTo>
                  <a:lnTo>
                    <a:pt x="11167" y="17265"/>
                  </a:lnTo>
                  <a:lnTo>
                    <a:pt x="1263" y="0"/>
                  </a:lnTo>
                  <a:close/>
                </a:path>
              </a:pathLst>
            </a:custGeom>
            <a:solidFill>
              <a:srgbClr val="21F0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1"/>
            <p:cNvSpPr/>
            <p:nvPr/>
          </p:nvSpPr>
          <p:spPr>
            <a:xfrm>
              <a:off x="5453784" y="1939148"/>
              <a:ext cx="1068309" cy="635364"/>
            </a:xfrm>
            <a:custGeom>
              <a:rect b="b" l="l" r="r" t="t"/>
              <a:pathLst>
                <a:path extrusionOk="0" h="8092" w="13606">
                  <a:moveTo>
                    <a:pt x="13184" y="1"/>
                  </a:moveTo>
                  <a:lnTo>
                    <a:pt x="1082" y="7132"/>
                  </a:lnTo>
                  <a:lnTo>
                    <a:pt x="5996" y="1301"/>
                  </a:lnTo>
                  <a:lnTo>
                    <a:pt x="5996" y="1301"/>
                  </a:lnTo>
                  <a:lnTo>
                    <a:pt x="5766" y="1358"/>
                  </a:lnTo>
                  <a:lnTo>
                    <a:pt x="298" y="7151"/>
                  </a:lnTo>
                  <a:cubicBezTo>
                    <a:pt x="1" y="7564"/>
                    <a:pt x="331" y="8091"/>
                    <a:pt x="784" y="8091"/>
                  </a:cubicBezTo>
                  <a:cubicBezTo>
                    <a:pt x="856" y="8091"/>
                    <a:pt x="930" y="8078"/>
                    <a:pt x="1005" y="8050"/>
                  </a:cubicBezTo>
                  <a:lnTo>
                    <a:pt x="1005" y="8069"/>
                  </a:lnTo>
                  <a:lnTo>
                    <a:pt x="1044" y="8050"/>
                  </a:lnTo>
                  <a:lnTo>
                    <a:pt x="13605" y="1"/>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1"/>
            <p:cNvSpPr/>
            <p:nvPr/>
          </p:nvSpPr>
          <p:spPr>
            <a:xfrm>
              <a:off x="5475612" y="2503613"/>
              <a:ext cx="876805" cy="1396198"/>
            </a:xfrm>
            <a:custGeom>
              <a:rect b="b" l="l" r="r" t="t"/>
              <a:pathLst>
                <a:path extrusionOk="0" h="17782" w="11167">
                  <a:moveTo>
                    <a:pt x="1263" y="0"/>
                  </a:moveTo>
                  <a:lnTo>
                    <a:pt x="1" y="593"/>
                  </a:lnTo>
                  <a:lnTo>
                    <a:pt x="9866" y="17782"/>
                  </a:lnTo>
                  <a:lnTo>
                    <a:pt x="11167" y="17265"/>
                  </a:lnTo>
                  <a:lnTo>
                    <a:pt x="1263" y="0"/>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1"/>
            <p:cNvSpPr/>
            <p:nvPr/>
          </p:nvSpPr>
          <p:spPr>
            <a:xfrm>
              <a:off x="5893012" y="3289499"/>
              <a:ext cx="333307" cy="596576"/>
            </a:xfrm>
            <a:custGeom>
              <a:rect b="b" l="l" r="r" t="t"/>
              <a:pathLst>
                <a:path extrusionOk="0" h="7598" w="4245">
                  <a:moveTo>
                    <a:pt x="1213" y="0"/>
                  </a:moveTo>
                  <a:cubicBezTo>
                    <a:pt x="1111" y="0"/>
                    <a:pt x="1006" y="21"/>
                    <a:pt x="899" y="67"/>
                  </a:cubicBezTo>
                  <a:cubicBezTo>
                    <a:pt x="803" y="106"/>
                    <a:pt x="707" y="163"/>
                    <a:pt x="631" y="259"/>
                  </a:cubicBezTo>
                  <a:cubicBezTo>
                    <a:pt x="0" y="870"/>
                    <a:pt x="402" y="2304"/>
                    <a:pt x="459" y="2993"/>
                  </a:cubicBezTo>
                  <a:cubicBezTo>
                    <a:pt x="530" y="4036"/>
                    <a:pt x="829" y="7598"/>
                    <a:pt x="2492" y="7598"/>
                  </a:cubicBezTo>
                  <a:cubicBezTo>
                    <a:pt x="2627" y="7598"/>
                    <a:pt x="2772" y="7574"/>
                    <a:pt x="2925" y="7524"/>
                  </a:cubicBezTo>
                  <a:cubicBezTo>
                    <a:pt x="3805" y="7218"/>
                    <a:pt x="4130" y="6109"/>
                    <a:pt x="4187" y="5306"/>
                  </a:cubicBezTo>
                  <a:cubicBezTo>
                    <a:pt x="4245" y="4216"/>
                    <a:pt x="3652" y="3394"/>
                    <a:pt x="3193" y="2457"/>
                  </a:cubicBezTo>
                  <a:cubicBezTo>
                    <a:pt x="2899" y="1853"/>
                    <a:pt x="2169" y="0"/>
                    <a:pt x="1213" y="0"/>
                  </a:cubicBezTo>
                  <a:close/>
                </a:path>
              </a:pathLst>
            </a:custGeom>
            <a:solidFill>
              <a:srgbClr val="F597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1"/>
            <p:cNvSpPr/>
            <p:nvPr/>
          </p:nvSpPr>
          <p:spPr>
            <a:xfrm>
              <a:off x="5789369" y="3079463"/>
              <a:ext cx="322864" cy="470241"/>
            </a:xfrm>
            <a:custGeom>
              <a:rect b="b" l="l" r="r" t="t"/>
              <a:pathLst>
                <a:path extrusionOk="0" h="5989" w="4112">
                  <a:moveTo>
                    <a:pt x="1496" y="0"/>
                  </a:moveTo>
                  <a:cubicBezTo>
                    <a:pt x="1332" y="0"/>
                    <a:pt x="1164" y="49"/>
                    <a:pt x="995" y="161"/>
                  </a:cubicBezTo>
                  <a:lnTo>
                    <a:pt x="976" y="180"/>
                  </a:lnTo>
                  <a:cubicBezTo>
                    <a:pt x="1" y="869"/>
                    <a:pt x="1091" y="2417"/>
                    <a:pt x="1339" y="3201"/>
                  </a:cubicBezTo>
                  <a:cubicBezTo>
                    <a:pt x="1645" y="4043"/>
                    <a:pt x="2085" y="4826"/>
                    <a:pt x="2620" y="5553"/>
                  </a:cubicBezTo>
                  <a:cubicBezTo>
                    <a:pt x="2844" y="5814"/>
                    <a:pt x="3067" y="5988"/>
                    <a:pt x="3269" y="5988"/>
                  </a:cubicBezTo>
                  <a:cubicBezTo>
                    <a:pt x="3481" y="5988"/>
                    <a:pt x="3668" y="5795"/>
                    <a:pt x="3806" y="5304"/>
                  </a:cubicBezTo>
                  <a:cubicBezTo>
                    <a:pt x="4111" y="4196"/>
                    <a:pt x="3748" y="2456"/>
                    <a:pt x="3175" y="1481"/>
                  </a:cubicBezTo>
                  <a:cubicBezTo>
                    <a:pt x="2863" y="950"/>
                    <a:pt x="2220" y="0"/>
                    <a:pt x="1496" y="0"/>
                  </a:cubicBezTo>
                  <a:close/>
                </a:path>
              </a:pathLst>
            </a:custGeom>
            <a:solidFill>
              <a:srgbClr val="F597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1"/>
            <p:cNvSpPr/>
            <p:nvPr/>
          </p:nvSpPr>
          <p:spPr>
            <a:xfrm>
              <a:off x="5838157" y="3115025"/>
              <a:ext cx="151696" cy="173367"/>
            </a:xfrm>
            <a:custGeom>
              <a:rect b="b" l="l" r="r" t="t"/>
              <a:pathLst>
                <a:path extrusionOk="0" h="2208" w="1932">
                  <a:moveTo>
                    <a:pt x="1358" y="0"/>
                  </a:moveTo>
                  <a:lnTo>
                    <a:pt x="1" y="497"/>
                  </a:lnTo>
                  <a:lnTo>
                    <a:pt x="402" y="1625"/>
                  </a:lnTo>
                  <a:cubicBezTo>
                    <a:pt x="530" y="1977"/>
                    <a:pt x="831" y="2208"/>
                    <a:pt x="1105" y="2208"/>
                  </a:cubicBezTo>
                  <a:cubicBezTo>
                    <a:pt x="1159" y="2208"/>
                    <a:pt x="1212" y="2199"/>
                    <a:pt x="1263" y="2180"/>
                  </a:cubicBezTo>
                  <a:lnTo>
                    <a:pt x="1473" y="2103"/>
                  </a:lnTo>
                  <a:cubicBezTo>
                    <a:pt x="1798" y="1989"/>
                    <a:pt x="1932" y="1549"/>
                    <a:pt x="1779" y="1109"/>
                  </a:cubicBezTo>
                  <a:lnTo>
                    <a:pt x="13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1"/>
            <p:cNvSpPr/>
            <p:nvPr/>
          </p:nvSpPr>
          <p:spPr>
            <a:xfrm>
              <a:off x="5953000" y="3562192"/>
              <a:ext cx="810772" cy="741676"/>
            </a:xfrm>
            <a:custGeom>
              <a:rect b="b" l="l" r="r" t="t"/>
              <a:pathLst>
                <a:path extrusionOk="0" h="9446" w="10326">
                  <a:moveTo>
                    <a:pt x="2196" y="0"/>
                  </a:moveTo>
                  <a:cubicBezTo>
                    <a:pt x="1547" y="0"/>
                    <a:pt x="923" y="678"/>
                    <a:pt x="479" y="1241"/>
                  </a:cubicBezTo>
                  <a:cubicBezTo>
                    <a:pt x="345" y="1413"/>
                    <a:pt x="249" y="1623"/>
                    <a:pt x="192" y="1833"/>
                  </a:cubicBezTo>
                  <a:cubicBezTo>
                    <a:pt x="1" y="2617"/>
                    <a:pt x="594" y="3325"/>
                    <a:pt x="1129" y="3994"/>
                  </a:cubicBezTo>
                  <a:cubicBezTo>
                    <a:pt x="1492" y="4433"/>
                    <a:pt x="1855" y="4835"/>
                    <a:pt x="2219" y="5275"/>
                  </a:cubicBezTo>
                  <a:cubicBezTo>
                    <a:pt x="2754" y="5925"/>
                    <a:pt x="3423" y="6537"/>
                    <a:pt x="3978" y="7187"/>
                  </a:cubicBezTo>
                  <a:cubicBezTo>
                    <a:pt x="4773" y="8100"/>
                    <a:pt x="6035" y="9445"/>
                    <a:pt x="7350" y="9445"/>
                  </a:cubicBezTo>
                  <a:cubicBezTo>
                    <a:pt x="7742" y="9445"/>
                    <a:pt x="8138" y="9326"/>
                    <a:pt x="8528" y="9041"/>
                  </a:cubicBezTo>
                  <a:cubicBezTo>
                    <a:pt x="10325" y="7703"/>
                    <a:pt x="8758" y="5275"/>
                    <a:pt x="7381" y="4319"/>
                  </a:cubicBezTo>
                  <a:cubicBezTo>
                    <a:pt x="6559" y="3745"/>
                    <a:pt x="5718" y="3152"/>
                    <a:pt x="4934" y="2598"/>
                  </a:cubicBezTo>
                  <a:cubicBezTo>
                    <a:pt x="4150" y="2044"/>
                    <a:pt x="3691" y="1241"/>
                    <a:pt x="3098" y="514"/>
                  </a:cubicBezTo>
                  <a:cubicBezTo>
                    <a:pt x="2802" y="145"/>
                    <a:pt x="2496" y="0"/>
                    <a:pt x="2196" y="0"/>
                  </a:cubicBezTo>
                  <a:close/>
                </a:path>
              </a:pathLst>
            </a:custGeom>
            <a:solidFill>
              <a:srgbClr val="F597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1"/>
            <p:cNvSpPr/>
            <p:nvPr/>
          </p:nvSpPr>
          <p:spPr>
            <a:xfrm>
              <a:off x="6505450" y="4199992"/>
              <a:ext cx="1402244" cy="1609373"/>
            </a:xfrm>
            <a:custGeom>
              <a:rect b="b" l="l" r="r" t="t"/>
              <a:pathLst>
                <a:path extrusionOk="0" h="20497" w="17859">
                  <a:moveTo>
                    <a:pt x="3098" y="1"/>
                  </a:moveTo>
                  <a:lnTo>
                    <a:pt x="1" y="2543"/>
                  </a:lnTo>
                  <a:lnTo>
                    <a:pt x="14761" y="20497"/>
                  </a:lnTo>
                  <a:lnTo>
                    <a:pt x="17858" y="17954"/>
                  </a:lnTo>
                  <a:lnTo>
                    <a:pt x="309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1" name="Google Shape;981;p51"/>
          <p:cNvSpPr txBox="1"/>
          <p:nvPr>
            <p:ph idx="4294967295" type="subTitle"/>
          </p:nvPr>
        </p:nvSpPr>
        <p:spPr>
          <a:xfrm>
            <a:off x="2775176" y="1985150"/>
            <a:ext cx="3340500" cy="705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500">
                <a:solidFill>
                  <a:schemeClr val="dk1"/>
                </a:solidFill>
              </a:rPr>
              <a:t>Chú, bạn thân, mẹ ruột, người yêu - đều là những người có mối quan hệ ruột thịt, thân thiết gần gũi với Hăm lét, là nơi có thể tin cậy được</a:t>
            </a:r>
            <a:endParaRPr sz="1600">
              <a:solidFill>
                <a:schemeClr val="dk1"/>
              </a:solidFill>
            </a:endParaRPr>
          </a:p>
        </p:txBody>
      </p:sp>
      <p:sp>
        <p:nvSpPr>
          <p:cNvPr id="982" name="Google Shape;982;p51"/>
          <p:cNvSpPr txBox="1"/>
          <p:nvPr>
            <p:ph idx="4294967295" type="subTitle"/>
          </p:nvPr>
        </p:nvSpPr>
        <p:spPr>
          <a:xfrm>
            <a:off x="2935000" y="1421700"/>
            <a:ext cx="3180600" cy="331200"/>
          </a:xfrm>
          <a:prstGeom prst="rect">
            <a:avLst/>
          </a:prstGeom>
        </p:spPr>
        <p:txBody>
          <a:bodyPr anchorCtr="0" anchor="ctr" bIns="91425" lIns="91425" spcFirstLastPara="1" rIns="91425" wrap="square" tIns="91425">
            <a:noAutofit/>
          </a:bodyPr>
          <a:lstStyle/>
          <a:p>
            <a:pPr indent="-336550" lvl="0" marL="457200" rtl="0" algn="r">
              <a:spcBef>
                <a:spcPts val="0"/>
              </a:spcBef>
              <a:spcAft>
                <a:spcPts val="0"/>
              </a:spcAft>
              <a:buClr>
                <a:schemeClr val="dk1"/>
              </a:buClr>
              <a:buSzPts val="1700"/>
              <a:buChar char="-"/>
            </a:pPr>
            <a:r>
              <a:rPr b="1" lang="en" sz="1700">
                <a:solidFill>
                  <a:schemeClr val="dk1"/>
                </a:solidFill>
              </a:rPr>
              <a:t>Mối quan hệ với Hăm lét</a:t>
            </a:r>
            <a:endParaRPr b="1" sz="1700">
              <a:solidFill>
                <a:schemeClr val="dk1"/>
              </a:solidFill>
            </a:endParaRPr>
          </a:p>
        </p:txBody>
      </p:sp>
      <p:sp>
        <p:nvSpPr>
          <p:cNvPr id="983" name="Google Shape;983;p51"/>
          <p:cNvSpPr txBox="1"/>
          <p:nvPr>
            <p:ph idx="4294967295" type="subTitle"/>
          </p:nvPr>
        </p:nvSpPr>
        <p:spPr>
          <a:xfrm>
            <a:off x="3028050" y="3766850"/>
            <a:ext cx="2595000" cy="705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1"/>
                </a:solidFill>
              </a:rPr>
              <a:t>Vua với Rô-đen- cran và Ghin-đơn-xtơn; Vua với hoàng hậu, Ô-phê-li-a</a:t>
            </a:r>
            <a:endParaRPr sz="1600">
              <a:solidFill>
                <a:schemeClr val="dk1"/>
              </a:solidFill>
            </a:endParaRPr>
          </a:p>
        </p:txBody>
      </p:sp>
      <p:sp>
        <p:nvSpPr>
          <p:cNvPr id="984" name="Google Shape;984;p51"/>
          <p:cNvSpPr txBox="1"/>
          <p:nvPr>
            <p:ph idx="4294967295" type="subTitle"/>
          </p:nvPr>
        </p:nvSpPr>
        <p:spPr>
          <a:xfrm>
            <a:off x="3028050" y="3368350"/>
            <a:ext cx="2115300" cy="3312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b="1" lang="en" sz="1700">
                <a:solidFill>
                  <a:schemeClr val="dk1"/>
                </a:solidFill>
              </a:rPr>
              <a:t>Lời thoại giữa </a:t>
            </a:r>
            <a:endParaRPr b="1" sz="17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52"/>
          <p:cNvSpPr txBox="1"/>
          <p:nvPr>
            <p:ph idx="1" type="subTitle"/>
          </p:nvPr>
        </p:nvSpPr>
        <p:spPr>
          <a:xfrm>
            <a:off x="680125" y="411975"/>
            <a:ext cx="5358300" cy="1575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2"/>
              </a:buClr>
              <a:buSzPts val="1100"/>
              <a:buFont typeface="Arial"/>
              <a:buNone/>
            </a:pPr>
            <a:r>
              <a:rPr lang="en" sz="1800"/>
              <a:t>- Nội dung các lời thoại:</a:t>
            </a:r>
            <a:endParaRPr sz="1800"/>
          </a:p>
          <a:p>
            <a:pPr indent="0" lvl="0" marL="0" rtl="0" algn="just">
              <a:lnSpc>
                <a:spcPct val="115000"/>
              </a:lnSpc>
              <a:spcBef>
                <a:spcPts val="0"/>
              </a:spcBef>
              <a:spcAft>
                <a:spcPts val="0"/>
              </a:spcAft>
              <a:buClr>
                <a:schemeClr val="dk2"/>
              </a:buClr>
              <a:buSzPts val="1100"/>
              <a:buFont typeface="Arial"/>
              <a:buNone/>
            </a:pPr>
            <a:r>
              <a:rPr lang="en" sz="1800"/>
              <a:t>+ Bằng những lời đẹp đẽ bề ngoài tưởng chừng như họ quan tâm đến tình trạng của Hăm lét thực chất tất cả đều muốn tìm hiểu tình trạng thực sự của Hăm – lét là điên thật hay giả điên.</a:t>
            </a:r>
            <a:endParaRPr sz="1800"/>
          </a:p>
          <a:p>
            <a:pPr indent="0" lvl="0" marL="0" rtl="0" algn="just">
              <a:lnSpc>
                <a:spcPct val="115000"/>
              </a:lnSpc>
              <a:spcBef>
                <a:spcPts val="0"/>
              </a:spcBef>
              <a:spcAft>
                <a:spcPts val="0"/>
              </a:spcAft>
              <a:buNone/>
            </a:pPr>
            <a:r>
              <a:rPr lang="en" sz="1800"/>
              <a:t>+ Vua và Hoàng hậu bộc lộ âm mưu do thám tình hình thực sự của Hăm – lét qua việc bố trí việc nghe trộm cuộc nói chuyện giữa Hăm – lét và Ô-phê-li-a.</a:t>
            </a:r>
            <a:endParaRPr sz="3000"/>
          </a:p>
        </p:txBody>
      </p:sp>
      <p:pic>
        <p:nvPicPr>
          <p:cNvPr id="990" name="Google Shape;990;p52"/>
          <p:cNvPicPr preferRelativeResize="0"/>
          <p:nvPr/>
        </p:nvPicPr>
        <p:blipFill rotWithShape="1">
          <a:blip r:embed="rId3">
            <a:alphaModFix/>
          </a:blip>
          <a:srcRect b="0" l="0" r="0" t="0"/>
          <a:stretch/>
        </p:blipFill>
        <p:spPr>
          <a:xfrm>
            <a:off x="6038417" y="147531"/>
            <a:ext cx="2389638" cy="50808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53"/>
          <p:cNvSpPr txBox="1"/>
          <p:nvPr>
            <p:ph type="title"/>
          </p:nvPr>
        </p:nvSpPr>
        <p:spPr>
          <a:xfrm>
            <a:off x="3806775" y="2377300"/>
            <a:ext cx="4756200" cy="7203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2"/>
              </a:buClr>
              <a:buSzPts val="1100"/>
              <a:buFont typeface="Arial"/>
              <a:buNone/>
            </a:pPr>
            <a:r>
              <a:rPr lang="en" sz="2000">
                <a:latin typeface="Raleway"/>
                <a:ea typeface="Raleway"/>
                <a:cs typeface="Raleway"/>
                <a:sym typeface="Raleway"/>
              </a:rPr>
              <a:t>- Qua đoạn đối thoại thấy được:</a:t>
            </a:r>
            <a:endParaRPr sz="2000">
              <a:latin typeface="Raleway"/>
              <a:ea typeface="Raleway"/>
              <a:cs typeface="Raleway"/>
              <a:sym typeface="Raleway"/>
            </a:endParaRPr>
          </a:p>
          <a:p>
            <a:pPr indent="0" lvl="0" marL="0" rtl="0" algn="just">
              <a:lnSpc>
                <a:spcPct val="115000"/>
              </a:lnSpc>
              <a:spcBef>
                <a:spcPts val="0"/>
              </a:spcBef>
              <a:spcAft>
                <a:spcPts val="0"/>
              </a:spcAft>
              <a:buClr>
                <a:schemeClr val="dk2"/>
              </a:buClr>
              <a:buSzPts val="1100"/>
              <a:buFont typeface="Arial"/>
              <a:buNone/>
            </a:pPr>
            <a:r>
              <a:rPr lang="en" sz="2000">
                <a:latin typeface="Raleway"/>
                <a:ea typeface="Raleway"/>
                <a:cs typeface="Raleway"/>
                <a:sym typeface="Raleway"/>
              </a:rPr>
              <a:t>+ Tâm trạng bất an của vua và hoàng hậu</a:t>
            </a:r>
            <a:endParaRPr sz="2000">
              <a:latin typeface="Raleway"/>
              <a:ea typeface="Raleway"/>
              <a:cs typeface="Raleway"/>
              <a:sym typeface="Raleway"/>
            </a:endParaRPr>
          </a:p>
          <a:p>
            <a:pPr indent="0" lvl="0" marL="0" rtl="0" algn="just">
              <a:lnSpc>
                <a:spcPct val="115000"/>
              </a:lnSpc>
              <a:spcBef>
                <a:spcPts val="0"/>
              </a:spcBef>
              <a:spcAft>
                <a:spcPts val="0"/>
              </a:spcAft>
              <a:buClr>
                <a:schemeClr val="dk2"/>
              </a:buClr>
              <a:buSzPts val="1100"/>
              <a:buFont typeface="Arial"/>
              <a:buNone/>
            </a:pPr>
            <a:r>
              <a:rPr lang="en" sz="2000">
                <a:latin typeface="Raleway"/>
                <a:ea typeface="Raleway"/>
                <a:cs typeface="Raleway"/>
                <a:sym typeface="Raleway"/>
              </a:rPr>
              <a:t>+ Tinh thần cúc cung tận tụy của 2 người bạn, Ô-phê-li-a đồng lõa với âm mưu do thám</a:t>
            </a:r>
            <a:endParaRPr sz="2000">
              <a:latin typeface="Raleway"/>
              <a:ea typeface="Raleway"/>
              <a:cs typeface="Raleway"/>
              <a:sym typeface="Raleway"/>
            </a:endParaRPr>
          </a:p>
          <a:p>
            <a:pPr indent="0" lvl="0" marL="0" rtl="0" algn="just">
              <a:lnSpc>
                <a:spcPct val="115000"/>
              </a:lnSpc>
              <a:spcBef>
                <a:spcPts val="0"/>
              </a:spcBef>
              <a:spcAft>
                <a:spcPts val="0"/>
              </a:spcAft>
              <a:buNone/>
            </a:pPr>
            <a:r>
              <a:rPr lang="en" sz="2000">
                <a:latin typeface="Raleway"/>
                <a:ea typeface="Raleway"/>
                <a:cs typeface="Raleway"/>
                <a:sym typeface="Raleway"/>
              </a:rPr>
              <a:t>+ Thời đại đảo điên, giả dối lúc bấy giờ- Là thời đại xã hội Tư sản Anh mới ra đời “mình đã tẩm đầy bùn máu”(Kac-Mac), cũng là thực tại mà Hăm – lét đang đấu tranh để chống lại.</a:t>
            </a:r>
            <a:endParaRPr sz="5200">
              <a:latin typeface="Raleway"/>
              <a:ea typeface="Raleway"/>
              <a:cs typeface="Raleway"/>
              <a:sym typeface="Raleway"/>
            </a:endParaRPr>
          </a:p>
        </p:txBody>
      </p:sp>
      <p:sp>
        <p:nvSpPr>
          <p:cNvPr id="996" name="Google Shape;996;p53"/>
          <p:cNvSpPr/>
          <p:nvPr/>
        </p:nvSpPr>
        <p:spPr>
          <a:xfrm rot="10800000">
            <a:off x="896986" y="3669672"/>
            <a:ext cx="102779" cy="106598"/>
          </a:xfrm>
          <a:custGeom>
            <a:rect b="b" l="l" r="r" t="t"/>
            <a:pathLst>
              <a:path extrusionOk="0" h="1535" w="1480">
                <a:moveTo>
                  <a:pt x="965" y="1"/>
                </a:moveTo>
                <a:lnTo>
                  <a:pt x="570" y="368"/>
                </a:lnTo>
                <a:lnTo>
                  <a:pt x="47" y="249"/>
                </a:lnTo>
                <a:lnTo>
                  <a:pt x="276" y="735"/>
                </a:lnTo>
                <a:lnTo>
                  <a:pt x="1" y="1194"/>
                </a:lnTo>
                <a:lnTo>
                  <a:pt x="1" y="1194"/>
                </a:lnTo>
                <a:lnTo>
                  <a:pt x="534" y="1130"/>
                </a:lnTo>
                <a:lnTo>
                  <a:pt x="883" y="1534"/>
                </a:lnTo>
                <a:lnTo>
                  <a:pt x="993" y="1011"/>
                </a:lnTo>
                <a:lnTo>
                  <a:pt x="1480" y="800"/>
                </a:lnTo>
                <a:lnTo>
                  <a:pt x="1020" y="533"/>
                </a:lnTo>
                <a:lnTo>
                  <a:pt x="9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54"/>
          <p:cNvSpPr/>
          <p:nvPr/>
        </p:nvSpPr>
        <p:spPr>
          <a:xfrm>
            <a:off x="1889898" y="4243675"/>
            <a:ext cx="5364123" cy="165751"/>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202124">
              <a:alpha val="11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4"/>
          <p:cNvSpPr txBox="1"/>
          <p:nvPr>
            <p:ph type="title"/>
          </p:nvPr>
        </p:nvSpPr>
        <p:spPr>
          <a:xfrm>
            <a:off x="726150" y="938850"/>
            <a:ext cx="7691700" cy="72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layfair Display"/>
                <a:ea typeface="Playfair Display"/>
                <a:cs typeface="Playfair Display"/>
                <a:sym typeface="Playfair Display"/>
              </a:rPr>
              <a:t>2. Suy tưởng và hành động của Hăm-lét</a:t>
            </a:r>
            <a:endParaRPr b="1" sz="2200">
              <a:latin typeface="Playfair Display"/>
              <a:ea typeface="Playfair Display"/>
              <a:cs typeface="Playfair Display"/>
              <a:sym typeface="Playfair Display"/>
            </a:endParaRPr>
          </a:p>
          <a:p>
            <a:pPr indent="0" lvl="0" marL="0" rtl="0" algn="just">
              <a:spcBef>
                <a:spcPts val="1200"/>
              </a:spcBef>
              <a:spcAft>
                <a:spcPts val="0"/>
              </a:spcAft>
              <a:buClr>
                <a:schemeClr val="dk2"/>
              </a:buClr>
              <a:buSzPts val="1100"/>
              <a:buFont typeface="Arial"/>
              <a:buNone/>
            </a:pPr>
            <a:r>
              <a:rPr i="1" lang="en" sz="2000">
                <a:latin typeface="Playfair Display"/>
                <a:ea typeface="Playfair Display"/>
                <a:cs typeface="Playfair Display"/>
                <a:sym typeface="Playfair Display"/>
              </a:rPr>
              <a:t>*Lời độc thoại</a:t>
            </a:r>
            <a:endParaRPr i="1" sz="2000">
              <a:latin typeface="Playfair Display"/>
              <a:ea typeface="Playfair Display"/>
              <a:cs typeface="Playfair Display"/>
              <a:sym typeface="Playfair Display"/>
            </a:endParaRPr>
          </a:p>
          <a:p>
            <a:pPr indent="0" lvl="0" marL="0" rtl="0" algn="just">
              <a:spcBef>
                <a:spcPts val="1200"/>
              </a:spcBef>
              <a:spcAft>
                <a:spcPts val="0"/>
              </a:spcAft>
              <a:buClr>
                <a:schemeClr val="dk2"/>
              </a:buClr>
              <a:buSzPts val="1100"/>
              <a:buFont typeface="Arial"/>
              <a:buNone/>
            </a:pPr>
            <a:r>
              <a:rPr lang="en" sz="2000">
                <a:latin typeface="Playfair Display"/>
                <a:ea typeface="Playfair Display"/>
                <a:cs typeface="Playfair Display"/>
                <a:sym typeface="Playfair Display"/>
              </a:rPr>
              <a:t>- Hăm-lét suy tư giữa</a:t>
            </a:r>
            <a:endParaRPr sz="2000">
              <a:latin typeface="Playfair Display"/>
              <a:ea typeface="Playfair Display"/>
              <a:cs typeface="Playfair Display"/>
              <a:sym typeface="Playfair Display"/>
            </a:endParaRPr>
          </a:p>
          <a:p>
            <a:pPr indent="0" lvl="0" marL="0" rtl="0" algn="ctr">
              <a:spcBef>
                <a:spcPts val="1200"/>
              </a:spcBef>
              <a:spcAft>
                <a:spcPts val="0"/>
              </a:spcAft>
              <a:buNone/>
            </a:pPr>
            <a:r>
              <a:t/>
            </a:r>
            <a:endParaRPr b="1" sz="2200">
              <a:latin typeface="Playfair Display"/>
              <a:ea typeface="Playfair Display"/>
              <a:cs typeface="Playfair Display"/>
              <a:sym typeface="Playfair Display"/>
            </a:endParaRPr>
          </a:p>
        </p:txBody>
      </p:sp>
      <p:graphicFrame>
        <p:nvGraphicFramePr>
          <p:cNvPr id="1003" name="Google Shape;1003;p54"/>
          <p:cNvGraphicFramePr/>
          <p:nvPr/>
        </p:nvGraphicFramePr>
        <p:xfrm>
          <a:off x="726138" y="1904500"/>
          <a:ext cx="3000000" cy="3000000"/>
        </p:xfrm>
        <a:graphic>
          <a:graphicData uri="http://schemas.openxmlformats.org/drawingml/2006/table">
            <a:tbl>
              <a:tblPr>
                <a:noFill/>
                <a:tableStyleId>{8FF6116D-2F9B-47E4-9282-F48B856AF6A5}</a:tableStyleId>
              </a:tblPr>
              <a:tblGrid>
                <a:gridCol w="3218500"/>
                <a:gridCol w="3218500"/>
              </a:tblGrid>
              <a:tr h="200025">
                <a:tc>
                  <a:txBody>
                    <a:bodyPr/>
                    <a:lstStyle/>
                    <a:p>
                      <a:pPr indent="0" lvl="0" marL="0" rtl="0" algn="ctr">
                        <a:lnSpc>
                          <a:spcPct val="115000"/>
                        </a:lnSpc>
                        <a:spcBef>
                          <a:spcPts val="1200"/>
                        </a:spcBef>
                        <a:spcAft>
                          <a:spcPts val="0"/>
                        </a:spcAft>
                        <a:buNone/>
                      </a:pPr>
                      <a:r>
                        <a:rPr b="1" lang="en" sz="2000">
                          <a:solidFill>
                            <a:schemeClr val="dk1"/>
                          </a:solidFill>
                          <a:latin typeface="Raleway"/>
                          <a:ea typeface="Raleway"/>
                          <a:cs typeface="Raleway"/>
                          <a:sym typeface="Raleway"/>
                        </a:rPr>
                        <a:t>Sống</a:t>
                      </a:r>
                      <a:endParaRPr b="1" sz="20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sz="2000">
                          <a:solidFill>
                            <a:schemeClr val="dk1"/>
                          </a:solidFill>
                          <a:latin typeface="Raleway"/>
                          <a:ea typeface="Raleway"/>
                          <a:cs typeface="Raleway"/>
                          <a:sym typeface="Raleway"/>
                        </a:rPr>
                        <a:t>Không sống</a:t>
                      </a:r>
                      <a:endParaRPr b="1" sz="20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266825">
                <a:tc>
                  <a:txBody>
                    <a:bodyPr/>
                    <a:lstStyle/>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-Không hành động</a:t>
                      </a:r>
                      <a:endParaRPr sz="2000">
                        <a:solidFill>
                          <a:schemeClr val="dk1"/>
                        </a:solidFill>
                        <a:latin typeface="Raleway"/>
                        <a:ea typeface="Raleway"/>
                        <a:cs typeface="Raleway"/>
                        <a:sym typeface="Raleway"/>
                      </a:endParaRPr>
                    </a:p>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-Sống nhục nhã, hèn hạ</a:t>
                      </a:r>
                      <a:endParaRPr sz="2000">
                        <a:solidFill>
                          <a:schemeClr val="dk1"/>
                        </a:solidFill>
                        <a:latin typeface="Raleway"/>
                        <a:ea typeface="Raleway"/>
                        <a:cs typeface="Raleway"/>
                        <a:sym typeface="Raleway"/>
                      </a:endParaRPr>
                    </a:p>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-Chịu đựng mọi điều đảo điên giả dối</a:t>
                      </a:r>
                      <a:endParaRPr sz="20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 Hành động</a:t>
                      </a:r>
                      <a:endParaRPr sz="2000">
                        <a:solidFill>
                          <a:schemeClr val="dk1"/>
                        </a:solidFill>
                        <a:latin typeface="Raleway"/>
                        <a:ea typeface="Raleway"/>
                        <a:cs typeface="Raleway"/>
                        <a:sym typeface="Raleway"/>
                      </a:endParaRPr>
                    </a:p>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 Cầm vũ khí đứng lên đấu tranh</a:t>
                      </a:r>
                      <a:endParaRPr sz="2000">
                        <a:solidFill>
                          <a:schemeClr val="dk1"/>
                        </a:solidFill>
                        <a:latin typeface="Raleway"/>
                        <a:ea typeface="Raleway"/>
                        <a:cs typeface="Raleway"/>
                        <a:sym typeface="Raleway"/>
                      </a:endParaRPr>
                    </a:p>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 Chết</a:t>
                      </a:r>
                      <a:endParaRPr sz="20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1004" name="Google Shape;1004;p54"/>
          <p:cNvPicPr preferRelativeResize="0"/>
          <p:nvPr/>
        </p:nvPicPr>
        <p:blipFill rotWithShape="1">
          <a:blip r:embed="rId3">
            <a:alphaModFix/>
          </a:blip>
          <a:srcRect b="0" l="0" r="0" t="0"/>
          <a:stretch/>
        </p:blipFill>
        <p:spPr>
          <a:xfrm>
            <a:off x="6870725" y="1172950"/>
            <a:ext cx="2428250" cy="346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37"/>
          <p:cNvSpPr txBox="1"/>
          <p:nvPr>
            <p:ph type="title"/>
          </p:nvPr>
        </p:nvSpPr>
        <p:spPr>
          <a:xfrm>
            <a:off x="4048850" y="1674975"/>
            <a:ext cx="4670400" cy="10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9000">
                <a:latin typeface="Great Vibes"/>
                <a:ea typeface="Great Vibes"/>
                <a:cs typeface="Great Vibes"/>
                <a:sym typeface="Great Vibes"/>
              </a:rPr>
              <a:t>Khởi động</a:t>
            </a:r>
            <a:endParaRPr sz="9000">
              <a:latin typeface="Great Vibes"/>
              <a:ea typeface="Great Vibes"/>
              <a:cs typeface="Great Vibes"/>
              <a:sym typeface="Great Vibe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55"/>
          <p:cNvSpPr txBox="1"/>
          <p:nvPr>
            <p:ph type="title"/>
          </p:nvPr>
        </p:nvSpPr>
        <p:spPr>
          <a:xfrm>
            <a:off x="1467500" y="516775"/>
            <a:ext cx="6029400" cy="720300"/>
          </a:xfrm>
          <a:prstGeom prst="rect">
            <a:avLst/>
          </a:prstGeom>
        </p:spPr>
        <p:txBody>
          <a:bodyPr anchorCtr="0" anchor="ctr" bIns="91425" lIns="91425" spcFirstLastPara="1" rIns="91425" wrap="square" tIns="91425">
            <a:noAutofit/>
          </a:bodyPr>
          <a:lstStyle/>
          <a:p>
            <a:pPr indent="0" lvl="0" marL="0" rtl="0" algn="just">
              <a:spcBef>
                <a:spcPts val="1200"/>
              </a:spcBef>
              <a:spcAft>
                <a:spcPts val="1200"/>
              </a:spcAft>
              <a:buNone/>
            </a:pPr>
            <a:r>
              <a:rPr lang="en" sz="1900">
                <a:latin typeface="Raleway"/>
                <a:ea typeface="Raleway"/>
                <a:cs typeface="Raleway"/>
                <a:sym typeface="Raleway"/>
              </a:rPr>
              <a:t>- Hăm – lét chọn hành động, lại rơi và xung đột mới là: Chết và sẽ mơ thấy ác mộng</a:t>
            </a:r>
            <a:endParaRPr sz="1900">
              <a:latin typeface="Raleway"/>
              <a:ea typeface="Raleway"/>
              <a:cs typeface="Raleway"/>
              <a:sym typeface="Raleway"/>
            </a:endParaRPr>
          </a:p>
        </p:txBody>
      </p:sp>
      <p:graphicFrame>
        <p:nvGraphicFramePr>
          <p:cNvPr id="1010" name="Google Shape;1010;p55"/>
          <p:cNvGraphicFramePr/>
          <p:nvPr/>
        </p:nvGraphicFramePr>
        <p:xfrm>
          <a:off x="2468650" y="1372900"/>
          <a:ext cx="3000000" cy="3000000"/>
        </p:xfrm>
        <a:graphic>
          <a:graphicData uri="http://schemas.openxmlformats.org/drawingml/2006/table">
            <a:tbl>
              <a:tblPr>
                <a:noFill/>
                <a:tableStyleId>{8FF6116D-2F9B-47E4-9282-F48B856AF6A5}</a:tableStyleId>
              </a:tblPr>
              <a:tblGrid>
                <a:gridCol w="3182175"/>
                <a:gridCol w="3182175"/>
              </a:tblGrid>
              <a:tr h="200025">
                <a:tc gridSpan="2">
                  <a:txBody>
                    <a:bodyPr/>
                    <a:lstStyle/>
                    <a:p>
                      <a:pPr indent="0" lvl="0" marL="0" rtl="0" algn="ctr">
                        <a:lnSpc>
                          <a:spcPct val="115000"/>
                        </a:lnSpc>
                        <a:spcBef>
                          <a:spcPts val="1200"/>
                        </a:spcBef>
                        <a:spcAft>
                          <a:spcPts val="0"/>
                        </a:spcAft>
                        <a:buNone/>
                      </a:pPr>
                      <a:r>
                        <a:rPr b="1" lang="en" sz="2000">
                          <a:solidFill>
                            <a:schemeClr val="dk1"/>
                          </a:solidFill>
                          <a:latin typeface="Raleway"/>
                          <a:ea typeface="Raleway"/>
                          <a:cs typeface="Raleway"/>
                          <a:sym typeface="Raleway"/>
                        </a:rPr>
                        <a:t>Chết</a:t>
                      </a:r>
                      <a:endParaRPr b="1" sz="20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200025">
                <a:tc>
                  <a:txBody>
                    <a:bodyPr/>
                    <a:lstStyle/>
                    <a:p>
                      <a:pPr indent="0" lvl="0" marL="0" rtl="0" algn="ctr">
                        <a:lnSpc>
                          <a:spcPct val="115000"/>
                        </a:lnSpc>
                        <a:spcBef>
                          <a:spcPts val="1200"/>
                        </a:spcBef>
                        <a:spcAft>
                          <a:spcPts val="0"/>
                        </a:spcAft>
                        <a:buNone/>
                      </a:pPr>
                      <a:r>
                        <a:rPr b="1" lang="en" sz="2000">
                          <a:solidFill>
                            <a:schemeClr val="dk1"/>
                          </a:solidFill>
                          <a:latin typeface="Raleway"/>
                          <a:ea typeface="Raleway"/>
                          <a:cs typeface="Raleway"/>
                          <a:sym typeface="Raleway"/>
                        </a:rPr>
                        <a:t>Đáng mong muốn</a:t>
                      </a:r>
                      <a:endParaRPr b="1" sz="20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sz="2000">
                          <a:solidFill>
                            <a:schemeClr val="dk1"/>
                          </a:solidFill>
                          <a:latin typeface="Raleway"/>
                          <a:ea typeface="Raleway"/>
                          <a:cs typeface="Raleway"/>
                          <a:sym typeface="Raleway"/>
                        </a:rPr>
                        <a:t>Khó khăn</a:t>
                      </a:r>
                      <a:endParaRPr b="1" sz="20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923925">
                <a:tc>
                  <a:txBody>
                    <a:bodyPr/>
                    <a:lstStyle/>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 Chấm dứt mọi khổ đau</a:t>
                      </a:r>
                      <a:endParaRPr sz="2000">
                        <a:solidFill>
                          <a:schemeClr val="dk1"/>
                        </a:solidFill>
                        <a:latin typeface="Raleway"/>
                        <a:ea typeface="Raleway"/>
                        <a:cs typeface="Raleway"/>
                        <a:sym typeface="Raleway"/>
                      </a:endParaRPr>
                    </a:p>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 Thoát khỏi thể xác trần tục</a:t>
                      </a:r>
                      <a:endParaRPr sz="20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 Mơ</a:t>
                      </a:r>
                      <a:endParaRPr sz="2000">
                        <a:solidFill>
                          <a:schemeClr val="dk1"/>
                        </a:solidFill>
                        <a:latin typeface="Raleway"/>
                        <a:ea typeface="Raleway"/>
                        <a:cs typeface="Raleway"/>
                        <a:sym typeface="Raleway"/>
                      </a:endParaRPr>
                    </a:p>
                    <a:p>
                      <a:pPr indent="0" lvl="0" marL="0" rtl="0" algn="just">
                        <a:lnSpc>
                          <a:spcPct val="115000"/>
                        </a:lnSpc>
                        <a:spcBef>
                          <a:spcPts val="1200"/>
                        </a:spcBef>
                        <a:spcAft>
                          <a:spcPts val="0"/>
                        </a:spcAft>
                        <a:buNone/>
                      </a:pPr>
                      <a:r>
                        <a:rPr lang="en" sz="2000">
                          <a:solidFill>
                            <a:schemeClr val="dk1"/>
                          </a:solidFill>
                          <a:latin typeface="Raleway"/>
                          <a:ea typeface="Raleway"/>
                          <a:cs typeface="Raleway"/>
                          <a:sym typeface="Raleway"/>
                        </a:rPr>
                        <a:t>- Mọi khổ cực mà nhân dân phải chịu đựng</a:t>
                      </a:r>
                      <a:endParaRPr sz="2000">
                        <a:solidFill>
                          <a:schemeClr val="dk1"/>
                        </a:solidFill>
                        <a:latin typeface="Raleway"/>
                        <a:ea typeface="Raleway"/>
                        <a:cs typeface="Raleway"/>
                        <a:sym typeface="Raleway"/>
                      </a:endParaRPr>
                    </a:p>
                  </a:txBody>
                  <a:tcPr marT="91425" marB="91425" marR="68575" marL="6857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1011" name="Google Shape;1011;p55"/>
          <p:cNvPicPr preferRelativeResize="0"/>
          <p:nvPr/>
        </p:nvPicPr>
        <p:blipFill rotWithShape="1">
          <a:blip r:embed="rId3">
            <a:alphaModFix/>
          </a:blip>
          <a:srcRect b="0" l="0" r="0" t="0"/>
          <a:stretch/>
        </p:blipFill>
        <p:spPr>
          <a:xfrm>
            <a:off x="-151325" y="843700"/>
            <a:ext cx="2736225" cy="42997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56"/>
          <p:cNvSpPr txBox="1"/>
          <p:nvPr>
            <p:ph type="title"/>
          </p:nvPr>
        </p:nvSpPr>
        <p:spPr>
          <a:xfrm>
            <a:off x="1190150" y="1926850"/>
            <a:ext cx="3837000" cy="720300"/>
          </a:xfrm>
          <a:prstGeom prst="rect">
            <a:avLst/>
          </a:prstGeom>
        </p:spPr>
        <p:txBody>
          <a:bodyPr anchorCtr="0" anchor="ctr" bIns="91425" lIns="91425" spcFirstLastPara="1" rIns="91425" wrap="square" tIns="91425">
            <a:noAutofit/>
          </a:bodyPr>
          <a:lstStyle/>
          <a:p>
            <a:pPr indent="0" lvl="0" marL="0" rtl="0" algn="just">
              <a:spcBef>
                <a:spcPts val="1200"/>
              </a:spcBef>
              <a:spcAft>
                <a:spcPts val="0"/>
              </a:spcAft>
              <a:buClr>
                <a:schemeClr val="dk2"/>
              </a:buClr>
              <a:buSzPts val="1100"/>
              <a:buFont typeface="Arial"/>
              <a:buNone/>
            </a:pPr>
            <a:r>
              <a:rPr i="1" lang="en" sz="2100">
                <a:latin typeface="Raleway"/>
                <a:ea typeface="Raleway"/>
                <a:cs typeface="Raleway"/>
                <a:sym typeface="Raleway"/>
              </a:rPr>
              <a:t>* Lời đối thoại với Ô-phê-li-a</a:t>
            </a:r>
            <a:endParaRPr i="1" sz="2100">
              <a:latin typeface="Raleway"/>
              <a:ea typeface="Raleway"/>
              <a:cs typeface="Raleway"/>
              <a:sym typeface="Raleway"/>
            </a:endParaRPr>
          </a:p>
          <a:p>
            <a:pPr indent="0" lvl="0" marL="0" rtl="0" algn="just">
              <a:spcBef>
                <a:spcPts val="1200"/>
              </a:spcBef>
              <a:spcAft>
                <a:spcPts val="0"/>
              </a:spcAft>
              <a:buClr>
                <a:schemeClr val="dk2"/>
              </a:buClr>
              <a:buSzPts val="1100"/>
              <a:buFont typeface="Arial"/>
              <a:buNone/>
            </a:pPr>
            <a:r>
              <a:rPr lang="en" sz="2100">
                <a:latin typeface="Raleway"/>
                <a:ea typeface="Raleway"/>
                <a:cs typeface="Raleway"/>
                <a:sym typeface="Raleway"/>
              </a:rPr>
              <a:t>- Hăm-lét nói những lời nói tàn nhẫn để đoạn tuyệt quan hệ với nàng</a:t>
            </a:r>
            <a:endParaRPr sz="2100">
              <a:latin typeface="Raleway"/>
              <a:ea typeface="Raleway"/>
              <a:cs typeface="Raleway"/>
              <a:sym typeface="Raleway"/>
            </a:endParaRPr>
          </a:p>
          <a:p>
            <a:pPr indent="0" lvl="0" marL="0" rtl="0" algn="just">
              <a:spcBef>
                <a:spcPts val="1200"/>
              </a:spcBef>
              <a:spcAft>
                <a:spcPts val="1200"/>
              </a:spcAft>
              <a:buNone/>
            </a:pPr>
            <a:r>
              <a:rPr lang="en" sz="2100">
                <a:latin typeface="Raleway"/>
                <a:ea typeface="Raleway"/>
                <a:cs typeface="Raleway"/>
                <a:sym typeface="Raleway"/>
              </a:rPr>
              <a:t>- Cũng là tín hiệu khẳng định rằng Hăm-lét đưa ra lựa chọn của bản thân  là quyết tâm chống lại hiện thực xã hội đảo điên xảo trá lúc đó</a:t>
            </a:r>
            <a:endParaRPr sz="2100">
              <a:latin typeface="Raleway"/>
              <a:ea typeface="Raleway"/>
              <a:cs typeface="Raleway"/>
              <a:sym typeface="Raleway"/>
            </a:endParaRPr>
          </a:p>
        </p:txBody>
      </p:sp>
      <p:pic>
        <p:nvPicPr>
          <p:cNvPr id="1017" name="Google Shape;1017;p56"/>
          <p:cNvPicPr preferRelativeResize="0"/>
          <p:nvPr/>
        </p:nvPicPr>
        <p:blipFill>
          <a:blip r:embed="rId3">
            <a:alphaModFix/>
          </a:blip>
          <a:stretch>
            <a:fillRect/>
          </a:stretch>
        </p:blipFill>
        <p:spPr>
          <a:xfrm>
            <a:off x="4765425" y="602350"/>
            <a:ext cx="3938925" cy="43958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57"/>
          <p:cNvSpPr txBox="1"/>
          <p:nvPr>
            <p:ph type="title"/>
          </p:nvPr>
        </p:nvSpPr>
        <p:spPr>
          <a:xfrm>
            <a:off x="1896150" y="247875"/>
            <a:ext cx="5351700" cy="260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200">
                <a:latin typeface="Playfair Display"/>
                <a:ea typeface="Playfair Display"/>
                <a:cs typeface="Playfair Display"/>
                <a:sym typeface="Playfair Display"/>
              </a:rPr>
              <a:t>III. Tổng kết</a:t>
            </a:r>
            <a:endParaRPr b="1" sz="6200">
              <a:latin typeface="Playfair Display"/>
              <a:ea typeface="Playfair Display"/>
              <a:cs typeface="Playfair Display"/>
              <a:sym typeface="Playfair Display"/>
            </a:endParaRPr>
          </a:p>
        </p:txBody>
      </p:sp>
      <p:pic>
        <p:nvPicPr>
          <p:cNvPr id="1023" name="Google Shape;1023;p57"/>
          <p:cNvPicPr preferRelativeResize="0"/>
          <p:nvPr/>
        </p:nvPicPr>
        <p:blipFill rotWithShape="1">
          <a:blip r:embed="rId3">
            <a:alphaModFix/>
          </a:blip>
          <a:srcRect b="0" l="0" r="0" t="0"/>
          <a:stretch/>
        </p:blipFill>
        <p:spPr>
          <a:xfrm>
            <a:off x="2929089" y="1944323"/>
            <a:ext cx="3285824" cy="3199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58"/>
          <p:cNvSpPr/>
          <p:nvPr/>
        </p:nvSpPr>
        <p:spPr>
          <a:xfrm>
            <a:off x="2700327" y="1238875"/>
            <a:ext cx="1086294" cy="118697"/>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6E2A12">
              <a:alpha val="473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8"/>
          <p:cNvSpPr txBox="1"/>
          <p:nvPr>
            <p:ph idx="1" type="subTitle"/>
          </p:nvPr>
        </p:nvSpPr>
        <p:spPr>
          <a:xfrm>
            <a:off x="2039275" y="1744500"/>
            <a:ext cx="4848900" cy="5451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 sz="2000"/>
              <a:t>Đoạn trích Sống, hay không sống - đó là vấn đề được tác giả thể hiện không chỉ nêu lên tư tưởng, chủ đề của tác phẩm mà con nêu lên những suy ngẫm về bản tính của con người, những trăn trở, lo âu của con người trong cuộc sống đầy gian nan, vất vả, những rủi ro vẫn đang thường trực xảy ra.</a:t>
            </a:r>
            <a:endParaRPr sz="2000"/>
          </a:p>
        </p:txBody>
      </p:sp>
      <p:sp>
        <p:nvSpPr>
          <p:cNvPr id="1030" name="Google Shape;1030;p58"/>
          <p:cNvSpPr txBox="1"/>
          <p:nvPr>
            <p:ph idx="2" type="subTitle"/>
          </p:nvPr>
        </p:nvSpPr>
        <p:spPr>
          <a:xfrm>
            <a:off x="2039275" y="818663"/>
            <a:ext cx="2408400" cy="33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Playfair Display"/>
                <a:ea typeface="Playfair Display"/>
                <a:cs typeface="Playfair Display"/>
                <a:sym typeface="Playfair Display"/>
              </a:rPr>
              <a:t>1. Nội dung</a:t>
            </a:r>
            <a:endParaRPr sz="2400">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59"/>
          <p:cNvSpPr txBox="1"/>
          <p:nvPr>
            <p:ph type="title"/>
          </p:nvPr>
        </p:nvSpPr>
        <p:spPr>
          <a:xfrm>
            <a:off x="3735750" y="2211600"/>
            <a:ext cx="4502700" cy="720300"/>
          </a:xfrm>
          <a:prstGeom prst="rect">
            <a:avLst/>
          </a:prstGeom>
        </p:spPr>
        <p:txBody>
          <a:bodyPr anchorCtr="0" anchor="ctr" bIns="91425" lIns="91425" spcFirstLastPara="1" rIns="91425" wrap="square" tIns="91425">
            <a:noAutofit/>
          </a:bodyPr>
          <a:lstStyle/>
          <a:p>
            <a:pPr indent="0" lvl="0" marL="0" rtl="0" algn="just">
              <a:spcBef>
                <a:spcPts val="1200"/>
              </a:spcBef>
              <a:spcAft>
                <a:spcPts val="0"/>
              </a:spcAft>
              <a:buClr>
                <a:schemeClr val="dk2"/>
              </a:buClr>
              <a:buSzPts val="1100"/>
              <a:buFont typeface="Arial"/>
              <a:buNone/>
            </a:pPr>
            <a:r>
              <a:rPr b="1" lang="en" sz="2000">
                <a:latin typeface="Playfair Display"/>
                <a:ea typeface="Playfair Display"/>
                <a:cs typeface="Playfair Display"/>
                <a:sym typeface="Playfair Display"/>
              </a:rPr>
              <a:t>2. Nghệ thuật</a:t>
            </a:r>
            <a:endParaRPr b="1" sz="2000">
              <a:latin typeface="Playfair Display"/>
              <a:ea typeface="Playfair Display"/>
              <a:cs typeface="Playfair Display"/>
              <a:sym typeface="Playfair Display"/>
            </a:endParaRPr>
          </a:p>
          <a:p>
            <a:pPr indent="0" lvl="0" marL="0" rtl="0" algn="just">
              <a:spcBef>
                <a:spcPts val="1200"/>
              </a:spcBef>
              <a:spcAft>
                <a:spcPts val="0"/>
              </a:spcAft>
              <a:buClr>
                <a:schemeClr val="dk2"/>
              </a:buClr>
              <a:buSzPts val="1100"/>
              <a:buFont typeface="Arial"/>
              <a:buNone/>
            </a:pPr>
            <a:r>
              <a:rPr lang="en" sz="2000">
                <a:latin typeface="Raleway"/>
                <a:ea typeface="Raleway"/>
                <a:cs typeface="Raleway"/>
                <a:sym typeface="Raleway"/>
              </a:rPr>
              <a:t>- Xây dựng nhân vật trong tác phẩm kịch độc đáo, tinh tế,</a:t>
            </a:r>
            <a:endParaRPr sz="2000">
              <a:latin typeface="Raleway"/>
              <a:ea typeface="Raleway"/>
              <a:cs typeface="Raleway"/>
              <a:sym typeface="Raleway"/>
            </a:endParaRPr>
          </a:p>
          <a:p>
            <a:pPr indent="0" lvl="0" marL="0" rtl="0" algn="just">
              <a:spcBef>
                <a:spcPts val="1200"/>
              </a:spcBef>
              <a:spcAft>
                <a:spcPts val="0"/>
              </a:spcAft>
              <a:buClr>
                <a:schemeClr val="dk2"/>
              </a:buClr>
              <a:buSzPts val="1100"/>
              <a:buFont typeface="Arial"/>
              <a:buNone/>
            </a:pPr>
            <a:r>
              <a:rPr lang="en" sz="2000">
                <a:latin typeface="Raleway"/>
                <a:ea typeface="Raleway"/>
                <a:cs typeface="Raleway"/>
                <a:sym typeface="Raleway"/>
              </a:rPr>
              <a:t>- Tình huống kịch hấp dẫn gây nên những ấn tượng sâu sắc trong tâm trí người tiếp nhận</a:t>
            </a:r>
            <a:endParaRPr sz="2000">
              <a:latin typeface="Raleway"/>
              <a:ea typeface="Raleway"/>
              <a:cs typeface="Raleway"/>
              <a:sym typeface="Raleway"/>
            </a:endParaRPr>
          </a:p>
          <a:p>
            <a:pPr indent="0" lvl="0" marL="0" rtl="0" algn="l">
              <a:spcBef>
                <a:spcPts val="1200"/>
              </a:spcBef>
              <a:spcAft>
                <a:spcPts val="0"/>
              </a:spcAft>
              <a:buNone/>
            </a:pPr>
            <a:r>
              <a:rPr lang="en" sz="2000">
                <a:latin typeface="Raleway"/>
                <a:ea typeface="Raleway"/>
                <a:cs typeface="Raleway"/>
                <a:sym typeface="Raleway"/>
              </a:rPr>
              <a:t>- Sự kết hợp khéo léo giữa ngôn ngữ đối thoại với ngôn ngữ độc thoại của các nhân vật</a:t>
            </a:r>
            <a:endParaRPr sz="2000">
              <a:latin typeface="Raleway"/>
              <a:ea typeface="Raleway"/>
              <a:cs typeface="Raleway"/>
              <a:sym typeface="Raleway"/>
            </a:endParaRPr>
          </a:p>
        </p:txBody>
      </p:sp>
      <p:grpSp>
        <p:nvGrpSpPr>
          <p:cNvPr id="1036" name="Google Shape;1036;p59"/>
          <p:cNvGrpSpPr/>
          <p:nvPr/>
        </p:nvGrpSpPr>
        <p:grpSpPr>
          <a:xfrm>
            <a:off x="512013" y="1306131"/>
            <a:ext cx="2431122" cy="3354543"/>
            <a:chOff x="160273" y="1207169"/>
            <a:chExt cx="2502699" cy="3453308"/>
          </a:xfrm>
        </p:grpSpPr>
        <p:sp>
          <p:nvSpPr>
            <p:cNvPr id="1037" name="Google Shape;1037;p59"/>
            <p:cNvSpPr/>
            <p:nvPr/>
          </p:nvSpPr>
          <p:spPr>
            <a:xfrm>
              <a:off x="652101" y="4494725"/>
              <a:ext cx="1877756" cy="165751"/>
            </a:xfrm>
            <a:custGeom>
              <a:rect b="b" l="l" r="r" t="t"/>
              <a:pathLst>
                <a:path extrusionOk="0" h="2348" w="32108">
                  <a:moveTo>
                    <a:pt x="16061" y="0"/>
                  </a:moveTo>
                  <a:cubicBezTo>
                    <a:pt x="7195" y="0"/>
                    <a:pt x="0" y="525"/>
                    <a:pt x="0" y="1174"/>
                  </a:cubicBezTo>
                  <a:cubicBezTo>
                    <a:pt x="0" y="1823"/>
                    <a:pt x="7195" y="2348"/>
                    <a:pt x="16061" y="2348"/>
                  </a:cubicBezTo>
                  <a:cubicBezTo>
                    <a:pt x="24927" y="2348"/>
                    <a:pt x="32108" y="1823"/>
                    <a:pt x="32108" y="1174"/>
                  </a:cubicBezTo>
                  <a:cubicBezTo>
                    <a:pt x="32108" y="525"/>
                    <a:pt x="24927" y="0"/>
                    <a:pt x="16061" y="0"/>
                  </a:cubicBezTo>
                  <a:close/>
                </a:path>
              </a:pathLst>
            </a:custGeom>
            <a:solidFill>
              <a:srgbClr val="202124">
                <a:alpha val="11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8" name="Google Shape;1038;p59"/>
            <p:cNvGrpSpPr/>
            <p:nvPr/>
          </p:nvGrpSpPr>
          <p:grpSpPr>
            <a:xfrm>
              <a:off x="160273" y="1207169"/>
              <a:ext cx="2502699" cy="3336114"/>
              <a:chOff x="84073" y="1207169"/>
              <a:chExt cx="2502699" cy="3336114"/>
            </a:xfrm>
          </p:grpSpPr>
          <p:grpSp>
            <p:nvGrpSpPr>
              <p:cNvPr id="1039" name="Google Shape;1039;p59"/>
              <p:cNvGrpSpPr/>
              <p:nvPr/>
            </p:nvGrpSpPr>
            <p:grpSpPr>
              <a:xfrm flipH="1" rot="-1148950">
                <a:off x="466430" y="1314903"/>
                <a:ext cx="1080822" cy="2513700"/>
                <a:chOff x="5922075" y="743225"/>
                <a:chExt cx="646500" cy="1503500"/>
              </a:xfrm>
            </p:grpSpPr>
            <p:sp>
              <p:nvSpPr>
                <p:cNvPr id="1040" name="Google Shape;1040;p59"/>
                <p:cNvSpPr/>
                <p:nvPr/>
              </p:nvSpPr>
              <p:spPr>
                <a:xfrm>
                  <a:off x="6043400" y="1304375"/>
                  <a:ext cx="158250" cy="273700"/>
                </a:xfrm>
                <a:custGeom>
                  <a:rect b="b" l="l" r="r" t="t"/>
                  <a:pathLst>
                    <a:path extrusionOk="0" h="10948" w="6330">
                      <a:moveTo>
                        <a:pt x="1" y="1"/>
                      </a:moveTo>
                      <a:cubicBezTo>
                        <a:pt x="1" y="10048"/>
                        <a:pt x="4265" y="10947"/>
                        <a:pt x="5793" y="10947"/>
                      </a:cubicBezTo>
                      <a:cubicBezTo>
                        <a:pt x="6126" y="10947"/>
                        <a:pt x="6329" y="10905"/>
                        <a:pt x="6329" y="10905"/>
                      </a:cubicBezTo>
                      <a:cubicBezTo>
                        <a:pt x="6329" y="5168"/>
                        <a:pt x="1" y="1"/>
                        <a:pt x="1" y="1"/>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9"/>
                <p:cNvSpPr/>
                <p:nvPr/>
              </p:nvSpPr>
              <p:spPr>
                <a:xfrm>
                  <a:off x="6096250" y="1428925"/>
                  <a:ext cx="105400" cy="148075"/>
                </a:xfrm>
                <a:custGeom>
                  <a:rect b="b" l="l" r="r" t="t"/>
                  <a:pathLst>
                    <a:path extrusionOk="0" h="5923" w="4216">
                      <a:moveTo>
                        <a:pt x="0" y="0"/>
                      </a:moveTo>
                      <a:lnTo>
                        <a:pt x="0" y="0"/>
                      </a:lnTo>
                      <a:cubicBezTo>
                        <a:pt x="1127" y="2091"/>
                        <a:pt x="4215" y="5923"/>
                        <a:pt x="4215" y="5923"/>
                      </a:cubicBezTo>
                      <a:cubicBezTo>
                        <a:pt x="3019" y="3356"/>
                        <a:pt x="1" y="1"/>
                        <a:pt x="0" y="0"/>
                      </a:cubicBezTo>
                      <a:close/>
                    </a:path>
                  </a:pathLst>
                </a:custGeom>
                <a:solidFill>
                  <a:srgbClr val="17AB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9"/>
                <p:cNvSpPr/>
                <p:nvPr/>
              </p:nvSpPr>
              <p:spPr>
                <a:xfrm>
                  <a:off x="6164175" y="1055600"/>
                  <a:ext cx="74625" cy="586725"/>
                </a:xfrm>
                <a:custGeom>
                  <a:rect b="b" l="l" r="r" t="t"/>
                  <a:pathLst>
                    <a:path extrusionOk="0" h="23469" w="2985">
                      <a:moveTo>
                        <a:pt x="1301" y="0"/>
                      </a:moveTo>
                      <a:lnTo>
                        <a:pt x="0" y="93"/>
                      </a:lnTo>
                      <a:lnTo>
                        <a:pt x="1684" y="23468"/>
                      </a:lnTo>
                      <a:lnTo>
                        <a:pt x="2985" y="23375"/>
                      </a:lnTo>
                      <a:lnTo>
                        <a:pt x="1301" y="0"/>
                      </a:ln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9"/>
                <p:cNvSpPr/>
                <p:nvPr/>
              </p:nvSpPr>
              <p:spPr>
                <a:xfrm>
                  <a:off x="6211450" y="1480500"/>
                  <a:ext cx="49425" cy="45950"/>
                </a:xfrm>
                <a:custGeom>
                  <a:rect b="b" l="l" r="r" t="t"/>
                  <a:pathLst>
                    <a:path extrusionOk="0" h="1838" w="1977">
                      <a:moveTo>
                        <a:pt x="474" y="1"/>
                      </a:moveTo>
                      <a:cubicBezTo>
                        <a:pt x="224" y="1"/>
                        <a:pt x="0" y="220"/>
                        <a:pt x="37" y="504"/>
                      </a:cubicBezTo>
                      <a:lnTo>
                        <a:pt x="83" y="887"/>
                      </a:lnTo>
                      <a:lnTo>
                        <a:pt x="165" y="1456"/>
                      </a:lnTo>
                      <a:cubicBezTo>
                        <a:pt x="191" y="1688"/>
                        <a:pt x="389" y="1838"/>
                        <a:pt x="604" y="1838"/>
                      </a:cubicBezTo>
                      <a:cubicBezTo>
                        <a:pt x="678" y="1838"/>
                        <a:pt x="755" y="1820"/>
                        <a:pt x="827" y="1781"/>
                      </a:cubicBezTo>
                      <a:lnTo>
                        <a:pt x="1326" y="1514"/>
                      </a:lnTo>
                      <a:lnTo>
                        <a:pt x="1663" y="1328"/>
                      </a:lnTo>
                      <a:cubicBezTo>
                        <a:pt x="1976" y="1154"/>
                        <a:pt x="1965" y="689"/>
                        <a:pt x="1651" y="527"/>
                      </a:cubicBezTo>
                      <a:lnTo>
                        <a:pt x="1163" y="295"/>
                      </a:lnTo>
                      <a:lnTo>
                        <a:pt x="676" y="51"/>
                      </a:lnTo>
                      <a:cubicBezTo>
                        <a:pt x="610" y="16"/>
                        <a:pt x="541" y="1"/>
                        <a:pt x="474" y="1"/>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9"/>
                <p:cNvSpPr/>
                <p:nvPr/>
              </p:nvSpPr>
              <p:spPr>
                <a:xfrm>
                  <a:off x="6154025" y="1243175"/>
                  <a:ext cx="45975" cy="49575"/>
                </a:xfrm>
                <a:custGeom>
                  <a:rect b="b" l="l" r="r" t="t"/>
                  <a:pathLst>
                    <a:path extrusionOk="0" h="1983" w="1839">
                      <a:moveTo>
                        <a:pt x="1254" y="0"/>
                      </a:moveTo>
                      <a:cubicBezTo>
                        <a:pt x="1158" y="0"/>
                        <a:pt x="1060" y="32"/>
                        <a:pt x="975" y="103"/>
                      </a:cubicBezTo>
                      <a:lnTo>
                        <a:pt x="685" y="347"/>
                      </a:lnTo>
                      <a:lnTo>
                        <a:pt x="244" y="719"/>
                      </a:lnTo>
                      <a:cubicBezTo>
                        <a:pt x="0" y="916"/>
                        <a:pt x="35" y="1299"/>
                        <a:pt x="314" y="1450"/>
                      </a:cubicBezTo>
                      <a:lnTo>
                        <a:pt x="813" y="1741"/>
                      </a:lnTo>
                      <a:lnTo>
                        <a:pt x="1150" y="1926"/>
                      </a:lnTo>
                      <a:cubicBezTo>
                        <a:pt x="1219" y="1965"/>
                        <a:pt x="1292" y="1982"/>
                        <a:pt x="1363" y="1982"/>
                      </a:cubicBezTo>
                      <a:cubicBezTo>
                        <a:pt x="1612" y="1982"/>
                        <a:pt x="1839" y="1765"/>
                        <a:pt x="1812" y="1485"/>
                      </a:cubicBezTo>
                      <a:lnTo>
                        <a:pt x="1765" y="951"/>
                      </a:lnTo>
                      <a:lnTo>
                        <a:pt x="1707" y="417"/>
                      </a:lnTo>
                      <a:cubicBezTo>
                        <a:pt x="1683" y="167"/>
                        <a:pt x="1473" y="0"/>
                        <a:pt x="1254" y="0"/>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9"/>
                <p:cNvSpPr/>
                <p:nvPr/>
              </p:nvSpPr>
              <p:spPr>
                <a:xfrm>
                  <a:off x="5947325" y="1292475"/>
                  <a:ext cx="65050" cy="96700"/>
                </a:xfrm>
                <a:custGeom>
                  <a:rect b="b" l="l" r="r" t="t"/>
                  <a:pathLst>
                    <a:path extrusionOk="0" h="3868" w="2602">
                      <a:moveTo>
                        <a:pt x="1045" y="1"/>
                      </a:moveTo>
                      <a:lnTo>
                        <a:pt x="1045" y="1359"/>
                      </a:lnTo>
                      <a:cubicBezTo>
                        <a:pt x="1045" y="1673"/>
                        <a:pt x="1301" y="1928"/>
                        <a:pt x="1614" y="1928"/>
                      </a:cubicBezTo>
                      <a:lnTo>
                        <a:pt x="1881" y="1928"/>
                      </a:lnTo>
                      <a:cubicBezTo>
                        <a:pt x="2230" y="1952"/>
                        <a:pt x="2230" y="2462"/>
                        <a:pt x="1881" y="2486"/>
                      </a:cubicBezTo>
                      <a:lnTo>
                        <a:pt x="569" y="2486"/>
                      </a:lnTo>
                      <a:cubicBezTo>
                        <a:pt x="256" y="2486"/>
                        <a:pt x="0" y="2741"/>
                        <a:pt x="12" y="3055"/>
                      </a:cubicBezTo>
                      <a:lnTo>
                        <a:pt x="12" y="3868"/>
                      </a:lnTo>
                      <a:lnTo>
                        <a:pt x="151" y="3751"/>
                      </a:lnTo>
                      <a:lnTo>
                        <a:pt x="302" y="3868"/>
                      </a:lnTo>
                      <a:lnTo>
                        <a:pt x="302" y="3055"/>
                      </a:lnTo>
                      <a:cubicBezTo>
                        <a:pt x="291" y="2904"/>
                        <a:pt x="418" y="2776"/>
                        <a:pt x="569" y="2776"/>
                      </a:cubicBezTo>
                      <a:lnTo>
                        <a:pt x="1881" y="2776"/>
                      </a:lnTo>
                      <a:cubicBezTo>
                        <a:pt x="2601" y="2741"/>
                        <a:pt x="2601" y="1673"/>
                        <a:pt x="1881" y="1638"/>
                      </a:cubicBezTo>
                      <a:lnTo>
                        <a:pt x="1614" y="1638"/>
                      </a:lnTo>
                      <a:cubicBezTo>
                        <a:pt x="1463" y="1638"/>
                        <a:pt x="1336" y="1510"/>
                        <a:pt x="1336" y="1359"/>
                      </a:cubicBezTo>
                      <a:lnTo>
                        <a:pt x="1336" y="1"/>
                      </a:lnTo>
                      <a:close/>
                    </a:path>
                  </a:pathLst>
                </a:custGeom>
                <a:solidFill>
                  <a:srgbClr val="F279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9"/>
                <p:cNvSpPr/>
                <p:nvPr/>
              </p:nvSpPr>
              <p:spPr>
                <a:xfrm>
                  <a:off x="5937150" y="1202775"/>
                  <a:ext cx="79575" cy="108600"/>
                </a:xfrm>
                <a:custGeom>
                  <a:rect b="b" l="l" r="r" t="t"/>
                  <a:pathLst>
                    <a:path extrusionOk="0" h="4344" w="3183">
                      <a:moveTo>
                        <a:pt x="1592" y="1"/>
                      </a:moveTo>
                      <a:cubicBezTo>
                        <a:pt x="709" y="1"/>
                        <a:pt x="1" y="976"/>
                        <a:pt x="1" y="2172"/>
                      </a:cubicBezTo>
                      <a:cubicBezTo>
                        <a:pt x="1" y="3380"/>
                        <a:pt x="709" y="4344"/>
                        <a:pt x="1592" y="4344"/>
                      </a:cubicBezTo>
                      <a:cubicBezTo>
                        <a:pt x="2474" y="4344"/>
                        <a:pt x="3183" y="3380"/>
                        <a:pt x="3183" y="2172"/>
                      </a:cubicBezTo>
                      <a:cubicBezTo>
                        <a:pt x="3183" y="976"/>
                        <a:pt x="2474" y="1"/>
                        <a:pt x="1592" y="1"/>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9"/>
                <p:cNvSpPr/>
                <p:nvPr/>
              </p:nvSpPr>
              <p:spPr>
                <a:xfrm>
                  <a:off x="5922075" y="1145600"/>
                  <a:ext cx="109750" cy="128900"/>
                </a:xfrm>
                <a:custGeom>
                  <a:rect b="b" l="l" r="r" t="t"/>
                  <a:pathLst>
                    <a:path extrusionOk="0" h="5156" w="4390">
                      <a:moveTo>
                        <a:pt x="2195" y="0"/>
                      </a:moveTo>
                      <a:cubicBezTo>
                        <a:pt x="987" y="0"/>
                        <a:pt x="0" y="1150"/>
                        <a:pt x="0" y="2578"/>
                      </a:cubicBezTo>
                      <a:cubicBezTo>
                        <a:pt x="0" y="3995"/>
                        <a:pt x="987" y="5156"/>
                        <a:pt x="2195" y="5156"/>
                      </a:cubicBezTo>
                      <a:cubicBezTo>
                        <a:pt x="3414" y="5156"/>
                        <a:pt x="4389" y="3995"/>
                        <a:pt x="4389" y="2578"/>
                      </a:cubicBezTo>
                      <a:cubicBezTo>
                        <a:pt x="4389" y="1150"/>
                        <a:pt x="3414" y="0"/>
                        <a:pt x="2195" y="0"/>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9"/>
                <p:cNvSpPr/>
                <p:nvPr/>
              </p:nvSpPr>
              <p:spPr>
                <a:xfrm>
                  <a:off x="5947025" y="967625"/>
                  <a:ext cx="524025" cy="1097075"/>
                </a:xfrm>
                <a:custGeom>
                  <a:rect b="b" l="l" r="r" t="t"/>
                  <a:pathLst>
                    <a:path extrusionOk="0" h="43883" w="20961">
                      <a:moveTo>
                        <a:pt x="7177" y="1"/>
                      </a:moveTo>
                      <a:cubicBezTo>
                        <a:pt x="3217" y="1"/>
                        <a:pt x="1" y="3206"/>
                        <a:pt x="1" y="7177"/>
                      </a:cubicBezTo>
                      <a:lnTo>
                        <a:pt x="1" y="8513"/>
                      </a:lnTo>
                      <a:lnTo>
                        <a:pt x="2404" y="8513"/>
                      </a:lnTo>
                      <a:lnTo>
                        <a:pt x="2404" y="7177"/>
                      </a:lnTo>
                      <a:cubicBezTo>
                        <a:pt x="2404" y="4530"/>
                        <a:pt x="4541" y="2405"/>
                        <a:pt x="7177" y="2393"/>
                      </a:cubicBezTo>
                      <a:lnTo>
                        <a:pt x="11102" y="2393"/>
                      </a:lnTo>
                      <a:cubicBezTo>
                        <a:pt x="13273" y="2393"/>
                        <a:pt x="15166" y="3856"/>
                        <a:pt x="15723" y="5958"/>
                      </a:cubicBezTo>
                      <a:cubicBezTo>
                        <a:pt x="16269" y="8060"/>
                        <a:pt x="15329" y="10266"/>
                        <a:pt x="13436" y="11334"/>
                      </a:cubicBezTo>
                      <a:lnTo>
                        <a:pt x="8222" y="14272"/>
                      </a:lnTo>
                      <a:cubicBezTo>
                        <a:pt x="5783" y="15642"/>
                        <a:pt x="4367" y="18313"/>
                        <a:pt x="4599" y="21100"/>
                      </a:cubicBezTo>
                      <a:cubicBezTo>
                        <a:pt x="4831" y="23898"/>
                        <a:pt x="6678" y="26290"/>
                        <a:pt x="9314" y="27243"/>
                      </a:cubicBezTo>
                      <a:lnTo>
                        <a:pt x="11682" y="28102"/>
                      </a:lnTo>
                      <a:lnTo>
                        <a:pt x="14330" y="29054"/>
                      </a:lnTo>
                      <a:cubicBezTo>
                        <a:pt x="17256" y="30099"/>
                        <a:pt x="18998" y="33118"/>
                        <a:pt x="18464" y="36184"/>
                      </a:cubicBezTo>
                      <a:cubicBezTo>
                        <a:pt x="17930" y="39249"/>
                        <a:pt x="15259" y="41491"/>
                        <a:pt x="12147" y="41491"/>
                      </a:cubicBezTo>
                      <a:lnTo>
                        <a:pt x="10266" y="41491"/>
                      </a:lnTo>
                      <a:cubicBezTo>
                        <a:pt x="6724" y="41479"/>
                        <a:pt x="3856" y="38611"/>
                        <a:pt x="3856" y="35081"/>
                      </a:cubicBezTo>
                      <a:lnTo>
                        <a:pt x="3856" y="30993"/>
                      </a:lnTo>
                      <a:lnTo>
                        <a:pt x="1452" y="30993"/>
                      </a:lnTo>
                      <a:lnTo>
                        <a:pt x="1452" y="35081"/>
                      </a:lnTo>
                      <a:cubicBezTo>
                        <a:pt x="1464" y="39935"/>
                        <a:pt x="5400" y="43883"/>
                        <a:pt x="10266" y="43883"/>
                      </a:cubicBezTo>
                      <a:lnTo>
                        <a:pt x="12147" y="43883"/>
                      </a:lnTo>
                      <a:cubicBezTo>
                        <a:pt x="17012" y="43883"/>
                        <a:pt x="20960" y="39946"/>
                        <a:pt x="20949" y="35081"/>
                      </a:cubicBezTo>
                      <a:cubicBezTo>
                        <a:pt x="20949" y="31377"/>
                        <a:pt x="18626" y="28067"/>
                        <a:pt x="15143" y="26801"/>
                      </a:cubicBezTo>
                      <a:lnTo>
                        <a:pt x="13738" y="26290"/>
                      </a:lnTo>
                      <a:lnTo>
                        <a:pt x="10126" y="24990"/>
                      </a:lnTo>
                      <a:cubicBezTo>
                        <a:pt x="6283" y="23608"/>
                        <a:pt x="5842" y="18359"/>
                        <a:pt x="9395" y="16362"/>
                      </a:cubicBezTo>
                      <a:lnTo>
                        <a:pt x="14609" y="13424"/>
                      </a:lnTo>
                      <a:cubicBezTo>
                        <a:pt x="17454" y="11822"/>
                        <a:pt x="18859" y="8513"/>
                        <a:pt x="18034" y="5354"/>
                      </a:cubicBezTo>
                      <a:cubicBezTo>
                        <a:pt x="17210" y="2196"/>
                        <a:pt x="14353" y="1"/>
                        <a:pt x="11090" y="1"/>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9"/>
                <p:cNvSpPr/>
                <p:nvPr/>
              </p:nvSpPr>
              <p:spPr>
                <a:xfrm>
                  <a:off x="5935125" y="1665225"/>
                  <a:ext cx="108300" cy="137350"/>
                </a:xfrm>
                <a:custGeom>
                  <a:rect b="b" l="l" r="r" t="t"/>
                  <a:pathLst>
                    <a:path extrusionOk="0" h="5494" w="4332">
                      <a:moveTo>
                        <a:pt x="1" y="1"/>
                      </a:moveTo>
                      <a:lnTo>
                        <a:pt x="1" y="12"/>
                      </a:lnTo>
                      <a:cubicBezTo>
                        <a:pt x="1081" y="70"/>
                        <a:pt x="1928" y="964"/>
                        <a:pt x="1928" y="2056"/>
                      </a:cubicBezTo>
                      <a:lnTo>
                        <a:pt x="1928" y="5493"/>
                      </a:lnTo>
                      <a:lnTo>
                        <a:pt x="4332" y="5493"/>
                      </a:lnTo>
                      <a:lnTo>
                        <a:pt x="4332" y="2056"/>
                      </a:lnTo>
                      <a:cubicBezTo>
                        <a:pt x="4332" y="918"/>
                        <a:pt x="3415" y="1"/>
                        <a:pt x="2288" y="1"/>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9"/>
                <p:cNvSpPr/>
                <p:nvPr/>
              </p:nvSpPr>
              <p:spPr>
                <a:xfrm>
                  <a:off x="5980700" y="967350"/>
                  <a:ext cx="378875" cy="108875"/>
                </a:xfrm>
                <a:custGeom>
                  <a:rect b="b" l="l" r="r" t="t"/>
                  <a:pathLst>
                    <a:path extrusionOk="0" h="4355" w="15155">
                      <a:moveTo>
                        <a:pt x="5830" y="0"/>
                      </a:moveTo>
                      <a:cubicBezTo>
                        <a:pt x="4123" y="0"/>
                        <a:pt x="2474" y="604"/>
                        <a:pt x="1185" y="1719"/>
                      </a:cubicBezTo>
                      <a:cubicBezTo>
                        <a:pt x="1057" y="1823"/>
                        <a:pt x="941" y="1928"/>
                        <a:pt x="837" y="2032"/>
                      </a:cubicBezTo>
                      <a:cubicBezTo>
                        <a:pt x="767" y="2102"/>
                        <a:pt x="709" y="2160"/>
                        <a:pt x="639" y="2230"/>
                      </a:cubicBezTo>
                      <a:cubicBezTo>
                        <a:pt x="407" y="2474"/>
                        <a:pt x="198" y="2729"/>
                        <a:pt x="1" y="3008"/>
                      </a:cubicBezTo>
                      <a:lnTo>
                        <a:pt x="1975" y="4355"/>
                      </a:lnTo>
                      <a:cubicBezTo>
                        <a:pt x="2161" y="4099"/>
                        <a:pt x="2381" y="3867"/>
                        <a:pt x="2613" y="3646"/>
                      </a:cubicBezTo>
                      <a:cubicBezTo>
                        <a:pt x="2799" y="3472"/>
                        <a:pt x="2997" y="3321"/>
                        <a:pt x="3217" y="3182"/>
                      </a:cubicBezTo>
                      <a:cubicBezTo>
                        <a:pt x="3984" y="2671"/>
                        <a:pt x="4901" y="2404"/>
                        <a:pt x="5830" y="2404"/>
                      </a:cubicBezTo>
                      <a:lnTo>
                        <a:pt x="9743" y="2404"/>
                      </a:lnTo>
                      <a:cubicBezTo>
                        <a:pt x="10695" y="2404"/>
                        <a:pt x="11624" y="2683"/>
                        <a:pt x="12414" y="3217"/>
                      </a:cubicBezTo>
                      <a:cubicBezTo>
                        <a:pt x="12623" y="3356"/>
                        <a:pt x="12809" y="3507"/>
                        <a:pt x="12983" y="3670"/>
                      </a:cubicBezTo>
                      <a:cubicBezTo>
                        <a:pt x="13157" y="3832"/>
                        <a:pt x="13308" y="3995"/>
                        <a:pt x="13459" y="4169"/>
                      </a:cubicBezTo>
                      <a:lnTo>
                        <a:pt x="15154" y="2474"/>
                      </a:lnTo>
                      <a:cubicBezTo>
                        <a:pt x="15003" y="2299"/>
                        <a:pt x="14852" y="2137"/>
                        <a:pt x="14678" y="1986"/>
                      </a:cubicBezTo>
                      <a:cubicBezTo>
                        <a:pt x="14504" y="1812"/>
                        <a:pt x="14318" y="1649"/>
                        <a:pt x="14132" y="1510"/>
                      </a:cubicBezTo>
                      <a:cubicBezTo>
                        <a:pt x="12878" y="534"/>
                        <a:pt x="11334" y="0"/>
                        <a:pt x="9743" y="0"/>
                      </a:cubicBez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9"/>
                <p:cNvSpPr/>
                <p:nvPr/>
              </p:nvSpPr>
              <p:spPr>
                <a:xfrm>
                  <a:off x="6066925" y="1230075"/>
                  <a:ext cx="290625" cy="221800"/>
                </a:xfrm>
                <a:custGeom>
                  <a:rect b="b" l="l" r="r" t="t"/>
                  <a:pathLst>
                    <a:path extrusionOk="0" h="8872" w="11625">
                      <a:moveTo>
                        <a:pt x="9720" y="0"/>
                      </a:moveTo>
                      <a:cubicBezTo>
                        <a:pt x="9569" y="163"/>
                        <a:pt x="9395" y="314"/>
                        <a:pt x="9220" y="453"/>
                      </a:cubicBezTo>
                      <a:cubicBezTo>
                        <a:pt x="9035" y="581"/>
                        <a:pt x="8837" y="709"/>
                        <a:pt x="8640" y="825"/>
                      </a:cubicBezTo>
                      <a:lnTo>
                        <a:pt x="8582" y="859"/>
                      </a:lnTo>
                      <a:lnTo>
                        <a:pt x="3426" y="3762"/>
                      </a:lnTo>
                      <a:cubicBezTo>
                        <a:pt x="2218" y="4448"/>
                        <a:pt x="1243" y="5458"/>
                        <a:pt x="593" y="6689"/>
                      </a:cubicBezTo>
                      <a:cubicBezTo>
                        <a:pt x="488" y="6898"/>
                        <a:pt x="384" y="7118"/>
                        <a:pt x="291" y="7351"/>
                      </a:cubicBezTo>
                      <a:cubicBezTo>
                        <a:pt x="175" y="7629"/>
                        <a:pt x="82" y="7920"/>
                        <a:pt x="0" y="8221"/>
                      </a:cubicBezTo>
                      <a:lnTo>
                        <a:pt x="2311" y="8872"/>
                      </a:lnTo>
                      <a:cubicBezTo>
                        <a:pt x="2439" y="8372"/>
                        <a:pt x="2648" y="7896"/>
                        <a:pt x="2927" y="7455"/>
                      </a:cubicBezTo>
                      <a:cubicBezTo>
                        <a:pt x="3345" y="6793"/>
                        <a:pt x="3914" y="6247"/>
                        <a:pt x="4599" y="5864"/>
                      </a:cubicBezTo>
                      <a:lnTo>
                        <a:pt x="9813" y="2926"/>
                      </a:lnTo>
                      <a:cubicBezTo>
                        <a:pt x="10045" y="2799"/>
                        <a:pt x="10277" y="2659"/>
                        <a:pt x="10486" y="2497"/>
                      </a:cubicBezTo>
                      <a:cubicBezTo>
                        <a:pt x="10683" y="2357"/>
                        <a:pt x="10881" y="2206"/>
                        <a:pt x="11067" y="2044"/>
                      </a:cubicBezTo>
                      <a:cubicBezTo>
                        <a:pt x="11264" y="1870"/>
                        <a:pt x="11450" y="1684"/>
                        <a:pt x="11624" y="1487"/>
                      </a:cubicBezTo>
                      <a:lnTo>
                        <a:pt x="9720" y="0"/>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9"/>
                <p:cNvSpPr/>
                <p:nvPr/>
              </p:nvSpPr>
              <p:spPr>
                <a:xfrm>
                  <a:off x="6238775" y="1625175"/>
                  <a:ext cx="231975" cy="295250"/>
                </a:xfrm>
                <a:custGeom>
                  <a:rect b="b" l="l" r="r" t="t"/>
                  <a:pathLst>
                    <a:path extrusionOk="0" h="11810" w="9279">
                      <a:moveTo>
                        <a:pt x="2068" y="0"/>
                      </a:moveTo>
                      <a:lnTo>
                        <a:pt x="1" y="1800"/>
                      </a:lnTo>
                      <a:lnTo>
                        <a:pt x="1232" y="2241"/>
                      </a:lnTo>
                      <a:lnTo>
                        <a:pt x="1998" y="2508"/>
                      </a:lnTo>
                      <a:lnTo>
                        <a:pt x="2648" y="2752"/>
                      </a:lnTo>
                      <a:cubicBezTo>
                        <a:pt x="5191" y="3669"/>
                        <a:pt x="6875" y="6073"/>
                        <a:pt x="6887" y="8779"/>
                      </a:cubicBezTo>
                      <a:cubicBezTo>
                        <a:pt x="6887" y="9139"/>
                        <a:pt x="6852" y="9499"/>
                        <a:pt x="6794" y="9847"/>
                      </a:cubicBezTo>
                      <a:cubicBezTo>
                        <a:pt x="6759" y="10091"/>
                        <a:pt x="6701" y="10335"/>
                        <a:pt x="6631" y="10567"/>
                      </a:cubicBezTo>
                      <a:cubicBezTo>
                        <a:pt x="6550" y="10834"/>
                        <a:pt x="6457" y="11113"/>
                        <a:pt x="6341" y="11368"/>
                      </a:cubicBezTo>
                      <a:lnTo>
                        <a:pt x="8745" y="11809"/>
                      </a:lnTo>
                      <a:cubicBezTo>
                        <a:pt x="8861" y="11484"/>
                        <a:pt x="8965" y="11148"/>
                        <a:pt x="9035" y="10811"/>
                      </a:cubicBezTo>
                      <a:cubicBezTo>
                        <a:pt x="9105" y="10579"/>
                        <a:pt x="9151" y="10346"/>
                        <a:pt x="9186" y="10103"/>
                      </a:cubicBezTo>
                      <a:cubicBezTo>
                        <a:pt x="9244" y="9661"/>
                        <a:pt x="9279" y="9220"/>
                        <a:pt x="9279" y="8779"/>
                      </a:cubicBezTo>
                      <a:cubicBezTo>
                        <a:pt x="9279" y="5249"/>
                        <a:pt x="7165" y="2079"/>
                        <a:pt x="3937" y="685"/>
                      </a:cubicBezTo>
                      <a:cubicBezTo>
                        <a:pt x="3786" y="616"/>
                        <a:pt x="3624" y="557"/>
                        <a:pt x="3461" y="499"/>
                      </a:cubicBezTo>
                      <a:lnTo>
                        <a:pt x="3182" y="395"/>
                      </a:lnTo>
                      <a:lnTo>
                        <a:pt x="2068" y="0"/>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9"/>
                <p:cNvSpPr/>
                <p:nvPr/>
              </p:nvSpPr>
              <p:spPr>
                <a:xfrm>
                  <a:off x="5983325" y="1781925"/>
                  <a:ext cx="322825" cy="282775"/>
                </a:xfrm>
                <a:custGeom>
                  <a:rect b="b" l="l" r="r" t="t"/>
                  <a:pathLst>
                    <a:path extrusionOk="0" h="11311" w="12913">
                      <a:moveTo>
                        <a:pt x="2404" y="1"/>
                      </a:moveTo>
                      <a:lnTo>
                        <a:pt x="0" y="163"/>
                      </a:lnTo>
                      <a:lnTo>
                        <a:pt x="0" y="825"/>
                      </a:lnTo>
                      <a:lnTo>
                        <a:pt x="0" y="2509"/>
                      </a:lnTo>
                      <a:cubicBezTo>
                        <a:pt x="12" y="7363"/>
                        <a:pt x="3948" y="11299"/>
                        <a:pt x="8814" y="11311"/>
                      </a:cubicBezTo>
                      <a:lnTo>
                        <a:pt x="10869" y="11311"/>
                      </a:lnTo>
                      <a:cubicBezTo>
                        <a:pt x="11113" y="11311"/>
                        <a:pt x="11357" y="11287"/>
                        <a:pt x="11589" y="11264"/>
                      </a:cubicBezTo>
                      <a:cubicBezTo>
                        <a:pt x="12030" y="11218"/>
                        <a:pt x="12471" y="11136"/>
                        <a:pt x="12913" y="11032"/>
                      </a:cubicBezTo>
                      <a:lnTo>
                        <a:pt x="12332" y="8698"/>
                      </a:lnTo>
                      <a:cubicBezTo>
                        <a:pt x="11972" y="8791"/>
                        <a:pt x="11612" y="8861"/>
                        <a:pt x="11241" y="8884"/>
                      </a:cubicBezTo>
                      <a:cubicBezTo>
                        <a:pt x="11066" y="8919"/>
                        <a:pt x="10881" y="8919"/>
                        <a:pt x="10695" y="8919"/>
                      </a:cubicBezTo>
                      <a:lnTo>
                        <a:pt x="8814" y="8919"/>
                      </a:lnTo>
                      <a:cubicBezTo>
                        <a:pt x="5272" y="8907"/>
                        <a:pt x="2404" y="6039"/>
                        <a:pt x="2404" y="2509"/>
                      </a:cubicBezTo>
                      <a:lnTo>
                        <a:pt x="2404" y="1"/>
                      </a:lnTo>
                      <a:close/>
                    </a:path>
                  </a:pathLst>
                </a:custGeom>
                <a:solidFill>
                  <a:srgbClr val="A349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9"/>
                <p:cNvSpPr/>
                <p:nvPr/>
              </p:nvSpPr>
              <p:spPr>
                <a:xfrm>
                  <a:off x="6291025" y="1005075"/>
                  <a:ext cx="56650" cy="54325"/>
                </a:xfrm>
                <a:custGeom>
                  <a:rect b="b" l="l" r="r" t="t"/>
                  <a:pathLst>
                    <a:path extrusionOk="0" h="2173" w="2266">
                      <a:moveTo>
                        <a:pt x="1719" y="1"/>
                      </a:moveTo>
                      <a:lnTo>
                        <a:pt x="1" y="1719"/>
                      </a:lnTo>
                      <a:cubicBezTo>
                        <a:pt x="210" y="1847"/>
                        <a:pt x="396" y="1998"/>
                        <a:pt x="570" y="2172"/>
                      </a:cubicBezTo>
                      <a:lnTo>
                        <a:pt x="2265" y="477"/>
                      </a:lnTo>
                      <a:cubicBezTo>
                        <a:pt x="2091" y="303"/>
                        <a:pt x="1905" y="152"/>
                        <a:pt x="1719" y="1"/>
                      </a:cubicBez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9"/>
                <p:cNvSpPr/>
                <p:nvPr/>
              </p:nvSpPr>
              <p:spPr>
                <a:xfrm>
                  <a:off x="5996675" y="1010300"/>
                  <a:ext cx="64475" cy="48225"/>
                </a:xfrm>
                <a:custGeom>
                  <a:rect b="b" l="l" r="r" t="t"/>
                  <a:pathLst>
                    <a:path extrusionOk="0" h="1929" w="2579">
                      <a:moveTo>
                        <a:pt x="546" y="1"/>
                      </a:moveTo>
                      <a:cubicBezTo>
                        <a:pt x="418" y="105"/>
                        <a:pt x="302" y="210"/>
                        <a:pt x="198" y="314"/>
                      </a:cubicBezTo>
                      <a:cubicBezTo>
                        <a:pt x="128" y="384"/>
                        <a:pt x="70" y="442"/>
                        <a:pt x="0" y="512"/>
                      </a:cubicBezTo>
                      <a:lnTo>
                        <a:pt x="1974" y="1928"/>
                      </a:lnTo>
                      <a:cubicBezTo>
                        <a:pt x="2160" y="1766"/>
                        <a:pt x="2358" y="1603"/>
                        <a:pt x="2578" y="1464"/>
                      </a:cubicBezTo>
                      <a:lnTo>
                        <a:pt x="546" y="1"/>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9"/>
                <p:cNvSpPr/>
                <p:nvPr/>
              </p:nvSpPr>
              <p:spPr>
                <a:xfrm>
                  <a:off x="6281450" y="1241675"/>
                  <a:ext cx="61875" cy="50825"/>
                </a:xfrm>
                <a:custGeom>
                  <a:rect b="b" l="l" r="r" t="t"/>
                  <a:pathLst>
                    <a:path extrusionOk="0" h="2033" w="2475">
                      <a:moveTo>
                        <a:pt x="628" y="1"/>
                      </a:moveTo>
                      <a:cubicBezTo>
                        <a:pt x="454" y="140"/>
                        <a:pt x="256" y="256"/>
                        <a:pt x="59" y="372"/>
                      </a:cubicBezTo>
                      <a:lnTo>
                        <a:pt x="1" y="407"/>
                      </a:lnTo>
                      <a:lnTo>
                        <a:pt x="1893" y="2033"/>
                      </a:lnTo>
                      <a:cubicBezTo>
                        <a:pt x="2102" y="1893"/>
                        <a:pt x="2300" y="1742"/>
                        <a:pt x="2474" y="1568"/>
                      </a:cubicBezTo>
                      <a:lnTo>
                        <a:pt x="628" y="1"/>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9"/>
                <p:cNvSpPr/>
                <p:nvPr/>
              </p:nvSpPr>
              <p:spPr>
                <a:xfrm>
                  <a:off x="6073900" y="1397275"/>
                  <a:ext cx="65925" cy="35450"/>
                </a:xfrm>
                <a:custGeom>
                  <a:rect b="b" l="l" r="r" t="t"/>
                  <a:pathLst>
                    <a:path extrusionOk="0" h="1418" w="2637">
                      <a:moveTo>
                        <a:pt x="302" y="1"/>
                      </a:moveTo>
                      <a:cubicBezTo>
                        <a:pt x="198" y="221"/>
                        <a:pt x="93" y="442"/>
                        <a:pt x="0" y="674"/>
                      </a:cubicBezTo>
                      <a:lnTo>
                        <a:pt x="2288" y="1417"/>
                      </a:lnTo>
                      <a:cubicBezTo>
                        <a:pt x="2392" y="1185"/>
                        <a:pt x="2508" y="976"/>
                        <a:pt x="2636" y="767"/>
                      </a:cubicBezTo>
                      <a:lnTo>
                        <a:pt x="302" y="1"/>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9"/>
                <p:cNvSpPr/>
                <p:nvPr/>
              </p:nvSpPr>
              <p:spPr>
                <a:xfrm>
                  <a:off x="6269550" y="1635025"/>
                  <a:ext cx="67675" cy="52875"/>
                </a:xfrm>
                <a:custGeom>
                  <a:rect b="b" l="l" r="r" t="t"/>
                  <a:pathLst>
                    <a:path extrusionOk="0" h="2115" w="2707">
                      <a:moveTo>
                        <a:pt x="1951" y="1"/>
                      </a:moveTo>
                      <a:lnTo>
                        <a:pt x="1" y="1847"/>
                      </a:lnTo>
                      <a:lnTo>
                        <a:pt x="767" y="2114"/>
                      </a:lnTo>
                      <a:lnTo>
                        <a:pt x="2706" y="280"/>
                      </a:lnTo>
                      <a:cubicBezTo>
                        <a:pt x="2544" y="222"/>
                        <a:pt x="2393" y="152"/>
                        <a:pt x="2230" y="94"/>
                      </a:cubicBezTo>
                      <a:lnTo>
                        <a:pt x="1951" y="1"/>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9"/>
                <p:cNvSpPr/>
                <p:nvPr/>
              </p:nvSpPr>
              <p:spPr>
                <a:xfrm>
                  <a:off x="6404825" y="1871350"/>
                  <a:ext cx="63600" cy="24100"/>
                </a:xfrm>
                <a:custGeom>
                  <a:rect b="b" l="l" r="r" t="t"/>
                  <a:pathLst>
                    <a:path extrusionOk="0" h="964" w="2544">
                      <a:moveTo>
                        <a:pt x="163" y="0"/>
                      </a:moveTo>
                      <a:cubicBezTo>
                        <a:pt x="117" y="244"/>
                        <a:pt x="59" y="476"/>
                        <a:pt x="1" y="720"/>
                      </a:cubicBezTo>
                      <a:lnTo>
                        <a:pt x="2393" y="964"/>
                      </a:lnTo>
                      <a:cubicBezTo>
                        <a:pt x="2463" y="732"/>
                        <a:pt x="2509" y="499"/>
                        <a:pt x="2544" y="256"/>
                      </a:cubicBezTo>
                      <a:lnTo>
                        <a:pt x="163" y="0"/>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9"/>
                <p:cNvSpPr/>
                <p:nvPr/>
              </p:nvSpPr>
              <p:spPr>
                <a:xfrm>
                  <a:off x="6246050" y="2004300"/>
                  <a:ext cx="27000" cy="60400"/>
                </a:xfrm>
                <a:custGeom>
                  <a:rect b="b" l="l" r="r" t="t"/>
                  <a:pathLst>
                    <a:path extrusionOk="0" h="2416" w="1080">
                      <a:moveTo>
                        <a:pt x="732" y="0"/>
                      </a:moveTo>
                      <a:cubicBezTo>
                        <a:pt x="557" y="24"/>
                        <a:pt x="372" y="24"/>
                        <a:pt x="186" y="24"/>
                      </a:cubicBezTo>
                      <a:lnTo>
                        <a:pt x="0" y="24"/>
                      </a:lnTo>
                      <a:lnTo>
                        <a:pt x="360" y="2416"/>
                      </a:lnTo>
                      <a:cubicBezTo>
                        <a:pt x="604" y="2416"/>
                        <a:pt x="848" y="2392"/>
                        <a:pt x="1080" y="2369"/>
                      </a:cubicBezTo>
                      <a:lnTo>
                        <a:pt x="732" y="0"/>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9"/>
                <p:cNvSpPr/>
                <p:nvPr/>
              </p:nvSpPr>
              <p:spPr>
                <a:xfrm>
                  <a:off x="5983600" y="1803700"/>
                  <a:ext cx="59825" cy="24400"/>
                </a:xfrm>
                <a:custGeom>
                  <a:rect b="b" l="l" r="r" t="t"/>
                  <a:pathLst>
                    <a:path extrusionOk="0" h="976" w="2393">
                      <a:moveTo>
                        <a:pt x="2393" y="0"/>
                      </a:moveTo>
                      <a:lnTo>
                        <a:pt x="1" y="244"/>
                      </a:lnTo>
                      <a:lnTo>
                        <a:pt x="1" y="976"/>
                      </a:lnTo>
                      <a:lnTo>
                        <a:pt x="2393" y="732"/>
                      </a:lnTo>
                      <a:lnTo>
                        <a:pt x="2393" y="0"/>
                      </a:lnTo>
                      <a:close/>
                    </a:path>
                  </a:pathLst>
                </a:custGeom>
                <a:solidFill>
                  <a:srgbClr val="E5C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9"/>
                <p:cNvSpPr/>
                <p:nvPr/>
              </p:nvSpPr>
              <p:spPr>
                <a:xfrm>
                  <a:off x="5992025" y="1220200"/>
                  <a:ext cx="32450" cy="27725"/>
                </a:xfrm>
                <a:custGeom>
                  <a:rect b="b" l="l" r="r" t="t"/>
                  <a:pathLst>
                    <a:path extrusionOk="0" h="1109" w="1298">
                      <a:moveTo>
                        <a:pt x="790" y="0"/>
                      </a:moveTo>
                      <a:lnTo>
                        <a:pt x="1" y="953"/>
                      </a:lnTo>
                      <a:cubicBezTo>
                        <a:pt x="132" y="1062"/>
                        <a:pt x="270" y="1109"/>
                        <a:pt x="400" y="1109"/>
                      </a:cubicBezTo>
                      <a:cubicBezTo>
                        <a:pt x="904" y="1109"/>
                        <a:pt x="1297" y="415"/>
                        <a:pt x="79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9"/>
                <p:cNvSpPr/>
                <p:nvPr/>
              </p:nvSpPr>
              <p:spPr>
                <a:xfrm>
                  <a:off x="5929400" y="1220200"/>
                  <a:ext cx="32750" cy="27725"/>
                </a:xfrm>
                <a:custGeom>
                  <a:rect b="b" l="l" r="r" t="t"/>
                  <a:pathLst>
                    <a:path extrusionOk="0" h="1109" w="1310">
                      <a:moveTo>
                        <a:pt x="508" y="0"/>
                      </a:moveTo>
                      <a:cubicBezTo>
                        <a:pt x="1" y="415"/>
                        <a:pt x="402" y="1109"/>
                        <a:pt x="909" y="1109"/>
                      </a:cubicBezTo>
                      <a:cubicBezTo>
                        <a:pt x="1040" y="1109"/>
                        <a:pt x="1178" y="1062"/>
                        <a:pt x="1310" y="953"/>
                      </a:cubicBezTo>
                      <a:lnTo>
                        <a:pt x="5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9"/>
                <p:cNvSpPr/>
                <p:nvPr/>
              </p:nvSpPr>
              <p:spPr>
                <a:xfrm>
                  <a:off x="6121950" y="1712800"/>
                  <a:ext cx="45725" cy="57550"/>
                </a:xfrm>
                <a:custGeom>
                  <a:rect b="b" l="l" r="r" t="t"/>
                  <a:pathLst>
                    <a:path extrusionOk="0" h="2302" w="1829">
                      <a:moveTo>
                        <a:pt x="925" y="1"/>
                      </a:moveTo>
                      <a:cubicBezTo>
                        <a:pt x="464" y="1"/>
                        <a:pt x="1" y="341"/>
                        <a:pt x="41" y="931"/>
                      </a:cubicBezTo>
                      <a:cubicBezTo>
                        <a:pt x="133" y="1395"/>
                        <a:pt x="1179" y="2301"/>
                        <a:pt x="1179" y="2301"/>
                      </a:cubicBezTo>
                      <a:cubicBezTo>
                        <a:pt x="1179" y="2301"/>
                        <a:pt x="1829" y="1082"/>
                        <a:pt x="1748" y="617"/>
                      </a:cubicBezTo>
                      <a:cubicBezTo>
                        <a:pt x="1618" y="194"/>
                        <a:pt x="1272" y="1"/>
                        <a:pt x="925"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9"/>
                <p:cNvSpPr/>
                <p:nvPr/>
              </p:nvSpPr>
              <p:spPr>
                <a:xfrm>
                  <a:off x="6151400" y="1740925"/>
                  <a:ext cx="64750" cy="43825"/>
                </a:xfrm>
                <a:custGeom>
                  <a:rect b="b" l="l" r="r" t="t"/>
                  <a:pathLst>
                    <a:path extrusionOk="0" h="1753" w="2590">
                      <a:moveTo>
                        <a:pt x="1627" y="0"/>
                      </a:moveTo>
                      <a:cubicBezTo>
                        <a:pt x="1542" y="0"/>
                        <a:pt x="1456" y="12"/>
                        <a:pt x="1371" y="38"/>
                      </a:cubicBezTo>
                      <a:cubicBezTo>
                        <a:pt x="906" y="131"/>
                        <a:pt x="1" y="1176"/>
                        <a:pt x="1" y="1176"/>
                      </a:cubicBezTo>
                      <a:cubicBezTo>
                        <a:pt x="1" y="1176"/>
                        <a:pt x="1081" y="1752"/>
                        <a:pt x="1595" y="1752"/>
                      </a:cubicBezTo>
                      <a:cubicBezTo>
                        <a:pt x="1627" y="1752"/>
                        <a:pt x="1657" y="1750"/>
                        <a:pt x="1684" y="1745"/>
                      </a:cubicBezTo>
                      <a:cubicBezTo>
                        <a:pt x="2207" y="1710"/>
                        <a:pt x="2590" y="1223"/>
                        <a:pt x="2485" y="712"/>
                      </a:cubicBezTo>
                      <a:cubicBezTo>
                        <a:pt x="2408" y="288"/>
                        <a:pt x="2036" y="0"/>
                        <a:pt x="1627"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9"/>
                <p:cNvSpPr/>
                <p:nvPr/>
              </p:nvSpPr>
              <p:spPr>
                <a:xfrm>
                  <a:off x="6055600" y="1875600"/>
                  <a:ext cx="52575" cy="52075"/>
                </a:xfrm>
                <a:custGeom>
                  <a:rect b="b" l="l" r="r" t="t"/>
                  <a:pathLst>
                    <a:path extrusionOk="0" h="2083" w="2103">
                      <a:moveTo>
                        <a:pt x="976" y="0"/>
                      </a:moveTo>
                      <a:cubicBezTo>
                        <a:pt x="765" y="0"/>
                        <a:pt x="553" y="78"/>
                        <a:pt x="384" y="236"/>
                      </a:cubicBezTo>
                      <a:cubicBezTo>
                        <a:pt x="1" y="585"/>
                        <a:pt x="12" y="1200"/>
                        <a:pt x="407" y="1537"/>
                      </a:cubicBezTo>
                      <a:cubicBezTo>
                        <a:pt x="732" y="1885"/>
                        <a:pt x="2102" y="2083"/>
                        <a:pt x="2102" y="2083"/>
                      </a:cubicBezTo>
                      <a:cubicBezTo>
                        <a:pt x="2102" y="2083"/>
                        <a:pt x="2009" y="713"/>
                        <a:pt x="1684" y="364"/>
                      </a:cubicBezTo>
                      <a:cubicBezTo>
                        <a:pt x="1509" y="124"/>
                        <a:pt x="1243" y="0"/>
                        <a:pt x="976"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9"/>
                <p:cNvSpPr/>
                <p:nvPr/>
              </p:nvSpPr>
              <p:spPr>
                <a:xfrm>
                  <a:off x="6108150" y="1877975"/>
                  <a:ext cx="55175" cy="50000"/>
                </a:xfrm>
                <a:custGeom>
                  <a:rect b="b" l="l" r="r" t="t"/>
                  <a:pathLst>
                    <a:path extrusionOk="0" h="2000" w="2207">
                      <a:moveTo>
                        <a:pt x="1215" y="1"/>
                      </a:moveTo>
                      <a:cubicBezTo>
                        <a:pt x="972" y="1"/>
                        <a:pt x="730" y="102"/>
                        <a:pt x="558" y="304"/>
                      </a:cubicBezTo>
                      <a:cubicBezTo>
                        <a:pt x="198" y="629"/>
                        <a:pt x="0" y="1999"/>
                        <a:pt x="0" y="1999"/>
                      </a:cubicBezTo>
                      <a:cubicBezTo>
                        <a:pt x="0" y="1999"/>
                        <a:pt x="1382" y="1895"/>
                        <a:pt x="1731" y="1570"/>
                      </a:cubicBezTo>
                      <a:cubicBezTo>
                        <a:pt x="2149" y="1268"/>
                        <a:pt x="2207" y="664"/>
                        <a:pt x="1858" y="281"/>
                      </a:cubicBezTo>
                      <a:cubicBezTo>
                        <a:pt x="1682" y="94"/>
                        <a:pt x="1448" y="1"/>
                        <a:pt x="1215"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9"/>
                <p:cNvSpPr/>
                <p:nvPr/>
              </p:nvSpPr>
              <p:spPr>
                <a:xfrm>
                  <a:off x="6061125" y="1995400"/>
                  <a:ext cx="61550" cy="45075"/>
                </a:xfrm>
                <a:custGeom>
                  <a:rect b="b" l="l" r="r" t="t"/>
                  <a:pathLst>
                    <a:path extrusionOk="0" h="1803" w="2462">
                      <a:moveTo>
                        <a:pt x="1014" y="0"/>
                      </a:moveTo>
                      <a:cubicBezTo>
                        <a:pt x="719" y="0"/>
                        <a:pt x="430" y="154"/>
                        <a:pt x="267" y="438"/>
                      </a:cubicBezTo>
                      <a:cubicBezTo>
                        <a:pt x="0" y="891"/>
                        <a:pt x="198" y="1483"/>
                        <a:pt x="685" y="1680"/>
                      </a:cubicBezTo>
                      <a:cubicBezTo>
                        <a:pt x="840" y="1773"/>
                        <a:pt x="1136" y="1802"/>
                        <a:pt x="1442" y="1802"/>
                      </a:cubicBezTo>
                      <a:cubicBezTo>
                        <a:pt x="1938" y="1802"/>
                        <a:pt x="2462" y="1727"/>
                        <a:pt x="2462" y="1727"/>
                      </a:cubicBezTo>
                      <a:cubicBezTo>
                        <a:pt x="2462" y="1727"/>
                        <a:pt x="1974" y="426"/>
                        <a:pt x="1556" y="194"/>
                      </a:cubicBezTo>
                      <a:cubicBezTo>
                        <a:pt x="1393" y="63"/>
                        <a:pt x="1203" y="0"/>
                        <a:pt x="1014"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9"/>
                <p:cNvSpPr/>
                <p:nvPr/>
              </p:nvSpPr>
              <p:spPr>
                <a:xfrm>
                  <a:off x="6120050" y="1983600"/>
                  <a:ext cx="49750" cy="54675"/>
                </a:xfrm>
                <a:custGeom>
                  <a:rect b="b" l="l" r="r" t="t"/>
                  <a:pathLst>
                    <a:path extrusionOk="0" h="2187" w="1990">
                      <a:moveTo>
                        <a:pt x="883" y="1"/>
                      </a:moveTo>
                      <a:cubicBezTo>
                        <a:pt x="731" y="1"/>
                        <a:pt x="571" y="44"/>
                        <a:pt x="418" y="143"/>
                      </a:cubicBezTo>
                      <a:cubicBezTo>
                        <a:pt x="302" y="213"/>
                        <a:pt x="209" y="306"/>
                        <a:pt x="151" y="422"/>
                      </a:cubicBezTo>
                      <a:cubicBezTo>
                        <a:pt x="0" y="677"/>
                        <a:pt x="12" y="1304"/>
                        <a:pt x="58" y="1746"/>
                      </a:cubicBezTo>
                      <a:cubicBezTo>
                        <a:pt x="70" y="1978"/>
                        <a:pt x="105" y="2152"/>
                        <a:pt x="105" y="2187"/>
                      </a:cubicBezTo>
                      <a:lnTo>
                        <a:pt x="175" y="2164"/>
                      </a:lnTo>
                      <a:cubicBezTo>
                        <a:pt x="442" y="2059"/>
                        <a:pt x="1429" y="1641"/>
                        <a:pt x="1638" y="1293"/>
                      </a:cubicBezTo>
                      <a:lnTo>
                        <a:pt x="1638" y="1304"/>
                      </a:lnTo>
                      <a:cubicBezTo>
                        <a:pt x="1990" y="675"/>
                        <a:pt x="1485" y="1"/>
                        <a:pt x="883"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9"/>
                <p:cNvSpPr/>
                <p:nvPr/>
              </p:nvSpPr>
              <p:spPr>
                <a:xfrm>
                  <a:off x="6105250" y="1663775"/>
                  <a:ext cx="150400" cy="555950"/>
                </a:xfrm>
                <a:custGeom>
                  <a:rect b="b" l="l" r="r" t="t"/>
                  <a:pathLst>
                    <a:path extrusionOk="0" h="22238" w="6016">
                      <a:moveTo>
                        <a:pt x="4668" y="0"/>
                      </a:moveTo>
                      <a:lnTo>
                        <a:pt x="2416" y="3275"/>
                      </a:lnTo>
                      <a:cubicBezTo>
                        <a:pt x="2299" y="3449"/>
                        <a:pt x="2172" y="3635"/>
                        <a:pt x="2067" y="3821"/>
                      </a:cubicBezTo>
                      <a:cubicBezTo>
                        <a:pt x="1974" y="3960"/>
                        <a:pt x="1893" y="4088"/>
                        <a:pt x="1823" y="4227"/>
                      </a:cubicBezTo>
                      <a:cubicBezTo>
                        <a:pt x="801" y="6004"/>
                        <a:pt x="198" y="7990"/>
                        <a:pt x="58" y="10033"/>
                      </a:cubicBezTo>
                      <a:cubicBezTo>
                        <a:pt x="47" y="10207"/>
                        <a:pt x="35" y="10370"/>
                        <a:pt x="35" y="10544"/>
                      </a:cubicBezTo>
                      <a:cubicBezTo>
                        <a:pt x="0" y="11868"/>
                        <a:pt x="140" y="13192"/>
                        <a:pt x="488" y="14481"/>
                      </a:cubicBezTo>
                      <a:cubicBezTo>
                        <a:pt x="523" y="14655"/>
                        <a:pt x="581" y="14829"/>
                        <a:pt x="627" y="14992"/>
                      </a:cubicBezTo>
                      <a:cubicBezTo>
                        <a:pt x="674" y="15143"/>
                        <a:pt x="720" y="15293"/>
                        <a:pt x="778" y="15444"/>
                      </a:cubicBezTo>
                      <a:cubicBezTo>
                        <a:pt x="1719" y="18208"/>
                        <a:pt x="3530" y="20589"/>
                        <a:pt x="5934" y="22237"/>
                      </a:cubicBezTo>
                      <a:lnTo>
                        <a:pt x="6015" y="22110"/>
                      </a:lnTo>
                      <a:cubicBezTo>
                        <a:pt x="3670" y="20507"/>
                        <a:pt x="1905" y="18196"/>
                        <a:pt x="952" y="15514"/>
                      </a:cubicBezTo>
                      <a:cubicBezTo>
                        <a:pt x="894" y="15328"/>
                        <a:pt x="825" y="15143"/>
                        <a:pt x="767" y="14957"/>
                      </a:cubicBezTo>
                      <a:cubicBezTo>
                        <a:pt x="732" y="14817"/>
                        <a:pt x="685" y="14678"/>
                        <a:pt x="650" y="14527"/>
                      </a:cubicBezTo>
                      <a:cubicBezTo>
                        <a:pt x="465" y="13854"/>
                        <a:pt x="337" y="13168"/>
                        <a:pt x="256" y="12472"/>
                      </a:cubicBezTo>
                      <a:cubicBezTo>
                        <a:pt x="186" y="11833"/>
                        <a:pt x="163" y="11194"/>
                        <a:pt x="186" y="10556"/>
                      </a:cubicBezTo>
                      <a:cubicBezTo>
                        <a:pt x="186" y="10405"/>
                        <a:pt x="198" y="10254"/>
                        <a:pt x="209" y="10115"/>
                      </a:cubicBezTo>
                      <a:cubicBezTo>
                        <a:pt x="337" y="8071"/>
                        <a:pt x="929" y="6085"/>
                        <a:pt x="1951" y="4309"/>
                      </a:cubicBezTo>
                      <a:cubicBezTo>
                        <a:pt x="2032" y="4158"/>
                        <a:pt x="2114" y="4018"/>
                        <a:pt x="2195" y="3879"/>
                      </a:cubicBezTo>
                      <a:cubicBezTo>
                        <a:pt x="2311" y="3705"/>
                        <a:pt x="2427" y="3531"/>
                        <a:pt x="2543" y="3356"/>
                      </a:cubicBezTo>
                      <a:lnTo>
                        <a:pt x="4808" y="47"/>
                      </a:lnTo>
                      <a:lnTo>
                        <a:pt x="4668" y="0"/>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9"/>
                <p:cNvSpPr/>
                <p:nvPr/>
              </p:nvSpPr>
              <p:spPr>
                <a:xfrm>
                  <a:off x="6319775" y="1227825"/>
                  <a:ext cx="51125" cy="45225"/>
                </a:xfrm>
                <a:custGeom>
                  <a:rect b="b" l="l" r="r" t="t"/>
                  <a:pathLst>
                    <a:path extrusionOk="0" h="1809" w="2045">
                      <a:moveTo>
                        <a:pt x="1019" y="0"/>
                      </a:moveTo>
                      <a:cubicBezTo>
                        <a:pt x="742" y="0"/>
                        <a:pt x="470" y="132"/>
                        <a:pt x="302" y="380"/>
                      </a:cubicBezTo>
                      <a:cubicBezTo>
                        <a:pt x="0" y="810"/>
                        <a:pt x="151" y="1414"/>
                        <a:pt x="628" y="1646"/>
                      </a:cubicBezTo>
                      <a:cubicBezTo>
                        <a:pt x="825" y="1751"/>
                        <a:pt x="1057" y="1809"/>
                        <a:pt x="1278" y="1809"/>
                      </a:cubicBezTo>
                      <a:cubicBezTo>
                        <a:pt x="1359" y="1739"/>
                        <a:pt x="1429" y="1658"/>
                        <a:pt x="1498" y="1577"/>
                      </a:cubicBezTo>
                      <a:cubicBezTo>
                        <a:pt x="1696" y="1356"/>
                        <a:pt x="1882" y="1135"/>
                        <a:pt x="2044" y="891"/>
                      </a:cubicBezTo>
                      <a:cubicBezTo>
                        <a:pt x="1916" y="601"/>
                        <a:pt x="1754" y="334"/>
                        <a:pt x="1591" y="218"/>
                      </a:cubicBezTo>
                      <a:cubicBezTo>
                        <a:pt x="1425" y="71"/>
                        <a:pt x="1221" y="0"/>
                        <a:pt x="1019" y="0"/>
                      </a:cubicBezTo>
                      <a:close/>
                    </a:path>
                  </a:pathLst>
                </a:custGeom>
                <a:solidFill>
                  <a:srgbClr val="B5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9"/>
                <p:cNvSpPr/>
                <p:nvPr/>
              </p:nvSpPr>
              <p:spPr>
                <a:xfrm>
                  <a:off x="6084350" y="743225"/>
                  <a:ext cx="178550" cy="237500"/>
                </a:xfrm>
                <a:custGeom>
                  <a:rect b="b" l="l" r="r" t="t"/>
                  <a:pathLst>
                    <a:path extrusionOk="0" h="9500" w="7142">
                      <a:moveTo>
                        <a:pt x="3565" y="1"/>
                      </a:moveTo>
                      <a:lnTo>
                        <a:pt x="1452" y="2114"/>
                      </a:lnTo>
                      <a:cubicBezTo>
                        <a:pt x="0" y="3566"/>
                        <a:pt x="0" y="5935"/>
                        <a:pt x="1452" y="7386"/>
                      </a:cubicBezTo>
                      <a:lnTo>
                        <a:pt x="3565" y="9499"/>
                      </a:lnTo>
                      <a:lnTo>
                        <a:pt x="5678" y="7386"/>
                      </a:lnTo>
                      <a:cubicBezTo>
                        <a:pt x="7142" y="5935"/>
                        <a:pt x="7142" y="3566"/>
                        <a:pt x="5678" y="2114"/>
                      </a:cubicBezTo>
                      <a:lnTo>
                        <a:pt x="3565" y="1"/>
                      </a:ln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9"/>
                <p:cNvSpPr/>
                <p:nvPr/>
              </p:nvSpPr>
              <p:spPr>
                <a:xfrm>
                  <a:off x="6032950" y="796075"/>
                  <a:ext cx="162300" cy="261300"/>
                </a:xfrm>
                <a:custGeom>
                  <a:rect b="b" l="l" r="r" t="t"/>
                  <a:pathLst>
                    <a:path extrusionOk="0" h="10452" w="6492">
                      <a:moveTo>
                        <a:pt x="1" y="0"/>
                      </a:moveTo>
                      <a:lnTo>
                        <a:pt x="1" y="5249"/>
                      </a:lnTo>
                      <a:cubicBezTo>
                        <a:pt x="1" y="8129"/>
                        <a:pt x="2323" y="10451"/>
                        <a:pt x="5203" y="10451"/>
                      </a:cubicBezTo>
                      <a:lnTo>
                        <a:pt x="6492" y="10451"/>
                      </a:lnTo>
                      <a:lnTo>
                        <a:pt x="6480" y="5226"/>
                      </a:lnTo>
                      <a:cubicBezTo>
                        <a:pt x="6480" y="2334"/>
                        <a:pt x="4146" y="0"/>
                        <a:pt x="1255" y="0"/>
                      </a:cubicBezTo>
                      <a:close/>
                    </a:path>
                  </a:pathLst>
                </a:custGeom>
                <a:solidFill>
                  <a:srgbClr val="F176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9"/>
                <p:cNvSpPr/>
                <p:nvPr/>
              </p:nvSpPr>
              <p:spPr>
                <a:xfrm>
                  <a:off x="6144725" y="796075"/>
                  <a:ext cx="186100" cy="236900"/>
                </a:xfrm>
                <a:custGeom>
                  <a:rect b="b" l="l" r="r" t="t"/>
                  <a:pathLst>
                    <a:path extrusionOk="0" h="9476" w="7444">
                      <a:moveTo>
                        <a:pt x="4727" y="0"/>
                      </a:moveTo>
                      <a:cubicBezTo>
                        <a:pt x="2114" y="0"/>
                        <a:pt x="0" y="2114"/>
                        <a:pt x="0" y="4738"/>
                      </a:cubicBezTo>
                      <a:lnTo>
                        <a:pt x="0" y="9476"/>
                      </a:lnTo>
                      <a:lnTo>
                        <a:pt x="2729" y="9476"/>
                      </a:lnTo>
                      <a:cubicBezTo>
                        <a:pt x="5342" y="9464"/>
                        <a:pt x="7444" y="7362"/>
                        <a:pt x="7444" y="4761"/>
                      </a:cubicBezTo>
                      <a:lnTo>
                        <a:pt x="7444" y="0"/>
                      </a:lnTo>
                      <a:close/>
                    </a:path>
                  </a:pathLst>
                </a:custGeom>
                <a:solidFill>
                  <a:srgbClr val="F382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9"/>
                <p:cNvSpPr/>
                <p:nvPr/>
              </p:nvSpPr>
              <p:spPr>
                <a:xfrm>
                  <a:off x="6124125" y="1128750"/>
                  <a:ext cx="132675" cy="76075"/>
                </a:xfrm>
                <a:custGeom>
                  <a:rect b="b" l="l" r="r" t="t"/>
                  <a:pathLst>
                    <a:path extrusionOk="0" h="3043" w="5307">
                      <a:moveTo>
                        <a:pt x="0" y="1"/>
                      </a:moveTo>
                      <a:lnTo>
                        <a:pt x="0" y="1452"/>
                      </a:lnTo>
                      <a:cubicBezTo>
                        <a:pt x="0" y="2335"/>
                        <a:pt x="708" y="3043"/>
                        <a:pt x="1591" y="3043"/>
                      </a:cubicBezTo>
                      <a:lnTo>
                        <a:pt x="3716" y="3043"/>
                      </a:lnTo>
                      <a:cubicBezTo>
                        <a:pt x="4598" y="3043"/>
                        <a:pt x="5307" y="2323"/>
                        <a:pt x="5307" y="1452"/>
                      </a:cubicBezTo>
                      <a:lnTo>
                        <a:pt x="5307" y="1"/>
                      </a:ln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9"/>
                <p:cNvSpPr/>
                <p:nvPr/>
              </p:nvSpPr>
              <p:spPr>
                <a:xfrm>
                  <a:off x="6192050" y="1104725"/>
                  <a:ext cx="157950" cy="87550"/>
                </a:xfrm>
                <a:custGeom>
                  <a:rect b="b" l="l" r="r" t="t"/>
                  <a:pathLst>
                    <a:path extrusionOk="0" h="3502" w="6318">
                      <a:moveTo>
                        <a:pt x="3154" y="1"/>
                      </a:moveTo>
                      <a:cubicBezTo>
                        <a:pt x="2520" y="1"/>
                        <a:pt x="1887" y="201"/>
                        <a:pt x="1405" y="602"/>
                      </a:cubicBezTo>
                      <a:lnTo>
                        <a:pt x="0" y="1751"/>
                      </a:lnTo>
                      <a:lnTo>
                        <a:pt x="1405" y="2901"/>
                      </a:lnTo>
                      <a:cubicBezTo>
                        <a:pt x="1887" y="3301"/>
                        <a:pt x="2520" y="3502"/>
                        <a:pt x="3154" y="3502"/>
                      </a:cubicBezTo>
                      <a:cubicBezTo>
                        <a:pt x="3789" y="3502"/>
                        <a:pt x="4424" y="3301"/>
                        <a:pt x="4912" y="2901"/>
                      </a:cubicBezTo>
                      <a:lnTo>
                        <a:pt x="6317" y="1751"/>
                      </a:lnTo>
                      <a:lnTo>
                        <a:pt x="4912" y="602"/>
                      </a:lnTo>
                      <a:cubicBezTo>
                        <a:pt x="4424" y="201"/>
                        <a:pt x="3789" y="1"/>
                        <a:pt x="3154" y="1"/>
                      </a:cubicBezTo>
                      <a:close/>
                    </a:path>
                  </a:pathLst>
                </a:custGeom>
                <a:solidFill>
                  <a:srgbClr val="85D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9"/>
                <p:cNvSpPr/>
                <p:nvPr/>
              </p:nvSpPr>
              <p:spPr>
                <a:xfrm>
                  <a:off x="6147325" y="1093325"/>
                  <a:ext cx="83650" cy="135900"/>
                </a:xfrm>
                <a:custGeom>
                  <a:rect b="b" l="l" r="r" t="t"/>
                  <a:pathLst>
                    <a:path extrusionOk="0" h="5436" w="3346">
                      <a:moveTo>
                        <a:pt x="1673" y="1"/>
                      </a:moveTo>
                      <a:lnTo>
                        <a:pt x="686" y="1209"/>
                      </a:lnTo>
                      <a:cubicBezTo>
                        <a:pt x="1" y="2103"/>
                        <a:pt x="1" y="3334"/>
                        <a:pt x="686" y="4228"/>
                      </a:cubicBezTo>
                      <a:lnTo>
                        <a:pt x="1673" y="5435"/>
                      </a:lnTo>
                      <a:lnTo>
                        <a:pt x="2660" y="4228"/>
                      </a:lnTo>
                      <a:cubicBezTo>
                        <a:pt x="3345" y="3334"/>
                        <a:pt x="3345" y="2103"/>
                        <a:pt x="2660" y="1209"/>
                      </a:cubicBezTo>
                      <a:lnTo>
                        <a:pt x="1673" y="1"/>
                      </a:lnTo>
                      <a:close/>
                    </a:path>
                  </a:pathLst>
                </a:custGeom>
                <a:solidFill>
                  <a:srgbClr val="85D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9"/>
                <p:cNvSpPr/>
                <p:nvPr/>
              </p:nvSpPr>
              <p:spPr>
                <a:xfrm>
                  <a:off x="6031225" y="1104725"/>
                  <a:ext cx="157950" cy="87550"/>
                </a:xfrm>
                <a:custGeom>
                  <a:rect b="b" l="l" r="r" t="t"/>
                  <a:pathLst>
                    <a:path extrusionOk="0" h="3502" w="6318">
                      <a:moveTo>
                        <a:pt x="3159" y="1"/>
                      </a:moveTo>
                      <a:cubicBezTo>
                        <a:pt x="2523" y="1"/>
                        <a:pt x="1887" y="201"/>
                        <a:pt x="1405" y="602"/>
                      </a:cubicBezTo>
                      <a:lnTo>
                        <a:pt x="0" y="1751"/>
                      </a:lnTo>
                      <a:lnTo>
                        <a:pt x="1405" y="2901"/>
                      </a:lnTo>
                      <a:cubicBezTo>
                        <a:pt x="1887" y="3301"/>
                        <a:pt x="2523" y="3502"/>
                        <a:pt x="3159" y="3502"/>
                      </a:cubicBezTo>
                      <a:cubicBezTo>
                        <a:pt x="3794" y="3502"/>
                        <a:pt x="4430" y="3301"/>
                        <a:pt x="4912" y="2901"/>
                      </a:cubicBezTo>
                      <a:lnTo>
                        <a:pt x="6317" y="1751"/>
                      </a:lnTo>
                      <a:lnTo>
                        <a:pt x="4912" y="602"/>
                      </a:lnTo>
                      <a:cubicBezTo>
                        <a:pt x="4430" y="201"/>
                        <a:pt x="3794" y="1"/>
                        <a:pt x="3159" y="1"/>
                      </a:cubicBezTo>
                      <a:close/>
                    </a:path>
                  </a:pathLst>
                </a:custGeom>
                <a:solidFill>
                  <a:srgbClr val="85D3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9"/>
                <p:cNvSpPr/>
                <p:nvPr/>
              </p:nvSpPr>
              <p:spPr>
                <a:xfrm>
                  <a:off x="6181875" y="850650"/>
                  <a:ext cx="184950" cy="297875"/>
                </a:xfrm>
                <a:custGeom>
                  <a:rect b="b" l="l" r="r" t="t"/>
                  <a:pathLst>
                    <a:path extrusionOk="0" h="11915" w="7398">
                      <a:moveTo>
                        <a:pt x="5936" y="0"/>
                      </a:moveTo>
                      <a:cubicBezTo>
                        <a:pt x="2660" y="0"/>
                        <a:pt x="1" y="2667"/>
                        <a:pt x="1" y="5957"/>
                      </a:cubicBezTo>
                      <a:lnTo>
                        <a:pt x="1" y="11914"/>
                      </a:lnTo>
                      <a:lnTo>
                        <a:pt x="1464" y="11914"/>
                      </a:lnTo>
                      <a:cubicBezTo>
                        <a:pt x="4750" y="11914"/>
                        <a:pt x="7398" y="9255"/>
                        <a:pt x="7398" y="5980"/>
                      </a:cubicBezTo>
                      <a:lnTo>
                        <a:pt x="7398" y="0"/>
                      </a:lnTo>
                      <a:lnTo>
                        <a:pt x="5958" y="0"/>
                      </a:lnTo>
                      <a:cubicBezTo>
                        <a:pt x="5951" y="0"/>
                        <a:pt x="5944" y="0"/>
                        <a:pt x="5936" y="0"/>
                      </a:cubicBezTo>
                      <a:close/>
                    </a:path>
                  </a:pathLst>
                </a:custGeom>
                <a:solidFill>
                  <a:srgbClr val="F48E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9"/>
                <p:cNvSpPr/>
                <p:nvPr/>
              </p:nvSpPr>
              <p:spPr>
                <a:xfrm>
                  <a:off x="5999275" y="850650"/>
                  <a:ext cx="234600" cy="297875"/>
                </a:xfrm>
                <a:custGeom>
                  <a:rect b="b" l="l" r="r" t="t"/>
                  <a:pathLst>
                    <a:path extrusionOk="0" h="11915" w="9384">
                      <a:moveTo>
                        <a:pt x="12" y="0"/>
                      </a:moveTo>
                      <a:lnTo>
                        <a:pt x="12" y="5980"/>
                      </a:lnTo>
                      <a:cubicBezTo>
                        <a:pt x="1" y="9255"/>
                        <a:pt x="2660" y="11914"/>
                        <a:pt x="5935" y="11914"/>
                      </a:cubicBezTo>
                      <a:lnTo>
                        <a:pt x="9383" y="11914"/>
                      </a:lnTo>
                      <a:lnTo>
                        <a:pt x="9383" y="5957"/>
                      </a:lnTo>
                      <a:cubicBezTo>
                        <a:pt x="9383" y="2659"/>
                        <a:pt x="6713" y="0"/>
                        <a:pt x="3426" y="0"/>
                      </a:cubicBezTo>
                      <a:close/>
                    </a:path>
                  </a:pathLst>
                </a:custGeom>
                <a:solidFill>
                  <a:srgbClr val="F59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9"/>
                <p:cNvSpPr/>
                <p:nvPr/>
              </p:nvSpPr>
              <p:spPr>
                <a:xfrm>
                  <a:off x="6237350" y="1053000"/>
                  <a:ext cx="65900" cy="42300"/>
                </a:xfrm>
                <a:custGeom>
                  <a:rect b="b" l="l" r="r" t="t"/>
                  <a:pathLst>
                    <a:path extrusionOk="0" h="1692" w="2636">
                      <a:moveTo>
                        <a:pt x="1210" y="0"/>
                      </a:moveTo>
                      <a:cubicBezTo>
                        <a:pt x="302" y="0"/>
                        <a:pt x="1" y="1308"/>
                        <a:pt x="905" y="1672"/>
                      </a:cubicBezTo>
                      <a:cubicBezTo>
                        <a:pt x="953" y="1685"/>
                        <a:pt x="1009" y="1691"/>
                        <a:pt x="1072" y="1691"/>
                      </a:cubicBezTo>
                      <a:cubicBezTo>
                        <a:pt x="1617" y="1691"/>
                        <a:pt x="2636" y="1242"/>
                        <a:pt x="2636" y="1242"/>
                      </a:cubicBezTo>
                      <a:cubicBezTo>
                        <a:pt x="2636" y="1242"/>
                        <a:pt x="1823" y="128"/>
                        <a:pt x="1358" y="11"/>
                      </a:cubicBezTo>
                      <a:cubicBezTo>
                        <a:pt x="1307" y="4"/>
                        <a:pt x="1258" y="0"/>
                        <a:pt x="1210"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9"/>
                <p:cNvSpPr/>
                <p:nvPr/>
              </p:nvSpPr>
              <p:spPr>
                <a:xfrm>
                  <a:off x="6289300" y="1027300"/>
                  <a:ext cx="47300" cy="56775"/>
                </a:xfrm>
                <a:custGeom>
                  <a:rect b="b" l="l" r="r" t="t"/>
                  <a:pathLst>
                    <a:path extrusionOk="0" h="2271" w="1892">
                      <a:moveTo>
                        <a:pt x="919" y="1"/>
                      </a:moveTo>
                      <a:cubicBezTo>
                        <a:pt x="599" y="1"/>
                        <a:pt x="280" y="169"/>
                        <a:pt x="128" y="552"/>
                      </a:cubicBezTo>
                      <a:cubicBezTo>
                        <a:pt x="0" y="1005"/>
                        <a:pt x="558" y="2270"/>
                        <a:pt x="558" y="2270"/>
                      </a:cubicBezTo>
                      <a:cubicBezTo>
                        <a:pt x="558" y="2270"/>
                        <a:pt x="1672" y="1458"/>
                        <a:pt x="1800" y="1005"/>
                      </a:cubicBezTo>
                      <a:cubicBezTo>
                        <a:pt x="1891" y="389"/>
                        <a:pt x="1404" y="1"/>
                        <a:pt x="919"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9"/>
                <p:cNvSpPr/>
                <p:nvPr/>
              </p:nvSpPr>
              <p:spPr>
                <a:xfrm>
                  <a:off x="6319775" y="1227825"/>
                  <a:ext cx="59825" cy="45675"/>
                </a:xfrm>
                <a:custGeom>
                  <a:rect b="b" l="l" r="r" t="t"/>
                  <a:pathLst>
                    <a:path extrusionOk="0" h="1827" w="2393">
                      <a:moveTo>
                        <a:pt x="1019" y="0"/>
                      </a:moveTo>
                      <a:cubicBezTo>
                        <a:pt x="742" y="0"/>
                        <a:pt x="470" y="132"/>
                        <a:pt x="302" y="380"/>
                      </a:cubicBezTo>
                      <a:cubicBezTo>
                        <a:pt x="0" y="810"/>
                        <a:pt x="151" y="1402"/>
                        <a:pt x="628" y="1646"/>
                      </a:cubicBezTo>
                      <a:cubicBezTo>
                        <a:pt x="825" y="1751"/>
                        <a:pt x="1057" y="1809"/>
                        <a:pt x="1278" y="1809"/>
                      </a:cubicBezTo>
                      <a:cubicBezTo>
                        <a:pt x="1452" y="1820"/>
                        <a:pt x="1626" y="1826"/>
                        <a:pt x="1800" y="1826"/>
                      </a:cubicBezTo>
                      <a:cubicBezTo>
                        <a:pt x="1975" y="1826"/>
                        <a:pt x="2149" y="1820"/>
                        <a:pt x="2323" y="1809"/>
                      </a:cubicBezTo>
                      <a:lnTo>
                        <a:pt x="2393" y="1809"/>
                      </a:lnTo>
                      <a:cubicBezTo>
                        <a:pt x="2393" y="1809"/>
                        <a:pt x="2334" y="1635"/>
                        <a:pt x="2253" y="1391"/>
                      </a:cubicBezTo>
                      <a:cubicBezTo>
                        <a:pt x="2195" y="1240"/>
                        <a:pt x="2125" y="1066"/>
                        <a:pt x="2044" y="891"/>
                      </a:cubicBezTo>
                      <a:cubicBezTo>
                        <a:pt x="1916" y="601"/>
                        <a:pt x="1754" y="322"/>
                        <a:pt x="1591" y="218"/>
                      </a:cubicBezTo>
                      <a:cubicBezTo>
                        <a:pt x="1425" y="71"/>
                        <a:pt x="1221" y="0"/>
                        <a:pt x="1019"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9"/>
                <p:cNvSpPr/>
                <p:nvPr/>
              </p:nvSpPr>
              <p:spPr>
                <a:xfrm>
                  <a:off x="6376975" y="1217075"/>
                  <a:ext cx="51100" cy="55975"/>
                </a:xfrm>
                <a:custGeom>
                  <a:rect b="b" l="l" r="r" t="t"/>
                  <a:pathLst>
                    <a:path extrusionOk="0" h="2239" w="2044">
                      <a:moveTo>
                        <a:pt x="1049" y="0"/>
                      </a:moveTo>
                      <a:cubicBezTo>
                        <a:pt x="735" y="0"/>
                        <a:pt x="427" y="170"/>
                        <a:pt x="267" y="474"/>
                      </a:cubicBezTo>
                      <a:cubicBezTo>
                        <a:pt x="0" y="869"/>
                        <a:pt x="105" y="2239"/>
                        <a:pt x="105" y="2239"/>
                      </a:cubicBezTo>
                      <a:cubicBezTo>
                        <a:pt x="105" y="2239"/>
                        <a:pt x="1428" y="1832"/>
                        <a:pt x="1707" y="1438"/>
                      </a:cubicBezTo>
                      <a:cubicBezTo>
                        <a:pt x="2044" y="1043"/>
                        <a:pt x="1962" y="451"/>
                        <a:pt x="1533" y="149"/>
                      </a:cubicBezTo>
                      <a:cubicBezTo>
                        <a:pt x="1384" y="48"/>
                        <a:pt x="1216" y="0"/>
                        <a:pt x="1049"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9"/>
                <p:cNvSpPr/>
                <p:nvPr/>
              </p:nvSpPr>
              <p:spPr>
                <a:xfrm>
                  <a:off x="6257075" y="1071275"/>
                  <a:ext cx="130950" cy="542875"/>
                </a:xfrm>
                <a:custGeom>
                  <a:rect b="b" l="l" r="r" t="t"/>
                  <a:pathLst>
                    <a:path extrusionOk="0" h="21715" w="5238">
                      <a:moveTo>
                        <a:pt x="1638" y="0"/>
                      </a:moveTo>
                      <a:lnTo>
                        <a:pt x="1556" y="151"/>
                      </a:lnTo>
                      <a:lnTo>
                        <a:pt x="1765" y="546"/>
                      </a:lnTo>
                      <a:lnTo>
                        <a:pt x="3286" y="3449"/>
                      </a:lnTo>
                      <a:cubicBezTo>
                        <a:pt x="3333" y="3530"/>
                        <a:pt x="3379" y="3623"/>
                        <a:pt x="3414" y="3705"/>
                      </a:cubicBezTo>
                      <a:cubicBezTo>
                        <a:pt x="3960" y="4761"/>
                        <a:pt x="4366" y="5888"/>
                        <a:pt x="4633" y="7049"/>
                      </a:cubicBezTo>
                      <a:cubicBezTo>
                        <a:pt x="4680" y="7246"/>
                        <a:pt x="4726" y="7455"/>
                        <a:pt x="4761" y="7653"/>
                      </a:cubicBezTo>
                      <a:cubicBezTo>
                        <a:pt x="4784" y="7804"/>
                        <a:pt x="4808" y="7931"/>
                        <a:pt x="4831" y="8082"/>
                      </a:cubicBezTo>
                      <a:cubicBezTo>
                        <a:pt x="5098" y="9940"/>
                        <a:pt x="4993" y="11833"/>
                        <a:pt x="4517" y="13656"/>
                      </a:cubicBezTo>
                      <a:cubicBezTo>
                        <a:pt x="4483" y="13784"/>
                        <a:pt x="4448" y="13912"/>
                        <a:pt x="4401" y="14039"/>
                      </a:cubicBezTo>
                      <a:cubicBezTo>
                        <a:pt x="3983" y="15456"/>
                        <a:pt x="3345" y="16803"/>
                        <a:pt x="2508" y="18022"/>
                      </a:cubicBezTo>
                      <a:lnTo>
                        <a:pt x="1974" y="18789"/>
                      </a:lnTo>
                      <a:lnTo>
                        <a:pt x="1661" y="19241"/>
                      </a:lnTo>
                      <a:lnTo>
                        <a:pt x="0" y="21668"/>
                      </a:lnTo>
                      <a:lnTo>
                        <a:pt x="140" y="21715"/>
                      </a:lnTo>
                      <a:lnTo>
                        <a:pt x="1789" y="19323"/>
                      </a:lnTo>
                      <a:lnTo>
                        <a:pt x="2021" y="18986"/>
                      </a:lnTo>
                      <a:lnTo>
                        <a:pt x="2625" y="18104"/>
                      </a:lnTo>
                      <a:cubicBezTo>
                        <a:pt x="3472" y="16873"/>
                        <a:pt x="4123" y="15502"/>
                        <a:pt x="4552" y="14074"/>
                      </a:cubicBezTo>
                      <a:cubicBezTo>
                        <a:pt x="4599" y="13888"/>
                        <a:pt x="4657" y="13703"/>
                        <a:pt x="4692" y="13517"/>
                      </a:cubicBezTo>
                      <a:cubicBezTo>
                        <a:pt x="5144" y="11729"/>
                        <a:pt x="5237" y="9871"/>
                        <a:pt x="4970" y="8048"/>
                      </a:cubicBezTo>
                      <a:cubicBezTo>
                        <a:pt x="4947" y="7873"/>
                        <a:pt x="4912" y="7688"/>
                        <a:pt x="4877" y="7513"/>
                      </a:cubicBezTo>
                      <a:cubicBezTo>
                        <a:pt x="4842" y="7304"/>
                        <a:pt x="4796" y="7084"/>
                        <a:pt x="4750" y="6875"/>
                      </a:cubicBezTo>
                      <a:cubicBezTo>
                        <a:pt x="4459" y="5679"/>
                        <a:pt x="4030" y="4529"/>
                        <a:pt x="3449" y="3449"/>
                      </a:cubicBezTo>
                      <a:lnTo>
                        <a:pt x="3414" y="3380"/>
                      </a:lnTo>
                      <a:lnTo>
                        <a:pt x="1893" y="477"/>
                      </a:lnTo>
                      <a:lnTo>
                        <a:pt x="1638" y="0"/>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9"/>
                <p:cNvSpPr/>
                <p:nvPr/>
              </p:nvSpPr>
              <p:spPr>
                <a:xfrm>
                  <a:off x="6271050" y="1496350"/>
                  <a:ext cx="45550" cy="57425"/>
                </a:xfrm>
                <a:custGeom>
                  <a:rect b="b" l="l" r="r" t="t"/>
                  <a:pathLst>
                    <a:path extrusionOk="0" h="2297" w="1822">
                      <a:moveTo>
                        <a:pt x="921" y="0"/>
                      </a:moveTo>
                      <a:cubicBezTo>
                        <a:pt x="462" y="0"/>
                        <a:pt x="0" y="341"/>
                        <a:pt x="34" y="926"/>
                      </a:cubicBezTo>
                      <a:cubicBezTo>
                        <a:pt x="126" y="1391"/>
                        <a:pt x="1171" y="2297"/>
                        <a:pt x="1171" y="2297"/>
                      </a:cubicBezTo>
                      <a:cubicBezTo>
                        <a:pt x="1171" y="2297"/>
                        <a:pt x="1822" y="1077"/>
                        <a:pt x="1740" y="613"/>
                      </a:cubicBezTo>
                      <a:cubicBezTo>
                        <a:pt x="1606" y="191"/>
                        <a:pt x="1264" y="0"/>
                        <a:pt x="921"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9"/>
                <p:cNvSpPr/>
                <p:nvPr/>
              </p:nvSpPr>
              <p:spPr>
                <a:xfrm>
                  <a:off x="6300325" y="1524350"/>
                  <a:ext cx="64475" cy="43825"/>
                </a:xfrm>
                <a:custGeom>
                  <a:rect b="b" l="l" r="r" t="t"/>
                  <a:pathLst>
                    <a:path extrusionOk="0" h="1753" w="2579">
                      <a:moveTo>
                        <a:pt x="1626" y="1"/>
                      </a:moveTo>
                      <a:cubicBezTo>
                        <a:pt x="1542" y="1"/>
                        <a:pt x="1456" y="13"/>
                        <a:pt x="1371" y="39"/>
                      </a:cubicBezTo>
                      <a:cubicBezTo>
                        <a:pt x="895" y="131"/>
                        <a:pt x="0" y="1177"/>
                        <a:pt x="0" y="1177"/>
                      </a:cubicBezTo>
                      <a:cubicBezTo>
                        <a:pt x="0" y="1177"/>
                        <a:pt x="1081" y="1753"/>
                        <a:pt x="1595" y="1753"/>
                      </a:cubicBezTo>
                      <a:cubicBezTo>
                        <a:pt x="1627" y="1753"/>
                        <a:pt x="1657" y="1750"/>
                        <a:pt x="1684" y="1746"/>
                      </a:cubicBezTo>
                      <a:cubicBezTo>
                        <a:pt x="2207" y="1711"/>
                        <a:pt x="2578" y="1223"/>
                        <a:pt x="2485" y="712"/>
                      </a:cubicBezTo>
                      <a:cubicBezTo>
                        <a:pt x="2408" y="288"/>
                        <a:pt x="2036" y="1"/>
                        <a:pt x="1626"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9"/>
                <p:cNvSpPr/>
                <p:nvPr/>
              </p:nvSpPr>
              <p:spPr>
                <a:xfrm>
                  <a:off x="6322100" y="1365425"/>
                  <a:ext cx="51400" cy="57425"/>
                </a:xfrm>
                <a:custGeom>
                  <a:rect b="b" l="l" r="r" t="t"/>
                  <a:pathLst>
                    <a:path extrusionOk="0" h="2297" w="2056">
                      <a:moveTo>
                        <a:pt x="1012" y="0"/>
                      </a:moveTo>
                      <a:cubicBezTo>
                        <a:pt x="858" y="0"/>
                        <a:pt x="701" y="40"/>
                        <a:pt x="558" y="125"/>
                      </a:cubicBezTo>
                      <a:cubicBezTo>
                        <a:pt x="116" y="392"/>
                        <a:pt x="0" y="996"/>
                        <a:pt x="326" y="1414"/>
                      </a:cubicBezTo>
                      <a:cubicBezTo>
                        <a:pt x="569" y="1820"/>
                        <a:pt x="1870" y="2297"/>
                        <a:pt x="1870" y="2297"/>
                      </a:cubicBezTo>
                      <a:cubicBezTo>
                        <a:pt x="1870" y="2297"/>
                        <a:pt x="2056" y="926"/>
                        <a:pt x="1812" y="520"/>
                      </a:cubicBezTo>
                      <a:cubicBezTo>
                        <a:pt x="1661" y="187"/>
                        <a:pt x="1343" y="0"/>
                        <a:pt x="1012"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9"/>
                <p:cNvSpPr/>
                <p:nvPr/>
              </p:nvSpPr>
              <p:spPr>
                <a:xfrm>
                  <a:off x="6368825" y="1379575"/>
                  <a:ext cx="61000" cy="44900"/>
                </a:xfrm>
                <a:custGeom>
                  <a:rect b="b" l="l" r="r" t="t"/>
                  <a:pathLst>
                    <a:path extrusionOk="0" h="1796" w="2440">
                      <a:moveTo>
                        <a:pt x="1421" y="0"/>
                      </a:moveTo>
                      <a:cubicBezTo>
                        <a:pt x="1234" y="0"/>
                        <a:pt x="1046" y="60"/>
                        <a:pt x="883" y="186"/>
                      </a:cubicBezTo>
                      <a:cubicBezTo>
                        <a:pt x="477" y="430"/>
                        <a:pt x="1" y="1731"/>
                        <a:pt x="1" y="1731"/>
                      </a:cubicBezTo>
                      <a:cubicBezTo>
                        <a:pt x="1" y="1731"/>
                        <a:pt x="482" y="1796"/>
                        <a:pt x="959" y="1796"/>
                      </a:cubicBezTo>
                      <a:cubicBezTo>
                        <a:pt x="1286" y="1796"/>
                        <a:pt x="1612" y="1765"/>
                        <a:pt x="1778" y="1661"/>
                      </a:cubicBezTo>
                      <a:cubicBezTo>
                        <a:pt x="2254" y="1452"/>
                        <a:pt x="2439" y="871"/>
                        <a:pt x="2172" y="418"/>
                      </a:cubicBezTo>
                      <a:cubicBezTo>
                        <a:pt x="2002" y="148"/>
                        <a:pt x="1714" y="0"/>
                        <a:pt x="1421"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9"/>
                <p:cNvSpPr/>
                <p:nvPr/>
              </p:nvSpPr>
              <p:spPr>
                <a:xfrm>
                  <a:off x="6495400" y="1587950"/>
                  <a:ext cx="35150" cy="41025"/>
                </a:xfrm>
                <a:custGeom>
                  <a:rect b="b" l="l" r="r" t="t"/>
                  <a:pathLst>
                    <a:path extrusionOk="0" h="1641" w="1406">
                      <a:moveTo>
                        <a:pt x="735" y="1"/>
                      </a:moveTo>
                      <a:cubicBezTo>
                        <a:pt x="608" y="1"/>
                        <a:pt x="479" y="42"/>
                        <a:pt x="372" y="130"/>
                      </a:cubicBezTo>
                      <a:cubicBezTo>
                        <a:pt x="82" y="351"/>
                        <a:pt x="1" y="758"/>
                        <a:pt x="175" y="1071"/>
                      </a:cubicBezTo>
                      <a:cubicBezTo>
                        <a:pt x="349" y="1373"/>
                        <a:pt x="1278" y="1640"/>
                        <a:pt x="1278" y="1640"/>
                      </a:cubicBezTo>
                      <a:cubicBezTo>
                        <a:pt x="1278" y="1640"/>
                        <a:pt x="1406" y="560"/>
                        <a:pt x="1220" y="270"/>
                      </a:cubicBezTo>
                      <a:cubicBezTo>
                        <a:pt x="1115" y="95"/>
                        <a:pt x="927" y="1"/>
                        <a:pt x="735"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9"/>
                <p:cNvSpPr/>
                <p:nvPr/>
              </p:nvSpPr>
              <p:spPr>
                <a:xfrm>
                  <a:off x="6527350" y="1594125"/>
                  <a:ext cx="41225" cy="34950"/>
                </a:xfrm>
                <a:custGeom>
                  <a:rect b="b" l="l" r="r" t="t"/>
                  <a:pathLst>
                    <a:path extrusionOk="0" h="1398" w="1649">
                      <a:moveTo>
                        <a:pt x="986" y="1"/>
                      </a:moveTo>
                      <a:cubicBezTo>
                        <a:pt x="858" y="1"/>
                        <a:pt x="730" y="45"/>
                        <a:pt x="627" y="139"/>
                      </a:cubicBezTo>
                      <a:cubicBezTo>
                        <a:pt x="337" y="360"/>
                        <a:pt x="0" y="1393"/>
                        <a:pt x="0" y="1393"/>
                      </a:cubicBezTo>
                      <a:cubicBezTo>
                        <a:pt x="0" y="1393"/>
                        <a:pt x="87" y="1397"/>
                        <a:pt x="216" y="1397"/>
                      </a:cubicBezTo>
                      <a:cubicBezTo>
                        <a:pt x="523" y="1397"/>
                        <a:pt x="1070" y="1374"/>
                        <a:pt x="1266" y="1219"/>
                      </a:cubicBezTo>
                      <a:cubicBezTo>
                        <a:pt x="1556" y="998"/>
                        <a:pt x="1649" y="592"/>
                        <a:pt x="1475" y="278"/>
                      </a:cubicBezTo>
                      <a:cubicBezTo>
                        <a:pt x="1364" y="98"/>
                        <a:pt x="1175" y="1"/>
                        <a:pt x="986"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9"/>
                <p:cNvSpPr/>
                <p:nvPr/>
              </p:nvSpPr>
              <p:spPr>
                <a:xfrm>
                  <a:off x="6369425" y="1366500"/>
                  <a:ext cx="175075" cy="467700"/>
                </a:xfrm>
                <a:custGeom>
                  <a:rect b="b" l="l" r="r" t="t"/>
                  <a:pathLst>
                    <a:path extrusionOk="0" h="18708" w="7003">
                      <a:moveTo>
                        <a:pt x="6352" y="1"/>
                      </a:moveTo>
                      <a:lnTo>
                        <a:pt x="6201" y="12"/>
                      </a:lnTo>
                      <a:lnTo>
                        <a:pt x="6584" y="6689"/>
                      </a:lnTo>
                      <a:cubicBezTo>
                        <a:pt x="6863" y="10754"/>
                        <a:pt x="5086" y="14690"/>
                        <a:pt x="1858" y="17187"/>
                      </a:cubicBezTo>
                      <a:lnTo>
                        <a:pt x="0" y="18592"/>
                      </a:lnTo>
                      <a:lnTo>
                        <a:pt x="81" y="18708"/>
                      </a:lnTo>
                      <a:lnTo>
                        <a:pt x="1939" y="17303"/>
                      </a:lnTo>
                      <a:cubicBezTo>
                        <a:pt x="5214" y="14783"/>
                        <a:pt x="7002" y="10800"/>
                        <a:pt x="6735" y="6689"/>
                      </a:cubicBezTo>
                      <a:lnTo>
                        <a:pt x="6352" y="1"/>
                      </a:ln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9"/>
                <p:cNvSpPr/>
                <p:nvPr/>
              </p:nvSpPr>
              <p:spPr>
                <a:xfrm>
                  <a:off x="6457075" y="1689900"/>
                  <a:ext cx="32850" cy="46475"/>
                </a:xfrm>
                <a:custGeom>
                  <a:rect b="b" l="l" r="r" t="t"/>
                  <a:pathLst>
                    <a:path extrusionOk="0" h="1859" w="1314">
                      <a:moveTo>
                        <a:pt x="698" y="0"/>
                      </a:moveTo>
                      <a:cubicBezTo>
                        <a:pt x="659" y="0"/>
                        <a:pt x="620" y="4"/>
                        <a:pt x="582" y="12"/>
                      </a:cubicBezTo>
                      <a:cubicBezTo>
                        <a:pt x="233" y="105"/>
                        <a:pt x="1" y="453"/>
                        <a:pt x="47" y="813"/>
                      </a:cubicBezTo>
                      <a:cubicBezTo>
                        <a:pt x="94" y="1173"/>
                        <a:pt x="802" y="1858"/>
                        <a:pt x="802" y="1858"/>
                      </a:cubicBezTo>
                      <a:cubicBezTo>
                        <a:pt x="802" y="1858"/>
                        <a:pt x="1313" y="895"/>
                        <a:pt x="1267" y="535"/>
                      </a:cubicBezTo>
                      <a:cubicBezTo>
                        <a:pt x="1256" y="227"/>
                        <a:pt x="992" y="0"/>
                        <a:pt x="698"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9"/>
                <p:cNvSpPr/>
                <p:nvPr/>
              </p:nvSpPr>
              <p:spPr>
                <a:xfrm>
                  <a:off x="6477125" y="1713125"/>
                  <a:ext cx="43850" cy="33575"/>
                </a:xfrm>
                <a:custGeom>
                  <a:rect b="b" l="l" r="r" t="t"/>
                  <a:pathLst>
                    <a:path extrusionOk="0" h="1343" w="1754">
                      <a:moveTo>
                        <a:pt x="1138" y="0"/>
                      </a:moveTo>
                      <a:cubicBezTo>
                        <a:pt x="1100" y="0"/>
                        <a:pt x="1061" y="4"/>
                        <a:pt x="1022" y="12"/>
                      </a:cubicBezTo>
                      <a:cubicBezTo>
                        <a:pt x="685" y="93"/>
                        <a:pt x="0" y="929"/>
                        <a:pt x="0" y="929"/>
                      </a:cubicBezTo>
                      <a:cubicBezTo>
                        <a:pt x="0" y="929"/>
                        <a:pt x="726" y="1343"/>
                        <a:pt x="1098" y="1343"/>
                      </a:cubicBezTo>
                      <a:cubicBezTo>
                        <a:pt x="1125" y="1343"/>
                        <a:pt x="1150" y="1341"/>
                        <a:pt x="1173" y="1336"/>
                      </a:cubicBezTo>
                      <a:cubicBezTo>
                        <a:pt x="1521" y="1231"/>
                        <a:pt x="1754" y="895"/>
                        <a:pt x="1707" y="535"/>
                      </a:cubicBezTo>
                      <a:cubicBezTo>
                        <a:pt x="1687" y="227"/>
                        <a:pt x="1430" y="0"/>
                        <a:pt x="1138"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9"/>
                <p:cNvSpPr/>
                <p:nvPr/>
              </p:nvSpPr>
              <p:spPr>
                <a:xfrm>
                  <a:off x="6487575" y="1332525"/>
                  <a:ext cx="38925" cy="34400"/>
                </a:xfrm>
                <a:custGeom>
                  <a:rect b="b" l="l" r="r" t="t"/>
                  <a:pathLst>
                    <a:path extrusionOk="0" h="1376" w="1557">
                      <a:moveTo>
                        <a:pt x="724" y="1"/>
                      </a:moveTo>
                      <a:cubicBezTo>
                        <a:pt x="522" y="1"/>
                        <a:pt x="325" y="103"/>
                        <a:pt x="209" y="292"/>
                      </a:cubicBezTo>
                      <a:cubicBezTo>
                        <a:pt x="0" y="582"/>
                        <a:pt x="35" y="988"/>
                        <a:pt x="302" y="1232"/>
                      </a:cubicBezTo>
                      <a:cubicBezTo>
                        <a:pt x="452" y="1350"/>
                        <a:pt x="830" y="1375"/>
                        <a:pt x="1132" y="1375"/>
                      </a:cubicBezTo>
                      <a:cubicBezTo>
                        <a:pt x="1367" y="1375"/>
                        <a:pt x="1556" y="1360"/>
                        <a:pt x="1556" y="1360"/>
                      </a:cubicBezTo>
                      <a:cubicBezTo>
                        <a:pt x="1556" y="1360"/>
                        <a:pt x="1347" y="326"/>
                        <a:pt x="1080" y="117"/>
                      </a:cubicBezTo>
                      <a:cubicBezTo>
                        <a:pt x="971" y="39"/>
                        <a:pt x="846" y="1"/>
                        <a:pt x="724"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9"/>
                <p:cNvSpPr/>
                <p:nvPr/>
              </p:nvSpPr>
              <p:spPr>
                <a:xfrm>
                  <a:off x="6526475" y="1324700"/>
                  <a:ext cx="34850" cy="41825"/>
                </a:xfrm>
                <a:custGeom>
                  <a:rect b="b" l="l" r="r" t="t"/>
                  <a:pathLst>
                    <a:path extrusionOk="0" h="1673" w="1394">
                      <a:moveTo>
                        <a:pt x="730" y="0"/>
                      </a:moveTo>
                      <a:cubicBezTo>
                        <a:pt x="528" y="0"/>
                        <a:pt x="329" y="103"/>
                        <a:pt x="221" y="291"/>
                      </a:cubicBezTo>
                      <a:cubicBezTo>
                        <a:pt x="0" y="593"/>
                        <a:pt x="0" y="1673"/>
                        <a:pt x="0" y="1673"/>
                      </a:cubicBezTo>
                      <a:cubicBezTo>
                        <a:pt x="0" y="1673"/>
                        <a:pt x="964" y="1359"/>
                        <a:pt x="1173" y="1046"/>
                      </a:cubicBezTo>
                      <a:cubicBezTo>
                        <a:pt x="1394" y="755"/>
                        <a:pt x="1347" y="361"/>
                        <a:pt x="1080" y="117"/>
                      </a:cubicBezTo>
                      <a:cubicBezTo>
                        <a:pt x="975" y="38"/>
                        <a:pt x="852" y="0"/>
                        <a:pt x="730"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9"/>
                <p:cNvSpPr/>
                <p:nvPr/>
              </p:nvSpPr>
              <p:spPr>
                <a:xfrm>
                  <a:off x="6493675" y="1437050"/>
                  <a:ext cx="38925" cy="34100"/>
                </a:xfrm>
                <a:custGeom>
                  <a:rect b="b" l="l" r="r" t="t"/>
                  <a:pathLst>
                    <a:path extrusionOk="0" h="1364" w="1557">
                      <a:moveTo>
                        <a:pt x="732" y="0"/>
                      </a:moveTo>
                      <a:cubicBezTo>
                        <a:pt x="528" y="0"/>
                        <a:pt x="329" y="103"/>
                        <a:pt x="221" y="291"/>
                      </a:cubicBezTo>
                      <a:cubicBezTo>
                        <a:pt x="0" y="581"/>
                        <a:pt x="35" y="976"/>
                        <a:pt x="302" y="1220"/>
                      </a:cubicBezTo>
                      <a:cubicBezTo>
                        <a:pt x="452" y="1337"/>
                        <a:pt x="830" y="1363"/>
                        <a:pt x="1132" y="1363"/>
                      </a:cubicBezTo>
                      <a:cubicBezTo>
                        <a:pt x="1367" y="1363"/>
                        <a:pt x="1556" y="1348"/>
                        <a:pt x="1556" y="1348"/>
                      </a:cubicBezTo>
                      <a:cubicBezTo>
                        <a:pt x="1556" y="1348"/>
                        <a:pt x="1347" y="326"/>
                        <a:pt x="1092" y="117"/>
                      </a:cubicBezTo>
                      <a:cubicBezTo>
                        <a:pt x="982" y="38"/>
                        <a:pt x="856" y="0"/>
                        <a:pt x="732" y="0"/>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9"/>
                <p:cNvSpPr/>
                <p:nvPr/>
              </p:nvSpPr>
              <p:spPr>
                <a:xfrm>
                  <a:off x="6532575" y="1429125"/>
                  <a:ext cx="34850" cy="41625"/>
                </a:xfrm>
                <a:custGeom>
                  <a:rect b="b" l="l" r="r" t="t"/>
                  <a:pathLst>
                    <a:path extrusionOk="0" h="1665" w="1394">
                      <a:moveTo>
                        <a:pt x="738" y="1"/>
                      </a:moveTo>
                      <a:cubicBezTo>
                        <a:pt x="533" y="1"/>
                        <a:pt x="331" y="104"/>
                        <a:pt x="221" y="294"/>
                      </a:cubicBezTo>
                      <a:cubicBezTo>
                        <a:pt x="0" y="596"/>
                        <a:pt x="0" y="1665"/>
                        <a:pt x="0" y="1665"/>
                      </a:cubicBezTo>
                      <a:cubicBezTo>
                        <a:pt x="0" y="1665"/>
                        <a:pt x="964" y="1351"/>
                        <a:pt x="1173" y="1049"/>
                      </a:cubicBezTo>
                      <a:cubicBezTo>
                        <a:pt x="1394" y="759"/>
                        <a:pt x="1347" y="352"/>
                        <a:pt x="1080" y="109"/>
                      </a:cubicBezTo>
                      <a:cubicBezTo>
                        <a:pt x="977" y="36"/>
                        <a:pt x="857" y="1"/>
                        <a:pt x="738" y="1"/>
                      </a:cubicBezTo>
                      <a:close/>
                    </a:path>
                  </a:pathLst>
                </a:custGeom>
                <a:solidFill>
                  <a:srgbClr val="00A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9"/>
                <p:cNvSpPr/>
                <p:nvPr/>
              </p:nvSpPr>
              <p:spPr>
                <a:xfrm>
                  <a:off x="6207150" y="1658850"/>
                  <a:ext cx="74900" cy="587875"/>
                </a:xfrm>
                <a:custGeom>
                  <a:rect b="b" l="l" r="r" t="t"/>
                  <a:pathLst>
                    <a:path extrusionOk="0" h="23515" w="2996">
                      <a:moveTo>
                        <a:pt x="0" y="0"/>
                      </a:moveTo>
                      <a:lnTo>
                        <a:pt x="999" y="13842"/>
                      </a:lnTo>
                      <a:lnTo>
                        <a:pt x="1173" y="16234"/>
                      </a:lnTo>
                      <a:lnTo>
                        <a:pt x="1695" y="23514"/>
                      </a:lnTo>
                      <a:lnTo>
                        <a:pt x="2996" y="23421"/>
                      </a:lnTo>
                      <a:lnTo>
                        <a:pt x="2485" y="16199"/>
                      </a:lnTo>
                      <a:lnTo>
                        <a:pt x="2311" y="13818"/>
                      </a:lnTo>
                      <a:lnTo>
                        <a:pt x="1347" y="476"/>
                      </a:lnTo>
                      <a:lnTo>
                        <a:pt x="1266" y="453"/>
                      </a:lnTo>
                      <a:lnTo>
                        <a:pt x="0" y="0"/>
                      </a:ln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9"/>
                <p:cNvSpPr/>
                <p:nvPr/>
              </p:nvSpPr>
              <p:spPr>
                <a:xfrm>
                  <a:off x="6258825" y="2158675"/>
                  <a:ext cx="49650" cy="46175"/>
                </a:xfrm>
                <a:custGeom>
                  <a:rect b="b" l="l" r="r" t="t"/>
                  <a:pathLst>
                    <a:path extrusionOk="0" h="1847" w="1986">
                      <a:moveTo>
                        <a:pt x="483" y="1"/>
                      </a:moveTo>
                      <a:cubicBezTo>
                        <a:pt x="225" y="1"/>
                        <a:pt x="0" y="228"/>
                        <a:pt x="46" y="514"/>
                      </a:cubicBezTo>
                      <a:lnTo>
                        <a:pt x="93" y="885"/>
                      </a:lnTo>
                      <a:lnTo>
                        <a:pt x="174" y="1454"/>
                      </a:lnTo>
                      <a:cubicBezTo>
                        <a:pt x="200" y="1690"/>
                        <a:pt x="403" y="1846"/>
                        <a:pt x="615" y="1846"/>
                      </a:cubicBezTo>
                      <a:cubicBezTo>
                        <a:pt x="686" y="1846"/>
                        <a:pt x="758" y="1829"/>
                        <a:pt x="824" y="1791"/>
                      </a:cubicBezTo>
                      <a:lnTo>
                        <a:pt x="1335" y="1512"/>
                      </a:lnTo>
                      <a:lnTo>
                        <a:pt x="1672" y="1327"/>
                      </a:lnTo>
                      <a:cubicBezTo>
                        <a:pt x="1986" y="1153"/>
                        <a:pt x="1974" y="700"/>
                        <a:pt x="1649" y="537"/>
                      </a:cubicBezTo>
                      <a:lnTo>
                        <a:pt x="1173" y="293"/>
                      </a:lnTo>
                      <a:lnTo>
                        <a:pt x="685" y="49"/>
                      </a:lnTo>
                      <a:cubicBezTo>
                        <a:pt x="618" y="16"/>
                        <a:pt x="549" y="1"/>
                        <a:pt x="483" y="1"/>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9"/>
                <p:cNvSpPr/>
                <p:nvPr/>
              </p:nvSpPr>
              <p:spPr>
                <a:xfrm>
                  <a:off x="6188550" y="1791200"/>
                  <a:ext cx="46000" cy="49375"/>
                </a:xfrm>
                <a:custGeom>
                  <a:rect b="b" l="l" r="r" t="t"/>
                  <a:pathLst>
                    <a:path extrusionOk="0" h="1975" w="1840">
                      <a:moveTo>
                        <a:pt x="1262" y="0"/>
                      </a:moveTo>
                      <a:cubicBezTo>
                        <a:pt x="1164" y="0"/>
                        <a:pt x="1063" y="33"/>
                        <a:pt x="976" y="106"/>
                      </a:cubicBezTo>
                      <a:lnTo>
                        <a:pt x="686" y="350"/>
                      </a:lnTo>
                      <a:lnTo>
                        <a:pt x="245" y="721"/>
                      </a:lnTo>
                      <a:cubicBezTo>
                        <a:pt x="1" y="919"/>
                        <a:pt x="36" y="1302"/>
                        <a:pt x="314" y="1453"/>
                      </a:cubicBezTo>
                      <a:lnTo>
                        <a:pt x="814" y="1731"/>
                      </a:lnTo>
                      <a:lnTo>
                        <a:pt x="1139" y="1917"/>
                      </a:lnTo>
                      <a:cubicBezTo>
                        <a:pt x="1213" y="1957"/>
                        <a:pt x="1289" y="1975"/>
                        <a:pt x="1364" y="1975"/>
                      </a:cubicBezTo>
                      <a:cubicBezTo>
                        <a:pt x="1616" y="1975"/>
                        <a:pt x="1839" y="1766"/>
                        <a:pt x="1812" y="1487"/>
                      </a:cubicBezTo>
                      <a:lnTo>
                        <a:pt x="1754" y="942"/>
                      </a:lnTo>
                      <a:lnTo>
                        <a:pt x="1708" y="408"/>
                      </a:lnTo>
                      <a:cubicBezTo>
                        <a:pt x="1684" y="160"/>
                        <a:pt x="1479" y="0"/>
                        <a:pt x="1262" y="0"/>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9"/>
                <p:cNvSpPr/>
                <p:nvPr/>
              </p:nvSpPr>
              <p:spPr>
                <a:xfrm>
                  <a:off x="6258800" y="1601950"/>
                  <a:ext cx="184075" cy="318300"/>
                </a:xfrm>
                <a:custGeom>
                  <a:rect b="b" l="l" r="r" t="t"/>
                  <a:pathLst>
                    <a:path extrusionOk="0" h="12732" w="7363">
                      <a:moveTo>
                        <a:pt x="7363" y="0"/>
                      </a:moveTo>
                      <a:cubicBezTo>
                        <a:pt x="7362" y="1"/>
                        <a:pt x="1" y="6004"/>
                        <a:pt x="1" y="12680"/>
                      </a:cubicBezTo>
                      <a:cubicBezTo>
                        <a:pt x="1" y="12680"/>
                        <a:pt x="240" y="12731"/>
                        <a:pt x="633" y="12731"/>
                      </a:cubicBezTo>
                      <a:cubicBezTo>
                        <a:pt x="2417" y="12731"/>
                        <a:pt x="7363" y="11678"/>
                        <a:pt x="7363" y="0"/>
                      </a:cubicBezTo>
                      <a:close/>
                    </a:path>
                  </a:pathLst>
                </a:custGeom>
                <a:solidFill>
                  <a:srgbClr val="30B4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9"/>
                <p:cNvSpPr/>
                <p:nvPr/>
              </p:nvSpPr>
              <p:spPr>
                <a:xfrm>
                  <a:off x="6258800" y="1710525"/>
                  <a:ext cx="140550" cy="208450"/>
                </a:xfrm>
                <a:custGeom>
                  <a:rect b="b" l="l" r="r" t="t"/>
                  <a:pathLst>
                    <a:path extrusionOk="0" h="8338" w="5622">
                      <a:moveTo>
                        <a:pt x="5621" y="0"/>
                      </a:moveTo>
                      <a:lnTo>
                        <a:pt x="5621" y="0"/>
                      </a:lnTo>
                      <a:cubicBezTo>
                        <a:pt x="3995" y="1428"/>
                        <a:pt x="1" y="8337"/>
                        <a:pt x="1" y="8337"/>
                      </a:cubicBezTo>
                      <a:cubicBezTo>
                        <a:pt x="1766" y="6038"/>
                        <a:pt x="5621" y="1"/>
                        <a:pt x="5621" y="0"/>
                      </a:cubicBezTo>
                      <a:close/>
                    </a:path>
                  </a:pathLst>
                </a:custGeom>
                <a:solidFill>
                  <a:srgbClr val="17AB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9"/>
                <p:cNvSpPr/>
                <p:nvPr/>
              </p:nvSpPr>
              <p:spPr>
                <a:xfrm>
                  <a:off x="6017575" y="1509675"/>
                  <a:ext cx="185275" cy="175475"/>
                </a:xfrm>
                <a:custGeom>
                  <a:rect b="b" l="l" r="r" t="t"/>
                  <a:pathLst>
                    <a:path extrusionOk="0" h="7019" w="7411">
                      <a:moveTo>
                        <a:pt x="4597" y="0"/>
                      </a:moveTo>
                      <a:cubicBezTo>
                        <a:pt x="4504" y="0"/>
                        <a:pt x="4410" y="19"/>
                        <a:pt x="4320" y="57"/>
                      </a:cubicBezTo>
                      <a:cubicBezTo>
                        <a:pt x="4099" y="149"/>
                        <a:pt x="3914" y="300"/>
                        <a:pt x="3798" y="498"/>
                      </a:cubicBezTo>
                      <a:cubicBezTo>
                        <a:pt x="3333" y="1195"/>
                        <a:pt x="3426" y="2112"/>
                        <a:pt x="3554" y="2936"/>
                      </a:cubicBezTo>
                      <a:cubicBezTo>
                        <a:pt x="3192" y="2557"/>
                        <a:pt x="1937" y="1661"/>
                        <a:pt x="1132" y="1661"/>
                      </a:cubicBezTo>
                      <a:cubicBezTo>
                        <a:pt x="878" y="1661"/>
                        <a:pt x="669" y="1750"/>
                        <a:pt x="546" y="1973"/>
                      </a:cubicBezTo>
                      <a:cubicBezTo>
                        <a:pt x="0" y="2960"/>
                        <a:pt x="2636" y="3610"/>
                        <a:pt x="3170" y="3738"/>
                      </a:cubicBezTo>
                      <a:cubicBezTo>
                        <a:pt x="2590" y="4190"/>
                        <a:pt x="778" y="5363"/>
                        <a:pt x="1974" y="6234"/>
                      </a:cubicBezTo>
                      <a:cubicBezTo>
                        <a:pt x="2086" y="6315"/>
                        <a:pt x="2199" y="6351"/>
                        <a:pt x="2311" y="6351"/>
                      </a:cubicBezTo>
                      <a:cubicBezTo>
                        <a:pt x="3021" y="6351"/>
                        <a:pt x="3720" y="4932"/>
                        <a:pt x="3960" y="4481"/>
                      </a:cubicBezTo>
                      <a:cubicBezTo>
                        <a:pt x="4149" y="5277"/>
                        <a:pt x="4678" y="7019"/>
                        <a:pt x="5547" y="7019"/>
                      </a:cubicBezTo>
                      <a:cubicBezTo>
                        <a:pt x="5641" y="7019"/>
                        <a:pt x="5739" y="6998"/>
                        <a:pt x="5841" y="6954"/>
                      </a:cubicBezTo>
                      <a:cubicBezTo>
                        <a:pt x="6840" y="6524"/>
                        <a:pt x="5249" y="4446"/>
                        <a:pt x="4657" y="3819"/>
                      </a:cubicBezTo>
                      <a:lnTo>
                        <a:pt x="4657" y="3819"/>
                      </a:lnTo>
                      <a:cubicBezTo>
                        <a:pt x="4807" y="3851"/>
                        <a:pt x="5088" y="3878"/>
                        <a:pt x="5411" y="3878"/>
                      </a:cubicBezTo>
                      <a:cubicBezTo>
                        <a:pt x="6261" y="3878"/>
                        <a:pt x="7410" y="3693"/>
                        <a:pt x="7293" y="2936"/>
                      </a:cubicBezTo>
                      <a:cubicBezTo>
                        <a:pt x="7239" y="2606"/>
                        <a:pt x="6902" y="2485"/>
                        <a:pt x="6467" y="2485"/>
                      </a:cubicBezTo>
                      <a:cubicBezTo>
                        <a:pt x="5769" y="2485"/>
                        <a:pt x="4817" y="2795"/>
                        <a:pt x="4367" y="3052"/>
                      </a:cubicBezTo>
                      <a:cubicBezTo>
                        <a:pt x="4610" y="2553"/>
                        <a:pt x="4854" y="2054"/>
                        <a:pt x="5063" y="1531"/>
                      </a:cubicBezTo>
                      <a:cubicBezTo>
                        <a:pt x="5179" y="1299"/>
                        <a:pt x="5249" y="1055"/>
                        <a:pt x="5272" y="800"/>
                      </a:cubicBezTo>
                      <a:cubicBezTo>
                        <a:pt x="5295" y="533"/>
                        <a:pt x="5191" y="277"/>
                        <a:pt x="4982" y="115"/>
                      </a:cubicBezTo>
                      <a:cubicBezTo>
                        <a:pt x="4865" y="39"/>
                        <a:pt x="4732" y="0"/>
                        <a:pt x="4597" y="0"/>
                      </a:cubicBezTo>
                      <a:close/>
                    </a:path>
                  </a:pathLst>
                </a:custGeom>
                <a:solidFill>
                  <a:srgbClr val="EAD5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9"/>
                <p:cNvSpPr/>
                <p:nvPr/>
              </p:nvSpPr>
              <p:spPr>
                <a:xfrm>
                  <a:off x="6093625" y="1581925"/>
                  <a:ext cx="46350" cy="39125"/>
                </a:xfrm>
                <a:custGeom>
                  <a:rect b="b" l="l" r="r" t="t"/>
                  <a:pathLst>
                    <a:path extrusionOk="0" h="1565" w="1854">
                      <a:moveTo>
                        <a:pt x="858" y="0"/>
                      </a:moveTo>
                      <a:cubicBezTo>
                        <a:pt x="626" y="0"/>
                        <a:pt x="391" y="110"/>
                        <a:pt x="233" y="371"/>
                      </a:cubicBezTo>
                      <a:lnTo>
                        <a:pt x="198" y="441"/>
                      </a:lnTo>
                      <a:cubicBezTo>
                        <a:pt x="1" y="813"/>
                        <a:pt x="140" y="1266"/>
                        <a:pt x="500" y="1475"/>
                      </a:cubicBezTo>
                      <a:cubicBezTo>
                        <a:pt x="614" y="1535"/>
                        <a:pt x="737" y="1564"/>
                        <a:pt x="857" y="1564"/>
                      </a:cubicBezTo>
                      <a:cubicBezTo>
                        <a:pt x="1127" y="1564"/>
                        <a:pt x="1389" y="1418"/>
                        <a:pt x="1534" y="1161"/>
                      </a:cubicBezTo>
                      <a:lnTo>
                        <a:pt x="1568" y="1103"/>
                      </a:lnTo>
                      <a:cubicBezTo>
                        <a:pt x="1854" y="508"/>
                        <a:pt x="1360" y="0"/>
                        <a:pt x="858" y="0"/>
                      </a:cubicBezTo>
                      <a:close/>
                    </a:path>
                  </a:pathLst>
                </a:custGeom>
                <a:solidFill>
                  <a:srgbClr val="F59F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59"/>
              <p:cNvGrpSpPr/>
              <p:nvPr/>
            </p:nvGrpSpPr>
            <p:grpSpPr>
              <a:xfrm>
                <a:off x="982428" y="1944308"/>
                <a:ext cx="1604344" cy="2598975"/>
                <a:chOff x="2250650" y="238125"/>
                <a:chExt cx="3061725" cy="4959875"/>
              </a:xfrm>
            </p:grpSpPr>
            <p:sp>
              <p:nvSpPr>
                <p:cNvPr id="1107" name="Google Shape;1107;p59"/>
                <p:cNvSpPr/>
                <p:nvPr/>
              </p:nvSpPr>
              <p:spPr>
                <a:xfrm>
                  <a:off x="3024325" y="238125"/>
                  <a:ext cx="2288050" cy="2455950"/>
                </a:xfrm>
                <a:custGeom>
                  <a:rect b="b" l="l" r="r" t="t"/>
                  <a:pathLst>
                    <a:path extrusionOk="0" h="98238" w="91522">
                      <a:moveTo>
                        <a:pt x="53977" y="35265"/>
                      </a:moveTo>
                      <a:cubicBezTo>
                        <a:pt x="49659" y="39823"/>
                        <a:pt x="45581" y="44501"/>
                        <a:pt x="41863" y="49539"/>
                      </a:cubicBezTo>
                      <a:lnTo>
                        <a:pt x="38144" y="49059"/>
                      </a:lnTo>
                      <a:lnTo>
                        <a:pt x="50979" y="35265"/>
                      </a:lnTo>
                      <a:close/>
                      <a:moveTo>
                        <a:pt x="84564" y="0"/>
                      </a:moveTo>
                      <a:cubicBezTo>
                        <a:pt x="74249" y="0"/>
                        <a:pt x="64413" y="4798"/>
                        <a:pt x="58056" y="12954"/>
                      </a:cubicBezTo>
                      <a:lnTo>
                        <a:pt x="30707" y="37184"/>
                      </a:lnTo>
                      <a:lnTo>
                        <a:pt x="30228" y="49539"/>
                      </a:lnTo>
                      <a:lnTo>
                        <a:pt x="26269" y="42222"/>
                      </a:lnTo>
                      <a:lnTo>
                        <a:pt x="13435" y="63213"/>
                      </a:lnTo>
                      <a:lnTo>
                        <a:pt x="15234" y="78926"/>
                      </a:lnTo>
                      <a:lnTo>
                        <a:pt x="7317" y="71969"/>
                      </a:lnTo>
                      <a:lnTo>
                        <a:pt x="4798" y="74848"/>
                      </a:lnTo>
                      <a:cubicBezTo>
                        <a:pt x="1" y="80365"/>
                        <a:pt x="480" y="88642"/>
                        <a:pt x="5998" y="93560"/>
                      </a:cubicBezTo>
                      <a:lnTo>
                        <a:pt x="7197" y="94519"/>
                      </a:lnTo>
                      <a:cubicBezTo>
                        <a:pt x="9164" y="96298"/>
                        <a:pt x="11787" y="97273"/>
                        <a:pt x="14442" y="97273"/>
                      </a:cubicBezTo>
                      <a:cubicBezTo>
                        <a:pt x="15188" y="97273"/>
                        <a:pt x="15936" y="97196"/>
                        <a:pt x="16673" y="97038"/>
                      </a:cubicBezTo>
                      <a:lnTo>
                        <a:pt x="16673" y="97038"/>
                      </a:lnTo>
                      <a:cubicBezTo>
                        <a:pt x="16433" y="97518"/>
                        <a:pt x="16913" y="98118"/>
                        <a:pt x="17513" y="98118"/>
                      </a:cubicBezTo>
                      <a:lnTo>
                        <a:pt x="27709" y="98238"/>
                      </a:lnTo>
                      <a:cubicBezTo>
                        <a:pt x="34786" y="98238"/>
                        <a:pt x="41383" y="94160"/>
                        <a:pt x="44261" y="87562"/>
                      </a:cubicBezTo>
                      <a:lnTo>
                        <a:pt x="47140" y="80965"/>
                      </a:lnTo>
                      <a:cubicBezTo>
                        <a:pt x="47500" y="80365"/>
                        <a:pt x="46900" y="79646"/>
                        <a:pt x="46181" y="79646"/>
                      </a:cubicBezTo>
                      <a:lnTo>
                        <a:pt x="34426" y="80725"/>
                      </a:lnTo>
                      <a:lnTo>
                        <a:pt x="35145" y="78806"/>
                      </a:lnTo>
                      <a:lnTo>
                        <a:pt x="47260" y="75807"/>
                      </a:lnTo>
                      <a:cubicBezTo>
                        <a:pt x="47500" y="75687"/>
                        <a:pt x="47860" y="75568"/>
                        <a:pt x="47980" y="75208"/>
                      </a:cubicBezTo>
                      <a:lnTo>
                        <a:pt x="61054" y="51818"/>
                      </a:lnTo>
                      <a:cubicBezTo>
                        <a:pt x="61414" y="51218"/>
                        <a:pt x="61054" y="50378"/>
                        <a:pt x="60455" y="50138"/>
                      </a:cubicBezTo>
                      <a:lnTo>
                        <a:pt x="55896" y="48219"/>
                      </a:lnTo>
                      <a:lnTo>
                        <a:pt x="64173" y="47140"/>
                      </a:lnTo>
                      <a:cubicBezTo>
                        <a:pt x="64293" y="47140"/>
                        <a:pt x="64413" y="47140"/>
                        <a:pt x="64533" y="46900"/>
                      </a:cubicBezTo>
                      <a:lnTo>
                        <a:pt x="74968" y="30467"/>
                      </a:lnTo>
                      <a:cubicBezTo>
                        <a:pt x="85284" y="24350"/>
                        <a:pt x="91521" y="13314"/>
                        <a:pt x="91521" y="1319"/>
                      </a:cubicBezTo>
                      <a:lnTo>
                        <a:pt x="91521" y="0"/>
                      </a:lnTo>
                      <a:close/>
                    </a:path>
                  </a:pathLst>
                </a:custGeom>
                <a:solidFill>
                  <a:srgbClr val="FA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9"/>
                <p:cNvSpPr/>
                <p:nvPr/>
              </p:nvSpPr>
              <p:spPr>
                <a:xfrm>
                  <a:off x="3513125" y="1518575"/>
                  <a:ext cx="33000" cy="101975"/>
                </a:xfrm>
                <a:custGeom>
                  <a:rect b="b" l="l" r="r" t="t"/>
                  <a:pathLst>
                    <a:path extrusionOk="0" h="4079" w="1320">
                      <a:moveTo>
                        <a:pt x="1320" y="0"/>
                      </a:moveTo>
                      <a:lnTo>
                        <a:pt x="0" y="2039"/>
                      </a:lnTo>
                      <a:lnTo>
                        <a:pt x="1080" y="4078"/>
                      </a:lnTo>
                      <a:lnTo>
                        <a:pt x="1320" y="0"/>
                      </a:ln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9"/>
                <p:cNvSpPr/>
                <p:nvPr/>
              </p:nvSpPr>
              <p:spPr>
                <a:xfrm>
                  <a:off x="3063300" y="2118300"/>
                  <a:ext cx="102000" cy="239925"/>
                </a:xfrm>
                <a:custGeom>
                  <a:rect b="b" l="l" r="r" t="t"/>
                  <a:pathLst>
                    <a:path extrusionOk="0" h="9597" w="4080">
                      <a:moveTo>
                        <a:pt x="3000" y="1"/>
                      </a:moveTo>
                      <a:cubicBezTo>
                        <a:pt x="1560" y="1680"/>
                        <a:pt x="481" y="3719"/>
                        <a:pt x="1" y="5998"/>
                      </a:cubicBezTo>
                      <a:lnTo>
                        <a:pt x="4079" y="9597"/>
                      </a:lnTo>
                      <a:lnTo>
                        <a:pt x="3000" y="1"/>
                      </a:ln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9"/>
                <p:cNvSpPr/>
                <p:nvPr/>
              </p:nvSpPr>
              <p:spPr>
                <a:xfrm>
                  <a:off x="3741025" y="1266675"/>
                  <a:ext cx="395850" cy="353875"/>
                </a:xfrm>
                <a:custGeom>
                  <a:rect b="b" l="l" r="r" t="t"/>
                  <a:pathLst>
                    <a:path extrusionOk="0" h="14155" w="15834">
                      <a:moveTo>
                        <a:pt x="12835" y="0"/>
                      </a:moveTo>
                      <a:lnTo>
                        <a:pt x="0" y="13794"/>
                      </a:lnTo>
                      <a:lnTo>
                        <a:pt x="3719" y="14154"/>
                      </a:lnTo>
                      <a:cubicBezTo>
                        <a:pt x="7437" y="9236"/>
                        <a:pt x="11515" y="4438"/>
                        <a:pt x="15833" y="0"/>
                      </a:cubicBez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9"/>
                <p:cNvSpPr/>
                <p:nvPr/>
              </p:nvSpPr>
              <p:spPr>
                <a:xfrm>
                  <a:off x="3648050" y="2234925"/>
                  <a:ext cx="560350" cy="453150"/>
                </a:xfrm>
                <a:custGeom>
                  <a:rect b="b" l="l" r="r" t="t"/>
                  <a:pathLst>
                    <a:path extrusionOk="0" h="18126" w="22414">
                      <a:moveTo>
                        <a:pt x="21270" y="1"/>
                      </a:moveTo>
                      <a:cubicBezTo>
                        <a:pt x="21218" y="1"/>
                        <a:pt x="21165" y="5"/>
                        <a:pt x="21112" y="14"/>
                      </a:cubicBezTo>
                      <a:lnTo>
                        <a:pt x="13915" y="613"/>
                      </a:lnTo>
                      <a:lnTo>
                        <a:pt x="13555" y="1333"/>
                      </a:lnTo>
                      <a:cubicBezTo>
                        <a:pt x="13315" y="1693"/>
                        <a:pt x="13075" y="1813"/>
                        <a:pt x="12715" y="1933"/>
                      </a:cubicBezTo>
                      <a:lnTo>
                        <a:pt x="720" y="4932"/>
                      </a:lnTo>
                      <a:lnTo>
                        <a:pt x="1" y="6731"/>
                      </a:lnTo>
                      <a:lnTo>
                        <a:pt x="11876" y="5651"/>
                      </a:lnTo>
                      <a:cubicBezTo>
                        <a:pt x="12475" y="5651"/>
                        <a:pt x="13075" y="6371"/>
                        <a:pt x="12715" y="6971"/>
                      </a:cubicBezTo>
                      <a:lnTo>
                        <a:pt x="9837" y="13568"/>
                      </a:lnTo>
                      <a:cubicBezTo>
                        <a:pt x="9117" y="15247"/>
                        <a:pt x="8157" y="16687"/>
                        <a:pt x="6958" y="18126"/>
                      </a:cubicBezTo>
                      <a:cubicBezTo>
                        <a:pt x="12475" y="16806"/>
                        <a:pt x="16914" y="12968"/>
                        <a:pt x="19193" y="7930"/>
                      </a:cubicBezTo>
                      <a:lnTo>
                        <a:pt x="22191" y="1333"/>
                      </a:lnTo>
                      <a:cubicBezTo>
                        <a:pt x="22413" y="667"/>
                        <a:pt x="21916" y="1"/>
                        <a:pt x="21270" y="1"/>
                      </a:cubicBez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9"/>
                <p:cNvSpPr/>
                <p:nvPr/>
              </p:nvSpPr>
              <p:spPr>
                <a:xfrm>
                  <a:off x="4034900" y="1467575"/>
                  <a:ext cx="521800" cy="716725"/>
                </a:xfrm>
                <a:custGeom>
                  <a:rect b="b" l="l" r="r" t="t"/>
                  <a:pathLst>
                    <a:path extrusionOk="0" h="28669" w="20872">
                      <a:moveTo>
                        <a:pt x="16913" y="1"/>
                      </a:moveTo>
                      <a:lnTo>
                        <a:pt x="14514" y="3839"/>
                      </a:lnTo>
                      <a:cubicBezTo>
                        <a:pt x="14394" y="3959"/>
                        <a:pt x="14274" y="3959"/>
                        <a:pt x="14154" y="3959"/>
                      </a:cubicBezTo>
                      <a:lnTo>
                        <a:pt x="5878" y="5039"/>
                      </a:lnTo>
                      <a:lnTo>
                        <a:pt x="10556" y="6958"/>
                      </a:lnTo>
                      <a:cubicBezTo>
                        <a:pt x="11155" y="7198"/>
                        <a:pt x="11395" y="8037"/>
                        <a:pt x="11155" y="8637"/>
                      </a:cubicBezTo>
                      <a:lnTo>
                        <a:pt x="0" y="28669"/>
                      </a:lnTo>
                      <a:lnTo>
                        <a:pt x="0" y="28669"/>
                      </a:lnTo>
                      <a:lnTo>
                        <a:pt x="6717" y="26989"/>
                      </a:lnTo>
                      <a:cubicBezTo>
                        <a:pt x="6957" y="26869"/>
                        <a:pt x="7317" y="26749"/>
                        <a:pt x="7437" y="26390"/>
                      </a:cubicBezTo>
                      <a:lnTo>
                        <a:pt x="20511" y="3000"/>
                      </a:lnTo>
                      <a:cubicBezTo>
                        <a:pt x="20871" y="2400"/>
                        <a:pt x="20511" y="1560"/>
                        <a:pt x="19912" y="1320"/>
                      </a:cubicBezTo>
                      <a:lnTo>
                        <a:pt x="16913" y="1"/>
                      </a:ln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9"/>
                <p:cNvSpPr/>
                <p:nvPr/>
              </p:nvSpPr>
              <p:spPr>
                <a:xfrm>
                  <a:off x="4472700" y="244100"/>
                  <a:ext cx="836675" cy="1202525"/>
                </a:xfrm>
                <a:custGeom>
                  <a:rect b="b" l="l" r="r" t="t"/>
                  <a:pathLst>
                    <a:path extrusionOk="0" h="48101" w="33467">
                      <a:moveTo>
                        <a:pt x="26509" y="1"/>
                      </a:moveTo>
                      <a:cubicBezTo>
                        <a:pt x="18473" y="1"/>
                        <a:pt x="10796" y="2880"/>
                        <a:pt x="4679" y="8037"/>
                      </a:cubicBezTo>
                      <a:cubicBezTo>
                        <a:pt x="8637" y="6478"/>
                        <a:pt x="12835" y="5638"/>
                        <a:pt x="17153" y="5638"/>
                      </a:cubicBezTo>
                      <a:lnTo>
                        <a:pt x="24110" y="5638"/>
                      </a:lnTo>
                      <a:lnTo>
                        <a:pt x="24110" y="6958"/>
                      </a:lnTo>
                      <a:cubicBezTo>
                        <a:pt x="24110" y="18953"/>
                        <a:pt x="17753" y="30108"/>
                        <a:pt x="7437" y="36225"/>
                      </a:cubicBezTo>
                      <a:lnTo>
                        <a:pt x="1" y="48100"/>
                      </a:lnTo>
                      <a:lnTo>
                        <a:pt x="5998" y="47381"/>
                      </a:lnTo>
                      <a:cubicBezTo>
                        <a:pt x="6118" y="47261"/>
                        <a:pt x="6238" y="47261"/>
                        <a:pt x="6358" y="47141"/>
                      </a:cubicBezTo>
                      <a:lnTo>
                        <a:pt x="16673" y="30588"/>
                      </a:lnTo>
                      <a:cubicBezTo>
                        <a:pt x="27109" y="24470"/>
                        <a:pt x="33466" y="13315"/>
                        <a:pt x="33466" y="1320"/>
                      </a:cubicBezTo>
                      <a:lnTo>
                        <a:pt x="33466" y="1"/>
                      </a:lnTo>
                      <a:close/>
                    </a:path>
                  </a:pathLst>
                </a:custGeom>
                <a:solidFill>
                  <a:srgbClr val="F6A5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9"/>
                <p:cNvSpPr/>
                <p:nvPr/>
              </p:nvSpPr>
              <p:spPr>
                <a:xfrm>
                  <a:off x="3231225" y="310925"/>
                  <a:ext cx="1975325" cy="3915500"/>
                </a:xfrm>
                <a:custGeom>
                  <a:rect b="b" l="l" r="r" t="t"/>
                  <a:pathLst>
                    <a:path extrusionOk="0" h="156620" w="79013">
                      <a:moveTo>
                        <a:pt x="72406" y="0"/>
                      </a:moveTo>
                      <a:cubicBezTo>
                        <a:pt x="71440" y="0"/>
                        <a:pt x="70420" y="347"/>
                        <a:pt x="69451" y="1166"/>
                      </a:cubicBezTo>
                      <a:cubicBezTo>
                        <a:pt x="57936" y="10522"/>
                        <a:pt x="47381" y="21078"/>
                        <a:pt x="38025" y="32713"/>
                      </a:cubicBezTo>
                      <a:cubicBezTo>
                        <a:pt x="36825" y="34152"/>
                        <a:pt x="35746" y="35711"/>
                        <a:pt x="34666" y="37151"/>
                      </a:cubicBezTo>
                      <a:cubicBezTo>
                        <a:pt x="33587" y="38710"/>
                        <a:pt x="32387" y="40150"/>
                        <a:pt x="31427" y="41709"/>
                      </a:cubicBezTo>
                      <a:cubicBezTo>
                        <a:pt x="29388" y="44708"/>
                        <a:pt x="27229" y="47706"/>
                        <a:pt x="25430" y="50945"/>
                      </a:cubicBezTo>
                      <a:cubicBezTo>
                        <a:pt x="17633" y="63539"/>
                        <a:pt x="11636" y="77214"/>
                        <a:pt x="7318" y="91368"/>
                      </a:cubicBezTo>
                      <a:cubicBezTo>
                        <a:pt x="5279" y="98325"/>
                        <a:pt x="3599" y="105521"/>
                        <a:pt x="2400" y="112838"/>
                      </a:cubicBezTo>
                      <a:cubicBezTo>
                        <a:pt x="1200" y="120035"/>
                        <a:pt x="481" y="127352"/>
                        <a:pt x="361" y="134669"/>
                      </a:cubicBezTo>
                      <a:cubicBezTo>
                        <a:pt x="1" y="141986"/>
                        <a:pt x="481" y="149303"/>
                        <a:pt x="1560" y="156619"/>
                      </a:cubicBezTo>
                      <a:cubicBezTo>
                        <a:pt x="841" y="149303"/>
                        <a:pt x="721" y="141986"/>
                        <a:pt x="1320" y="134789"/>
                      </a:cubicBezTo>
                      <a:cubicBezTo>
                        <a:pt x="2520" y="120275"/>
                        <a:pt x="5639" y="106001"/>
                        <a:pt x="10556" y="92447"/>
                      </a:cubicBezTo>
                      <a:cubicBezTo>
                        <a:pt x="12955" y="85610"/>
                        <a:pt x="15714" y="78893"/>
                        <a:pt x="19073" y="72536"/>
                      </a:cubicBezTo>
                      <a:cubicBezTo>
                        <a:pt x="22311" y="66178"/>
                        <a:pt x="26030" y="59941"/>
                        <a:pt x="30108" y="54064"/>
                      </a:cubicBezTo>
                      <a:cubicBezTo>
                        <a:pt x="32027" y="51065"/>
                        <a:pt x="34306" y="48186"/>
                        <a:pt x="36465" y="45307"/>
                      </a:cubicBezTo>
                      <a:cubicBezTo>
                        <a:pt x="37545" y="43868"/>
                        <a:pt x="38624" y="42548"/>
                        <a:pt x="39824" y="41109"/>
                      </a:cubicBezTo>
                      <a:cubicBezTo>
                        <a:pt x="40903" y="39790"/>
                        <a:pt x="42103" y="38350"/>
                        <a:pt x="43302" y="37031"/>
                      </a:cubicBezTo>
                      <a:cubicBezTo>
                        <a:pt x="52778" y="26355"/>
                        <a:pt x="63454" y="16640"/>
                        <a:pt x="74969" y="8243"/>
                      </a:cubicBezTo>
                      <a:lnTo>
                        <a:pt x="75209" y="8123"/>
                      </a:lnTo>
                      <a:cubicBezTo>
                        <a:pt x="79013" y="5080"/>
                        <a:pt x="76106" y="0"/>
                        <a:pt x="72406" y="0"/>
                      </a:cubicBezTo>
                      <a:close/>
                    </a:path>
                  </a:pathLst>
                </a:custGeom>
                <a:solidFill>
                  <a:srgbClr val="F06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9"/>
                <p:cNvSpPr/>
                <p:nvPr/>
              </p:nvSpPr>
              <p:spPr>
                <a:xfrm>
                  <a:off x="2250650" y="4070475"/>
                  <a:ext cx="1859225" cy="1127525"/>
                </a:xfrm>
                <a:custGeom>
                  <a:rect b="b" l="l" r="r" t="t"/>
                  <a:pathLst>
                    <a:path extrusionOk="0" h="45101" w="74369">
                      <a:moveTo>
                        <a:pt x="22431" y="0"/>
                      </a:moveTo>
                      <a:cubicBezTo>
                        <a:pt x="9957" y="0"/>
                        <a:pt x="1" y="10076"/>
                        <a:pt x="1" y="22550"/>
                      </a:cubicBezTo>
                      <a:cubicBezTo>
                        <a:pt x="1" y="35025"/>
                        <a:pt x="9957" y="45101"/>
                        <a:pt x="22431" y="45101"/>
                      </a:cubicBezTo>
                      <a:lnTo>
                        <a:pt x="51938" y="45101"/>
                      </a:lnTo>
                      <a:cubicBezTo>
                        <a:pt x="64413" y="45101"/>
                        <a:pt x="74369" y="35025"/>
                        <a:pt x="74369" y="22550"/>
                      </a:cubicBezTo>
                      <a:cubicBezTo>
                        <a:pt x="74369" y="10076"/>
                        <a:pt x="64413" y="0"/>
                        <a:pt x="51938" y="0"/>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9"/>
                <p:cNvSpPr/>
                <p:nvPr/>
              </p:nvSpPr>
              <p:spPr>
                <a:xfrm>
                  <a:off x="2661475" y="3581675"/>
                  <a:ext cx="1001600" cy="707725"/>
                </a:xfrm>
                <a:custGeom>
                  <a:rect b="b" l="l" r="r" t="t"/>
                  <a:pathLst>
                    <a:path extrusionOk="0" h="28309" w="40064">
                      <a:moveTo>
                        <a:pt x="5878" y="1"/>
                      </a:moveTo>
                      <a:cubicBezTo>
                        <a:pt x="2640" y="1"/>
                        <a:pt x="1" y="2639"/>
                        <a:pt x="1" y="5878"/>
                      </a:cubicBezTo>
                      <a:lnTo>
                        <a:pt x="1" y="22551"/>
                      </a:lnTo>
                      <a:cubicBezTo>
                        <a:pt x="1" y="25789"/>
                        <a:pt x="2640" y="28308"/>
                        <a:pt x="5878" y="28308"/>
                      </a:cubicBezTo>
                      <a:lnTo>
                        <a:pt x="34186" y="28308"/>
                      </a:lnTo>
                      <a:cubicBezTo>
                        <a:pt x="37425" y="28308"/>
                        <a:pt x="40064" y="25789"/>
                        <a:pt x="40064" y="22551"/>
                      </a:cubicBezTo>
                      <a:lnTo>
                        <a:pt x="40064" y="5878"/>
                      </a:lnTo>
                      <a:cubicBezTo>
                        <a:pt x="40064" y="2639"/>
                        <a:pt x="37425" y="1"/>
                        <a:pt x="34186" y="1"/>
                      </a:cubicBezTo>
                      <a:close/>
                    </a:path>
                  </a:pathLst>
                </a:custGeom>
                <a:solidFill>
                  <a:srgbClr val="C7C7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9"/>
                <p:cNvSpPr/>
                <p:nvPr/>
              </p:nvSpPr>
              <p:spPr>
                <a:xfrm>
                  <a:off x="2751450" y="3695625"/>
                  <a:ext cx="821675" cy="593775"/>
                </a:xfrm>
                <a:custGeom>
                  <a:rect b="b" l="l" r="r" t="t"/>
                  <a:pathLst>
                    <a:path extrusionOk="0" h="23751" w="32867">
                      <a:moveTo>
                        <a:pt x="5878" y="1"/>
                      </a:moveTo>
                      <a:cubicBezTo>
                        <a:pt x="2639" y="1"/>
                        <a:pt x="0" y="2520"/>
                        <a:pt x="0" y="5878"/>
                      </a:cubicBezTo>
                      <a:lnTo>
                        <a:pt x="0" y="17993"/>
                      </a:lnTo>
                      <a:cubicBezTo>
                        <a:pt x="0" y="21231"/>
                        <a:pt x="2639" y="23750"/>
                        <a:pt x="5878" y="23750"/>
                      </a:cubicBezTo>
                      <a:lnTo>
                        <a:pt x="26989" y="23750"/>
                      </a:lnTo>
                      <a:cubicBezTo>
                        <a:pt x="30227" y="23750"/>
                        <a:pt x="32866" y="21231"/>
                        <a:pt x="32866" y="17993"/>
                      </a:cubicBezTo>
                      <a:lnTo>
                        <a:pt x="32866" y="5878"/>
                      </a:lnTo>
                      <a:cubicBezTo>
                        <a:pt x="32866" y="2520"/>
                        <a:pt x="30227" y="1"/>
                        <a:pt x="269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9"/>
                <p:cNvSpPr/>
                <p:nvPr/>
              </p:nvSpPr>
              <p:spPr>
                <a:xfrm>
                  <a:off x="2418575" y="4175425"/>
                  <a:ext cx="1505400" cy="908625"/>
                </a:xfrm>
                <a:custGeom>
                  <a:rect b="b" l="l" r="r" t="t"/>
                  <a:pathLst>
                    <a:path extrusionOk="0" h="36345" w="60216">
                      <a:moveTo>
                        <a:pt x="18233" y="0"/>
                      </a:moveTo>
                      <a:cubicBezTo>
                        <a:pt x="8157" y="0"/>
                        <a:pt x="1" y="8157"/>
                        <a:pt x="1" y="18233"/>
                      </a:cubicBezTo>
                      <a:cubicBezTo>
                        <a:pt x="1" y="28308"/>
                        <a:pt x="8157" y="36345"/>
                        <a:pt x="18233" y="36345"/>
                      </a:cubicBezTo>
                      <a:lnTo>
                        <a:pt x="41983" y="36345"/>
                      </a:lnTo>
                      <a:cubicBezTo>
                        <a:pt x="52059" y="36345"/>
                        <a:pt x="60215" y="28308"/>
                        <a:pt x="60215" y="18233"/>
                      </a:cubicBezTo>
                      <a:cubicBezTo>
                        <a:pt x="60215" y="8157"/>
                        <a:pt x="52059" y="0"/>
                        <a:pt x="4198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9"/>
                <p:cNvSpPr/>
                <p:nvPr/>
              </p:nvSpPr>
              <p:spPr>
                <a:xfrm>
                  <a:off x="2586525" y="3497725"/>
                  <a:ext cx="1169500" cy="167950"/>
                </a:xfrm>
                <a:custGeom>
                  <a:rect b="b" l="l" r="r" t="t"/>
                  <a:pathLst>
                    <a:path extrusionOk="0" h="6718" w="46780">
                      <a:moveTo>
                        <a:pt x="3359" y="0"/>
                      </a:moveTo>
                      <a:cubicBezTo>
                        <a:pt x="1439" y="0"/>
                        <a:pt x="0" y="1439"/>
                        <a:pt x="0" y="3359"/>
                      </a:cubicBezTo>
                      <a:cubicBezTo>
                        <a:pt x="0" y="5158"/>
                        <a:pt x="1439" y="6717"/>
                        <a:pt x="3359" y="6717"/>
                      </a:cubicBezTo>
                      <a:lnTo>
                        <a:pt x="43421" y="6717"/>
                      </a:lnTo>
                      <a:cubicBezTo>
                        <a:pt x="45221" y="6717"/>
                        <a:pt x="46780" y="5158"/>
                        <a:pt x="46780" y="3359"/>
                      </a:cubicBezTo>
                      <a:cubicBezTo>
                        <a:pt x="46780" y="1439"/>
                        <a:pt x="45221" y="0"/>
                        <a:pt x="43421" y="0"/>
                      </a:cubicBezTo>
                      <a:close/>
                    </a:path>
                  </a:pathLst>
                </a:custGeom>
                <a:solidFill>
                  <a:srgbClr val="A3A3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9"/>
                <p:cNvSpPr/>
                <p:nvPr/>
              </p:nvSpPr>
              <p:spPr>
                <a:xfrm>
                  <a:off x="3489800" y="4388325"/>
                  <a:ext cx="368200" cy="589125"/>
                </a:xfrm>
                <a:custGeom>
                  <a:rect b="b" l="l" r="r" t="t"/>
                  <a:pathLst>
                    <a:path extrusionOk="0" h="23565" w="14728">
                      <a:moveTo>
                        <a:pt x="8250" y="1"/>
                      </a:moveTo>
                      <a:cubicBezTo>
                        <a:pt x="10409" y="1320"/>
                        <a:pt x="11968" y="3359"/>
                        <a:pt x="12808" y="5758"/>
                      </a:cubicBezTo>
                      <a:cubicBezTo>
                        <a:pt x="13528" y="8037"/>
                        <a:pt x="13528" y="10436"/>
                        <a:pt x="12688" y="12715"/>
                      </a:cubicBezTo>
                      <a:cubicBezTo>
                        <a:pt x="11848" y="14874"/>
                        <a:pt x="10409" y="16793"/>
                        <a:pt x="8370" y="17993"/>
                      </a:cubicBezTo>
                      <a:cubicBezTo>
                        <a:pt x="6451" y="19312"/>
                        <a:pt x="4292" y="20152"/>
                        <a:pt x="2013" y="20632"/>
                      </a:cubicBezTo>
                      <a:lnTo>
                        <a:pt x="1773" y="20632"/>
                      </a:lnTo>
                      <a:cubicBezTo>
                        <a:pt x="0" y="21075"/>
                        <a:pt x="581" y="23564"/>
                        <a:pt x="2192" y="23564"/>
                      </a:cubicBezTo>
                      <a:cubicBezTo>
                        <a:pt x="2325" y="23564"/>
                        <a:pt x="2466" y="23547"/>
                        <a:pt x="2612" y="23511"/>
                      </a:cubicBezTo>
                      <a:cubicBezTo>
                        <a:pt x="5131" y="22791"/>
                        <a:pt x="7650" y="21471"/>
                        <a:pt x="9809" y="19792"/>
                      </a:cubicBezTo>
                      <a:cubicBezTo>
                        <a:pt x="11848" y="18113"/>
                        <a:pt x="13408" y="15714"/>
                        <a:pt x="14127" y="13075"/>
                      </a:cubicBezTo>
                      <a:cubicBezTo>
                        <a:pt x="14727" y="10556"/>
                        <a:pt x="14607" y="7797"/>
                        <a:pt x="13528" y="5398"/>
                      </a:cubicBezTo>
                      <a:cubicBezTo>
                        <a:pt x="12448" y="2999"/>
                        <a:pt x="10529" y="1200"/>
                        <a:pt x="82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38"/>
          <p:cNvSpPr txBox="1"/>
          <p:nvPr>
            <p:ph idx="1" type="subTitle"/>
          </p:nvPr>
        </p:nvSpPr>
        <p:spPr>
          <a:xfrm>
            <a:off x="836125" y="967800"/>
            <a:ext cx="4670700" cy="1014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3600">
                <a:latin typeface="Great Vibes"/>
                <a:ea typeface="Great Vibes"/>
                <a:cs typeface="Great Vibes"/>
                <a:sym typeface="Great Vibes"/>
              </a:rPr>
              <a:t>Câu 1: Từ có 7 chữ cái. Đây là chi tiết nghệ thuật quan trọng trong tác phẩm “Chuyện người con gái Nam Xương” của Nguyễn Dữ tạo ra thắt nút và mở nút cho tác phẩm. </a:t>
            </a:r>
            <a:endParaRPr sz="3600">
              <a:latin typeface="Great Vibes"/>
              <a:ea typeface="Great Vibes"/>
              <a:cs typeface="Great Vibes"/>
              <a:sym typeface="Great Vibes"/>
            </a:endParaRPr>
          </a:p>
        </p:txBody>
      </p:sp>
      <p:sp>
        <p:nvSpPr>
          <p:cNvPr id="853" name="Google Shape;853;p38"/>
          <p:cNvSpPr txBox="1"/>
          <p:nvPr/>
        </p:nvSpPr>
        <p:spPr>
          <a:xfrm>
            <a:off x="6887050" y="2259300"/>
            <a:ext cx="14676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Grand Hotel"/>
                <a:ea typeface="Grand Hotel"/>
                <a:cs typeface="Grand Hotel"/>
                <a:sym typeface="Grand Hotel"/>
              </a:rPr>
              <a:t>Đáp án: Cái bóng.</a:t>
            </a:r>
            <a:endParaRPr sz="3000">
              <a:solidFill>
                <a:schemeClr val="dk1"/>
              </a:solidFill>
              <a:latin typeface="Grand Hotel"/>
              <a:ea typeface="Grand Hotel"/>
              <a:cs typeface="Grand Hotel"/>
              <a:sym typeface="Grand Hotel"/>
            </a:endParaRPr>
          </a:p>
        </p:txBody>
      </p:sp>
      <p:pic>
        <p:nvPicPr>
          <p:cNvPr id="854" name="Google Shape;854;p38"/>
          <p:cNvPicPr preferRelativeResize="0"/>
          <p:nvPr/>
        </p:nvPicPr>
        <p:blipFill>
          <a:blip r:embed="rId3">
            <a:alphaModFix/>
          </a:blip>
          <a:stretch>
            <a:fillRect/>
          </a:stretch>
        </p:blipFill>
        <p:spPr>
          <a:xfrm>
            <a:off x="5005325" y="1143300"/>
            <a:ext cx="5073854" cy="2856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1000"/>
                                        <p:tgtEl>
                                          <p:spTgt spid="853"/>
                                        </p:tgtEl>
                                      </p:cBhvr>
                                    </p:animEffect>
                                  </p:childTnLst>
                                </p:cTn>
                              </p:par>
                              <p:par>
                                <p:cTn fill="hold" nodeType="withEffect" presetClass="exit" presetID="10" presetSubtype="0">
                                  <p:stCondLst>
                                    <p:cond delay="0"/>
                                  </p:stCondLst>
                                  <p:childTnLst>
                                    <p:animEffect filter="fade" transition="out">
                                      <p:cBhvr>
                                        <p:cTn dur="1000"/>
                                        <p:tgtEl>
                                          <p:spTgt spid="854"/>
                                        </p:tgtEl>
                                      </p:cBhvr>
                                    </p:animEffect>
                                    <p:set>
                                      <p:cBhvr>
                                        <p:cTn dur="1" fill="hold">
                                          <p:stCondLst>
                                            <p:cond delay="1000"/>
                                          </p:stCondLst>
                                        </p:cTn>
                                        <p:tgtEl>
                                          <p:spTgt spid="8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39"/>
          <p:cNvSpPr txBox="1"/>
          <p:nvPr>
            <p:ph type="title"/>
          </p:nvPr>
        </p:nvSpPr>
        <p:spPr>
          <a:xfrm>
            <a:off x="1390050" y="764475"/>
            <a:ext cx="6363900" cy="72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400">
                <a:latin typeface="Great Vibes"/>
                <a:ea typeface="Great Vibes"/>
                <a:cs typeface="Great Vibes"/>
                <a:sym typeface="Great Vibes"/>
              </a:rPr>
              <a:t>Câu 2: </a:t>
            </a:r>
            <a:r>
              <a:rPr lang="en" sz="3400">
                <a:latin typeface="Great Vibes"/>
                <a:ea typeface="Great Vibes"/>
                <a:cs typeface="Great Vibes"/>
                <a:sym typeface="Great Vibes"/>
              </a:rPr>
              <a:t>Từ có 7 chữ cái. Điền vào chỗ trống để tạo thành tên tác phẩm của Khánh Hoài: “Cuộc … … của những con búp bê”.</a:t>
            </a:r>
            <a:endParaRPr sz="3400">
              <a:latin typeface="Great Vibes"/>
              <a:ea typeface="Great Vibes"/>
              <a:cs typeface="Great Vibes"/>
              <a:sym typeface="Great Vibes"/>
            </a:endParaRPr>
          </a:p>
        </p:txBody>
      </p:sp>
      <p:sp>
        <p:nvSpPr>
          <p:cNvPr id="860" name="Google Shape;860;p39"/>
          <p:cNvSpPr txBox="1"/>
          <p:nvPr/>
        </p:nvSpPr>
        <p:spPr>
          <a:xfrm>
            <a:off x="1932450" y="2935000"/>
            <a:ext cx="5129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Grand Hotel"/>
                <a:ea typeface="Grand Hotel"/>
                <a:cs typeface="Grand Hotel"/>
                <a:sym typeface="Grand Hotel"/>
              </a:rPr>
              <a:t>Đáp án: chia tay</a:t>
            </a:r>
            <a:endParaRPr sz="3000">
              <a:solidFill>
                <a:schemeClr val="dk1"/>
              </a:solidFill>
              <a:latin typeface="Grand Hotel"/>
              <a:ea typeface="Grand Hotel"/>
              <a:cs typeface="Grand Hotel"/>
              <a:sym typeface="Grand Hotel"/>
            </a:endParaRPr>
          </a:p>
        </p:txBody>
      </p:sp>
      <p:pic>
        <p:nvPicPr>
          <p:cNvPr id="861" name="Google Shape;861;p39"/>
          <p:cNvPicPr preferRelativeResize="0"/>
          <p:nvPr/>
        </p:nvPicPr>
        <p:blipFill>
          <a:blip r:embed="rId3">
            <a:alphaModFix/>
          </a:blip>
          <a:stretch>
            <a:fillRect/>
          </a:stretch>
        </p:blipFill>
        <p:spPr>
          <a:xfrm>
            <a:off x="2977200" y="1620124"/>
            <a:ext cx="3039600" cy="3319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1000"/>
                                        <p:tgtEl>
                                          <p:spTgt spid="860"/>
                                        </p:tgtEl>
                                      </p:cBhvr>
                                    </p:animEffect>
                                  </p:childTnLst>
                                </p:cTn>
                              </p:par>
                              <p:par>
                                <p:cTn fill="hold" nodeType="withEffect" presetClass="exit" presetID="10" presetSubtype="0">
                                  <p:stCondLst>
                                    <p:cond delay="0"/>
                                  </p:stCondLst>
                                  <p:childTnLst>
                                    <p:animEffect filter="fade" transition="out">
                                      <p:cBhvr>
                                        <p:cTn dur="1000"/>
                                        <p:tgtEl>
                                          <p:spTgt spid="861"/>
                                        </p:tgtEl>
                                      </p:cBhvr>
                                    </p:animEffect>
                                    <p:set>
                                      <p:cBhvr>
                                        <p:cTn dur="1" fill="hold">
                                          <p:stCondLst>
                                            <p:cond delay="1000"/>
                                          </p:stCondLst>
                                        </p:cTn>
                                        <p:tgtEl>
                                          <p:spTgt spid="8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40"/>
          <p:cNvSpPr txBox="1"/>
          <p:nvPr>
            <p:ph type="title"/>
          </p:nvPr>
        </p:nvSpPr>
        <p:spPr>
          <a:xfrm>
            <a:off x="1549650" y="1011500"/>
            <a:ext cx="6044700" cy="720300"/>
          </a:xfrm>
          <a:prstGeom prst="rect">
            <a:avLst/>
          </a:prstGeom>
        </p:spPr>
        <p:txBody>
          <a:bodyPr anchorCtr="0" anchor="ctr" bIns="91425" lIns="91425" spcFirstLastPara="1" rIns="91425" wrap="square" tIns="91425">
            <a:noAutofit/>
          </a:bodyPr>
          <a:lstStyle/>
          <a:p>
            <a:pPr indent="0" lvl="0" marL="0" rtl="0" algn="just">
              <a:lnSpc>
                <a:spcPct val="106000"/>
              </a:lnSpc>
              <a:spcBef>
                <a:spcPts val="1200"/>
              </a:spcBef>
              <a:spcAft>
                <a:spcPts val="1200"/>
              </a:spcAft>
              <a:buNone/>
            </a:pPr>
            <a:r>
              <a:rPr b="1" lang="en" sz="3300">
                <a:latin typeface="Great Vibes"/>
                <a:ea typeface="Great Vibes"/>
                <a:cs typeface="Great Vibes"/>
                <a:sym typeface="Great Vibes"/>
              </a:rPr>
              <a:t>Câu 3: </a:t>
            </a:r>
            <a:r>
              <a:rPr lang="en" sz="3300">
                <a:latin typeface="Great Vibes"/>
                <a:ea typeface="Great Vibes"/>
                <a:cs typeface="Great Vibes"/>
                <a:sym typeface="Great Vibes"/>
              </a:rPr>
              <a:t>Từ có 8 chữ cái. Đây là tên nhân vật chính trong tác phẩm “Đoạn trường tân thanh” của Nguyễn Du.</a:t>
            </a:r>
            <a:endParaRPr sz="3300">
              <a:latin typeface="Great Vibes"/>
              <a:ea typeface="Great Vibes"/>
              <a:cs typeface="Great Vibes"/>
              <a:sym typeface="Great Vibes"/>
            </a:endParaRPr>
          </a:p>
        </p:txBody>
      </p:sp>
      <p:sp>
        <p:nvSpPr>
          <p:cNvPr id="867" name="Google Shape;867;p40"/>
          <p:cNvSpPr txBox="1"/>
          <p:nvPr/>
        </p:nvSpPr>
        <p:spPr>
          <a:xfrm>
            <a:off x="2734050" y="3705050"/>
            <a:ext cx="3675900" cy="69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Grand Hotel"/>
                <a:ea typeface="Grand Hotel"/>
                <a:cs typeface="Grand Hotel"/>
                <a:sym typeface="Grand Hotel"/>
              </a:rPr>
              <a:t>Đáp án: Thúy Kiều.</a:t>
            </a:r>
            <a:endParaRPr sz="3000">
              <a:solidFill>
                <a:schemeClr val="dk1"/>
              </a:solidFill>
              <a:latin typeface="Grand Hotel"/>
              <a:ea typeface="Grand Hotel"/>
              <a:cs typeface="Grand Hotel"/>
              <a:sym typeface="Grand Hotel"/>
            </a:endParaRPr>
          </a:p>
        </p:txBody>
      </p:sp>
      <p:pic>
        <p:nvPicPr>
          <p:cNvPr id="868" name="Google Shape;868;p40"/>
          <p:cNvPicPr preferRelativeResize="0"/>
          <p:nvPr/>
        </p:nvPicPr>
        <p:blipFill>
          <a:blip r:embed="rId3">
            <a:alphaModFix/>
          </a:blip>
          <a:stretch>
            <a:fillRect/>
          </a:stretch>
        </p:blipFill>
        <p:spPr>
          <a:xfrm>
            <a:off x="2281175" y="1992499"/>
            <a:ext cx="5373126" cy="332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1000"/>
                                        <p:tgtEl>
                                          <p:spTgt spid="867"/>
                                        </p:tgtEl>
                                      </p:cBhvr>
                                    </p:animEffect>
                                  </p:childTnLst>
                                </p:cTn>
                              </p:par>
                              <p:par>
                                <p:cTn fill="hold" nodeType="withEffect" presetClass="exit" presetID="10" presetSubtype="0">
                                  <p:stCondLst>
                                    <p:cond delay="0"/>
                                  </p:stCondLst>
                                  <p:childTnLst>
                                    <p:animEffect filter="fade" transition="out">
                                      <p:cBhvr>
                                        <p:cTn dur="1000"/>
                                        <p:tgtEl>
                                          <p:spTgt spid="868"/>
                                        </p:tgtEl>
                                      </p:cBhvr>
                                    </p:animEffect>
                                    <p:set>
                                      <p:cBhvr>
                                        <p:cTn dur="1" fill="hold">
                                          <p:stCondLst>
                                            <p:cond delay="1000"/>
                                          </p:stCondLst>
                                        </p:cTn>
                                        <p:tgtEl>
                                          <p:spTgt spid="8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41"/>
          <p:cNvSpPr txBox="1"/>
          <p:nvPr/>
        </p:nvSpPr>
        <p:spPr>
          <a:xfrm>
            <a:off x="1513500" y="624750"/>
            <a:ext cx="6117000" cy="523200"/>
          </a:xfrm>
          <a:prstGeom prst="rect">
            <a:avLst/>
          </a:prstGeom>
          <a:noFill/>
          <a:ln>
            <a:noFill/>
          </a:ln>
        </p:spPr>
        <p:txBody>
          <a:bodyPr anchorCtr="0" anchor="t" bIns="91425" lIns="91425" spcFirstLastPara="1" rIns="91425" wrap="square" tIns="91425">
            <a:noAutofit/>
          </a:bodyPr>
          <a:lstStyle/>
          <a:p>
            <a:pPr indent="0" lvl="0" marL="0" rtl="0" algn="just">
              <a:lnSpc>
                <a:spcPct val="106000"/>
              </a:lnSpc>
              <a:spcBef>
                <a:spcPts val="1200"/>
              </a:spcBef>
              <a:spcAft>
                <a:spcPts val="0"/>
              </a:spcAft>
              <a:buClr>
                <a:schemeClr val="dk2"/>
              </a:buClr>
              <a:buSzPts val="1100"/>
              <a:buFont typeface="Arial"/>
              <a:buNone/>
            </a:pPr>
            <a:r>
              <a:rPr b="1" lang="en" sz="3000">
                <a:solidFill>
                  <a:schemeClr val="dk1"/>
                </a:solidFill>
                <a:latin typeface="Great Vibes"/>
                <a:ea typeface="Great Vibes"/>
                <a:cs typeface="Great Vibes"/>
                <a:sym typeface="Great Vibes"/>
              </a:rPr>
              <a:t>Câu 4: </a:t>
            </a:r>
            <a:r>
              <a:rPr lang="en" sz="3000">
                <a:solidFill>
                  <a:schemeClr val="dk1"/>
                </a:solidFill>
                <a:latin typeface="Great Vibes"/>
                <a:ea typeface="Great Vibes"/>
                <a:cs typeface="Great Vibes"/>
                <a:sym typeface="Great Vibes"/>
              </a:rPr>
              <a:t>Trong đoạn trích “Trong lòng mẹ” của Nguyên Hồng người mẹ đã trở về vào ngày gì của cha Hồng?</a:t>
            </a:r>
            <a:endParaRPr sz="3000">
              <a:solidFill>
                <a:schemeClr val="dk1"/>
              </a:solidFill>
              <a:latin typeface="Great Vibes"/>
              <a:ea typeface="Great Vibes"/>
              <a:cs typeface="Great Vibes"/>
              <a:sym typeface="Great Vibes"/>
            </a:endParaRPr>
          </a:p>
          <a:p>
            <a:pPr indent="0" lvl="0" marL="0" rtl="0" algn="just">
              <a:lnSpc>
                <a:spcPct val="106000"/>
              </a:lnSpc>
              <a:spcBef>
                <a:spcPts val="1200"/>
              </a:spcBef>
              <a:spcAft>
                <a:spcPts val="0"/>
              </a:spcAft>
              <a:buNone/>
            </a:pPr>
            <a:r>
              <a:rPr lang="en" sz="3000">
                <a:solidFill>
                  <a:schemeClr val="dk1"/>
                </a:solidFill>
                <a:latin typeface="Great Vibes"/>
                <a:ea typeface="Great Vibes"/>
                <a:cs typeface="Great Vibes"/>
                <a:sym typeface="Great Vibes"/>
              </a:rPr>
              <a:t>a. Sinh nhật </a:t>
            </a:r>
            <a:endParaRPr sz="3000">
              <a:solidFill>
                <a:schemeClr val="dk1"/>
              </a:solidFill>
              <a:latin typeface="Great Vibes"/>
              <a:ea typeface="Great Vibes"/>
              <a:cs typeface="Great Vibes"/>
              <a:sym typeface="Great Vibes"/>
            </a:endParaRPr>
          </a:p>
          <a:p>
            <a:pPr indent="0" lvl="0" marL="0" rtl="0" algn="just">
              <a:lnSpc>
                <a:spcPct val="106000"/>
              </a:lnSpc>
              <a:spcBef>
                <a:spcPts val="1200"/>
              </a:spcBef>
              <a:spcAft>
                <a:spcPts val="0"/>
              </a:spcAft>
              <a:buNone/>
            </a:pPr>
            <a:r>
              <a:rPr lang="en" sz="3000">
                <a:solidFill>
                  <a:schemeClr val="dk1"/>
                </a:solidFill>
                <a:latin typeface="Great Vibes"/>
                <a:ea typeface="Great Vibes"/>
                <a:cs typeface="Great Vibes"/>
                <a:sym typeface="Great Vibes"/>
              </a:rPr>
              <a:t>b. Giỗ </a:t>
            </a:r>
            <a:endParaRPr sz="3000">
              <a:solidFill>
                <a:schemeClr val="dk1"/>
              </a:solidFill>
              <a:latin typeface="Great Vibes"/>
              <a:ea typeface="Great Vibes"/>
              <a:cs typeface="Great Vibes"/>
              <a:sym typeface="Great Vibes"/>
            </a:endParaRPr>
          </a:p>
          <a:p>
            <a:pPr indent="0" lvl="0" marL="0" rtl="0" algn="just">
              <a:lnSpc>
                <a:spcPct val="106000"/>
              </a:lnSpc>
              <a:spcBef>
                <a:spcPts val="1200"/>
              </a:spcBef>
              <a:spcAft>
                <a:spcPts val="0"/>
              </a:spcAft>
              <a:buNone/>
            </a:pPr>
            <a:r>
              <a:rPr lang="en" sz="3000">
                <a:solidFill>
                  <a:schemeClr val="dk1"/>
                </a:solidFill>
                <a:latin typeface="Great Vibes"/>
                <a:ea typeface="Great Vibes"/>
                <a:cs typeface="Great Vibes"/>
                <a:sym typeface="Great Vibes"/>
              </a:rPr>
              <a:t>c. Hết tang </a:t>
            </a:r>
            <a:endParaRPr sz="3000">
              <a:solidFill>
                <a:schemeClr val="dk1"/>
              </a:solidFill>
              <a:latin typeface="Great Vibes"/>
              <a:ea typeface="Great Vibes"/>
              <a:cs typeface="Great Vibes"/>
              <a:sym typeface="Great Vibes"/>
            </a:endParaRPr>
          </a:p>
          <a:p>
            <a:pPr indent="0" lvl="0" marL="0" rtl="0" algn="just">
              <a:lnSpc>
                <a:spcPct val="106000"/>
              </a:lnSpc>
              <a:spcBef>
                <a:spcPts val="1200"/>
              </a:spcBef>
              <a:spcAft>
                <a:spcPts val="0"/>
              </a:spcAft>
              <a:buClr>
                <a:schemeClr val="dk2"/>
              </a:buClr>
              <a:buSzPts val="1100"/>
              <a:buFont typeface="Arial"/>
              <a:buNone/>
            </a:pPr>
            <a:r>
              <a:rPr lang="en" sz="3000">
                <a:solidFill>
                  <a:schemeClr val="dk1"/>
                </a:solidFill>
                <a:latin typeface="Great Vibes"/>
                <a:ea typeface="Great Vibes"/>
                <a:cs typeface="Great Vibes"/>
                <a:sym typeface="Great Vibes"/>
              </a:rPr>
              <a:t>d. Bốc mộ</a:t>
            </a:r>
            <a:endParaRPr sz="3000">
              <a:solidFill>
                <a:schemeClr val="dk1"/>
              </a:solidFill>
              <a:latin typeface="Great Vibes"/>
              <a:ea typeface="Great Vibes"/>
              <a:cs typeface="Great Vibes"/>
              <a:sym typeface="Great Vibes"/>
            </a:endParaRPr>
          </a:p>
          <a:p>
            <a:pPr indent="0" lvl="0" marL="0" rtl="0" algn="l">
              <a:spcBef>
                <a:spcPts val="1200"/>
              </a:spcBef>
              <a:spcAft>
                <a:spcPts val="0"/>
              </a:spcAft>
              <a:buNone/>
            </a:pPr>
            <a:r>
              <a:t/>
            </a:r>
            <a:endParaRPr sz="3000">
              <a:solidFill>
                <a:schemeClr val="dk1"/>
              </a:solidFill>
              <a:latin typeface="Great Vibes"/>
              <a:ea typeface="Great Vibes"/>
              <a:cs typeface="Great Vibes"/>
              <a:sym typeface="Great Vibes"/>
            </a:endParaRPr>
          </a:p>
        </p:txBody>
      </p:sp>
      <p:sp>
        <p:nvSpPr>
          <p:cNvPr id="874" name="Google Shape;874;p41"/>
          <p:cNvSpPr/>
          <p:nvPr/>
        </p:nvSpPr>
        <p:spPr>
          <a:xfrm>
            <a:off x="1394850" y="2993100"/>
            <a:ext cx="552000" cy="523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1000"/>
                                        <p:tgtEl>
                                          <p:spTgt spid="8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42"/>
          <p:cNvSpPr txBox="1"/>
          <p:nvPr>
            <p:ph type="title"/>
          </p:nvPr>
        </p:nvSpPr>
        <p:spPr>
          <a:xfrm>
            <a:off x="4215200" y="2085986"/>
            <a:ext cx="3935400" cy="720300"/>
          </a:xfrm>
          <a:prstGeom prst="rect">
            <a:avLst/>
          </a:prstGeom>
        </p:spPr>
        <p:txBody>
          <a:bodyPr anchorCtr="0" anchor="ctr" bIns="91425" lIns="91425" spcFirstLastPara="1" rIns="91425" wrap="square" tIns="91425">
            <a:noAutofit/>
          </a:bodyPr>
          <a:lstStyle/>
          <a:p>
            <a:pPr indent="0" lvl="0" marL="0" rtl="0" algn="just">
              <a:lnSpc>
                <a:spcPct val="106000"/>
              </a:lnSpc>
              <a:spcBef>
                <a:spcPts val="1200"/>
              </a:spcBef>
              <a:spcAft>
                <a:spcPts val="1200"/>
              </a:spcAft>
              <a:buNone/>
            </a:pPr>
            <a:r>
              <a:rPr b="1" lang="en" sz="3700">
                <a:latin typeface="Great Vibes"/>
                <a:ea typeface="Great Vibes"/>
                <a:cs typeface="Great Vibes"/>
                <a:sym typeface="Great Vibes"/>
              </a:rPr>
              <a:t>Câu 5:</a:t>
            </a:r>
            <a:r>
              <a:rPr lang="en" sz="3700">
                <a:latin typeface="Great Vibes"/>
                <a:ea typeface="Great Vibes"/>
                <a:cs typeface="Great Vibes"/>
                <a:sym typeface="Great Vibes"/>
              </a:rPr>
              <a:t> Từ có 6 chữ cái. Đây là tên một truyện ngắn của Nam Cao viết về số phận đau khổ của người nông dân nghèo đã phải ăn bả chó để tự vẫn.</a:t>
            </a:r>
            <a:endParaRPr sz="3700">
              <a:latin typeface="Great Vibes"/>
              <a:ea typeface="Great Vibes"/>
              <a:cs typeface="Great Vibes"/>
              <a:sym typeface="Great Vibes"/>
            </a:endParaRPr>
          </a:p>
        </p:txBody>
      </p:sp>
      <p:sp>
        <p:nvSpPr>
          <p:cNvPr id="880" name="Google Shape;880;p42"/>
          <p:cNvSpPr txBox="1"/>
          <p:nvPr/>
        </p:nvSpPr>
        <p:spPr>
          <a:xfrm>
            <a:off x="1612800" y="3877400"/>
            <a:ext cx="14967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Grand Hotel"/>
                <a:ea typeface="Grand Hotel"/>
                <a:cs typeface="Grand Hotel"/>
                <a:sym typeface="Grand Hotel"/>
              </a:rPr>
              <a:t>Đáp án: Lão Hạc</a:t>
            </a:r>
            <a:endParaRPr sz="3000">
              <a:solidFill>
                <a:schemeClr val="dk1"/>
              </a:solidFill>
              <a:latin typeface="Grand Hotel"/>
              <a:ea typeface="Grand Hotel"/>
              <a:cs typeface="Grand Hotel"/>
              <a:sym typeface="Grand Hotel"/>
            </a:endParaRPr>
          </a:p>
        </p:txBody>
      </p:sp>
      <p:pic>
        <p:nvPicPr>
          <p:cNvPr id="881" name="Google Shape;881;p42"/>
          <p:cNvPicPr preferRelativeResize="0"/>
          <p:nvPr/>
        </p:nvPicPr>
        <p:blipFill>
          <a:blip r:embed="rId3">
            <a:alphaModFix/>
          </a:blip>
          <a:stretch>
            <a:fillRect/>
          </a:stretch>
        </p:blipFill>
        <p:spPr>
          <a:xfrm>
            <a:off x="280621" y="1592725"/>
            <a:ext cx="3550775" cy="3550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1000"/>
                                        <p:tgtEl>
                                          <p:spTgt spid="880"/>
                                        </p:tgtEl>
                                      </p:cBhvr>
                                    </p:animEffect>
                                  </p:childTnLst>
                                </p:cTn>
                              </p:par>
                              <p:par>
                                <p:cTn fill="hold" nodeType="withEffect" presetClass="exit" presetID="10" presetSubtype="0">
                                  <p:stCondLst>
                                    <p:cond delay="0"/>
                                  </p:stCondLst>
                                  <p:childTnLst>
                                    <p:animEffect filter="fade" transition="out">
                                      <p:cBhvr>
                                        <p:cTn dur="1000"/>
                                        <p:tgtEl>
                                          <p:spTgt spid="881"/>
                                        </p:tgtEl>
                                      </p:cBhvr>
                                    </p:animEffect>
                                    <p:set>
                                      <p:cBhvr>
                                        <p:cTn dur="1" fill="hold">
                                          <p:stCondLst>
                                            <p:cond delay="1000"/>
                                          </p:stCondLst>
                                        </p:cTn>
                                        <p:tgtEl>
                                          <p:spTgt spid="8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43"/>
          <p:cNvSpPr txBox="1"/>
          <p:nvPr>
            <p:ph type="title"/>
          </p:nvPr>
        </p:nvSpPr>
        <p:spPr>
          <a:xfrm>
            <a:off x="1396650" y="967925"/>
            <a:ext cx="6350700" cy="720300"/>
          </a:xfrm>
          <a:prstGeom prst="rect">
            <a:avLst/>
          </a:prstGeom>
        </p:spPr>
        <p:txBody>
          <a:bodyPr anchorCtr="0" anchor="ctr" bIns="91425" lIns="91425" spcFirstLastPara="1" rIns="91425" wrap="square" tIns="91425">
            <a:noAutofit/>
          </a:bodyPr>
          <a:lstStyle/>
          <a:p>
            <a:pPr indent="0" lvl="0" marL="0" rtl="0" algn="just">
              <a:lnSpc>
                <a:spcPct val="106000"/>
              </a:lnSpc>
              <a:spcBef>
                <a:spcPts val="1200"/>
              </a:spcBef>
              <a:spcAft>
                <a:spcPts val="1200"/>
              </a:spcAft>
              <a:buNone/>
            </a:pPr>
            <a:r>
              <a:rPr b="1" lang="en" sz="4000">
                <a:latin typeface="Great Vibes"/>
                <a:ea typeface="Great Vibes"/>
                <a:cs typeface="Great Vibes"/>
                <a:sym typeface="Great Vibes"/>
              </a:rPr>
              <a:t>Câu 6:</a:t>
            </a:r>
            <a:r>
              <a:rPr lang="en" sz="4000">
                <a:latin typeface="Great Vibes"/>
                <a:ea typeface="Great Vibes"/>
                <a:cs typeface="Great Vibes"/>
                <a:sym typeface="Great Vibes"/>
              </a:rPr>
              <a:t> Có 11 chữ cái. Tác giả của bài thơ “Bánh trôi nước”.</a:t>
            </a:r>
            <a:endParaRPr sz="4000">
              <a:latin typeface="Great Vibes"/>
              <a:ea typeface="Great Vibes"/>
              <a:cs typeface="Great Vibes"/>
              <a:sym typeface="Great Vibes"/>
            </a:endParaRPr>
          </a:p>
        </p:txBody>
      </p:sp>
      <p:sp>
        <p:nvSpPr>
          <p:cNvPr id="887" name="Google Shape;887;p43"/>
          <p:cNvSpPr txBox="1"/>
          <p:nvPr/>
        </p:nvSpPr>
        <p:spPr>
          <a:xfrm>
            <a:off x="3051225" y="3806775"/>
            <a:ext cx="34872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Grand Hotel"/>
                <a:ea typeface="Grand Hotel"/>
                <a:cs typeface="Grand Hotel"/>
                <a:sym typeface="Grand Hotel"/>
              </a:rPr>
              <a:t>Đáp án: Hồ Xuân Hương</a:t>
            </a:r>
            <a:endParaRPr sz="3000">
              <a:solidFill>
                <a:schemeClr val="dk1"/>
              </a:solidFill>
              <a:latin typeface="Grand Hotel"/>
              <a:ea typeface="Grand Hotel"/>
              <a:cs typeface="Grand Hotel"/>
              <a:sym typeface="Grand Hotel"/>
            </a:endParaRPr>
          </a:p>
        </p:txBody>
      </p:sp>
      <p:pic>
        <p:nvPicPr>
          <p:cNvPr id="888" name="Google Shape;888;p43"/>
          <p:cNvPicPr preferRelativeResize="0"/>
          <p:nvPr/>
        </p:nvPicPr>
        <p:blipFill>
          <a:blip r:embed="rId3">
            <a:alphaModFix/>
          </a:blip>
          <a:stretch>
            <a:fillRect/>
          </a:stretch>
        </p:blipFill>
        <p:spPr>
          <a:xfrm>
            <a:off x="2560800" y="2411800"/>
            <a:ext cx="4468050" cy="297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1000"/>
                                        <p:tgtEl>
                                          <p:spTgt spid="887"/>
                                        </p:tgtEl>
                                      </p:cBhvr>
                                    </p:animEffect>
                                  </p:childTnLst>
                                </p:cTn>
                              </p:par>
                              <p:par>
                                <p:cTn fill="hold" nodeType="withEffect" presetClass="exit" presetID="10" presetSubtype="0">
                                  <p:stCondLst>
                                    <p:cond delay="0"/>
                                  </p:stCondLst>
                                  <p:childTnLst>
                                    <p:animEffect filter="fade" transition="out">
                                      <p:cBhvr>
                                        <p:cTn dur="1000"/>
                                        <p:tgtEl>
                                          <p:spTgt spid="888"/>
                                        </p:tgtEl>
                                      </p:cBhvr>
                                    </p:animEffect>
                                    <p:set>
                                      <p:cBhvr>
                                        <p:cTn dur="1" fill="hold">
                                          <p:stCondLst>
                                            <p:cond delay="1000"/>
                                          </p:stCondLst>
                                        </p:cTn>
                                        <p:tgtEl>
                                          <p:spTgt spid="8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44"/>
          <p:cNvSpPr txBox="1"/>
          <p:nvPr>
            <p:ph type="title"/>
          </p:nvPr>
        </p:nvSpPr>
        <p:spPr>
          <a:xfrm>
            <a:off x="3788438" y="474725"/>
            <a:ext cx="3966600" cy="101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Playfair Display SemiBold"/>
                <a:ea typeface="Playfair Display SemiBold"/>
                <a:cs typeface="Playfair Display SemiBold"/>
                <a:sym typeface="Playfair Display SemiBold"/>
              </a:rPr>
              <a:t>I. Tìm hiểu chung</a:t>
            </a:r>
            <a:endParaRPr sz="3000">
              <a:latin typeface="Playfair Display SemiBold"/>
              <a:ea typeface="Playfair Display SemiBold"/>
              <a:cs typeface="Playfair Display SemiBold"/>
              <a:sym typeface="Playfair Display SemiBold"/>
            </a:endParaRPr>
          </a:p>
        </p:txBody>
      </p:sp>
      <p:sp>
        <p:nvSpPr>
          <p:cNvPr id="894" name="Google Shape;894;p44"/>
          <p:cNvSpPr txBox="1"/>
          <p:nvPr>
            <p:ph idx="1" type="subTitle"/>
          </p:nvPr>
        </p:nvSpPr>
        <p:spPr>
          <a:xfrm>
            <a:off x="3788450" y="1297425"/>
            <a:ext cx="4333500" cy="8262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2100"/>
              <a:t>1. Tác giả</a:t>
            </a:r>
            <a:endParaRPr b="1" sz="2100"/>
          </a:p>
          <a:p>
            <a:pPr indent="0" lvl="0" marL="0" rtl="0" algn="just">
              <a:lnSpc>
                <a:spcPct val="115000"/>
              </a:lnSpc>
              <a:spcBef>
                <a:spcPts val="0"/>
              </a:spcBef>
              <a:spcAft>
                <a:spcPts val="0"/>
              </a:spcAft>
              <a:buNone/>
            </a:pPr>
            <a:r>
              <a:rPr lang="en" sz="2100"/>
              <a:t>a. Cuộc đời</a:t>
            </a:r>
            <a:endParaRPr sz="2100"/>
          </a:p>
          <a:p>
            <a:pPr indent="0" lvl="0" marL="0" rtl="0" algn="just">
              <a:lnSpc>
                <a:spcPct val="115000"/>
              </a:lnSpc>
              <a:spcBef>
                <a:spcPts val="0"/>
              </a:spcBef>
              <a:spcAft>
                <a:spcPts val="0"/>
              </a:spcAft>
              <a:buNone/>
            </a:pPr>
            <a:r>
              <a:rPr lang="en" sz="2100"/>
              <a:t>- Uy-li-am Sếch-xpia (1564-1616) là nhà soạn kịch, nhà thơ lớn nhất nước Anh thời kì Phục hưng.</a:t>
            </a:r>
            <a:endParaRPr sz="2100"/>
          </a:p>
          <a:p>
            <a:pPr indent="0" lvl="0" marL="0" rtl="0" algn="just">
              <a:lnSpc>
                <a:spcPct val="115000"/>
              </a:lnSpc>
              <a:spcBef>
                <a:spcPts val="0"/>
              </a:spcBef>
              <a:spcAft>
                <a:spcPts val="0"/>
              </a:spcAft>
              <a:buNone/>
            </a:pPr>
            <a:r>
              <a:rPr lang="en" sz="2100"/>
              <a:t>- Ông sinh ra trong một gia đình buôn bán len dạ. Khi ông 14 tuổi, do gia đình sa sút nên ông buộc phải thôi học.</a:t>
            </a:r>
            <a:endParaRPr sz="2100"/>
          </a:p>
        </p:txBody>
      </p:sp>
      <p:pic>
        <p:nvPicPr>
          <p:cNvPr id="895" name="Google Shape;895;p44"/>
          <p:cNvPicPr preferRelativeResize="0"/>
          <p:nvPr/>
        </p:nvPicPr>
        <p:blipFill>
          <a:blip r:embed="rId3">
            <a:alphaModFix/>
          </a:blip>
          <a:stretch>
            <a:fillRect/>
          </a:stretch>
        </p:blipFill>
        <p:spPr>
          <a:xfrm>
            <a:off x="0" y="1892325"/>
            <a:ext cx="3483638" cy="3483638"/>
          </a:xfrm>
          <a:prstGeom prst="rect">
            <a:avLst/>
          </a:prstGeom>
          <a:noFill/>
          <a:ln>
            <a:noFill/>
          </a:ln>
        </p:spPr>
      </p:pic>
      <p:pic>
        <p:nvPicPr>
          <p:cNvPr id="896" name="Google Shape;896;p44"/>
          <p:cNvPicPr preferRelativeResize="0"/>
          <p:nvPr/>
        </p:nvPicPr>
        <p:blipFill>
          <a:blip r:embed="rId4">
            <a:alphaModFix/>
          </a:blip>
          <a:stretch>
            <a:fillRect/>
          </a:stretch>
        </p:blipFill>
        <p:spPr>
          <a:xfrm>
            <a:off x="493455" y="209727"/>
            <a:ext cx="3106974" cy="10877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akespeare Week by Slidesgo">
  <a:themeElements>
    <a:clrScheme name="Simple Light">
      <a:dk1>
        <a:srgbClr val="FFFFFF"/>
      </a:dk1>
      <a:lt1>
        <a:srgbClr val="6E2A12"/>
      </a:lt1>
      <a:dk2>
        <a:srgbClr val="000000"/>
      </a:dk2>
      <a:lt2>
        <a:srgbClr val="00A379"/>
      </a:lt2>
      <a:accent1>
        <a:srgbClr val="5DDAD5"/>
      </a:accent1>
      <a:accent2>
        <a:srgbClr val="12D5AB"/>
      </a:accent2>
      <a:accent3>
        <a:srgbClr val="A3492A"/>
      </a:accent3>
      <a:accent4>
        <a:srgbClr val="F0693C"/>
      </a:accent4>
      <a:accent5>
        <a:srgbClr val="FFA98D"/>
      </a:accent5>
      <a:accent6>
        <a:srgbClr val="FFD7A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