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comments/comment1.xml" ContentType="application/vnd.openxmlformats-officedocument.presentationml.comments+xml"/>
  <Override PartName="/ppt/media/image1.svg" ContentType="image/svg+xml"/>
  <Override PartName="/ppt/media/image2.svg" ContentType="image/svg+xml"/>
  <Override PartName="/ppt/media/image3.svg" ContentType="image/svg+xml"/>
  <Override PartName="/ppt/media/image4.svg" ContentType="image/svg+xml"/>
  <Override PartName="/ppt/media/image5.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3"/>
    <p:sldMasterId id="2147483672" r:id="rId4"/>
    <p:sldMasterId id="2147483684" r:id="rId5"/>
    <p:sldMasterId id="2147483701" r:id="rId6"/>
  </p:sldMasterIdLst>
  <p:notesMasterIdLst>
    <p:notesMasterId r:id="rId9"/>
  </p:notesMasterIdLst>
  <p:sldIdLst>
    <p:sldId id="256" r:id="rId7"/>
    <p:sldId id="408" r:id="rId8"/>
    <p:sldId id="488" r:id="rId10"/>
    <p:sldId id="311" r:id="rId11"/>
    <p:sldId id="318" r:id="rId12"/>
    <p:sldId id="319" r:id="rId13"/>
    <p:sldId id="320" r:id="rId14"/>
    <p:sldId id="321" r:id="rId15"/>
    <p:sldId id="469" r:id="rId16"/>
    <p:sldId id="322" r:id="rId17"/>
    <p:sldId id="323" r:id="rId18"/>
    <p:sldId id="324" r:id="rId19"/>
    <p:sldId id="472" r:id="rId20"/>
    <p:sldId id="474" r:id="rId21"/>
    <p:sldId id="476" r:id="rId22"/>
    <p:sldId id="490" r:id="rId23"/>
    <p:sldId id="411" r:id="rId24"/>
    <p:sldId id="477" r:id="rId25"/>
    <p:sldId id="478" r:id="rId26"/>
    <p:sldId id="479" r:id="rId27"/>
    <p:sldId id="481" r:id="rId28"/>
    <p:sldId id="485" r:id="rId29"/>
    <p:sldId id="487" r:id="rId30"/>
    <p:sldId id="489" r:id="rId31"/>
    <p:sldId id="514"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BC" initials="T" lastIdx="3"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14995" autoAdjust="0"/>
    <p:restoredTop sz="94660"/>
  </p:normalViewPr>
  <p:slideViewPr>
    <p:cSldViewPr snapToGrid="0">
      <p:cViewPr varScale="1">
        <p:scale>
          <a:sx n="84" d="100"/>
          <a:sy n="84" d="100"/>
        </p:scale>
        <p:origin x="-180" y="-126"/>
      </p:cViewPr>
      <p:guideLst>
        <p:guide orient="horz" pos="2194"/>
        <p:guide pos="386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notesMaster" Target="notesMasters/notesMaster1.xml"/><Relationship Id="rId8" Type="http://schemas.openxmlformats.org/officeDocument/2006/relationships/slide" Target="slides/slide2.xml"/><Relationship Id="rId7" Type="http://schemas.openxmlformats.org/officeDocument/2006/relationships/slide" Target="slides/slide1.xml"/><Relationship Id="rId6" Type="http://schemas.openxmlformats.org/officeDocument/2006/relationships/slideMaster" Target="slideMasters/slideMaster5.xml"/><Relationship Id="rId5" Type="http://schemas.openxmlformats.org/officeDocument/2006/relationships/slideMaster" Target="slideMasters/slideMaster4.xml"/><Relationship Id="rId4" Type="http://schemas.openxmlformats.org/officeDocument/2006/relationships/slideMaster" Target="slideMasters/slideMaster3.xml"/><Relationship Id="rId36" Type="http://schemas.openxmlformats.org/officeDocument/2006/relationships/commentAuthors" Target="commentAuthors.xml"/><Relationship Id="rId35" Type="http://schemas.openxmlformats.org/officeDocument/2006/relationships/tableStyles" Target="tableStyles.xml"/><Relationship Id="rId34" Type="http://schemas.openxmlformats.org/officeDocument/2006/relationships/viewProps" Target="viewProps.xml"/><Relationship Id="rId33" Type="http://schemas.openxmlformats.org/officeDocument/2006/relationships/presProps" Target="presProps.xml"/><Relationship Id="rId32" Type="http://schemas.openxmlformats.org/officeDocument/2006/relationships/slide" Target="slides/slide25.xml"/><Relationship Id="rId31" Type="http://schemas.openxmlformats.org/officeDocument/2006/relationships/slide" Target="slides/slide24.xml"/><Relationship Id="rId30" Type="http://schemas.openxmlformats.org/officeDocument/2006/relationships/slide" Target="slides/slide23.xml"/><Relationship Id="rId3" Type="http://schemas.openxmlformats.org/officeDocument/2006/relationships/slideMaster" Target="slideMasters/slideMaster2.xml"/><Relationship Id="rId29" Type="http://schemas.openxmlformats.org/officeDocument/2006/relationships/slide" Target="slides/slide22.xml"/><Relationship Id="rId28" Type="http://schemas.openxmlformats.org/officeDocument/2006/relationships/slide" Target="slides/slide21.xml"/><Relationship Id="rId27" Type="http://schemas.openxmlformats.org/officeDocument/2006/relationships/slide" Target="slides/slide20.xml"/><Relationship Id="rId26" Type="http://schemas.openxmlformats.org/officeDocument/2006/relationships/slide" Target="slides/slide19.xml"/><Relationship Id="rId25" Type="http://schemas.openxmlformats.org/officeDocument/2006/relationships/slide" Target="slides/slide18.xml"/><Relationship Id="rId24" Type="http://schemas.openxmlformats.org/officeDocument/2006/relationships/slide" Target="slides/slide17.xml"/><Relationship Id="rId23" Type="http://schemas.openxmlformats.org/officeDocument/2006/relationships/slide" Target="slides/slide16.xml"/><Relationship Id="rId22" Type="http://schemas.openxmlformats.org/officeDocument/2006/relationships/slide" Target="slides/slide15.xml"/><Relationship Id="rId21" Type="http://schemas.openxmlformats.org/officeDocument/2006/relationships/slide" Target="slides/slide14.xml"/><Relationship Id="rId20" Type="http://schemas.openxmlformats.org/officeDocument/2006/relationships/slide" Target="slides/slide13.xml"/><Relationship Id="rId2" Type="http://schemas.openxmlformats.org/officeDocument/2006/relationships/theme" Target="theme/theme1.xml"/><Relationship Id="rId19" Type="http://schemas.openxmlformats.org/officeDocument/2006/relationships/slide" Target="slides/slide12.xml"/><Relationship Id="rId18" Type="http://schemas.openxmlformats.org/officeDocument/2006/relationships/slide" Target="slides/slide11.xml"/><Relationship Id="rId17" Type="http://schemas.openxmlformats.org/officeDocument/2006/relationships/slide" Target="slides/slide10.xml"/><Relationship Id="rId16" Type="http://schemas.openxmlformats.org/officeDocument/2006/relationships/slide" Target="slides/slide9.xml"/><Relationship Id="rId15" Type="http://schemas.openxmlformats.org/officeDocument/2006/relationships/slide" Target="slides/slide8.xml"/><Relationship Id="rId14" Type="http://schemas.openxmlformats.org/officeDocument/2006/relationships/slide" Target="slides/slide7.xml"/><Relationship Id="rId13" Type="http://schemas.openxmlformats.org/officeDocument/2006/relationships/slide" Target="slides/slide6.xml"/><Relationship Id="rId12" Type="http://schemas.openxmlformats.org/officeDocument/2006/relationships/slide" Target="slides/slide5.xml"/><Relationship Id="rId11" Type="http://schemas.openxmlformats.org/officeDocument/2006/relationships/slide" Target="slides/slide4.xml"/><Relationship Id="rId10" Type="http://schemas.openxmlformats.org/officeDocument/2006/relationships/slide" Target="slides/slide3.xml"/><Relationship Id="rId1" Type="http://schemas.openxmlformats.org/officeDocument/2006/relationships/slideMaster" Target="slideMasters/slideMaster1.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2-03-21T18:13:22.179" idx="1">
    <p:pos x="4463" y="2399"/>
    <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E630AA7-09BE-4AA1-8888-D2C1C23F0C0B}"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4A0218-D5D6-4E73-ABFC-D6D533C7DA0E}"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ln>
        </p:spPr>
        <p:txBody>
          <a:bodyPr wrap="square" numCol="1" anchorCtr="0" compatLnSpc="1"/>
          <a:lstStyle/>
          <a:p>
            <a:pPr fontAlgn="base">
              <a:spcBef>
                <a:spcPct val="0"/>
              </a:spcBef>
              <a:spcAft>
                <a:spcPct val="0"/>
              </a:spcAft>
              <a:defRPr/>
            </a:pPr>
            <a:fld id="{DCCE2E09-86DE-47D5-A3D9-D1AF1CF31986}" type="slidenum">
              <a:rPr lang="en-US">
                <a:solidFill>
                  <a:prstClr val="black"/>
                </a:solidFill>
                <a:cs typeface="Arial" panose="020B0604020202020204" pitchFamily="34" charset="0"/>
              </a:rPr>
            </a:fld>
            <a:endParaRPr lang="en-US">
              <a:solidFill>
                <a:prstClr val="black"/>
              </a:solidFill>
              <a:cs typeface="Arial" panose="020B0604020202020204" pitchFamily="34"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ln>
        </p:spPr>
      </p:sp>
      <p:sp>
        <p:nvSpPr>
          <p:cNvPr id="15363" name="Rectangle 3"/>
          <p:cNvSpPr>
            <a:spLocks noGrp="1" noChangeArrowheads="1"/>
          </p:cNvSpPr>
          <p:nvPr>
            <p:ph type="body" idx="1"/>
          </p:nvPr>
        </p:nvSpPr>
        <p:spPr bwMode="auto">
          <a:noFill/>
        </p:spPr>
        <p:txBody>
          <a:bodyPr wrap="square" numCol="1" anchor="t" anchorCtr="0" compatLnSpc="1"/>
          <a:lstStyle/>
          <a:p>
            <a:pPr eaLnBrk="1" hangingPunct="1">
              <a:spcBef>
                <a:spcPct val="0"/>
              </a:spcBef>
            </a:pPr>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3"/>
          </p:nvPr>
        </p:nvSpPr>
        <p:spPr/>
        <p:txBody>
          <a:bodyPr/>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endParaRPr lang="en-US" dirty="0"/>
          </a:p>
        </p:txBody>
      </p:sp>
      <p:sp>
        <p:nvSpPr>
          <p:cNvPr id="3" name="Subtitle 2"/>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US" dirty="0"/>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p:txBody>
          <a:bodyPr/>
          <a:lstStyle/>
          <a:p>
            <a:fld id="{4326D7AA-6EF9-4B5F-A6AA-4B13FF737C95}"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4326D7AA-6EF9-4B5F-A6AA-4B13FF737C95}"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326D7AA-6EF9-4B5F-A6AA-4B13FF737C95}"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4326D7AA-6EF9-4B5F-A6AA-4B13FF737C95}"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p:txBody>
          <a:bodyPr/>
          <a:lstStyle/>
          <a:p>
            <a:fld id="{4326D7AA-6EF9-4B5F-A6AA-4B13FF737C95}"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3EBDD3A-7CAA-4C60-920B-1AFEA723DFF4}" type="slidenum">
              <a:rPr lang="en-US" smtClean="0"/>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showMasterSp="0">
  <p:cSld name="Title Slide">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11" name="Rectangle 10"/>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15" name="Rectangle 14"/>
          <p:cNvSpPr/>
          <p:nvPr/>
        </p:nvSpPr>
        <p:spPr>
          <a:xfrm>
            <a:off x="5135880" y="1267730"/>
            <a:ext cx="1920240" cy="7315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7" name="Group 6"/>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1629103" y="2244830"/>
            <a:ext cx="8933796" cy="2437232"/>
          </a:xfrm>
        </p:spPr>
        <p:txBody>
          <a:bodyPr tIns="45720" bIns="45720" anchor="ctr">
            <a:normAutofit/>
          </a:bodyPr>
          <a:lstStyle>
            <a:lvl1pPr algn="ctr">
              <a:lnSpc>
                <a:spcPct val="83000"/>
              </a:lnSpc>
              <a:defRPr lang="en-US" sz="6800" b="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sp>
        <p:nvSpPr>
          <p:cNvPr id="3" name="Subtitle 2"/>
          <p:cNvSpPr>
            <a:spLocks noGrp="1"/>
          </p:cNvSpPr>
          <p:nvPr>
            <p:ph type="subTitle" idx="1"/>
          </p:nvPr>
        </p:nvSpPr>
        <p:spPr>
          <a:xfrm>
            <a:off x="1629101" y="4682062"/>
            <a:ext cx="8936846" cy="457201"/>
          </a:xfrm>
        </p:spPr>
        <p:txBody>
          <a:bodyPr>
            <a:normAutofit/>
          </a:bodyPr>
          <a:lstStyle>
            <a:lvl1pPr marL="0" indent="0" algn="ctr">
              <a:spcBef>
                <a:spcPts val="0"/>
              </a:spcBef>
              <a:buNone/>
              <a:defRPr sz="1800" spc="80" baseline="0">
                <a:solidFill>
                  <a:schemeClr val="tx1">
                    <a:lumMod val="95000"/>
                    <a:lumOff val="5000"/>
                  </a:schemeClr>
                </a:solidFill>
              </a:defRPr>
            </a:lvl1pPr>
            <a:lvl2pPr marL="457200" indent="0" algn="ctr">
              <a:buNone/>
              <a:defRPr sz="1600"/>
            </a:lvl2pPr>
            <a:lvl3pPr marL="914400" indent="0" algn="ctr">
              <a:buNone/>
              <a:defRPr sz="16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0" name="Date Placeholder 19"/>
          <p:cNvSpPr>
            <a:spLocks noGrp="1"/>
          </p:cNvSpPr>
          <p:nvPr>
            <p:ph type="dt" sz="half" idx="10"/>
          </p:nvPr>
        </p:nvSpPr>
        <p:spPr>
          <a:xfrm>
            <a:off x="5318760" y="1341256"/>
            <a:ext cx="1554480" cy="485546"/>
          </a:xfrm>
        </p:spPr>
        <p:txBody>
          <a:bodyPr/>
          <a:lstStyle>
            <a:lvl1pPr algn="ctr">
              <a:defRPr sz="1300" spc="0" baseline="0">
                <a:solidFill>
                  <a:srgbClr val="FFFFFF"/>
                </a:solidFill>
                <a:latin typeface="+mn-lt"/>
              </a:defRPr>
            </a:lvl1pPr>
          </a:lstStyle>
          <a:p>
            <a:fld id="{EA0C0817-A112-4847-8014-A94B7D2A4EA3}" type="datetime1">
              <a:rPr lang="en-US" smtClean="0"/>
            </a:fld>
            <a:endParaRPr lang="en-US" dirty="0"/>
          </a:p>
        </p:txBody>
      </p:sp>
      <p:sp>
        <p:nvSpPr>
          <p:cNvPr id="21" name="Footer Placeholder 20"/>
          <p:cNvSpPr>
            <a:spLocks noGrp="1"/>
          </p:cNvSpPr>
          <p:nvPr>
            <p:ph type="ftr" sz="quarter" idx="11"/>
          </p:nvPr>
        </p:nvSpPr>
        <p:spPr>
          <a:xfrm>
            <a:off x="1629100" y="5177408"/>
            <a:ext cx="5730295" cy="228600"/>
          </a:xfrm>
        </p:spPr>
        <p:txBody>
          <a:bodyPr/>
          <a:lstStyle>
            <a:lvl1pPr algn="l">
              <a:defRPr>
                <a:solidFill>
                  <a:schemeClr val="tx1">
                    <a:lumMod val="85000"/>
                    <a:lumOff val="15000"/>
                  </a:schemeClr>
                </a:solidFill>
              </a:defRPr>
            </a:lvl1pPr>
          </a:lstStyle>
          <a:p>
            <a:endParaRPr lang="en-US" dirty="0"/>
          </a:p>
        </p:txBody>
      </p:sp>
      <p:sp>
        <p:nvSpPr>
          <p:cNvPr id="22" name="Slide Number Placeholder 21"/>
          <p:cNvSpPr>
            <a:spLocks noGrp="1"/>
          </p:cNvSpPr>
          <p:nvPr>
            <p:ph type="sldNum" sz="quarter" idx="12"/>
          </p:nvPr>
        </p:nvSpPr>
        <p:spPr>
          <a:xfrm>
            <a:off x="8606920" y="5177408"/>
            <a:ext cx="1955980"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7332B432-ACDA-4023-A761-2BAB76577B62}"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showMasterSp="0">
  <p:cSld name="Section Header">
    <p:spTree>
      <p:nvGrpSpPr>
        <p:cNvPr id="1" name=""/>
        <p:cNvGrpSpPr/>
        <p:nvPr/>
      </p:nvGrpSpPr>
      <p:grpSpPr>
        <a:xfrm>
          <a:off x="0" y="0"/>
          <a:ext cx="0" cy="0"/>
          <a:chOff x="0" y="0"/>
          <a:chExt cx="0" cy="0"/>
        </a:xfrm>
      </p:grpSpPr>
      <p:sp>
        <p:nvSpPr>
          <p:cNvPr id="15" name="Rectangle 14"/>
          <p:cNvSpPr/>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3" name="Rectangle 22"/>
          <p:cNvSpPr/>
          <p:nvPr/>
        </p:nvSpPr>
        <p:spPr>
          <a:xfrm>
            <a:off x="1307870" y="1267730"/>
            <a:ext cx="9576262" cy="4307950"/>
          </a:xfrm>
          <a:prstGeom prst="rect">
            <a:avLst/>
          </a:prstGeom>
          <a:ln w="6350" cap="flat" cmpd="sng" algn="ctr">
            <a:noFill/>
            <a:prstDash val="solid"/>
          </a:ln>
          <a:effectLst>
            <a:outerShdw blurRad="50800" algn="ctr" rotWithShape="0">
              <a:prstClr val="black">
                <a:alpha val="66000"/>
              </a:prstClr>
            </a:outerShdw>
            <a:softEdge rad="0"/>
          </a:effectLst>
        </p:spPr>
      </p:sp>
      <p:sp>
        <p:nvSpPr>
          <p:cNvPr id="24" name="Rectangle 23"/>
          <p:cNvSpPr/>
          <p:nvPr/>
        </p:nvSpPr>
        <p:spPr>
          <a:xfrm>
            <a:off x="1447801" y="1411615"/>
            <a:ext cx="9296400" cy="4034770"/>
          </a:xfrm>
          <a:prstGeom prst="rect">
            <a:avLst/>
          </a:prstGeom>
          <a:noFill/>
          <a:ln w="6350" cap="sq" cmpd="sng" algn="ctr">
            <a:solidFill>
              <a:schemeClr val="tx1">
                <a:lumMod val="75000"/>
                <a:lumOff val="25000"/>
              </a:schemeClr>
            </a:solidFill>
            <a:prstDash val="solid"/>
            <a:miter lim="800000"/>
          </a:ln>
          <a:effectLst/>
        </p:spPr>
      </p:sp>
      <p:sp>
        <p:nvSpPr>
          <p:cNvPr id="30" name="Rectangle 29"/>
          <p:cNvSpPr/>
          <p:nvPr/>
        </p:nvSpPr>
        <p:spPr>
          <a:xfrm>
            <a:off x="5135880" y="1267730"/>
            <a:ext cx="1920240" cy="7315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629156" y="2275165"/>
            <a:ext cx="8933688" cy="2406895"/>
          </a:xfrm>
        </p:spPr>
        <p:txBody>
          <a:bodyPr anchor="ctr">
            <a:normAutofit/>
          </a:bodyPr>
          <a:lstStyle>
            <a:lvl1pPr algn="ctr">
              <a:lnSpc>
                <a:spcPct val="83000"/>
              </a:lnSpc>
              <a:defRPr lang="en-US" sz="6800" kern="1200" cap="all" spc="-100" baseline="0" dirty="0">
                <a:solidFill>
                  <a:schemeClr val="tx1">
                    <a:lumMod val="85000"/>
                    <a:lumOff val="15000"/>
                  </a:schemeClr>
                </a:solidFill>
                <a:effectLst/>
                <a:latin typeface="+mj-lt"/>
                <a:ea typeface="+mn-ea"/>
                <a:cs typeface="+mn-cs"/>
              </a:defRPr>
            </a:lvl1pPr>
          </a:lstStyle>
          <a:p>
            <a:r>
              <a:rPr lang="en-US"/>
              <a:t>Click to edit Master title style</a:t>
            </a:r>
            <a:endParaRPr lang="en-US" dirty="0"/>
          </a:p>
        </p:txBody>
      </p:sp>
      <p:grpSp>
        <p:nvGrpSpPr>
          <p:cNvPr id="16" name="Group 15"/>
          <p:cNvGrpSpPr/>
          <p:nvPr/>
        </p:nvGrpSpPr>
        <p:grpSpPr>
          <a:xfrm>
            <a:off x="5250180" y="1267730"/>
            <a:ext cx="1691640" cy="615934"/>
            <a:chOff x="5250180" y="1267730"/>
            <a:chExt cx="1691640" cy="615934"/>
          </a:xfrm>
        </p:grpSpPr>
        <p:cxnSp>
          <p:nvCxnSpPr>
            <p:cNvPr id="17" name="Straight Connector 16"/>
            <p:cNvCxnSpPr/>
            <p:nvPr/>
          </p:nvCxnSpPr>
          <p:spPr>
            <a:xfrm>
              <a:off x="525018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941820" y="1267730"/>
              <a:ext cx="0" cy="612648"/>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250180" y="1883664"/>
              <a:ext cx="1691640" cy="0"/>
            </a:xfrm>
            <a:prstGeom prst="line">
              <a:avLst/>
            </a:prstGeom>
            <a:solidFill>
              <a:schemeClr val="tx1">
                <a:lumMod val="85000"/>
                <a:lumOff val="15000"/>
              </a:schemeClr>
            </a:solidFill>
            <a:ln>
              <a:solidFill>
                <a:srgbClr val="FFFFFF"/>
              </a:solidFill>
              <a:miter lim="800000"/>
            </a:ln>
          </p:spPr>
          <p:style>
            <a:lnRef idx="1">
              <a:schemeClr val="accent1"/>
            </a:lnRef>
            <a:fillRef idx="0">
              <a:schemeClr val="accent1"/>
            </a:fillRef>
            <a:effectRef idx="0">
              <a:schemeClr val="accent1"/>
            </a:effectRef>
            <a:fontRef idx="minor">
              <a:schemeClr val="tx1"/>
            </a:fontRef>
          </p:style>
        </p:cxnSp>
      </p:grpSp>
      <p:sp>
        <p:nvSpPr>
          <p:cNvPr id="3" name="Text Placeholder 2"/>
          <p:cNvSpPr>
            <a:spLocks noGrp="1"/>
          </p:cNvSpPr>
          <p:nvPr>
            <p:ph type="body" idx="1"/>
          </p:nvPr>
        </p:nvSpPr>
        <p:spPr>
          <a:xfrm>
            <a:off x="1629156" y="4682062"/>
            <a:ext cx="8939784" cy="457200"/>
          </a:xfrm>
        </p:spPr>
        <p:txBody>
          <a:bodyPr anchor="t">
            <a:normAutofit/>
          </a:bodyPr>
          <a:lstStyle>
            <a:lvl1pPr marL="0" indent="0" algn="ctr">
              <a:buNone/>
              <a:tabLst>
                <a:tab pos="2633345" algn="l"/>
              </a:tabLst>
              <a:defRPr sz="1800">
                <a:solidFill>
                  <a:schemeClr val="tx1">
                    <a:lumMod val="95000"/>
                    <a:lumOff val="5000"/>
                  </a:schemeClr>
                </a:solidFill>
                <a:effectLst/>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a:xfrm>
            <a:off x="5318760" y="1344502"/>
            <a:ext cx="1554480" cy="498781"/>
          </a:xfrm>
        </p:spPr>
        <p:txBody>
          <a:bodyPr/>
          <a:lstStyle>
            <a:lvl1pPr algn="ctr">
              <a:defRPr lang="en-US" sz="1300" kern="1200" spc="0" baseline="0">
                <a:solidFill>
                  <a:srgbClr val="FFFFFF"/>
                </a:solidFill>
                <a:latin typeface="+mn-lt"/>
                <a:ea typeface="+mn-ea"/>
                <a:cs typeface="+mn-cs"/>
              </a:defRPr>
            </a:lvl1pPr>
          </a:lstStyle>
          <a:p>
            <a:fld id="{D9C646AA-F36E-4540-911D-FFFC0A0EF24A}" type="datetime1">
              <a:rPr lang="en-US" smtClean="0"/>
            </a:fld>
            <a:endParaRPr lang="en-US" dirty="0"/>
          </a:p>
        </p:txBody>
      </p:sp>
      <p:sp>
        <p:nvSpPr>
          <p:cNvPr id="5" name="Footer Placeholder 4"/>
          <p:cNvSpPr>
            <a:spLocks noGrp="1"/>
          </p:cNvSpPr>
          <p:nvPr>
            <p:ph type="ftr" sz="quarter" idx="11"/>
          </p:nvPr>
        </p:nvSpPr>
        <p:spPr>
          <a:xfrm>
            <a:off x="1629157" y="5177408"/>
            <a:ext cx="5660134" cy="228600"/>
          </a:xfrm>
        </p:spPr>
        <p:txBody>
          <a:bodyPr/>
          <a:lstStyle>
            <a:lvl1pPr algn="l">
              <a:defRPr>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12"/>
          </p:nvPr>
        </p:nvSpPr>
        <p:spPr>
          <a:xfrm>
            <a:off x="8604504" y="5177408"/>
            <a:ext cx="1958339" cy="22860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06680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461760" y="2103120"/>
            <a:ext cx="4663440" cy="3749040"/>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Date Placeholder 4"/>
          <p:cNvSpPr>
            <a:spLocks noGrp="1"/>
          </p:cNvSpPr>
          <p:nvPr>
            <p:ph type="dt" sz="half" idx="10"/>
          </p:nvPr>
        </p:nvSpPr>
        <p:spPr/>
        <p:txBody>
          <a:bodyPr/>
          <a:lstStyle/>
          <a:p>
            <a:fld id="{69186D26-FA5F-4637-B602-B7C2DC34CFD4}" type="datetime1">
              <a:rPr lang="en-US" smtClean="0"/>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69848" y="2074334"/>
            <a:ext cx="4663440" cy="640080"/>
          </a:xfrm>
        </p:spPr>
        <p:txBody>
          <a:bodyPr anchor="ctr">
            <a:normAutofit/>
          </a:bodyPr>
          <a:lstStyle>
            <a:lvl1pPr marL="0" indent="0" algn="l">
              <a:spcBef>
                <a:spcPts val="0"/>
              </a:spcBef>
              <a:buNone/>
              <a:defRPr sz="1900" b="1" i="0">
                <a:solidFill>
                  <a:schemeClr val="tx1"/>
                </a:solidFill>
                <a:latin typeface="+mn-lt"/>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1069848" y="2792472"/>
            <a:ext cx="4663440" cy="3163825"/>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458712" y="2074334"/>
            <a:ext cx="4663440" cy="640080"/>
          </a:xfrm>
        </p:spPr>
        <p:txBody>
          <a:bodyPr anchor="ctr">
            <a:normAutofit/>
          </a:bodyPr>
          <a:lstStyle>
            <a:lvl1pPr marL="0" indent="0" algn="l">
              <a:spcBef>
                <a:spcPts val="0"/>
              </a:spcBef>
              <a:buNone/>
              <a:defRPr sz="1900" b="1">
                <a:solidFill>
                  <a:schemeClr val="tx1"/>
                </a:solidFill>
              </a:defRPr>
            </a:lvl1pPr>
            <a:lvl2pPr marL="457200" indent="0">
              <a:buNone/>
              <a:defRPr sz="18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458712" y="2792471"/>
            <a:ext cx="4663440" cy="3164509"/>
          </a:xfrm>
        </p:spPr>
        <p:txBody>
          <a:bodyPr/>
          <a:lstStyle>
            <a:lvl1pPr>
              <a:defRPr sz="18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fld id="{8A7F15D8-96D1-4781-BC50-CA8A088B2FE4}" type="datetime1">
              <a:rPr lang="en-US" smtClean="0"/>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9A96C99-B8F8-4528-BD05-0E16E943DC09}" type="datetime1">
              <a:rPr lang="en-US" smtClean="0"/>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3636942-C211-4B28-8DBD-C953E00AF71B}" type="datetime1">
              <a:rPr lang="en-US" smtClean="0"/>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endParaRPr lang="en-US" dirty="0"/>
          </a:p>
        </p:txBody>
      </p:sp>
      <p:sp>
        <p:nvSpPr>
          <p:cNvPr id="3" name="Text Placeholder 2"/>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endParaRPr lang="en-US" dirty="0"/>
          </a:p>
        </p:txBody>
      </p:sp>
      <p:sp>
        <p:nvSpPr>
          <p:cNvPr id="4" name="Date Placeholder 3"/>
          <p:cNvSpPr>
            <a:spLocks noGrp="1"/>
          </p:cNvSpPr>
          <p:nvPr>
            <p:ph type="dt" sz="half" idx="10"/>
          </p:nvPr>
        </p:nvSpPr>
        <p:spPr/>
        <p:txBody>
          <a:bodyPr/>
          <a:lstStyle/>
          <a:p>
            <a:fld id="{B5898F52-2787-4BA2-BBBC-9395E9F86D50}"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showMasterSp="0">
  <p:cSld name="Content with Caption">
    <p:spTree>
      <p:nvGrpSpPr>
        <p:cNvPr id="1" name=""/>
        <p:cNvGrpSpPr/>
        <p:nvPr/>
      </p:nvGrpSpPr>
      <p:grpSpPr>
        <a:xfrm>
          <a:off x="0" y="0"/>
          <a:ext cx="0" cy="0"/>
          <a:chOff x="0" y="0"/>
          <a:chExt cx="0" cy="0"/>
        </a:xfrm>
      </p:grpSpPr>
      <p:sp>
        <p:nvSpPr>
          <p:cNvPr id="10" name="Rectangle 9"/>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58200" y="607392"/>
            <a:ext cx="3161963" cy="1645920"/>
          </a:xfrm>
        </p:spPr>
        <p:txBody>
          <a:bodyPr anchor="b">
            <a:normAutofit/>
          </a:bodyPr>
          <a:lstStyle>
            <a:lvl1pPr algn="l" defTabSz="914400" rtl="0" eaLnBrk="1" latinLnBrk="0" hangingPunct="1">
              <a:lnSpc>
                <a:spcPct val="100000"/>
              </a:lnSpc>
              <a:spcBef>
                <a:spcPct val="0"/>
              </a:spcBef>
              <a:buNone/>
              <a:defRPr lang="en-US" sz="3200" b="0" kern="1200" cap="none" spc="0" baseline="0" dirty="0">
                <a:solidFill>
                  <a:schemeClr val="tx1"/>
                </a:solidFill>
                <a:effectLst/>
                <a:latin typeface="+mj-lt"/>
                <a:ea typeface="+mn-ea"/>
                <a:cs typeface="+mn-cs"/>
              </a:defRPr>
            </a:lvl1pPr>
          </a:lstStyle>
          <a:p>
            <a:r>
              <a:rPr lang="en-US"/>
              <a:t>Click to edit Master title style</a:t>
            </a:r>
            <a:endParaRPr lang="en-US" dirty="0"/>
          </a:p>
        </p:txBody>
      </p:sp>
      <p:sp>
        <p:nvSpPr>
          <p:cNvPr id="3" name="Content Placeholder 2"/>
          <p:cNvSpPr>
            <a:spLocks noGrp="1"/>
          </p:cNvSpPr>
          <p:nvPr>
            <p:ph idx="1"/>
          </p:nvPr>
        </p:nvSpPr>
        <p:spPr>
          <a:xfrm>
            <a:off x="685800" y="609600"/>
            <a:ext cx="6858000" cy="5334000"/>
          </a:xfrm>
        </p:spPr>
        <p:txBody>
          <a:bodyPr/>
          <a:lstStyle>
            <a:lvl1pPr>
              <a:defRPr sz="1900"/>
            </a:lvl1pPr>
            <a:lvl2pPr>
              <a:defRPr sz="1600"/>
            </a:lvl2pPr>
            <a:lvl3pPr>
              <a:defRPr sz="14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8458200" y="2336800"/>
            <a:ext cx="3161963" cy="3606800"/>
          </a:xfrm>
        </p:spPr>
        <p:txBody>
          <a:bodyPr>
            <a:normAutofit/>
          </a:bodyPr>
          <a:lstStyle>
            <a:lvl1pPr marL="0" indent="0">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
        <p:nvSpPr>
          <p:cNvPr id="8" name="Date Placeholder 7"/>
          <p:cNvSpPr>
            <a:spLocks noGrp="1"/>
          </p:cNvSpPr>
          <p:nvPr>
            <p:ph type="dt" sz="half" idx="10"/>
          </p:nvPr>
        </p:nvSpPr>
        <p:spPr>
          <a:xfrm>
            <a:off x="5588000" y="6035040"/>
            <a:ext cx="1955800" cy="365760"/>
          </a:xfrm>
        </p:spPr>
        <p:txBody>
          <a:bodyPr/>
          <a:lstStyle>
            <a:lvl1pPr>
              <a:defRPr>
                <a:solidFill>
                  <a:schemeClr val="tx1">
                    <a:lumMod val="85000"/>
                    <a:lumOff val="15000"/>
                  </a:schemeClr>
                </a:solidFill>
              </a:defRPr>
            </a:lvl1pPr>
          </a:lstStyle>
          <a:p>
            <a:fld id="{7E8D12A6-918A-48BD-8CB9-CA713993B0EA}" type="datetime1">
              <a:rPr lang="en-US" smtClean="0"/>
            </a:fld>
            <a:endParaRPr lang="en-US" dirty="0"/>
          </a:p>
        </p:txBody>
      </p:sp>
      <p:sp>
        <p:nvSpPr>
          <p:cNvPr id="9" name="Footer Placeholder 8"/>
          <p:cNvSpPr>
            <a:spLocks noGrp="1"/>
          </p:cNvSpPr>
          <p:nvPr>
            <p:ph type="ftr" sz="quarter" idx="11"/>
          </p:nvPr>
        </p:nvSpPr>
        <p:spPr>
          <a:xfrm>
            <a:off x="685801" y="6035040"/>
            <a:ext cx="4584700" cy="365760"/>
          </a:xfrm>
        </p:spPr>
        <p:txBody>
          <a:bodyPr/>
          <a:lstStyle>
            <a:lvl1pPr algn="l">
              <a:defRPr/>
            </a:lvl1pPr>
          </a:lstStyle>
          <a:p>
            <a:endParaRPr lang="en-US" dirty="0"/>
          </a:p>
        </p:txBody>
      </p:sp>
      <p:sp>
        <p:nvSpPr>
          <p:cNvPr id="11" name="Slide Number Placeholder 10"/>
          <p:cNvSpPr>
            <a:spLocks noGrp="1"/>
          </p:cNvSpPr>
          <p:nvPr>
            <p:ph type="sldNum" sz="quarter" idx="12"/>
          </p:nvPr>
        </p:nvSpPr>
        <p:spPr>
          <a:xfrm>
            <a:off x="10396728" y="6035040"/>
            <a:ext cx="1223435" cy="365760"/>
          </a:xfrm>
        </p:spPr>
        <p:txBody>
          <a:bodyPr/>
          <a:lstStyle>
            <a:lvl1pPr>
              <a:defRPr>
                <a:solidFill>
                  <a:schemeClr val="tx1">
                    <a:lumMod val="85000"/>
                    <a:lumOff val="15000"/>
                  </a:schemeClr>
                </a:solidFill>
              </a:defRPr>
            </a:lvl1pPr>
          </a:lstStyle>
          <a:p>
            <a:fld id="{34B7E4EF-A1BD-40F4-AB7B-04F084DD991D}" type="slidenum">
              <a:rPr lang="en-US" smtClean="0"/>
            </a:fld>
            <a:endParaRPr lang="en-US"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showMasterSp="0">
  <p:cSld name="Picture with Caption">
    <p:spTree>
      <p:nvGrpSpPr>
        <p:cNvPr id="1" name=""/>
        <p:cNvGrpSpPr/>
        <p:nvPr/>
      </p:nvGrpSpPr>
      <p:grpSpPr>
        <a:xfrm>
          <a:off x="0" y="0"/>
          <a:ext cx="0" cy="0"/>
          <a:chOff x="0" y="0"/>
          <a:chExt cx="0" cy="0"/>
        </a:xfrm>
      </p:grpSpPr>
      <p:sp>
        <p:nvSpPr>
          <p:cNvPr id="11" name="Rectangle 10"/>
          <p:cNvSpPr/>
          <p:nvPr/>
        </p:nvSpPr>
        <p:spPr>
          <a:xfrm>
            <a:off x="8119870" y="237744"/>
            <a:ext cx="3826596" cy="6382512"/>
          </a:xfrm>
          <a:prstGeom prst="rect">
            <a:avLst/>
          </a:prstGeom>
          <a:solidFill>
            <a:schemeClr val="bg1">
              <a:lumMod val="8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228599" y="237744"/>
            <a:ext cx="7696201" cy="6382512"/>
          </a:xfrm>
          <a:solidFill>
            <a:schemeClr val="accent1">
              <a:lumMod val="60000"/>
              <a:lumOff val="40000"/>
            </a:schemeClr>
          </a:solidFill>
          <a:ln>
            <a:noFill/>
          </a:ln>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5" name="Date Placeholder 4"/>
          <p:cNvSpPr>
            <a:spLocks noGrp="1"/>
          </p:cNvSpPr>
          <p:nvPr>
            <p:ph type="dt" sz="half" idx="10"/>
          </p:nvPr>
        </p:nvSpPr>
        <p:spPr>
          <a:xfrm>
            <a:off x="5662337" y="6035040"/>
            <a:ext cx="2071963" cy="365760"/>
          </a:xfrm>
        </p:spPr>
        <p:txBody>
          <a:bodyPr/>
          <a:lstStyle>
            <a:lvl1pPr>
              <a:defRPr b="1">
                <a:solidFill>
                  <a:srgbClr val="FFFFFF"/>
                </a:solidFill>
                <a:effectLst>
                  <a:outerShdw blurRad="19050" dist="6350" dir="2700000" algn="tl" rotWithShape="0">
                    <a:prstClr val="black">
                      <a:alpha val="40000"/>
                    </a:prstClr>
                  </a:outerShdw>
                </a:effectLst>
              </a:defRPr>
            </a:lvl1pPr>
          </a:lstStyle>
          <a:p>
            <a:fld id="{E778CE86-875F-4587-BCF6-FA054AFC0D53}" type="datetime1">
              <a:rPr lang="en-US" smtClean="0"/>
            </a:fld>
            <a:endParaRPr lang="en-US" dirty="0"/>
          </a:p>
        </p:txBody>
      </p:sp>
      <p:sp>
        <p:nvSpPr>
          <p:cNvPr id="6" name="Footer Placeholder 5"/>
          <p:cNvSpPr>
            <a:spLocks noGrp="1"/>
          </p:cNvSpPr>
          <p:nvPr>
            <p:ph type="ftr" sz="quarter" idx="11"/>
          </p:nvPr>
        </p:nvSpPr>
        <p:spPr>
          <a:xfrm>
            <a:off x="612648" y="6035040"/>
            <a:ext cx="4588002" cy="365760"/>
          </a:xfrm>
        </p:spPr>
        <p:txBody>
          <a:bodyPr/>
          <a:lstStyle>
            <a:lvl1pPr marL="0" algn="r" defTabSz="914400" rtl="0" eaLnBrk="1" latinLnBrk="0" hangingPunct="1">
              <a:defRPr lang="en-US" sz="1000" b="1" kern="1200" dirty="0">
                <a:solidFill>
                  <a:srgbClr val="FFFFFF"/>
                </a:solidFill>
                <a:effectLst>
                  <a:outerShdw blurRad="19050" dist="6350" dir="2700000" algn="tl" rotWithShape="0">
                    <a:prstClr val="black">
                      <a:alpha val="40000"/>
                    </a:prstClr>
                  </a:outerShdw>
                </a:effectLst>
                <a:latin typeface="+mn-lt"/>
                <a:ea typeface="+mn-ea"/>
                <a:cs typeface="+mn-cs"/>
              </a:defRPr>
            </a:lvl1pPr>
          </a:lstStyle>
          <a:p>
            <a:pPr algn="l"/>
            <a:endParaRPr lang="en-US" dirty="0"/>
          </a:p>
        </p:txBody>
      </p:sp>
      <p:sp>
        <p:nvSpPr>
          <p:cNvPr id="7" name="Slide Number Placeholder 6"/>
          <p:cNvSpPr>
            <a:spLocks noGrp="1"/>
          </p:cNvSpPr>
          <p:nvPr>
            <p:ph type="sldNum" sz="quarter" idx="12"/>
          </p:nvPr>
        </p:nvSpPr>
        <p:spPr>
          <a:xfrm>
            <a:off x="10396728" y="6035040"/>
            <a:ext cx="1225296" cy="365760"/>
          </a:xfrm>
        </p:spPr>
        <p:txBody>
          <a:bodyPr/>
          <a:lstStyle/>
          <a:p>
            <a:fld id="{34B7E4EF-A1BD-40F4-AB7B-04F084DD991D}" type="slidenum">
              <a:rPr lang="en-US" smtClean="0"/>
            </a:fld>
            <a:endParaRPr lang="en-US" dirty="0"/>
          </a:p>
        </p:txBody>
      </p:sp>
      <p:sp>
        <p:nvSpPr>
          <p:cNvPr id="12" name="Rectangle 11"/>
          <p:cNvSpPr/>
          <p:nvPr/>
        </p:nvSpPr>
        <p:spPr>
          <a:xfrm>
            <a:off x="8254660" y="374904"/>
            <a:ext cx="3557016" cy="6108192"/>
          </a:xfrm>
          <a:prstGeom prst="rect">
            <a:avLst/>
          </a:prstGeom>
          <a:noFill/>
          <a:ln w="6350" cap="sq">
            <a:solidFill>
              <a:schemeClr val="tx1">
                <a:lumMod val="75000"/>
                <a:lumOff val="25000"/>
              </a:schemeClr>
            </a:solidFill>
            <a:miter lim="800000"/>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477250" y="603504"/>
            <a:ext cx="3144774" cy="1645920"/>
          </a:xfrm>
        </p:spPr>
        <p:txBody>
          <a:bodyPr anchor="b">
            <a:noAutofit/>
          </a:bodyPr>
          <a:lstStyle>
            <a:lvl1pPr algn="l">
              <a:lnSpc>
                <a:spcPct val="100000"/>
              </a:lnSpc>
              <a:defRPr sz="3200" b="0">
                <a:solidFill>
                  <a:schemeClr val="tx1"/>
                </a:solidFill>
                <a:latin typeface="+mj-lt"/>
              </a:defRPr>
            </a:lvl1pPr>
          </a:lstStyle>
          <a:p>
            <a:r>
              <a:rPr lang="en-US"/>
              <a:t>Click to edit Master title style</a:t>
            </a:r>
            <a:endParaRPr lang="en-US" dirty="0"/>
          </a:p>
        </p:txBody>
      </p:sp>
      <p:sp>
        <p:nvSpPr>
          <p:cNvPr id="4" name="Text Placeholder 3"/>
          <p:cNvSpPr>
            <a:spLocks noGrp="1"/>
          </p:cNvSpPr>
          <p:nvPr>
            <p:ph type="body" sz="half" idx="2"/>
          </p:nvPr>
        </p:nvSpPr>
        <p:spPr>
          <a:xfrm>
            <a:off x="8477250" y="2386584"/>
            <a:ext cx="3144774" cy="3511296"/>
          </a:xfrm>
        </p:spPr>
        <p:txBody>
          <a:bodyPr>
            <a:normAutofit/>
          </a:bodyPr>
          <a:lstStyle>
            <a:lvl1pPr marL="0" indent="0" algn="l">
              <a:lnSpc>
                <a:spcPct val="110000"/>
              </a:lnSpc>
              <a:spcBef>
                <a:spcPts val="800"/>
              </a:spcBef>
              <a:buNone/>
              <a:defRPr sz="18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134F40B7-36AB-4376-BE14-EF7004D79BB9}"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91600" y="762000"/>
            <a:ext cx="2362200" cy="52578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762000"/>
            <a:ext cx="8077200" cy="5257800"/>
          </a:xfr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fld id="{FF87CAB8-DCAE-46A5-AADA-B3FAD11A54E0}" type="datetime1">
              <a:rPr lang="en-US" smtClean="0"/>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4B7E4EF-A1BD-40F4-AB7B-04F084DD991D}" type="slidenum">
              <a:rPr lang="en-US" smtClean="0"/>
            </a:fld>
            <a:endParaRPr lang="en-US"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 name="Freeform: Shape 8" descr="Tag=AccentColor&#10;Flavor=Light&#10;Target=Fill"/>
          <p:cNvSpPr/>
          <p:nvPr userDrawn="1"/>
        </p:nvSpPr>
        <p:spPr>
          <a:xfrm>
            <a:off x="-1" y="0"/>
            <a:ext cx="7824084" cy="6858000"/>
          </a:xfrm>
          <a:custGeom>
            <a:avLst/>
            <a:gdLst>
              <a:gd name="connsiteX0" fmla="*/ 0 w 7534656"/>
              <a:gd name="connsiteY0" fmla="*/ 0 h 6858000"/>
              <a:gd name="connsiteX1" fmla="*/ 234679 w 7534656"/>
              <a:gd name="connsiteY1" fmla="*/ 0 h 6858000"/>
              <a:gd name="connsiteX2" fmla="*/ 2022952 w 7534656"/>
              <a:gd name="connsiteY2" fmla="*/ 0 h 6858000"/>
              <a:gd name="connsiteX3" fmla="*/ 2238233 w 7534656"/>
              <a:gd name="connsiteY3" fmla="*/ 0 h 6858000"/>
              <a:gd name="connsiteX4" fmla="*/ 3114003 w 7534656"/>
              <a:gd name="connsiteY4" fmla="*/ 0 h 6858000"/>
              <a:gd name="connsiteX5" fmla="*/ 6526057 w 7534656"/>
              <a:gd name="connsiteY5" fmla="*/ 0 h 6858000"/>
              <a:gd name="connsiteX6" fmla="*/ 6223681 w 7534656"/>
              <a:gd name="connsiteY6" fmla="*/ 110269 h 6858000"/>
              <a:gd name="connsiteX7" fmla="*/ 6267294 w 7534656"/>
              <a:gd name="connsiteY7" fmla="*/ 135168 h 6858000"/>
              <a:gd name="connsiteX8" fmla="*/ 6528964 w 7534656"/>
              <a:gd name="connsiteY8" fmla="*/ 71141 h 6858000"/>
              <a:gd name="connsiteX9" fmla="*/ 6581298 w 7534656"/>
              <a:gd name="connsiteY9" fmla="*/ 88927 h 6858000"/>
              <a:gd name="connsiteX10" fmla="*/ 6555131 w 7534656"/>
              <a:gd name="connsiteY10" fmla="*/ 163625 h 6858000"/>
              <a:gd name="connsiteX11" fmla="*/ 6441741 w 7534656"/>
              <a:gd name="connsiteY11" fmla="*/ 192082 h 6858000"/>
              <a:gd name="connsiteX12" fmla="*/ 6264386 w 7534656"/>
              <a:gd name="connsiteY12" fmla="*/ 373491 h 6858000"/>
              <a:gd name="connsiteX13" fmla="*/ 6531872 w 7534656"/>
              <a:gd name="connsiteY13" fmla="*/ 352148 h 6858000"/>
              <a:gd name="connsiteX14" fmla="*/ 6578391 w 7534656"/>
              <a:gd name="connsiteY14" fmla="*/ 394834 h 6858000"/>
              <a:gd name="connsiteX15" fmla="*/ 6595836 w 7534656"/>
              <a:gd name="connsiteY15" fmla="*/ 451747 h 6858000"/>
              <a:gd name="connsiteX16" fmla="*/ 6674337 w 7534656"/>
              <a:gd name="connsiteY16" fmla="*/ 359262 h 6858000"/>
              <a:gd name="connsiteX17" fmla="*/ 6741209 w 7534656"/>
              <a:gd name="connsiteY17" fmla="*/ 334364 h 6858000"/>
              <a:gd name="connsiteX18" fmla="*/ 6761561 w 7534656"/>
              <a:gd name="connsiteY18" fmla="*/ 416176 h 6858000"/>
              <a:gd name="connsiteX19" fmla="*/ 6700505 w 7534656"/>
              <a:gd name="connsiteY19" fmla="*/ 505101 h 6858000"/>
              <a:gd name="connsiteX20" fmla="*/ 6537687 w 7534656"/>
              <a:gd name="connsiteY20" fmla="*/ 558458 h 6858000"/>
              <a:gd name="connsiteX21" fmla="*/ 6712134 w 7534656"/>
              <a:gd name="connsiteY21" fmla="*/ 558458 h 6858000"/>
              <a:gd name="connsiteX22" fmla="*/ 6912748 w 7534656"/>
              <a:gd name="connsiteY22" fmla="*/ 522887 h 6858000"/>
              <a:gd name="connsiteX23" fmla="*/ 7124992 w 7534656"/>
              <a:gd name="connsiteY23" fmla="*/ 533558 h 6858000"/>
              <a:gd name="connsiteX24" fmla="*/ 7325607 w 7534656"/>
              <a:gd name="connsiteY24" fmla="*/ 462417 h 6858000"/>
              <a:gd name="connsiteX25" fmla="*/ 7529129 w 7534656"/>
              <a:gd name="connsiteY25" fmla="*/ 465975 h 6858000"/>
              <a:gd name="connsiteX26" fmla="*/ 6627818 w 7534656"/>
              <a:gd name="connsiteY26" fmla="*/ 910606 h 6858000"/>
              <a:gd name="connsiteX27" fmla="*/ 6671430 w 7534656"/>
              <a:gd name="connsiteY27" fmla="*/ 921277 h 6858000"/>
              <a:gd name="connsiteX28" fmla="*/ 6729579 w 7534656"/>
              <a:gd name="connsiteY28" fmla="*/ 949734 h 6858000"/>
              <a:gd name="connsiteX29" fmla="*/ 6685967 w 7534656"/>
              <a:gd name="connsiteY29" fmla="*/ 1006647 h 6858000"/>
              <a:gd name="connsiteX30" fmla="*/ 6450463 w 7534656"/>
              <a:gd name="connsiteY30" fmla="*/ 1113358 h 6858000"/>
              <a:gd name="connsiteX31" fmla="*/ 6392314 w 7534656"/>
              <a:gd name="connsiteY31" fmla="*/ 1220069 h 6858000"/>
              <a:gd name="connsiteX32" fmla="*/ 6465001 w 7534656"/>
              <a:gd name="connsiteY32" fmla="*/ 1209399 h 6858000"/>
              <a:gd name="connsiteX33" fmla="*/ 6528964 w 7534656"/>
              <a:gd name="connsiteY33" fmla="*/ 1230741 h 6858000"/>
              <a:gd name="connsiteX34" fmla="*/ 6502798 w 7534656"/>
              <a:gd name="connsiteY34" fmla="*/ 1365909 h 6858000"/>
              <a:gd name="connsiteX35" fmla="*/ 6168440 w 7534656"/>
              <a:gd name="connsiteY35" fmla="*/ 1540204 h 6858000"/>
              <a:gd name="connsiteX36" fmla="*/ 6139366 w 7534656"/>
              <a:gd name="connsiteY36" fmla="*/ 1597117 h 6858000"/>
              <a:gd name="connsiteX37" fmla="*/ 6180070 w 7534656"/>
              <a:gd name="connsiteY37" fmla="*/ 1636245 h 6858000"/>
              <a:gd name="connsiteX38" fmla="*/ 6287645 w 7534656"/>
              <a:gd name="connsiteY38" fmla="*/ 1657587 h 6858000"/>
              <a:gd name="connsiteX39" fmla="*/ 6136458 w 7534656"/>
              <a:gd name="connsiteY39" fmla="*/ 1849668 h 6858000"/>
              <a:gd name="connsiteX40" fmla="*/ 6081216 w 7534656"/>
              <a:gd name="connsiteY40" fmla="*/ 1903025 h 6858000"/>
              <a:gd name="connsiteX41" fmla="*/ 5985270 w 7534656"/>
              <a:gd name="connsiteY41" fmla="*/ 1984836 h 6858000"/>
              <a:gd name="connsiteX42" fmla="*/ 5985270 w 7534656"/>
              <a:gd name="connsiteY42" fmla="*/ 2013292 h 6858000"/>
              <a:gd name="connsiteX43" fmla="*/ 6113198 w 7534656"/>
              <a:gd name="connsiteY43" fmla="*/ 2102219 h 6858000"/>
              <a:gd name="connsiteX44" fmla="*/ 6345795 w 7534656"/>
              <a:gd name="connsiteY44" fmla="*/ 2077320 h 6858000"/>
              <a:gd name="connsiteX45" fmla="*/ 6002715 w 7534656"/>
              <a:gd name="connsiteY45" fmla="*/ 2208931 h 6858000"/>
              <a:gd name="connsiteX46" fmla="*/ 7113363 w 7534656"/>
              <a:gd name="connsiteY46" fmla="*/ 1892353 h 6858000"/>
              <a:gd name="connsiteX47" fmla="*/ 7043584 w 7534656"/>
              <a:gd name="connsiteY47" fmla="*/ 1974165 h 6858000"/>
              <a:gd name="connsiteX48" fmla="*/ 6653985 w 7534656"/>
              <a:gd name="connsiteY48" fmla="*/ 2191146 h 6858000"/>
              <a:gd name="connsiteX49" fmla="*/ 6543502 w 7534656"/>
              <a:gd name="connsiteY49" fmla="*/ 2326314 h 6858000"/>
              <a:gd name="connsiteX50" fmla="*/ 6427203 w 7534656"/>
              <a:gd name="connsiteY50" fmla="*/ 2401012 h 6858000"/>
              <a:gd name="connsiteX51" fmla="*/ 6264386 w 7534656"/>
              <a:gd name="connsiteY51" fmla="*/ 2401012 h 6858000"/>
              <a:gd name="connsiteX52" fmla="*/ 6148088 w 7534656"/>
              <a:gd name="connsiteY52" fmla="*/ 2518395 h 6858000"/>
              <a:gd name="connsiteX53" fmla="*/ 6267294 w 7534656"/>
              <a:gd name="connsiteY53" fmla="*/ 2543294 h 6858000"/>
              <a:gd name="connsiteX54" fmla="*/ 6406851 w 7534656"/>
              <a:gd name="connsiteY54" fmla="*/ 2525509 h 6858000"/>
              <a:gd name="connsiteX55" fmla="*/ 6563854 w 7534656"/>
              <a:gd name="connsiteY55" fmla="*/ 2564636 h 6858000"/>
              <a:gd name="connsiteX56" fmla="*/ 6709227 w 7534656"/>
              <a:gd name="connsiteY56" fmla="*/ 2532623 h 6858000"/>
              <a:gd name="connsiteX57" fmla="*/ 6883674 w 7534656"/>
              <a:gd name="connsiteY57" fmla="*/ 2553965 h 6858000"/>
              <a:gd name="connsiteX58" fmla="*/ 6938916 w 7534656"/>
              <a:gd name="connsiteY58" fmla="*/ 2692689 h 6858000"/>
              <a:gd name="connsiteX59" fmla="*/ 6956360 w 7534656"/>
              <a:gd name="connsiteY59" fmla="*/ 2703362 h 6858000"/>
              <a:gd name="connsiteX60" fmla="*/ 7279088 w 7534656"/>
              <a:gd name="connsiteY60" fmla="*/ 2923898 h 6858000"/>
              <a:gd name="connsiteX61" fmla="*/ 7369219 w 7534656"/>
              <a:gd name="connsiteY61" fmla="*/ 2941684 h 6858000"/>
              <a:gd name="connsiteX62" fmla="*/ 6837155 w 7534656"/>
              <a:gd name="connsiteY62" fmla="*/ 3329402 h 6858000"/>
              <a:gd name="connsiteX63" fmla="*/ 7194772 w 7534656"/>
              <a:gd name="connsiteY63" fmla="*/ 3229805 h 6858000"/>
              <a:gd name="connsiteX64" fmla="*/ 7244198 w 7534656"/>
              <a:gd name="connsiteY64" fmla="*/ 3393429 h 6858000"/>
              <a:gd name="connsiteX65" fmla="*/ 7075566 w 7534656"/>
              <a:gd name="connsiteY65" fmla="*/ 3539269 h 6858000"/>
              <a:gd name="connsiteX66" fmla="*/ 7014509 w 7534656"/>
              <a:gd name="connsiteY66" fmla="*/ 3827390 h 6858000"/>
              <a:gd name="connsiteX67" fmla="*/ 7043584 w 7534656"/>
              <a:gd name="connsiteY67" fmla="*/ 4090612 h 6858000"/>
              <a:gd name="connsiteX68" fmla="*/ 7116270 w 7534656"/>
              <a:gd name="connsiteY68" fmla="*/ 4172424 h 6858000"/>
              <a:gd name="connsiteX69" fmla="*/ 7220938 w 7534656"/>
              <a:gd name="connsiteY69" fmla="*/ 4321821 h 6858000"/>
              <a:gd name="connsiteX70" fmla="*/ 7284903 w 7534656"/>
              <a:gd name="connsiteY70" fmla="*/ 4414305 h 6858000"/>
              <a:gd name="connsiteX71" fmla="*/ 7508777 w 7534656"/>
              <a:gd name="connsiteY71" fmla="*/ 4378734 h 6858000"/>
              <a:gd name="connsiteX72" fmla="*/ 7209309 w 7534656"/>
              <a:gd name="connsiteY72" fmla="*/ 4613499 h 6858000"/>
              <a:gd name="connsiteX73" fmla="*/ 7450627 w 7534656"/>
              <a:gd name="connsiteY73" fmla="*/ 4585042 h 6858000"/>
              <a:gd name="connsiteX74" fmla="*/ 7529129 w 7534656"/>
              <a:gd name="connsiteY74" fmla="*/ 4602828 h 6858000"/>
              <a:gd name="connsiteX75" fmla="*/ 7485517 w 7534656"/>
              <a:gd name="connsiteY75" fmla="*/ 4677526 h 6858000"/>
              <a:gd name="connsiteX76" fmla="*/ 7308162 w 7534656"/>
              <a:gd name="connsiteY76" fmla="*/ 4805580 h 6858000"/>
              <a:gd name="connsiteX77" fmla="*/ 6941823 w 7534656"/>
              <a:gd name="connsiteY77" fmla="*/ 5154171 h 6858000"/>
              <a:gd name="connsiteX78" fmla="*/ 7296533 w 7534656"/>
              <a:gd name="connsiteY78" fmla="*/ 4994104 h 6858000"/>
              <a:gd name="connsiteX79" fmla="*/ 6924378 w 7534656"/>
              <a:gd name="connsiteY79" fmla="*/ 5353367 h 6858000"/>
              <a:gd name="connsiteX80" fmla="*/ 6842970 w 7534656"/>
              <a:gd name="connsiteY80" fmla="*/ 5474306 h 6858000"/>
              <a:gd name="connsiteX81" fmla="*/ 6674337 w 7534656"/>
              <a:gd name="connsiteY81" fmla="*/ 5769542 h 6858000"/>
              <a:gd name="connsiteX82" fmla="*/ 6683059 w 7534656"/>
              <a:gd name="connsiteY82" fmla="*/ 5801555 h 6858000"/>
              <a:gd name="connsiteX83" fmla="*/ 6874952 w 7534656"/>
              <a:gd name="connsiteY83" fmla="*/ 5755314 h 6858000"/>
              <a:gd name="connsiteX84" fmla="*/ 6624910 w 7534656"/>
              <a:gd name="connsiteY84" fmla="*/ 6004307 h 6858000"/>
              <a:gd name="connsiteX85" fmla="*/ 6366147 w 7534656"/>
              <a:gd name="connsiteY85" fmla="*/ 6196388 h 6858000"/>
              <a:gd name="connsiteX86" fmla="*/ 6549317 w 7534656"/>
              <a:gd name="connsiteY86" fmla="*/ 6167932 h 6858000"/>
              <a:gd name="connsiteX87" fmla="*/ 6802265 w 7534656"/>
              <a:gd name="connsiteY87" fmla="*/ 6057663 h 6858000"/>
              <a:gd name="connsiteX88" fmla="*/ 6889489 w 7534656"/>
              <a:gd name="connsiteY88" fmla="*/ 6100347 h 6858000"/>
              <a:gd name="connsiteX89" fmla="*/ 6651077 w 7534656"/>
              <a:gd name="connsiteY89" fmla="*/ 6281757 h 6858000"/>
              <a:gd name="connsiteX90" fmla="*/ 6514427 w 7534656"/>
              <a:gd name="connsiteY90" fmla="*/ 6367127 h 6858000"/>
              <a:gd name="connsiteX91" fmla="*/ 6459185 w 7534656"/>
              <a:gd name="connsiteY91" fmla="*/ 6431153 h 6858000"/>
              <a:gd name="connsiteX92" fmla="*/ 6302183 w 7534656"/>
              <a:gd name="connsiteY92" fmla="*/ 6658805 h 6858000"/>
              <a:gd name="connsiteX93" fmla="*/ 5941659 w 7534656"/>
              <a:gd name="connsiteY93" fmla="*/ 6858000 h 6858000"/>
              <a:gd name="connsiteX94" fmla="*/ 3114003 w 7534656"/>
              <a:gd name="connsiteY94" fmla="*/ 6858000 h 6858000"/>
              <a:gd name="connsiteX95" fmla="*/ 2238233 w 7534656"/>
              <a:gd name="connsiteY95" fmla="*/ 6858000 h 6858000"/>
              <a:gd name="connsiteX96" fmla="*/ 2022952 w 7534656"/>
              <a:gd name="connsiteY96" fmla="*/ 6858000 h 6858000"/>
              <a:gd name="connsiteX97" fmla="*/ 234679 w 7534656"/>
              <a:gd name="connsiteY97" fmla="*/ 6858000 h 6858000"/>
              <a:gd name="connsiteX98" fmla="*/ 0 w 7534656"/>
              <a:gd name="connsiteY9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7534656" h="6858000">
                <a:moveTo>
                  <a:pt x="0" y="0"/>
                </a:moveTo>
                <a:lnTo>
                  <a:pt x="234679" y="0"/>
                </a:lnTo>
                <a:lnTo>
                  <a:pt x="2022952" y="0"/>
                </a:lnTo>
                <a:lnTo>
                  <a:pt x="2238233" y="0"/>
                </a:lnTo>
                <a:lnTo>
                  <a:pt x="3114003" y="0"/>
                </a:lnTo>
                <a:lnTo>
                  <a:pt x="6526057" y="0"/>
                </a:lnTo>
                <a:cubicBezTo>
                  <a:pt x="6424296" y="35571"/>
                  <a:pt x="6325442" y="78255"/>
                  <a:pt x="6223681" y="110269"/>
                </a:cubicBezTo>
                <a:cubicBezTo>
                  <a:pt x="6238219" y="145839"/>
                  <a:pt x="6252756" y="138725"/>
                  <a:pt x="6267294" y="135168"/>
                </a:cubicBezTo>
                <a:cubicBezTo>
                  <a:pt x="6354517" y="120941"/>
                  <a:pt x="6444648" y="110269"/>
                  <a:pt x="6528964" y="71141"/>
                </a:cubicBezTo>
                <a:cubicBezTo>
                  <a:pt x="6549317" y="64027"/>
                  <a:pt x="6572576" y="64027"/>
                  <a:pt x="6581298" y="88927"/>
                </a:cubicBezTo>
                <a:cubicBezTo>
                  <a:pt x="6595836" y="124497"/>
                  <a:pt x="6575484" y="145839"/>
                  <a:pt x="6555131" y="163625"/>
                </a:cubicBezTo>
                <a:cubicBezTo>
                  <a:pt x="6520242" y="195638"/>
                  <a:pt x="6479538" y="188525"/>
                  <a:pt x="6441741" y="192082"/>
                </a:cubicBezTo>
                <a:cubicBezTo>
                  <a:pt x="6337073" y="209867"/>
                  <a:pt x="6287645" y="259665"/>
                  <a:pt x="6264386" y="373491"/>
                </a:cubicBezTo>
                <a:cubicBezTo>
                  <a:pt x="6354517" y="327250"/>
                  <a:pt x="6444648" y="384162"/>
                  <a:pt x="6531872" y="352148"/>
                </a:cubicBezTo>
                <a:cubicBezTo>
                  <a:pt x="6555131" y="345034"/>
                  <a:pt x="6590021" y="355706"/>
                  <a:pt x="6578391" y="394834"/>
                </a:cubicBezTo>
                <a:cubicBezTo>
                  <a:pt x="6566762" y="430405"/>
                  <a:pt x="6528964" y="458860"/>
                  <a:pt x="6595836" y="451747"/>
                </a:cubicBezTo>
                <a:cubicBezTo>
                  <a:pt x="6645263" y="448189"/>
                  <a:pt x="6659800" y="405504"/>
                  <a:pt x="6674337" y="359262"/>
                </a:cubicBezTo>
                <a:cubicBezTo>
                  <a:pt x="6685967" y="334364"/>
                  <a:pt x="6717949" y="320135"/>
                  <a:pt x="6741209" y="334364"/>
                </a:cubicBezTo>
                <a:cubicBezTo>
                  <a:pt x="6770283" y="348592"/>
                  <a:pt x="6761561" y="387720"/>
                  <a:pt x="6761561" y="416176"/>
                </a:cubicBezTo>
                <a:cubicBezTo>
                  <a:pt x="6764469" y="469532"/>
                  <a:pt x="6741209" y="494431"/>
                  <a:pt x="6700505" y="505101"/>
                </a:cubicBezTo>
                <a:cubicBezTo>
                  <a:pt x="6651077" y="519330"/>
                  <a:pt x="6601651" y="537116"/>
                  <a:pt x="6537687" y="558458"/>
                </a:cubicBezTo>
                <a:cubicBezTo>
                  <a:pt x="6607466" y="594028"/>
                  <a:pt x="6659800" y="586915"/>
                  <a:pt x="6712134" y="558458"/>
                </a:cubicBezTo>
                <a:cubicBezTo>
                  <a:pt x="6776098" y="526444"/>
                  <a:pt x="6860414" y="483759"/>
                  <a:pt x="6912748" y="522887"/>
                </a:cubicBezTo>
                <a:cubicBezTo>
                  <a:pt x="6991249" y="579800"/>
                  <a:pt x="7055213" y="544229"/>
                  <a:pt x="7124992" y="533558"/>
                </a:cubicBezTo>
                <a:cubicBezTo>
                  <a:pt x="7270366" y="512216"/>
                  <a:pt x="7180234" y="480203"/>
                  <a:pt x="7325607" y="462417"/>
                </a:cubicBezTo>
                <a:cubicBezTo>
                  <a:pt x="7383756" y="455303"/>
                  <a:pt x="7444813" y="426847"/>
                  <a:pt x="7529129" y="465975"/>
                </a:cubicBezTo>
                <a:cubicBezTo>
                  <a:pt x="7148252" y="672284"/>
                  <a:pt x="6967990" y="658055"/>
                  <a:pt x="6627818" y="910606"/>
                </a:cubicBezTo>
                <a:cubicBezTo>
                  <a:pt x="6642355" y="935506"/>
                  <a:pt x="6656892" y="924835"/>
                  <a:pt x="6671430" y="921277"/>
                </a:cubicBezTo>
                <a:cubicBezTo>
                  <a:pt x="6694689" y="917720"/>
                  <a:pt x="6723764" y="903491"/>
                  <a:pt x="6729579" y="949734"/>
                </a:cubicBezTo>
                <a:cubicBezTo>
                  <a:pt x="6732487" y="985305"/>
                  <a:pt x="6715041" y="1003089"/>
                  <a:pt x="6685967" y="1006647"/>
                </a:cubicBezTo>
                <a:cubicBezTo>
                  <a:pt x="6601651" y="1020875"/>
                  <a:pt x="6526057" y="1070674"/>
                  <a:pt x="6450463" y="1113358"/>
                </a:cubicBezTo>
                <a:cubicBezTo>
                  <a:pt x="6415574" y="1131144"/>
                  <a:pt x="6377777" y="1156043"/>
                  <a:pt x="6392314" y="1220069"/>
                </a:cubicBezTo>
                <a:cubicBezTo>
                  <a:pt x="6421388" y="1237855"/>
                  <a:pt x="6441741" y="1212955"/>
                  <a:pt x="6465001" y="1209399"/>
                </a:cubicBezTo>
                <a:cubicBezTo>
                  <a:pt x="6488260" y="1205842"/>
                  <a:pt x="6543502" y="1220069"/>
                  <a:pt x="6528964" y="1230741"/>
                </a:cubicBezTo>
                <a:cubicBezTo>
                  <a:pt x="6462093" y="1269868"/>
                  <a:pt x="6584206" y="1365909"/>
                  <a:pt x="6502798" y="1365909"/>
                </a:cubicBezTo>
                <a:cubicBezTo>
                  <a:pt x="6369055" y="1365909"/>
                  <a:pt x="6296368" y="1536647"/>
                  <a:pt x="6168440" y="1540204"/>
                </a:cubicBezTo>
                <a:cubicBezTo>
                  <a:pt x="6148088" y="1540204"/>
                  <a:pt x="6139366" y="1572219"/>
                  <a:pt x="6139366" y="1597117"/>
                </a:cubicBezTo>
                <a:cubicBezTo>
                  <a:pt x="6139366" y="1629132"/>
                  <a:pt x="6159717" y="1632688"/>
                  <a:pt x="6180070" y="1636245"/>
                </a:cubicBezTo>
                <a:cubicBezTo>
                  <a:pt x="6212052" y="1639802"/>
                  <a:pt x="6246941" y="1597117"/>
                  <a:pt x="6287645" y="1657587"/>
                </a:cubicBezTo>
                <a:cubicBezTo>
                  <a:pt x="6212052" y="1693158"/>
                  <a:pt x="6133551" y="1728729"/>
                  <a:pt x="6136458" y="1849668"/>
                </a:cubicBezTo>
                <a:cubicBezTo>
                  <a:pt x="6136458" y="1881683"/>
                  <a:pt x="6104476" y="1895910"/>
                  <a:pt x="6081216" y="1903025"/>
                </a:cubicBezTo>
                <a:cubicBezTo>
                  <a:pt x="6040512" y="1917252"/>
                  <a:pt x="6008530" y="1938595"/>
                  <a:pt x="5985270" y="1984836"/>
                </a:cubicBezTo>
                <a:cubicBezTo>
                  <a:pt x="5985270" y="1995507"/>
                  <a:pt x="5985270" y="2002622"/>
                  <a:pt x="5985270" y="2013292"/>
                </a:cubicBezTo>
                <a:cubicBezTo>
                  <a:pt x="5991085" y="2123562"/>
                  <a:pt x="6049234" y="2120004"/>
                  <a:pt x="6113198" y="2102219"/>
                </a:cubicBezTo>
                <a:cubicBezTo>
                  <a:pt x="6188792" y="2080877"/>
                  <a:pt x="6264386" y="2038192"/>
                  <a:pt x="6345795" y="2077320"/>
                </a:cubicBezTo>
                <a:cubicBezTo>
                  <a:pt x="6232404" y="2130676"/>
                  <a:pt x="6107384" y="2134233"/>
                  <a:pt x="6002715" y="2208931"/>
                </a:cubicBezTo>
                <a:cubicBezTo>
                  <a:pt x="6392314" y="2223159"/>
                  <a:pt x="6735394" y="1984836"/>
                  <a:pt x="7113363" y="1892353"/>
                </a:cubicBezTo>
                <a:cubicBezTo>
                  <a:pt x="7101733" y="1952823"/>
                  <a:pt x="7069751" y="1967051"/>
                  <a:pt x="7043584" y="1974165"/>
                </a:cubicBezTo>
                <a:cubicBezTo>
                  <a:pt x="6904026" y="2020407"/>
                  <a:pt x="6781913" y="2112891"/>
                  <a:pt x="6653985" y="2191146"/>
                </a:cubicBezTo>
                <a:cubicBezTo>
                  <a:pt x="6601651" y="2223159"/>
                  <a:pt x="6563854" y="2258731"/>
                  <a:pt x="6543502" y="2326314"/>
                </a:cubicBezTo>
                <a:cubicBezTo>
                  <a:pt x="6526057" y="2390340"/>
                  <a:pt x="6491167" y="2418796"/>
                  <a:pt x="6427203" y="2401012"/>
                </a:cubicBezTo>
                <a:cubicBezTo>
                  <a:pt x="6374869" y="2386784"/>
                  <a:pt x="6319627" y="2393898"/>
                  <a:pt x="6264386" y="2401012"/>
                </a:cubicBezTo>
                <a:cubicBezTo>
                  <a:pt x="6203330" y="2408126"/>
                  <a:pt x="6133551" y="2479267"/>
                  <a:pt x="6148088" y="2518395"/>
                </a:cubicBezTo>
                <a:cubicBezTo>
                  <a:pt x="6177162" y="2582422"/>
                  <a:pt x="6226589" y="2550408"/>
                  <a:pt x="6267294" y="2543294"/>
                </a:cubicBezTo>
                <a:cubicBezTo>
                  <a:pt x="6316720" y="2536181"/>
                  <a:pt x="6406851" y="2518395"/>
                  <a:pt x="6406851" y="2525509"/>
                </a:cubicBezTo>
                <a:cubicBezTo>
                  <a:pt x="6438834" y="2685576"/>
                  <a:pt x="6511520" y="2564636"/>
                  <a:pt x="6563854" y="2564636"/>
                </a:cubicBezTo>
                <a:cubicBezTo>
                  <a:pt x="6613281" y="2564636"/>
                  <a:pt x="6662707" y="2546851"/>
                  <a:pt x="6709227" y="2532623"/>
                </a:cubicBezTo>
                <a:cubicBezTo>
                  <a:pt x="6770283" y="2514837"/>
                  <a:pt x="6825524" y="2546851"/>
                  <a:pt x="6883674" y="2553965"/>
                </a:cubicBezTo>
                <a:cubicBezTo>
                  <a:pt x="6936008" y="2561080"/>
                  <a:pt x="6906934" y="2653563"/>
                  <a:pt x="6938916" y="2692689"/>
                </a:cubicBezTo>
                <a:cubicBezTo>
                  <a:pt x="6944730" y="2703362"/>
                  <a:pt x="6950545" y="2703362"/>
                  <a:pt x="6956360" y="2703362"/>
                </a:cubicBezTo>
                <a:cubicBezTo>
                  <a:pt x="6973805" y="2980812"/>
                  <a:pt x="7279088" y="2913227"/>
                  <a:pt x="7279088" y="2923898"/>
                </a:cubicBezTo>
                <a:cubicBezTo>
                  <a:pt x="7305255" y="2941684"/>
                  <a:pt x="7337237" y="2899000"/>
                  <a:pt x="7369219" y="2941684"/>
                </a:cubicBezTo>
                <a:cubicBezTo>
                  <a:pt x="7232569" y="3137322"/>
                  <a:pt x="7023231" y="3183563"/>
                  <a:pt x="6837155" y="3329402"/>
                </a:cubicBezTo>
                <a:cubicBezTo>
                  <a:pt x="6991249" y="3379202"/>
                  <a:pt x="7081381" y="3208463"/>
                  <a:pt x="7194772" y="3229805"/>
                </a:cubicBezTo>
                <a:cubicBezTo>
                  <a:pt x="7250013" y="3283162"/>
                  <a:pt x="7084288" y="3368530"/>
                  <a:pt x="7244198" y="3393429"/>
                </a:cubicBezTo>
                <a:cubicBezTo>
                  <a:pt x="7174420" y="3439672"/>
                  <a:pt x="7124992" y="3485914"/>
                  <a:pt x="7075566" y="3539269"/>
                </a:cubicBezTo>
                <a:cubicBezTo>
                  <a:pt x="6991249" y="3635309"/>
                  <a:pt x="6973805" y="3699337"/>
                  <a:pt x="7014509" y="3827390"/>
                </a:cubicBezTo>
                <a:cubicBezTo>
                  <a:pt x="7040677" y="3912759"/>
                  <a:pt x="7078473" y="3991015"/>
                  <a:pt x="7043584" y="4090612"/>
                </a:cubicBezTo>
                <a:cubicBezTo>
                  <a:pt x="7020324" y="4158196"/>
                  <a:pt x="7029047" y="4204438"/>
                  <a:pt x="7116270" y="4172424"/>
                </a:cubicBezTo>
                <a:cubicBezTo>
                  <a:pt x="7209309" y="4140411"/>
                  <a:pt x="7244198" y="4200882"/>
                  <a:pt x="7220938" y="4321821"/>
                </a:cubicBezTo>
                <a:cubicBezTo>
                  <a:pt x="7206402" y="4400076"/>
                  <a:pt x="7220938" y="4424975"/>
                  <a:pt x="7284903" y="4414305"/>
                </a:cubicBezTo>
                <a:cubicBezTo>
                  <a:pt x="7354681" y="4403633"/>
                  <a:pt x="7421553" y="4353835"/>
                  <a:pt x="7508777" y="4378734"/>
                </a:cubicBezTo>
                <a:cubicBezTo>
                  <a:pt x="7438998" y="4521016"/>
                  <a:pt x="7290717" y="4478331"/>
                  <a:pt x="7209309" y="4613499"/>
                </a:cubicBezTo>
                <a:cubicBezTo>
                  <a:pt x="7305255" y="4613499"/>
                  <a:pt x="7380849" y="4613499"/>
                  <a:pt x="7450627" y="4585042"/>
                </a:cubicBezTo>
                <a:cubicBezTo>
                  <a:pt x="7479702" y="4574373"/>
                  <a:pt x="7511684" y="4560144"/>
                  <a:pt x="7529129" y="4602828"/>
                </a:cubicBezTo>
                <a:cubicBezTo>
                  <a:pt x="7549482" y="4652628"/>
                  <a:pt x="7508777" y="4670412"/>
                  <a:pt x="7485517" y="4677526"/>
                </a:cubicBezTo>
                <a:cubicBezTo>
                  <a:pt x="7418645" y="4702425"/>
                  <a:pt x="7366312" y="4759339"/>
                  <a:pt x="7308162" y="4805580"/>
                </a:cubicBezTo>
                <a:cubicBezTo>
                  <a:pt x="7183142" y="4905177"/>
                  <a:pt x="7046491" y="4990547"/>
                  <a:pt x="6941823" y="5154171"/>
                </a:cubicBezTo>
                <a:cubicBezTo>
                  <a:pt x="7072659" y="5111487"/>
                  <a:pt x="7171512" y="5011889"/>
                  <a:pt x="7296533" y="4994104"/>
                </a:cubicBezTo>
                <a:cubicBezTo>
                  <a:pt x="7188956" y="5143500"/>
                  <a:pt x="7052306" y="5243097"/>
                  <a:pt x="6924378" y="5353367"/>
                </a:cubicBezTo>
                <a:cubicBezTo>
                  <a:pt x="6886581" y="5385379"/>
                  <a:pt x="6848784" y="5406721"/>
                  <a:pt x="6842970" y="5474306"/>
                </a:cubicBezTo>
                <a:cubicBezTo>
                  <a:pt x="6825524" y="5605917"/>
                  <a:pt x="6779006" y="5712629"/>
                  <a:pt x="6674337" y="5769542"/>
                </a:cubicBezTo>
                <a:cubicBezTo>
                  <a:pt x="6674337" y="5769542"/>
                  <a:pt x="6680152" y="5790884"/>
                  <a:pt x="6683059" y="5801555"/>
                </a:cubicBezTo>
                <a:cubicBezTo>
                  <a:pt x="6747024" y="5805112"/>
                  <a:pt x="6796450" y="5726858"/>
                  <a:pt x="6874952" y="5755314"/>
                </a:cubicBezTo>
                <a:cubicBezTo>
                  <a:pt x="6796450" y="5862025"/>
                  <a:pt x="6732487" y="5954508"/>
                  <a:pt x="6624910" y="6004307"/>
                </a:cubicBezTo>
                <a:cubicBezTo>
                  <a:pt x="6537687" y="6043434"/>
                  <a:pt x="6430111" y="6068335"/>
                  <a:pt x="6366147" y="6196388"/>
                </a:cubicBezTo>
                <a:cubicBezTo>
                  <a:pt x="6438834" y="6221287"/>
                  <a:pt x="6494075" y="6189274"/>
                  <a:pt x="6549317" y="6167932"/>
                </a:cubicBezTo>
                <a:cubicBezTo>
                  <a:pt x="6633633" y="6132361"/>
                  <a:pt x="6717949" y="6093234"/>
                  <a:pt x="6802265" y="6057663"/>
                </a:cubicBezTo>
                <a:cubicBezTo>
                  <a:pt x="6834248" y="6043434"/>
                  <a:pt x="6869137" y="6036320"/>
                  <a:pt x="6889489" y="6100347"/>
                </a:cubicBezTo>
                <a:cubicBezTo>
                  <a:pt x="6781913" y="6114575"/>
                  <a:pt x="6717949" y="6199945"/>
                  <a:pt x="6651077" y="6281757"/>
                </a:cubicBezTo>
                <a:cubicBezTo>
                  <a:pt x="6613281" y="6327999"/>
                  <a:pt x="6581298" y="6388469"/>
                  <a:pt x="6514427" y="6367127"/>
                </a:cubicBezTo>
                <a:cubicBezTo>
                  <a:pt x="6479538" y="6356456"/>
                  <a:pt x="6456278" y="6388469"/>
                  <a:pt x="6459185" y="6431153"/>
                </a:cubicBezTo>
                <a:cubicBezTo>
                  <a:pt x="6473723" y="6580550"/>
                  <a:pt x="6389406" y="6630349"/>
                  <a:pt x="6302183" y="6658805"/>
                </a:cubicBezTo>
                <a:cubicBezTo>
                  <a:pt x="6174255" y="6701489"/>
                  <a:pt x="6060864" y="6786859"/>
                  <a:pt x="5941659" y="6858000"/>
                </a:cubicBezTo>
                <a:lnTo>
                  <a:pt x="3114003" y="6858000"/>
                </a:lnTo>
                <a:lnTo>
                  <a:pt x="2238233" y="6858000"/>
                </a:lnTo>
                <a:lnTo>
                  <a:pt x="2022952" y="6858000"/>
                </a:lnTo>
                <a:lnTo>
                  <a:pt x="23467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ctrTitle"/>
          </p:nvPr>
        </p:nvSpPr>
        <p:spPr>
          <a:xfrm>
            <a:off x="932688" y="1673352"/>
            <a:ext cx="5596128" cy="3511296"/>
          </a:xfrm>
        </p:spPr>
        <p:txBody>
          <a:bodyPr anchor="ctr">
            <a:normAutofit/>
          </a:bodyPr>
          <a:lstStyle>
            <a:lvl1pPr algn="l">
              <a:lnSpc>
                <a:spcPct val="100000"/>
              </a:lnSpc>
              <a:defRPr sz="48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8110728" y="1674546"/>
            <a:ext cx="3401568" cy="3508908"/>
          </a:xfrm>
        </p:spPr>
        <p:txBody>
          <a:bodyPr anchor="ctr"/>
          <a:lstStyle>
            <a:lvl1pPr marL="0" indent="0" algn="l">
              <a:buNone/>
              <a:defRPr sz="28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and Content with 4 pictures">
    <p:spTree>
      <p:nvGrpSpPr>
        <p:cNvPr id="1" name=""/>
        <p:cNvGrpSpPr/>
        <p:nvPr/>
      </p:nvGrpSpPr>
      <p:grpSpPr>
        <a:xfrm>
          <a:off x="0" y="0"/>
          <a:ext cx="0" cy="0"/>
          <a:chOff x="0" y="0"/>
          <a:chExt cx="0" cy="0"/>
        </a:xfrm>
      </p:grpSpPr>
      <p:sp>
        <p:nvSpPr>
          <p:cNvPr id="24" name="Picture Placeholder 23"/>
          <p:cNvSpPr>
            <a:spLocks noGrp="1"/>
          </p:cNvSpPr>
          <p:nvPr>
            <p:ph type="pic" sz="quarter" idx="15"/>
          </p:nvPr>
        </p:nvSpPr>
        <p:spPr>
          <a:xfrm>
            <a:off x="4726728" y="3802958"/>
            <a:ext cx="4228282" cy="3055043"/>
          </a:xfrm>
          <a:custGeom>
            <a:avLst/>
            <a:gdLst>
              <a:gd name="connsiteX0" fmla="*/ 638975 w 4228282"/>
              <a:gd name="connsiteY0" fmla="*/ 0 h 3055043"/>
              <a:gd name="connsiteX1" fmla="*/ 4228282 w 4228282"/>
              <a:gd name="connsiteY1" fmla="*/ 0 h 3055043"/>
              <a:gd name="connsiteX2" fmla="*/ 4228282 w 4228282"/>
              <a:gd name="connsiteY2" fmla="*/ 3055043 h 3055043"/>
              <a:gd name="connsiteX3" fmla="*/ 1946893 w 4228282"/>
              <a:gd name="connsiteY3" fmla="*/ 3055043 h 3055043"/>
              <a:gd name="connsiteX4" fmla="*/ 1506276 w 4228282"/>
              <a:gd name="connsiteY4" fmla="*/ 2855018 h 3055043"/>
              <a:gd name="connsiteX5" fmla="*/ 1314394 w 4228282"/>
              <a:gd name="connsiteY5" fmla="*/ 2626417 h 3055043"/>
              <a:gd name="connsiteX6" fmla="*/ 1246880 w 4228282"/>
              <a:gd name="connsiteY6" fmla="*/ 2562124 h 3055043"/>
              <a:gd name="connsiteX7" fmla="*/ 1079872 w 4228282"/>
              <a:gd name="connsiteY7" fmla="*/ 2476399 h 3055043"/>
              <a:gd name="connsiteX8" fmla="*/ 788495 w 4228282"/>
              <a:gd name="connsiteY8" fmla="*/ 2294233 h 3055043"/>
              <a:gd name="connsiteX9" fmla="*/ 895097 w 4228282"/>
              <a:gd name="connsiteY9" fmla="*/ 2251371 h 3055043"/>
              <a:gd name="connsiteX10" fmla="*/ 1204239 w 4228282"/>
              <a:gd name="connsiteY10" fmla="*/ 2362099 h 3055043"/>
              <a:gd name="connsiteX11" fmla="*/ 1428102 w 4228282"/>
              <a:gd name="connsiteY11" fmla="*/ 2390674 h 3055043"/>
              <a:gd name="connsiteX12" fmla="*/ 1111852 w 4228282"/>
              <a:gd name="connsiteY12" fmla="*/ 2197793 h 3055043"/>
              <a:gd name="connsiteX13" fmla="*/ 806262 w 4228282"/>
              <a:gd name="connsiteY13" fmla="*/ 1947762 h 3055043"/>
              <a:gd name="connsiteX14" fmla="*/ 1040785 w 4228282"/>
              <a:gd name="connsiteY14" fmla="*/ 1994196 h 3055043"/>
              <a:gd name="connsiteX15" fmla="*/ 1051445 w 4228282"/>
              <a:gd name="connsiteY15" fmla="*/ 1962049 h 3055043"/>
              <a:gd name="connsiteX16" fmla="*/ 845349 w 4228282"/>
              <a:gd name="connsiteY16" fmla="*/ 1665583 h 3055043"/>
              <a:gd name="connsiteX17" fmla="*/ 745855 w 4228282"/>
              <a:gd name="connsiteY17" fmla="*/ 1544140 h 3055043"/>
              <a:gd name="connsiteX18" fmla="*/ 291024 w 4228282"/>
              <a:gd name="connsiteY18" fmla="*/ 1183381 h 3055043"/>
              <a:gd name="connsiteX19" fmla="*/ 724535 w 4228282"/>
              <a:gd name="connsiteY19" fmla="*/ 1344115 h 3055043"/>
              <a:gd name="connsiteX20" fmla="*/ 276811 w 4228282"/>
              <a:gd name="connsiteY20" fmla="*/ 994071 h 3055043"/>
              <a:gd name="connsiteX21" fmla="*/ 60055 w 4228282"/>
              <a:gd name="connsiteY21" fmla="*/ 865484 h 3055043"/>
              <a:gd name="connsiteX22" fmla="*/ 6755 w 4228282"/>
              <a:gd name="connsiteY22" fmla="*/ 790474 h 3055043"/>
              <a:gd name="connsiteX23" fmla="*/ 102696 w 4228282"/>
              <a:gd name="connsiteY23" fmla="*/ 772614 h 3055043"/>
              <a:gd name="connsiteX24" fmla="*/ 397625 w 4228282"/>
              <a:gd name="connsiteY24" fmla="*/ 801190 h 3055043"/>
              <a:gd name="connsiteX25" fmla="*/ 31628 w 4228282"/>
              <a:gd name="connsiteY25" fmla="*/ 565446 h 3055043"/>
              <a:gd name="connsiteX26" fmla="*/ 305237 w 4228282"/>
              <a:gd name="connsiteY26" fmla="*/ 601165 h 3055043"/>
              <a:gd name="connsiteX27" fmla="*/ 383412 w 4228282"/>
              <a:gd name="connsiteY27" fmla="*/ 508296 h 3055043"/>
              <a:gd name="connsiteX28" fmla="*/ 511333 w 4228282"/>
              <a:gd name="connsiteY28" fmla="*/ 358278 h 3055043"/>
              <a:gd name="connsiteX29" fmla="*/ 600167 w 4228282"/>
              <a:gd name="connsiteY29" fmla="*/ 276124 h 3055043"/>
              <a:gd name="connsiteX30" fmla="*/ 635701 w 4228282"/>
              <a:gd name="connsiteY30" fmla="*/ 11805 h 305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8282" h="3055043">
                <a:moveTo>
                  <a:pt x="638975" y="0"/>
                </a:moveTo>
                <a:lnTo>
                  <a:pt x="4228282" y="0"/>
                </a:lnTo>
                <a:lnTo>
                  <a:pt x="4228282"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3" name="Picture Placeholder 22"/>
          <p:cNvSpPr>
            <a:spLocks noGrp="1"/>
          </p:cNvSpPr>
          <p:nvPr>
            <p:ph type="pic" sz="quarter" idx="16"/>
          </p:nvPr>
        </p:nvSpPr>
        <p:spPr>
          <a:xfrm>
            <a:off x="4726375" y="0"/>
            <a:ext cx="4228635" cy="3694372"/>
          </a:xfrm>
          <a:custGeom>
            <a:avLst/>
            <a:gdLst>
              <a:gd name="connsiteX0" fmla="*/ 1225911 w 4228635"/>
              <a:gd name="connsiteY0" fmla="*/ 0 h 3694372"/>
              <a:gd name="connsiteX1" fmla="*/ 4228635 w 4228635"/>
              <a:gd name="connsiteY1" fmla="*/ 0 h 3694372"/>
              <a:gd name="connsiteX2" fmla="*/ 4228635 w 4228635"/>
              <a:gd name="connsiteY2" fmla="*/ 3694372 h 3694372"/>
              <a:gd name="connsiteX3" fmla="*/ 649353 w 4228635"/>
              <a:gd name="connsiteY3" fmla="*/ 3694372 h 3694372"/>
              <a:gd name="connsiteX4" fmla="*/ 648934 w 4228635"/>
              <a:gd name="connsiteY4" fmla="*/ 3686621 h 3694372"/>
              <a:gd name="connsiteX5" fmla="*/ 554325 w 4228635"/>
              <a:gd name="connsiteY5" fmla="*/ 3554015 h 3694372"/>
              <a:gd name="connsiteX6" fmla="*/ 348230 w 4228635"/>
              <a:gd name="connsiteY6" fmla="*/ 3407569 h 3694372"/>
              <a:gd name="connsiteX7" fmla="*/ 408637 w 4228635"/>
              <a:gd name="connsiteY7" fmla="*/ 3243263 h 3694372"/>
              <a:gd name="connsiteX8" fmla="*/ 845701 w 4228635"/>
              <a:gd name="connsiteY8" fmla="*/ 3343275 h 3694372"/>
              <a:gd name="connsiteX9" fmla="*/ 195435 w 4228635"/>
              <a:gd name="connsiteY9" fmla="*/ 2953940 h 3694372"/>
              <a:gd name="connsiteX10" fmla="*/ 305589 w 4228635"/>
              <a:gd name="connsiteY10" fmla="*/ 2936081 h 3694372"/>
              <a:gd name="connsiteX11" fmla="*/ 700013 w 4228635"/>
              <a:gd name="connsiteY11" fmla="*/ 2714625 h 3694372"/>
              <a:gd name="connsiteX12" fmla="*/ 721333 w 4228635"/>
              <a:gd name="connsiteY12" fmla="*/ 2703909 h 3694372"/>
              <a:gd name="connsiteX13" fmla="*/ 788847 w 4228635"/>
              <a:gd name="connsiteY13" fmla="*/ 2564606 h 3694372"/>
              <a:gd name="connsiteX14" fmla="*/ 1002049 w 4228635"/>
              <a:gd name="connsiteY14" fmla="*/ 2543175 h 3694372"/>
              <a:gd name="connsiteX15" fmla="*/ 1179718 w 4228635"/>
              <a:gd name="connsiteY15" fmla="*/ 2575322 h 3694372"/>
              <a:gd name="connsiteX16" fmla="*/ 1371600 w 4228635"/>
              <a:gd name="connsiteY16" fmla="*/ 2536031 h 3694372"/>
              <a:gd name="connsiteX17" fmla="*/ 1542161 w 4228635"/>
              <a:gd name="connsiteY17" fmla="*/ 2553891 h 3694372"/>
              <a:gd name="connsiteX18" fmla="*/ 1687849 w 4228635"/>
              <a:gd name="connsiteY18" fmla="*/ 2528888 h 3694372"/>
              <a:gd name="connsiteX19" fmla="*/ 1545714 w 4228635"/>
              <a:gd name="connsiteY19" fmla="*/ 2411015 h 3694372"/>
              <a:gd name="connsiteX20" fmla="*/ 1346726 w 4228635"/>
              <a:gd name="connsiteY20" fmla="*/ 2411015 h 3694372"/>
              <a:gd name="connsiteX21" fmla="*/ 1204591 w 4228635"/>
              <a:gd name="connsiteY21" fmla="*/ 2336007 h 3694372"/>
              <a:gd name="connsiteX22" fmla="*/ 1069563 w 4228635"/>
              <a:gd name="connsiteY22" fmla="*/ 2200275 h 3694372"/>
              <a:gd name="connsiteX23" fmla="*/ 593412 w 4228635"/>
              <a:gd name="connsiteY23" fmla="*/ 1982390 h 3694372"/>
              <a:gd name="connsiteX24" fmla="*/ 508131 w 4228635"/>
              <a:gd name="connsiteY24" fmla="*/ 1900238 h 3694372"/>
              <a:gd name="connsiteX25" fmla="*/ 1865518 w 4228635"/>
              <a:gd name="connsiteY25" fmla="*/ 2218135 h 3694372"/>
              <a:gd name="connsiteX26" fmla="*/ 1446220 w 4228635"/>
              <a:gd name="connsiteY26" fmla="*/ 2085975 h 3694372"/>
              <a:gd name="connsiteX27" fmla="*/ 1730490 w 4228635"/>
              <a:gd name="connsiteY27" fmla="*/ 2110978 h 3694372"/>
              <a:gd name="connsiteX28" fmla="*/ 1886838 w 4228635"/>
              <a:gd name="connsiteY28" fmla="*/ 2021681 h 3694372"/>
              <a:gd name="connsiteX29" fmla="*/ 1886838 w 4228635"/>
              <a:gd name="connsiteY29" fmla="*/ 1993106 h 3694372"/>
              <a:gd name="connsiteX30" fmla="*/ 1769577 w 4228635"/>
              <a:gd name="connsiteY30" fmla="*/ 1910953 h 3694372"/>
              <a:gd name="connsiteX31" fmla="*/ 1702063 w 4228635"/>
              <a:gd name="connsiteY31" fmla="*/ 1857375 h 3694372"/>
              <a:gd name="connsiteX32" fmla="*/ 1517288 w 4228635"/>
              <a:gd name="connsiteY32" fmla="*/ 1664493 h 3694372"/>
              <a:gd name="connsiteX33" fmla="*/ 1648762 w 4228635"/>
              <a:gd name="connsiteY33" fmla="*/ 1643062 h 3694372"/>
              <a:gd name="connsiteX34" fmla="*/ 1698509 w 4228635"/>
              <a:gd name="connsiteY34" fmla="*/ 1603772 h 3694372"/>
              <a:gd name="connsiteX35" fmla="*/ 1662976 w 4228635"/>
              <a:gd name="connsiteY35" fmla="*/ 1546622 h 3694372"/>
              <a:gd name="connsiteX36" fmla="*/ 1254338 w 4228635"/>
              <a:gd name="connsiteY36" fmla="*/ 1371600 h 3694372"/>
              <a:gd name="connsiteX37" fmla="*/ 1222358 w 4228635"/>
              <a:gd name="connsiteY37" fmla="*/ 1235869 h 3694372"/>
              <a:gd name="connsiteX38" fmla="*/ 1300532 w 4228635"/>
              <a:gd name="connsiteY38" fmla="*/ 1214437 h 3694372"/>
              <a:gd name="connsiteX39" fmla="*/ 1389366 w 4228635"/>
              <a:gd name="connsiteY39" fmla="*/ 1225153 h 3694372"/>
              <a:gd name="connsiteX40" fmla="*/ 1318299 w 4228635"/>
              <a:gd name="connsiteY40" fmla="*/ 1117997 h 3694372"/>
              <a:gd name="connsiteX41" fmla="*/ 1030476 w 4228635"/>
              <a:gd name="connsiteY41" fmla="*/ 1010841 h 3694372"/>
              <a:gd name="connsiteX42" fmla="*/ 977176 w 4228635"/>
              <a:gd name="connsiteY42" fmla="*/ 953690 h 3694372"/>
              <a:gd name="connsiteX43" fmla="*/ 1048243 w 4228635"/>
              <a:gd name="connsiteY43" fmla="*/ 925115 h 3694372"/>
              <a:gd name="connsiteX44" fmla="*/ 1101544 w 4228635"/>
              <a:gd name="connsiteY44" fmla="*/ 914400 h 3694372"/>
              <a:gd name="connsiteX45" fmla="*/ 0 w 4228635"/>
              <a:gd name="connsiteY45" fmla="*/ 467915 h 3694372"/>
              <a:gd name="connsiteX46" fmla="*/ 248735 w 4228635"/>
              <a:gd name="connsiteY46" fmla="*/ 464344 h 3694372"/>
              <a:gd name="connsiteX47" fmla="*/ 493918 w 4228635"/>
              <a:gd name="connsiteY47" fmla="*/ 535781 h 3694372"/>
              <a:gd name="connsiteX48" fmla="*/ 753314 w 4228635"/>
              <a:gd name="connsiteY48" fmla="*/ 525066 h 3694372"/>
              <a:gd name="connsiteX49" fmla="*/ 998496 w 4228635"/>
              <a:gd name="connsiteY49" fmla="*/ 560785 h 3694372"/>
              <a:gd name="connsiteX50" fmla="*/ 1211698 w 4228635"/>
              <a:gd name="connsiteY50" fmla="*/ 560785 h 3694372"/>
              <a:gd name="connsiteX51" fmla="*/ 1012709 w 4228635"/>
              <a:gd name="connsiteY51" fmla="*/ 507206 h 3694372"/>
              <a:gd name="connsiteX52" fmla="*/ 938089 w 4228635"/>
              <a:gd name="connsiteY52" fmla="*/ 417909 h 3694372"/>
              <a:gd name="connsiteX53" fmla="*/ 962962 w 4228635"/>
              <a:gd name="connsiteY53" fmla="*/ 335757 h 3694372"/>
              <a:gd name="connsiteX54" fmla="*/ 1044690 w 4228635"/>
              <a:gd name="connsiteY54" fmla="*/ 360759 h 3694372"/>
              <a:gd name="connsiteX55" fmla="*/ 1140631 w 4228635"/>
              <a:gd name="connsiteY55" fmla="*/ 453629 h 3694372"/>
              <a:gd name="connsiteX56" fmla="*/ 1161951 w 4228635"/>
              <a:gd name="connsiteY56" fmla="*/ 396478 h 3694372"/>
              <a:gd name="connsiteX57" fmla="*/ 1218805 w 4228635"/>
              <a:gd name="connsiteY57" fmla="*/ 353615 h 3694372"/>
              <a:gd name="connsiteX58" fmla="*/ 1545714 w 4228635"/>
              <a:gd name="connsiteY58" fmla="*/ 375047 h 3694372"/>
              <a:gd name="connsiteX59" fmla="*/ 1328959 w 4228635"/>
              <a:gd name="connsiteY59" fmla="*/ 192881 h 3694372"/>
              <a:gd name="connsiteX60" fmla="*/ 1190378 w 4228635"/>
              <a:gd name="connsiteY60" fmla="*/ 164306 h 3694372"/>
              <a:gd name="connsiteX61" fmla="*/ 1158398 w 4228635"/>
              <a:gd name="connsiteY61" fmla="*/ 89297 h 3694372"/>
              <a:gd name="connsiteX62" fmla="*/ 1222358 w 4228635"/>
              <a:gd name="connsiteY62" fmla="*/ 71437 h 3694372"/>
              <a:gd name="connsiteX63" fmla="*/ 1542161 w 4228635"/>
              <a:gd name="connsiteY63" fmla="*/ 135731 h 3694372"/>
              <a:gd name="connsiteX64" fmla="*/ 1595462 w 4228635"/>
              <a:gd name="connsiteY64" fmla="*/ 110728 h 3694372"/>
              <a:gd name="connsiteX65" fmla="*/ 1225911 w 4228635"/>
              <a:gd name="connsiteY65" fmla="*/ 0 h 3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28635" h="3694372">
                <a:moveTo>
                  <a:pt x="1225911" y="0"/>
                </a:moveTo>
                <a:lnTo>
                  <a:pt x="4228635" y="0"/>
                </a:lnTo>
                <a:lnTo>
                  <a:pt x="4228635" y="3694372"/>
                </a:lnTo>
                <a:lnTo>
                  <a:pt x="649353" y="3694372"/>
                </a:lnTo>
                <a:lnTo>
                  <a:pt x="648934" y="3686621"/>
                </a:lnTo>
                <a:cubicBezTo>
                  <a:pt x="636941" y="3642419"/>
                  <a:pt x="605849" y="3602236"/>
                  <a:pt x="554325" y="3554015"/>
                </a:cubicBezTo>
                <a:cubicBezTo>
                  <a:pt x="493918" y="3500438"/>
                  <a:pt x="433510" y="3454003"/>
                  <a:pt x="348230" y="3407569"/>
                </a:cubicBezTo>
                <a:cubicBezTo>
                  <a:pt x="543665" y="3382565"/>
                  <a:pt x="341123" y="3296841"/>
                  <a:pt x="408637" y="3243263"/>
                </a:cubicBezTo>
                <a:cubicBezTo>
                  <a:pt x="547218" y="3221831"/>
                  <a:pt x="657373" y="3393282"/>
                  <a:pt x="845701" y="3343275"/>
                </a:cubicBezTo>
                <a:cubicBezTo>
                  <a:pt x="618286" y="3196828"/>
                  <a:pt x="362443" y="3150393"/>
                  <a:pt x="195435" y="2953940"/>
                </a:cubicBezTo>
                <a:cubicBezTo>
                  <a:pt x="234522" y="2911078"/>
                  <a:pt x="273609" y="2953940"/>
                  <a:pt x="305589" y="2936081"/>
                </a:cubicBezTo>
                <a:cubicBezTo>
                  <a:pt x="305589" y="2925365"/>
                  <a:pt x="678693" y="2993232"/>
                  <a:pt x="700013" y="2714625"/>
                </a:cubicBezTo>
                <a:cubicBezTo>
                  <a:pt x="707120" y="2714625"/>
                  <a:pt x="714227" y="2714625"/>
                  <a:pt x="721333" y="2703909"/>
                </a:cubicBezTo>
                <a:cubicBezTo>
                  <a:pt x="760420" y="2664619"/>
                  <a:pt x="724887" y="2571750"/>
                  <a:pt x="788847" y="2564606"/>
                </a:cubicBezTo>
                <a:cubicBezTo>
                  <a:pt x="859915" y="2557462"/>
                  <a:pt x="927429" y="2525315"/>
                  <a:pt x="1002049" y="2543175"/>
                </a:cubicBezTo>
                <a:cubicBezTo>
                  <a:pt x="1058903" y="2557462"/>
                  <a:pt x="1119310" y="2575322"/>
                  <a:pt x="1179718" y="2575322"/>
                </a:cubicBezTo>
                <a:cubicBezTo>
                  <a:pt x="1243678" y="2575322"/>
                  <a:pt x="1332512" y="2696766"/>
                  <a:pt x="1371600" y="2536031"/>
                </a:cubicBezTo>
                <a:cubicBezTo>
                  <a:pt x="1371600" y="2528888"/>
                  <a:pt x="1481754" y="2546747"/>
                  <a:pt x="1542161" y="2553891"/>
                </a:cubicBezTo>
                <a:cubicBezTo>
                  <a:pt x="1591908" y="2561035"/>
                  <a:pt x="1652316" y="2593181"/>
                  <a:pt x="1687849" y="2528888"/>
                </a:cubicBezTo>
                <a:cubicBezTo>
                  <a:pt x="1705616" y="2489596"/>
                  <a:pt x="1620335" y="2418159"/>
                  <a:pt x="1545714" y="2411015"/>
                </a:cubicBezTo>
                <a:cubicBezTo>
                  <a:pt x="1478201" y="2403872"/>
                  <a:pt x="1410687" y="2396728"/>
                  <a:pt x="1346726" y="2411015"/>
                </a:cubicBezTo>
                <a:cubicBezTo>
                  <a:pt x="1268552" y="2428875"/>
                  <a:pt x="1225911" y="2400300"/>
                  <a:pt x="1204591" y="2336007"/>
                </a:cubicBezTo>
                <a:cubicBezTo>
                  <a:pt x="1179718" y="2268141"/>
                  <a:pt x="1133524" y="2232422"/>
                  <a:pt x="1069563" y="2200275"/>
                </a:cubicBezTo>
                <a:cubicBezTo>
                  <a:pt x="913215" y="2121694"/>
                  <a:pt x="763974" y="2028825"/>
                  <a:pt x="593412" y="1982390"/>
                </a:cubicBezTo>
                <a:cubicBezTo>
                  <a:pt x="561432" y="1975246"/>
                  <a:pt x="522345" y="1960959"/>
                  <a:pt x="508131" y="1900238"/>
                </a:cubicBezTo>
                <a:cubicBezTo>
                  <a:pt x="970069" y="1993106"/>
                  <a:pt x="1389366" y="2232422"/>
                  <a:pt x="1865518" y="2218135"/>
                </a:cubicBezTo>
                <a:cubicBezTo>
                  <a:pt x="1737596" y="2143125"/>
                  <a:pt x="1584802" y="2139554"/>
                  <a:pt x="1446220" y="2085975"/>
                </a:cubicBezTo>
                <a:cubicBezTo>
                  <a:pt x="1545714" y="2046685"/>
                  <a:pt x="1638102" y="2089547"/>
                  <a:pt x="1730490" y="2110978"/>
                </a:cubicBezTo>
                <a:cubicBezTo>
                  <a:pt x="1808664" y="2128837"/>
                  <a:pt x="1879731" y="2132410"/>
                  <a:pt x="1886838" y="2021681"/>
                </a:cubicBezTo>
                <a:cubicBezTo>
                  <a:pt x="1886838" y="2010965"/>
                  <a:pt x="1886838" y="2003821"/>
                  <a:pt x="1886838" y="1993106"/>
                </a:cubicBezTo>
                <a:cubicBezTo>
                  <a:pt x="1858411" y="1946672"/>
                  <a:pt x="1819324" y="1925240"/>
                  <a:pt x="1769577" y="1910953"/>
                </a:cubicBezTo>
                <a:cubicBezTo>
                  <a:pt x="1741150" y="1903809"/>
                  <a:pt x="1702063" y="1889522"/>
                  <a:pt x="1702063" y="1857375"/>
                </a:cubicBezTo>
                <a:cubicBezTo>
                  <a:pt x="1705616" y="1735931"/>
                  <a:pt x="1609675" y="1700212"/>
                  <a:pt x="1517288" y="1664493"/>
                </a:cubicBezTo>
                <a:cubicBezTo>
                  <a:pt x="1567035" y="1603772"/>
                  <a:pt x="1609675" y="1646635"/>
                  <a:pt x="1648762" y="1643062"/>
                </a:cubicBezTo>
                <a:cubicBezTo>
                  <a:pt x="1673636" y="1639491"/>
                  <a:pt x="1698509" y="1635919"/>
                  <a:pt x="1698509" y="1603772"/>
                </a:cubicBezTo>
                <a:cubicBezTo>
                  <a:pt x="1698509" y="1578769"/>
                  <a:pt x="1687849" y="1546622"/>
                  <a:pt x="1662976" y="1546622"/>
                </a:cubicBezTo>
                <a:cubicBezTo>
                  <a:pt x="1506628" y="1543050"/>
                  <a:pt x="1417793" y="1371600"/>
                  <a:pt x="1254338" y="1371600"/>
                </a:cubicBezTo>
                <a:cubicBezTo>
                  <a:pt x="1154844" y="1371600"/>
                  <a:pt x="1304086" y="1275159"/>
                  <a:pt x="1222358" y="1235869"/>
                </a:cubicBezTo>
                <a:cubicBezTo>
                  <a:pt x="1204591" y="1225153"/>
                  <a:pt x="1272105" y="1210866"/>
                  <a:pt x="1300532" y="1214437"/>
                </a:cubicBezTo>
                <a:cubicBezTo>
                  <a:pt x="1328959" y="1218009"/>
                  <a:pt x="1353833" y="1243013"/>
                  <a:pt x="1389366" y="1225153"/>
                </a:cubicBezTo>
                <a:cubicBezTo>
                  <a:pt x="1407133" y="1160860"/>
                  <a:pt x="1360939" y="1135856"/>
                  <a:pt x="1318299" y="1117997"/>
                </a:cubicBezTo>
                <a:cubicBezTo>
                  <a:pt x="1225911" y="1075135"/>
                  <a:pt x="1133524" y="1025129"/>
                  <a:pt x="1030476" y="1010841"/>
                </a:cubicBezTo>
                <a:cubicBezTo>
                  <a:pt x="994943" y="1007269"/>
                  <a:pt x="973622" y="989409"/>
                  <a:pt x="977176" y="953690"/>
                </a:cubicBezTo>
                <a:cubicBezTo>
                  <a:pt x="984282" y="907256"/>
                  <a:pt x="1019816" y="921544"/>
                  <a:pt x="1048243" y="925115"/>
                </a:cubicBezTo>
                <a:cubicBezTo>
                  <a:pt x="1066010" y="928688"/>
                  <a:pt x="1083777" y="939403"/>
                  <a:pt x="1101544" y="914400"/>
                </a:cubicBezTo>
                <a:cubicBezTo>
                  <a:pt x="685800" y="660797"/>
                  <a:pt x="465491" y="675085"/>
                  <a:pt x="0" y="467915"/>
                </a:cubicBezTo>
                <a:cubicBezTo>
                  <a:pt x="103047" y="428625"/>
                  <a:pt x="177668" y="457200"/>
                  <a:pt x="248735" y="464344"/>
                </a:cubicBezTo>
                <a:cubicBezTo>
                  <a:pt x="426404" y="482203"/>
                  <a:pt x="316249" y="514350"/>
                  <a:pt x="493918" y="535781"/>
                </a:cubicBezTo>
                <a:cubicBezTo>
                  <a:pt x="579199" y="546497"/>
                  <a:pt x="657373" y="582216"/>
                  <a:pt x="753314" y="525066"/>
                </a:cubicBezTo>
                <a:cubicBezTo>
                  <a:pt x="817274" y="485775"/>
                  <a:pt x="920322" y="528637"/>
                  <a:pt x="998496" y="560785"/>
                </a:cubicBezTo>
                <a:cubicBezTo>
                  <a:pt x="1062457" y="589360"/>
                  <a:pt x="1126417" y="596503"/>
                  <a:pt x="1211698" y="560785"/>
                </a:cubicBezTo>
                <a:cubicBezTo>
                  <a:pt x="1133524" y="539354"/>
                  <a:pt x="1073117" y="521494"/>
                  <a:pt x="1012709" y="507206"/>
                </a:cubicBezTo>
                <a:cubicBezTo>
                  <a:pt x="962962" y="496491"/>
                  <a:pt x="934535" y="471488"/>
                  <a:pt x="938089" y="417909"/>
                </a:cubicBezTo>
                <a:cubicBezTo>
                  <a:pt x="938089" y="389334"/>
                  <a:pt x="927429" y="350044"/>
                  <a:pt x="962962" y="335757"/>
                </a:cubicBezTo>
                <a:cubicBezTo>
                  <a:pt x="991389" y="321469"/>
                  <a:pt x="1030476" y="335757"/>
                  <a:pt x="1044690" y="360759"/>
                </a:cubicBezTo>
                <a:cubicBezTo>
                  <a:pt x="1062457" y="407194"/>
                  <a:pt x="1080223" y="450056"/>
                  <a:pt x="1140631" y="453629"/>
                </a:cubicBezTo>
                <a:cubicBezTo>
                  <a:pt x="1222358" y="460771"/>
                  <a:pt x="1176164" y="432197"/>
                  <a:pt x="1161951" y="396478"/>
                </a:cubicBezTo>
                <a:cubicBezTo>
                  <a:pt x="1147737" y="357188"/>
                  <a:pt x="1190378" y="346472"/>
                  <a:pt x="1218805" y="353615"/>
                </a:cubicBezTo>
                <a:cubicBezTo>
                  <a:pt x="1325406" y="385763"/>
                  <a:pt x="1435560" y="328613"/>
                  <a:pt x="1545714" y="375047"/>
                </a:cubicBezTo>
                <a:cubicBezTo>
                  <a:pt x="1517288" y="260747"/>
                  <a:pt x="1456880" y="210741"/>
                  <a:pt x="1328959" y="192881"/>
                </a:cubicBezTo>
                <a:cubicBezTo>
                  <a:pt x="1282765" y="189310"/>
                  <a:pt x="1233018" y="196453"/>
                  <a:pt x="1190378" y="164306"/>
                </a:cubicBezTo>
                <a:cubicBezTo>
                  <a:pt x="1165504" y="146447"/>
                  <a:pt x="1140631" y="125016"/>
                  <a:pt x="1158398" y="89297"/>
                </a:cubicBezTo>
                <a:cubicBezTo>
                  <a:pt x="1169058" y="64294"/>
                  <a:pt x="1197484" y="64294"/>
                  <a:pt x="1222358" y="71437"/>
                </a:cubicBezTo>
                <a:cubicBezTo>
                  <a:pt x="1325406" y="110728"/>
                  <a:pt x="1435560" y="121444"/>
                  <a:pt x="1542161" y="135731"/>
                </a:cubicBezTo>
                <a:cubicBezTo>
                  <a:pt x="1559928" y="139303"/>
                  <a:pt x="1577695" y="146447"/>
                  <a:pt x="1595462" y="110728"/>
                </a:cubicBezTo>
                <a:cubicBezTo>
                  <a:pt x="1471094" y="78581"/>
                  <a:pt x="1350279" y="35719"/>
                  <a:pt x="1225911" y="0"/>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p:nvPr>
        </p:nvSpPr>
        <p:spPr>
          <a:xfrm>
            <a:off x="838200" y="365125"/>
            <a:ext cx="3200400" cy="2103436"/>
          </a:xfrm>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838200" y="2643186"/>
            <a:ext cx="3816096" cy="3529014"/>
          </a:xfrm>
        </p:spPr>
        <p:txBody>
          <a:bodyPr/>
          <a:lstStyle>
            <a:lvl1pPr marL="0" indent="0">
              <a:buNone/>
              <a:defRPr sz="2000"/>
            </a:lvl1pPr>
            <a:lvl2pPr marL="228600">
              <a:defRPr/>
            </a:lvl2pPr>
            <a:lvl3pPr marL="457200">
              <a:defRPr/>
            </a:lvl3pPr>
            <a:lvl4pPr marL="685800">
              <a:defRPr/>
            </a:lvl4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p:txBody>
      </p:sp>
      <p:sp>
        <p:nvSpPr>
          <p:cNvPr id="5" name="Footer Placeholder 4"/>
          <p:cNvSpPr>
            <a:spLocks noGrp="1"/>
          </p:cNvSpPr>
          <p:nvPr>
            <p:ph type="ftr" sz="quarter" idx="11"/>
          </p:nvPr>
        </p:nvSpPr>
        <p:spPr>
          <a:xfrm>
            <a:off x="838200" y="6356350"/>
            <a:ext cx="4114800" cy="365125"/>
          </a:xfrm>
        </p:spPr>
        <p:txBody>
          <a:bodyPr/>
          <a:lstStyle>
            <a:lvl1pPr algn="l">
              <a:defRPr/>
            </a:lvl1pPr>
          </a:lstStyle>
          <a:p>
            <a:pPr algn="l"/>
            <a:r>
              <a:rPr lang="en-US" dirty="0"/>
              <a:t>Presentation Title</a:t>
            </a:r>
            <a:endParaRPr lang="en-US" dirty="0"/>
          </a:p>
        </p:txBody>
      </p:sp>
      <p:sp>
        <p:nvSpPr>
          <p:cNvPr id="19" name="Picture Placeholder 18"/>
          <p:cNvSpPr>
            <a:spLocks noGrp="1"/>
          </p:cNvSpPr>
          <p:nvPr>
            <p:ph type="pic" sz="quarter" idx="13"/>
          </p:nvPr>
        </p:nvSpPr>
        <p:spPr>
          <a:xfrm>
            <a:off x="9082087" y="0"/>
            <a:ext cx="3109415" cy="3694372"/>
          </a:xfrm>
        </p:spPr>
        <p:txBody>
          <a:bodyPr anchor="ctr"/>
          <a:lstStyle>
            <a:lvl1pPr algn="ctr">
              <a:buNone/>
              <a:defRPr/>
            </a:lvl1pPr>
          </a:lstStyle>
          <a:p>
            <a:r>
              <a:rPr lang="en-US"/>
              <a:t>Click icon to add picture</a:t>
            </a:r>
            <a:endParaRPr lang="en-US" dirty="0"/>
          </a:p>
        </p:txBody>
      </p:sp>
      <p:sp>
        <p:nvSpPr>
          <p:cNvPr id="20" name="Picture Placeholder 18"/>
          <p:cNvSpPr>
            <a:spLocks noGrp="1"/>
          </p:cNvSpPr>
          <p:nvPr>
            <p:ph type="pic" sz="quarter" idx="14"/>
          </p:nvPr>
        </p:nvSpPr>
        <p:spPr>
          <a:xfrm>
            <a:off x="9081588" y="3802957"/>
            <a:ext cx="3109415" cy="3055044"/>
          </a:xfrm>
        </p:spPr>
        <p:txBody>
          <a:bodyPr anchor="ctr"/>
          <a:lstStyle>
            <a:lvl1pPr algn="ctr">
              <a:buNone/>
              <a:defRPr/>
            </a:lvl1pPr>
          </a:lstStyle>
          <a:p>
            <a:r>
              <a:rPr lang="en-US"/>
              <a:t>Click icon to add picture</a:t>
            </a:r>
            <a:endParaRPr 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9" name="Freeform: Shape 8" descr="Tag=AccentColor&#10;Flavor=Light&#10;Target=Fill"/>
          <p:cNvSpPr/>
          <p:nvPr userDrawn="1"/>
        </p:nvSpPr>
        <p:spPr>
          <a:xfrm>
            <a:off x="380990" y="1327050"/>
            <a:ext cx="6079676" cy="4114233"/>
          </a:xfrm>
          <a:custGeom>
            <a:avLst/>
            <a:gdLst>
              <a:gd name="connsiteX0" fmla="*/ 1164045 w 7323233"/>
              <a:gd name="connsiteY0" fmla="*/ 25 h 5835507"/>
              <a:gd name="connsiteX1" fmla="*/ 1213723 w 7323233"/>
              <a:gd name="connsiteY1" fmla="*/ 8385 h 5835507"/>
              <a:gd name="connsiteX2" fmla="*/ 2251656 w 7323233"/>
              <a:gd name="connsiteY2" fmla="*/ 138318 h 5835507"/>
              <a:gd name="connsiteX3" fmla="*/ 3226534 w 7323233"/>
              <a:gd name="connsiteY3" fmla="*/ 205194 h 5835507"/>
              <a:gd name="connsiteX4" fmla="*/ 4404335 w 7323233"/>
              <a:gd name="connsiteY4" fmla="*/ 316784 h 5835507"/>
              <a:gd name="connsiteX5" fmla="*/ 5225968 w 7323233"/>
              <a:gd name="connsiteY5" fmla="*/ 350415 h 5835507"/>
              <a:gd name="connsiteX6" fmla="*/ 5266859 w 7323233"/>
              <a:gd name="connsiteY6" fmla="*/ 348884 h 5835507"/>
              <a:gd name="connsiteX7" fmla="*/ 5685318 w 7323233"/>
              <a:gd name="connsiteY7" fmla="*/ 399712 h 5835507"/>
              <a:gd name="connsiteX8" fmla="*/ 5411315 w 7323233"/>
              <a:gd name="connsiteY8" fmla="*/ 618305 h 5835507"/>
              <a:gd name="connsiteX9" fmla="*/ 5805698 w 7323233"/>
              <a:gd name="connsiteY9" fmla="*/ 721868 h 5835507"/>
              <a:gd name="connsiteX10" fmla="*/ 6188997 w 7323233"/>
              <a:gd name="connsiteY10" fmla="*/ 868233 h 5835507"/>
              <a:gd name="connsiteX11" fmla="*/ 6261225 w 7323233"/>
              <a:gd name="connsiteY11" fmla="*/ 928614 h 5835507"/>
              <a:gd name="connsiteX12" fmla="*/ 6858533 w 7323233"/>
              <a:gd name="connsiteY12" fmla="*/ 1323379 h 5835507"/>
              <a:gd name="connsiteX13" fmla="*/ 6744269 w 7323233"/>
              <a:gd name="connsiteY13" fmla="*/ 1407072 h 5835507"/>
              <a:gd name="connsiteX14" fmla="*/ 6956365 w 7323233"/>
              <a:gd name="connsiteY14" fmla="*/ 1507197 h 5835507"/>
              <a:gd name="connsiteX15" fmla="*/ 7004134 w 7323233"/>
              <a:gd name="connsiteY15" fmla="*/ 1549234 h 5835507"/>
              <a:gd name="connsiteX16" fmla="*/ 6963627 w 7323233"/>
              <a:gd name="connsiteY16" fmla="*/ 1599678 h 5835507"/>
              <a:gd name="connsiteX17" fmla="*/ 6875731 w 7323233"/>
              <a:gd name="connsiteY17" fmla="*/ 1634837 h 5835507"/>
              <a:gd name="connsiteX18" fmla="*/ 6759175 w 7323233"/>
              <a:gd name="connsiteY18" fmla="*/ 1723878 h 5835507"/>
              <a:gd name="connsiteX19" fmla="*/ 6763759 w 7323233"/>
              <a:gd name="connsiteY19" fmla="*/ 1793431 h 5835507"/>
              <a:gd name="connsiteX20" fmla="*/ 6832931 w 7323233"/>
              <a:gd name="connsiteY20" fmla="*/ 1919543 h 5835507"/>
              <a:gd name="connsiteX21" fmla="*/ 6728984 w 7323233"/>
              <a:gd name="connsiteY21" fmla="*/ 2051386 h 5835507"/>
              <a:gd name="connsiteX22" fmla="*/ 6675481 w 7323233"/>
              <a:gd name="connsiteY22" fmla="*/ 2090365 h 5835507"/>
              <a:gd name="connsiteX23" fmla="*/ 6778665 w 7323233"/>
              <a:gd name="connsiteY23" fmla="*/ 2103740 h 5835507"/>
              <a:gd name="connsiteX24" fmla="*/ 6814587 w 7323233"/>
              <a:gd name="connsiteY24" fmla="*/ 2158771 h 5835507"/>
              <a:gd name="connsiteX25" fmla="*/ 6830637 w 7323233"/>
              <a:gd name="connsiteY25" fmla="*/ 2186286 h 5835507"/>
              <a:gd name="connsiteX26" fmla="*/ 6928087 w 7323233"/>
              <a:gd name="connsiteY26" fmla="*/ 2358639 h 5835507"/>
              <a:gd name="connsiteX27" fmla="*/ 6911653 w 7323233"/>
              <a:gd name="connsiteY27" fmla="*/ 2406789 h 5835507"/>
              <a:gd name="connsiteX28" fmla="*/ 6749237 w 7323233"/>
              <a:gd name="connsiteY28" fmla="*/ 2639522 h 5835507"/>
              <a:gd name="connsiteX29" fmla="*/ 6921971 w 7323233"/>
              <a:gd name="connsiteY29" fmla="*/ 2704488 h 5835507"/>
              <a:gd name="connsiteX30" fmla="*/ 6932290 w 7323233"/>
              <a:gd name="connsiteY30" fmla="*/ 2814548 h 5835507"/>
              <a:gd name="connsiteX31" fmla="*/ 7020186 w 7323233"/>
              <a:gd name="connsiteY31" fmla="*/ 2937603 h 5835507"/>
              <a:gd name="connsiteX32" fmla="*/ 7213555 w 7323233"/>
              <a:gd name="connsiteY32" fmla="*/ 3110719 h 5835507"/>
              <a:gd name="connsiteX33" fmla="*/ 7323233 w 7323233"/>
              <a:gd name="connsiteY33" fmla="*/ 3226893 h 5835507"/>
              <a:gd name="connsiteX34" fmla="*/ 7134067 w 7323233"/>
              <a:gd name="connsiteY34" fmla="*/ 3257847 h 5835507"/>
              <a:gd name="connsiteX35" fmla="*/ 7104643 w 7323233"/>
              <a:gd name="connsiteY35" fmla="*/ 3275809 h 5835507"/>
              <a:gd name="connsiteX36" fmla="*/ 7127189 w 7323233"/>
              <a:gd name="connsiteY36" fmla="*/ 3336953 h 5835507"/>
              <a:gd name="connsiteX37" fmla="*/ 7157379 w 7323233"/>
              <a:gd name="connsiteY37" fmla="*/ 3397718 h 5835507"/>
              <a:gd name="connsiteX38" fmla="*/ 7136361 w 7323233"/>
              <a:gd name="connsiteY38" fmla="*/ 3445487 h 5835507"/>
              <a:gd name="connsiteX39" fmla="*/ 6988849 w 7323233"/>
              <a:gd name="connsiteY39" fmla="*/ 3652233 h 5835507"/>
              <a:gd name="connsiteX40" fmla="*/ 6867705 w 7323233"/>
              <a:gd name="connsiteY40" fmla="*/ 3734395 h 5835507"/>
              <a:gd name="connsiteX41" fmla="*/ 6591791 w 7323233"/>
              <a:gd name="connsiteY41" fmla="*/ 4107760 h 5835507"/>
              <a:gd name="connsiteX42" fmla="*/ 6505041 w 7323233"/>
              <a:gd name="connsiteY42" fmla="*/ 4228904 h 5835507"/>
              <a:gd name="connsiteX43" fmla="*/ 6569243 w 7323233"/>
              <a:gd name="connsiteY43" fmla="*/ 4271704 h 5835507"/>
              <a:gd name="connsiteX44" fmla="*/ 6446188 w 7323233"/>
              <a:gd name="connsiteY44" fmla="*/ 4398582 h 5835507"/>
              <a:gd name="connsiteX45" fmla="*/ 6301351 w 7323233"/>
              <a:gd name="connsiteY45" fmla="*/ 4539595 h 5835507"/>
              <a:gd name="connsiteX46" fmla="*/ 6263519 w 7323233"/>
              <a:gd name="connsiteY46" fmla="*/ 4577047 h 5835507"/>
              <a:gd name="connsiteX47" fmla="*/ 3277744 w 7323233"/>
              <a:gd name="connsiteY47" fmla="*/ 5834336 h 5835507"/>
              <a:gd name="connsiteX48" fmla="*/ 2490505 w 7323233"/>
              <a:gd name="connsiteY48" fmla="*/ 5648992 h 5835507"/>
              <a:gd name="connsiteX49" fmla="*/ 2179046 w 7323233"/>
              <a:gd name="connsiteY49" fmla="*/ 5504920 h 5835507"/>
              <a:gd name="connsiteX50" fmla="*/ 1780078 w 7323233"/>
              <a:gd name="connsiteY50" fmla="*/ 5273715 h 5835507"/>
              <a:gd name="connsiteX51" fmla="*/ 1353592 w 7323233"/>
              <a:gd name="connsiteY51" fmla="*/ 5087606 h 5835507"/>
              <a:gd name="connsiteX52" fmla="*/ 1208373 w 7323233"/>
              <a:gd name="connsiteY52" fmla="*/ 4917165 h 5835507"/>
              <a:gd name="connsiteX53" fmla="*/ 1157548 w 7323233"/>
              <a:gd name="connsiteY53" fmla="*/ 4869396 h 5835507"/>
              <a:gd name="connsiteX54" fmla="*/ 1030289 w 7323233"/>
              <a:gd name="connsiteY54" fmla="*/ 4807103 h 5835507"/>
              <a:gd name="connsiteX55" fmla="*/ 808258 w 7323233"/>
              <a:gd name="connsiteY55" fmla="*/ 4672585 h 5835507"/>
              <a:gd name="connsiteX56" fmla="*/ 889658 w 7323233"/>
              <a:gd name="connsiteY56" fmla="*/ 4642013 h 5835507"/>
              <a:gd name="connsiteX57" fmla="*/ 1123917 w 7323233"/>
              <a:gd name="connsiteY57" fmla="*/ 4723412 h 5835507"/>
              <a:gd name="connsiteX58" fmla="*/ 1294360 w 7323233"/>
              <a:gd name="connsiteY58" fmla="*/ 4745194 h 5835507"/>
              <a:gd name="connsiteX59" fmla="*/ 1054367 w 7323233"/>
              <a:gd name="connsiteY59" fmla="*/ 4603034 h 5835507"/>
              <a:gd name="connsiteX60" fmla="*/ 822015 w 7323233"/>
              <a:gd name="connsiteY60" fmla="*/ 4418070 h 5835507"/>
              <a:gd name="connsiteX61" fmla="*/ 1001246 w 7323233"/>
              <a:gd name="connsiteY61" fmla="*/ 4453610 h 5835507"/>
              <a:gd name="connsiteX62" fmla="*/ 1008889 w 7323233"/>
              <a:gd name="connsiteY62" fmla="*/ 4428770 h 5835507"/>
              <a:gd name="connsiteX63" fmla="*/ 853733 w 7323233"/>
              <a:gd name="connsiteY63" fmla="*/ 4208648 h 5835507"/>
              <a:gd name="connsiteX64" fmla="*/ 776921 w 7323233"/>
              <a:gd name="connsiteY64" fmla="*/ 4119989 h 5835507"/>
              <a:gd name="connsiteX65" fmla="*/ 431453 w 7323233"/>
              <a:gd name="connsiteY65" fmla="*/ 3852864 h 5835507"/>
              <a:gd name="connsiteX66" fmla="*/ 759342 w 7323233"/>
              <a:gd name="connsiteY66" fmla="*/ 3972095 h 5835507"/>
              <a:gd name="connsiteX67" fmla="*/ 420753 w 7323233"/>
              <a:gd name="connsiteY67" fmla="*/ 3712230 h 5835507"/>
              <a:gd name="connsiteX68" fmla="*/ 256425 w 7323233"/>
              <a:gd name="connsiteY68" fmla="*/ 3616309 h 5835507"/>
              <a:gd name="connsiteX69" fmla="*/ 214772 w 7323233"/>
              <a:gd name="connsiteY69" fmla="*/ 3559749 h 5835507"/>
              <a:gd name="connsiteX70" fmla="*/ 287762 w 7323233"/>
              <a:gd name="connsiteY70" fmla="*/ 3547521 h 5835507"/>
              <a:gd name="connsiteX71" fmla="*/ 511706 w 7323233"/>
              <a:gd name="connsiteY71" fmla="*/ 3569305 h 5835507"/>
              <a:gd name="connsiteX72" fmla="*/ 235409 w 7323233"/>
              <a:gd name="connsiteY72" fmla="*/ 3394659 h 5835507"/>
              <a:gd name="connsiteX73" fmla="*/ 442537 w 7323233"/>
              <a:gd name="connsiteY73" fmla="*/ 3421409 h 5835507"/>
              <a:gd name="connsiteX74" fmla="*/ 502152 w 7323233"/>
              <a:gd name="connsiteY74" fmla="*/ 3352622 h 5835507"/>
              <a:gd name="connsiteX75" fmla="*/ 598455 w 7323233"/>
              <a:gd name="connsiteY75" fmla="*/ 3241415 h 5835507"/>
              <a:gd name="connsiteX76" fmla="*/ 664949 w 7323233"/>
              <a:gd name="connsiteY76" fmla="*/ 3179506 h 5835507"/>
              <a:gd name="connsiteX77" fmla="*/ 692846 w 7323233"/>
              <a:gd name="connsiteY77" fmla="*/ 2984607 h 5835507"/>
              <a:gd name="connsiteX78" fmla="*/ 635524 w 7323233"/>
              <a:gd name="connsiteY78" fmla="*/ 2771366 h 5835507"/>
              <a:gd name="connsiteX79" fmla="*/ 480368 w 7323233"/>
              <a:gd name="connsiteY79" fmla="*/ 2663598 h 5835507"/>
              <a:gd name="connsiteX80" fmla="*/ 525081 w 7323233"/>
              <a:gd name="connsiteY80" fmla="*/ 2542454 h 5835507"/>
              <a:gd name="connsiteX81" fmla="*/ 855264 w 7323233"/>
              <a:gd name="connsiteY81" fmla="*/ 2615829 h 5835507"/>
              <a:gd name="connsiteX82" fmla="*/ 361137 w 7323233"/>
              <a:gd name="connsiteY82" fmla="*/ 2327301 h 5835507"/>
              <a:gd name="connsiteX83" fmla="*/ 444065 w 7323233"/>
              <a:gd name="connsiteY83" fmla="*/ 2312780 h 5835507"/>
              <a:gd name="connsiteX84" fmla="*/ 440625 w 7323233"/>
              <a:gd name="connsiteY84" fmla="*/ 2290233 h 5835507"/>
              <a:gd name="connsiteX85" fmla="*/ 445975 w 7323233"/>
              <a:gd name="connsiteY85" fmla="*/ 2151509 h 5835507"/>
              <a:gd name="connsiteX86" fmla="*/ 459734 w 7323233"/>
              <a:gd name="connsiteY86" fmla="*/ 2087690 h 5835507"/>
              <a:gd name="connsiteX87" fmla="*/ 437950 w 7323233"/>
              <a:gd name="connsiteY87" fmla="*/ 2014315 h 5835507"/>
              <a:gd name="connsiteX88" fmla="*/ 808640 w 7323233"/>
              <a:gd name="connsiteY88" fmla="*/ 2042977 h 5835507"/>
              <a:gd name="connsiteX89" fmla="*/ 969908 w 7323233"/>
              <a:gd name="connsiteY89" fmla="*/ 2026162 h 5835507"/>
              <a:gd name="connsiteX90" fmla="*/ 1251176 w 7323233"/>
              <a:gd name="connsiteY90" fmla="*/ 2021577 h 5835507"/>
              <a:gd name="connsiteX91" fmla="*/ 1381491 w 7323233"/>
              <a:gd name="connsiteY91" fmla="*/ 2035718 h 5835507"/>
              <a:gd name="connsiteX92" fmla="*/ 1492697 w 7323233"/>
              <a:gd name="connsiteY92" fmla="*/ 2017374 h 5835507"/>
              <a:gd name="connsiteX93" fmla="*/ 1386076 w 7323233"/>
              <a:gd name="connsiteY93" fmla="*/ 1931006 h 5835507"/>
              <a:gd name="connsiteX94" fmla="*/ 1235889 w 7323233"/>
              <a:gd name="connsiteY94" fmla="*/ 1932153 h 5835507"/>
              <a:gd name="connsiteX95" fmla="*/ 1128886 w 7323233"/>
              <a:gd name="connsiteY95" fmla="*/ 1875977 h 5835507"/>
              <a:gd name="connsiteX96" fmla="*/ 1026851 w 7323233"/>
              <a:gd name="connsiteY96" fmla="*/ 1774322 h 5835507"/>
              <a:gd name="connsiteX97" fmla="*/ 666861 w 7323233"/>
              <a:gd name="connsiteY97" fmla="*/ 1612290 h 5835507"/>
              <a:gd name="connsiteX98" fmla="*/ 601130 w 7323233"/>
              <a:gd name="connsiteY98" fmla="*/ 1550762 h 5835507"/>
              <a:gd name="connsiteX99" fmla="*/ 1630272 w 7323233"/>
              <a:gd name="connsiteY99" fmla="*/ 1785787 h 5835507"/>
              <a:gd name="connsiteX100" fmla="*/ 1312320 w 7323233"/>
              <a:gd name="connsiteY100" fmla="*/ 1687191 h 5835507"/>
              <a:gd name="connsiteX101" fmla="*/ 1527473 w 7323233"/>
              <a:gd name="connsiteY101" fmla="*/ 1705153 h 5835507"/>
              <a:gd name="connsiteX102" fmla="*/ 1646706 w 7323233"/>
              <a:gd name="connsiteY102" fmla="*/ 1639040 h 5835507"/>
              <a:gd name="connsiteX103" fmla="*/ 1645178 w 7323233"/>
              <a:gd name="connsiteY103" fmla="*/ 1620315 h 5835507"/>
              <a:gd name="connsiteX104" fmla="*/ 1557663 w 7323233"/>
              <a:gd name="connsiteY104" fmla="*/ 1558787 h 5835507"/>
              <a:gd name="connsiteX105" fmla="*/ 1506454 w 7323233"/>
              <a:gd name="connsiteY105" fmla="*/ 1519044 h 5835507"/>
              <a:gd name="connsiteX106" fmla="*/ 1366204 w 7323233"/>
              <a:gd name="connsiteY106" fmla="*/ 1375735 h 5835507"/>
              <a:gd name="connsiteX107" fmla="*/ 1466329 w 7323233"/>
              <a:gd name="connsiteY107" fmla="*/ 1360450 h 5835507"/>
              <a:gd name="connsiteX108" fmla="*/ 1503397 w 7323233"/>
              <a:gd name="connsiteY108" fmla="*/ 1330641 h 5835507"/>
              <a:gd name="connsiteX109" fmla="*/ 1475501 w 7323233"/>
              <a:gd name="connsiteY109" fmla="*/ 1288604 h 5835507"/>
              <a:gd name="connsiteX110" fmla="*/ 1165573 w 7323233"/>
              <a:gd name="connsiteY110" fmla="*/ 1159435 h 5835507"/>
              <a:gd name="connsiteX111" fmla="*/ 1141498 w 7323233"/>
              <a:gd name="connsiteY111" fmla="*/ 1059311 h 5835507"/>
              <a:gd name="connsiteX112" fmla="*/ 1199585 w 7323233"/>
              <a:gd name="connsiteY112" fmla="*/ 1044407 h 5835507"/>
              <a:gd name="connsiteX113" fmla="*/ 1267226 w 7323233"/>
              <a:gd name="connsiteY113" fmla="*/ 1051286 h 5835507"/>
              <a:gd name="connsiteX114" fmla="*/ 1213342 w 7323233"/>
              <a:gd name="connsiteY114" fmla="*/ 972561 h 5835507"/>
              <a:gd name="connsiteX115" fmla="*/ 993986 w 7323233"/>
              <a:gd name="connsiteY115" fmla="*/ 893073 h 5835507"/>
              <a:gd name="connsiteX116" fmla="*/ 1047486 w 7323233"/>
              <a:gd name="connsiteY116" fmla="*/ 820083 h 5835507"/>
              <a:gd name="connsiteX117" fmla="*/ 0 w 7323233"/>
              <a:gd name="connsiteY117" fmla="*/ 488371 h 5835507"/>
              <a:gd name="connsiteX118" fmla="*/ 188403 w 7323233"/>
              <a:gd name="connsiteY118" fmla="*/ 484933 h 5835507"/>
              <a:gd name="connsiteX119" fmla="*/ 584315 w 7323233"/>
              <a:gd name="connsiteY119" fmla="*/ 534230 h 5835507"/>
              <a:gd name="connsiteX120" fmla="*/ 782271 w 7323233"/>
              <a:gd name="connsiteY120" fmla="*/ 525824 h 5835507"/>
              <a:gd name="connsiteX121" fmla="*/ 967998 w 7323233"/>
              <a:gd name="connsiteY121" fmla="*/ 552574 h 5835507"/>
              <a:gd name="connsiteX122" fmla="*/ 1129651 w 7323233"/>
              <a:gd name="connsiteY122" fmla="*/ 552574 h 5835507"/>
              <a:gd name="connsiteX123" fmla="*/ 978317 w 7323233"/>
              <a:gd name="connsiteY123" fmla="*/ 513593 h 5835507"/>
              <a:gd name="connsiteX124" fmla="*/ 1074620 w 7323233"/>
              <a:gd name="connsiteY124" fmla="*/ 478818 h 5835507"/>
              <a:gd name="connsiteX125" fmla="*/ 1091435 w 7323233"/>
              <a:gd name="connsiteY125" fmla="*/ 436781 h 5835507"/>
              <a:gd name="connsiteX126" fmla="*/ 1135383 w 7323233"/>
              <a:gd name="connsiteY126" fmla="*/ 404296 h 5835507"/>
              <a:gd name="connsiteX127" fmla="*/ 1384166 w 7323233"/>
              <a:gd name="connsiteY127" fmla="*/ 420349 h 5835507"/>
              <a:gd name="connsiteX128" fmla="*/ 1219839 w 7323233"/>
              <a:gd name="connsiteY128" fmla="*/ 286593 h 5835507"/>
              <a:gd name="connsiteX129" fmla="*/ 1114364 w 7323233"/>
              <a:gd name="connsiteY129" fmla="*/ 264428 h 5835507"/>
              <a:gd name="connsiteX130" fmla="*/ 1090289 w 7323233"/>
              <a:gd name="connsiteY130" fmla="*/ 207487 h 5835507"/>
              <a:gd name="connsiteX131" fmla="*/ 1139204 w 7323233"/>
              <a:gd name="connsiteY131" fmla="*/ 195259 h 5835507"/>
              <a:gd name="connsiteX132" fmla="*/ 1382254 w 7323233"/>
              <a:gd name="connsiteY132" fmla="*/ 242265 h 5835507"/>
              <a:gd name="connsiteX133" fmla="*/ 1423145 w 7323233"/>
              <a:gd name="connsiteY133" fmla="*/ 223537 h 5835507"/>
              <a:gd name="connsiteX134" fmla="*/ 965705 w 7323233"/>
              <a:gd name="connsiteY134" fmla="*/ 102013 h 5835507"/>
              <a:gd name="connsiteX135" fmla="*/ 972586 w 7323233"/>
              <a:gd name="connsiteY135" fmla="*/ 69912 h 5835507"/>
              <a:gd name="connsiteX136" fmla="*/ 1375376 w 7323233"/>
              <a:gd name="connsiteY136" fmla="*/ 119593 h 5835507"/>
              <a:gd name="connsiteX137" fmla="*/ 1117804 w 7323233"/>
              <a:gd name="connsiteY137" fmla="*/ 25200 h 5835507"/>
              <a:gd name="connsiteX138" fmla="*/ 1164045 w 7323233"/>
              <a:gd name="connsiteY138" fmla="*/ 25 h 583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323233" h="5835507">
                <a:moveTo>
                  <a:pt x="1164045" y="25"/>
                </a:moveTo>
                <a:cubicBezTo>
                  <a:pt x="1180764" y="455"/>
                  <a:pt x="1198056" y="6474"/>
                  <a:pt x="1213723" y="8385"/>
                </a:cubicBezTo>
                <a:cubicBezTo>
                  <a:pt x="1559575" y="51187"/>
                  <a:pt x="1905425" y="97428"/>
                  <a:pt x="2251656" y="138318"/>
                </a:cubicBezTo>
                <a:cubicBezTo>
                  <a:pt x="2575343" y="176534"/>
                  <a:pt x="2901320" y="185322"/>
                  <a:pt x="3226534" y="205194"/>
                </a:cubicBezTo>
                <a:cubicBezTo>
                  <a:pt x="3620153" y="229271"/>
                  <a:pt x="4013008" y="263284"/>
                  <a:pt x="4404335" y="316784"/>
                </a:cubicBezTo>
                <a:cubicBezTo>
                  <a:pt x="4676048" y="354236"/>
                  <a:pt x="4950435" y="380221"/>
                  <a:pt x="5225968" y="350415"/>
                </a:cubicBezTo>
                <a:cubicBezTo>
                  <a:pt x="5239725" y="348884"/>
                  <a:pt x="5255394" y="343918"/>
                  <a:pt x="5266859" y="348884"/>
                </a:cubicBezTo>
                <a:cubicBezTo>
                  <a:pt x="5400614" y="404680"/>
                  <a:pt x="5546596" y="364553"/>
                  <a:pt x="5685318" y="399712"/>
                </a:cubicBezTo>
                <a:cubicBezTo>
                  <a:pt x="5649777" y="535377"/>
                  <a:pt x="5497299" y="524293"/>
                  <a:pt x="5411315" y="618305"/>
                </a:cubicBezTo>
                <a:cubicBezTo>
                  <a:pt x="5551565" y="655755"/>
                  <a:pt x="5677676" y="693589"/>
                  <a:pt x="5805698" y="721868"/>
                </a:cubicBezTo>
                <a:cubicBezTo>
                  <a:pt x="5941363" y="751677"/>
                  <a:pt x="6056391" y="832311"/>
                  <a:pt x="6188997" y="868233"/>
                </a:cubicBezTo>
                <a:cubicBezTo>
                  <a:pt x="6217279" y="875876"/>
                  <a:pt x="6251291" y="902627"/>
                  <a:pt x="6261225" y="928614"/>
                </a:cubicBezTo>
                <a:cubicBezTo>
                  <a:pt x="6293326" y="1012688"/>
                  <a:pt x="6934199" y="1248479"/>
                  <a:pt x="6858533" y="1323379"/>
                </a:cubicBezTo>
                <a:cubicBezTo>
                  <a:pt x="6827197" y="1354335"/>
                  <a:pt x="6786687" y="1376500"/>
                  <a:pt x="6744269" y="1407072"/>
                </a:cubicBezTo>
                <a:cubicBezTo>
                  <a:pt x="6808090" y="1464778"/>
                  <a:pt x="6879934" y="1490000"/>
                  <a:pt x="6956365" y="1507197"/>
                </a:cubicBezTo>
                <a:cubicBezTo>
                  <a:pt x="6979295" y="1512547"/>
                  <a:pt x="7001843" y="1523247"/>
                  <a:pt x="7004134" y="1549234"/>
                </a:cubicBezTo>
                <a:cubicBezTo>
                  <a:pt x="7006427" y="1576366"/>
                  <a:pt x="6983115" y="1587066"/>
                  <a:pt x="6963627" y="1599678"/>
                </a:cubicBezTo>
                <a:cubicBezTo>
                  <a:pt x="6936493" y="1617256"/>
                  <a:pt x="6910125" y="1632543"/>
                  <a:pt x="6875731" y="1634837"/>
                </a:cubicBezTo>
                <a:cubicBezTo>
                  <a:pt x="6819171" y="1638275"/>
                  <a:pt x="6792040" y="1687191"/>
                  <a:pt x="6759175" y="1723878"/>
                </a:cubicBezTo>
                <a:cubicBezTo>
                  <a:pt x="6740831" y="1744515"/>
                  <a:pt x="6731659" y="1786169"/>
                  <a:pt x="6763759" y="1793431"/>
                </a:cubicBezTo>
                <a:cubicBezTo>
                  <a:pt x="6840955" y="1811009"/>
                  <a:pt x="6834840" y="1861837"/>
                  <a:pt x="6832931" y="1919543"/>
                </a:cubicBezTo>
                <a:cubicBezTo>
                  <a:pt x="6830255" y="1991005"/>
                  <a:pt x="6784777" y="2023871"/>
                  <a:pt x="6728984" y="2051386"/>
                </a:cubicBezTo>
                <a:cubicBezTo>
                  <a:pt x="6709875" y="2060939"/>
                  <a:pt x="6682743" y="2060556"/>
                  <a:pt x="6675481" y="2090365"/>
                </a:cubicBezTo>
                <a:cubicBezTo>
                  <a:pt x="6706819" y="2118645"/>
                  <a:pt x="6745034" y="2095715"/>
                  <a:pt x="6778665" y="2103740"/>
                </a:cubicBezTo>
                <a:cubicBezTo>
                  <a:pt x="6806561" y="2110237"/>
                  <a:pt x="6852802" y="2106799"/>
                  <a:pt x="6814587" y="2158771"/>
                </a:cubicBezTo>
                <a:cubicBezTo>
                  <a:pt x="6803503" y="2173674"/>
                  <a:pt x="6816497" y="2185139"/>
                  <a:pt x="6830637" y="2186286"/>
                </a:cubicBezTo>
                <a:cubicBezTo>
                  <a:pt x="6943755" y="2198133"/>
                  <a:pt x="6891781" y="2303226"/>
                  <a:pt x="6928087" y="2358639"/>
                </a:cubicBezTo>
                <a:cubicBezTo>
                  <a:pt x="6938021" y="2373923"/>
                  <a:pt x="6927321" y="2400292"/>
                  <a:pt x="6911653" y="2406789"/>
                </a:cubicBezTo>
                <a:cubicBezTo>
                  <a:pt x="6811528" y="2449592"/>
                  <a:pt x="6797771" y="2551626"/>
                  <a:pt x="6749237" y="2639522"/>
                </a:cubicBezTo>
                <a:cubicBezTo>
                  <a:pt x="6801975" y="2674298"/>
                  <a:pt x="6865031" y="2681941"/>
                  <a:pt x="6921971" y="2704488"/>
                </a:cubicBezTo>
                <a:cubicBezTo>
                  <a:pt x="6981205" y="2728182"/>
                  <a:pt x="6981205" y="2745760"/>
                  <a:pt x="6932290" y="2814548"/>
                </a:cubicBezTo>
                <a:cubicBezTo>
                  <a:pt x="7059546" y="2829453"/>
                  <a:pt x="7059546" y="2829453"/>
                  <a:pt x="7020186" y="2937603"/>
                </a:cubicBezTo>
                <a:cubicBezTo>
                  <a:pt x="7126808" y="2947538"/>
                  <a:pt x="7197123" y="2998747"/>
                  <a:pt x="7213555" y="3110719"/>
                </a:cubicBezTo>
                <a:cubicBezTo>
                  <a:pt x="7221580" y="3164984"/>
                  <a:pt x="7269733" y="3190588"/>
                  <a:pt x="7323233" y="3226893"/>
                </a:cubicBezTo>
                <a:cubicBezTo>
                  <a:pt x="7256739" y="3262053"/>
                  <a:pt x="7211645" y="3335425"/>
                  <a:pt x="7134067" y="3257847"/>
                </a:cubicBezTo>
                <a:cubicBezTo>
                  <a:pt x="7105789" y="3229569"/>
                  <a:pt x="7108462" y="3265491"/>
                  <a:pt x="7104643" y="3275809"/>
                </a:cubicBezTo>
                <a:cubicBezTo>
                  <a:pt x="7095471" y="3301031"/>
                  <a:pt x="7114577" y="3317846"/>
                  <a:pt x="7127189" y="3336953"/>
                </a:cubicBezTo>
                <a:cubicBezTo>
                  <a:pt x="7139417" y="3356062"/>
                  <a:pt x="7153939" y="3376315"/>
                  <a:pt x="7157379" y="3397718"/>
                </a:cubicBezTo>
                <a:cubicBezTo>
                  <a:pt x="7159671" y="3412621"/>
                  <a:pt x="7148589" y="3434403"/>
                  <a:pt x="7136361" y="3445487"/>
                </a:cubicBezTo>
                <a:cubicBezTo>
                  <a:pt x="7072159" y="3503956"/>
                  <a:pt x="7110374" y="3635418"/>
                  <a:pt x="6988849" y="3652233"/>
                </a:cubicBezTo>
                <a:cubicBezTo>
                  <a:pt x="6934199" y="3659874"/>
                  <a:pt x="6907831" y="3708027"/>
                  <a:pt x="6867705" y="3734395"/>
                </a:cubicBezTo>
                <a:cubicBezTo>
                  <a:pt x="6728219" y="3826495"/>
                  <a:pt x="6634972" y="3944964"/>
                  <a:pt x="6591791" y="4107760"/>
                </a:cubicBezTo>
                <a:cubicBezTo>
                  <a:pt x="6579943" y="4152854"/>
                  <a:pt x="6534466" y="4189160"/>
                  <a:pt x="6505041" y="4228904"/>
                </a:cubicBezTo>
                <a:cubicBezTo>
                  <a:pt x="6519181" y="4257948"/>
                  <a:pt x="6596375" y="4195273"/>
                  <a:pt x="6569243" y="4271704"/>
                </a:cubicBezTo>
                <a:cubicBezTo>
                  <a:pt x="6548606" y="4329029"/>
                  <a:pt x="6495869" y="4364569"/>
                  <a:pt x="6446188" y="4398582"/>
                </a:cubicBezTo>
                <a:cubicBezTo>
                  <a:pt x="6389629" y="4437179"/>
                  <a:pt x="6326957" y="4468132"/>
                  <a:pt x="6301351" y="4539595"/>
                </a:cubicBezTo>
                <a:cubicBezTo>
                  <a:pt x="6296001" y="4554882"/>
                  <a:pt x="6278804" y="4570932"/>
                  <a:pt x="6263519" y="4577047"/>
                </a:cubicBezTo>
                <a:cubicBezTo>
                  <a:pt x="5466343" y="5834719"/>
                  <a:pt x="3503978" y="5843126"/>
                  <a:pt x="3277744" y="5834336"/>
                </a:cubicBezTo>
                <a:cubicBezTo>
                  <a:pt x="3003739" y="5823254"/>
                  <a:pt x="2744636" y="5745676"/>
                  <a:pt x="2490505" y="5648992"/>
                </a:cubicBezTo>
                <a:cubicBezTo>
                  <a:pt x="2383118" y="5608101"/>
                  <a:pt x="2283377" y="5550014"/>
                  <a:pt x="2179046" y="5504920"/>
                </a:cubicBezTo>
                <a:cubicBezTo>
                  <a:pt x="2034975" y="5442627"/>
                  <a:pt x="1923768" y="5323777"/>
                  <a:pt x="1780078" y="5273715"/>
                </a:cubicBezTo>
                <a:cubicBezTo>
                  <a:pt x="1632184" y="5222124"/>
                  <a:pt x="1505691" y="5127731"/>
                  <a:pt x="1353592" y="5087606"/>
                </a:cubicBezTo>
                <a:cubicBezTo>
                  <a:pt x="1273341" y="5066205"/>
                  <a:pt x="1195763" y="5027608"/>
                  <a:pt x="1208373" y="4917165"/>
                </a:cubicBezTo>
                <a:cubicBezTo>
                  <a:pt x="1211813" y="4885828"/>
                  <a:pt x="1190795" y="4860224"/>
                  <a:pt x="1157548" y="4869396"/>
                </a:cubicBezTo>
                <a:cubicBezTo>
                  <a:pt x="1094110" y="4886593"/>
                  <a:pt x="1065448" y="4841115"/>
                  <a:pt x="1030289" y="4807103"/>
                </a:cubicBezTo>
                <a:cubicBezTo>
                  <a:pt x="967617" y="4746725"/>
                  <a:pt x="908001" y="4682522"/>
                  <a:pt x="808258" y="4672585"/>
                </a:cubicBezTo>
                <a:cubicBezTo>
                  <a:pt x="827365" y="4625197"/>
                  <a:pt x="859849" y="4632078"/>
                  <a:pt x="889658" y="4642013"/>
                </a:cubicBezTo>
                <a:cubicBezTo>
                  <a:pt x="967998" y="4668000"/>
                  <a:pt x="1045576" y="4697425"/>
                  <a:pt x="1123917" y="4723412"/>
                </a:cubicBezTo>
                <a:cubicBezTo>
                  <a:pt x="1175126" y="4740228"/>
                  <a:pt x="1225954" y="4763921"/>
                  <a:pt x="1294360" y="4745194"/>
                </a:cubicBezTo>
                <a:cubicBezTo>
                  <a:pt x="1235507" y="4649656"/>
                  <a:pt x="1135383" y="4632459"/>
                  <a:pt x="1054367" y="4603034"/>
                </a:cubicBezTo>
                <a:cubicBezTo>
                  <a:pt x="953095" y="4565966"/>
                  <a:pt x="893480" y="4496029"/>
                  <a:pt x="822015" y="4418070"/>
                </a:cubicBezTo>
                <a:cubicBezTo>
                  <a:pt x="896536" y="4399344"/>
                  <a:pt x="942777" y="4456669"/>
                  <a:pt x="1001246" y="4453610"/>
                </a:cubicBezTo>
                <a:cubicBezTo>
                  <a:pt x="1004304" y="4443675"/>
                  <a:pt x="1009654" y="4429153"/>
                  <a:pt x="1008889" y="4428770"/>
                </a:cubicBezTo>
                <a:cubicBezTo>
                  <a:pt x="913351" y="4385969"/>
                  <a:pt x="868639" y="4305717"/>
                  <a:pt x="853733" y="4208648"/>
                </a:cubicBezTo>
                <a:cubicBezTo>
                  <a:pt x="846092" y="4158588"/>
                  <a:pt x="811315" y="4142920"/>
                  <a:pt x="776921" y="4119989"/>
                </a:cubicBezTo>
                <a:cubicBezTo>
                  <a:pt x="656924" y="4038591"/>
                  <a:pt x="530049" y="3964835"/>
                  <a:pt x="431453" y="3852864"/>
                </a:cubicBezTo>
                <a:cubicBezTo>
                  <a:pt x="545336" y="3867767"/>
                  <a:pt x="636671" y="3940758"/>
                  <a:pt x="759342" y="3972095"/>
                </a:cubicBezTo>
                <a:cubicBezTo>
                  <a:pt x="661893" y="3849042"/>
                  <a:pt x="535781" y="3786751"/>
                  <a:pt x="420753" y="3712230"/>
                </a:cubicBezTo>
                <a:cubicBezTo>
                  <a:pt x="368397" y="3678218"/>
                  <a:pt x="319865" y="3634652"/>
                  <a:pt x="256425" y="3616309"/>
                </a:cubicBezTo>
                <a:cubicBezTo>
                  <a:pt x="233878" y="3609812"/>
                  <a:pt x="196810" y="3596055"/>
                  <a:pt x="214772" y="3559749"/>
                </a:cubicBezTo>
                <a:cubicBezTo>
                  <a:pt x="230057" y="3529561"/>
                  <a:pt x="260247" y="3538731"/>
                  <a:pt x="287762" y="3547521"/>
                </a:cubicBezTo>
                <a:cubicBezTo>
                  <a:pt x="353875" y="3569305"/>
                  <a:pt x="422281" y="3569687"/>
                  <a:pt x="511706" y="3569305"/>
                </a:cubicBezTo>
                <a:cubicBezTo>
                  <a:pt x="436803" y="3469562"/>
                  <a:pt x="299609" y="3499371"/>
                  <a:pt x="235409" y="3394659"/>
                </a:cubicBezTo>
                <a:cubicBezTo>
                  <a:pt x="315659" y="3376315"/>
                  <a:pt x="377569" y="3414149"/>
                  <a:pt x="442537" y="3421409"/>
                </a:cubicBezTo>
                <a:cubicBezTo>
                  <a:pt x="501387" y="3427906"/>
                  <a:pt x="515909" y="3410328"/>
                  <a:pt x="502152" y="3352622"/>
                </a:cubicBezTo>
                <a:cubicBezTo>
                  <a:pt x="480752" y="3262815"/>
                  <a:pt x="512852" y="3216956"/>
                  <a:pt x="598455" y="3241415"/>
                </a:cubicBezTo>
                <a:cubicBezTo>
                  <a:pt x="677943" y="3264344"/>
                  <a:pt x="686349" y="3230715"/>
                  <a:pt x="664949" y="3179506"/>
                </a:cubicBezTo>
                <a:cubicBezTo>
                  <a:pt x="634377" y="3104987"/>
                  <a:pt x="669153" y="3047281"/>
                  <a:pt x="692846" y="2984607"/>
                </a:cubicBezTo>
                <a:cubicBezTo>
                  <a:pt x="729152" y="2889069"/>
                  <a:pt x="713865" y="2842445"/>
                  <a:pt x="635524" y="2771366"/>
                </a:cubicBezTo>
                <a:cubicBezTo>
                  <a:pt x="591577" y="2731620"/>
                  <a:pt x="544190" y="2697991"/>
                  <a:pt x="480368" y="2663598"/>
                </a:cubicBezTo>
                <a:cubicBezTo>
                  <a:pt x="627499" y="2644872"/>
                  <a:pt x="473109" y="2581817"/>
                  <a:pt x="525081" y="2542454"/>
                </a:cubicBezTo>
                <a:cubicBezTo>
                  <a:pt x="629027" y="2526404"/>
                  <a:pt x="713865" y="2651751"/>
                  <a:pt x="855264" y="2615829"/>
                </a:cubicBezTo>
                <a:cubicBezTo>
                  <a:pt x="680618" y="2507295"/>
                  <a:pt x="487630" y="2471755"/>
                  <a:pt x="361137" y="2327301"/>
                </a:cubicBezTo>
                <a:cubicBezTo>
                  <a:pt x="390181" y="2294436"/>
                  <a:pt x="419224" y="2325008"/>
                  <a:pt x="444065" y="2312780"/>
                </a:cubicBezTo>
                <a:cubicBezTo>
                  <a:pt x="443300" y="2305136"/>
                  <a:pt x="445212" y="2293671"/>
                  <a:pt x="440625" y="2290233"/>
                </a:cubicBezTo>
                <a:cubicBezTo>
                  <a:pt x="346234" y="2211508"/>
                  <a:pt x="344703" y="2209598"/>
                  <a:pt x="445975" y="2151509"/>
                </a:cubicBezTo>
                <a:cubicBezTo>
                  <a:pt x="481515" y="2131255"/>
                  <a:pt x="478459" y="2113293"/>
                  <a:pt x="459734" y="2087690"/>
                </a:cubicBezTo>
                <a:cubicBezTo>
                  <a:pt x="446356" y="2069728"/>
                  <a:pt x="430306" y="2053677"/>
                  <a:pt x="437950" y="2014315"/>
                </a:cubicBezTo>
                <a:cubicBezTo>
                  <a:pt x="493362" y="2064761"/>
                  <a:pt x="761252" y="2048327"/>
                  <a:pt x="808640" y="2042977"/>
                </a:cubicBezTo>
                <a:cubicBezTo>
                  <a:pt x="861758" y="2037246"/>
                  <a:pt x="914114" y="2012787"/>
                  <a:pt x="969908" y="2026162"/>
                </a:cubicBezTo>
                <a:cubicBezTo>
                  <a:pt x="1014621" y="2036864"/>
                  <a:pt x="1221748" y="2140427"/>
                  <a:pt x="1251176" y="2021577"/>
                </a:cubicBezTo>
                <a:cubicBezTo>
                  <a:pt x="1252704" y="2015846"/>
                  <a:pt x="1336395" y="2029221"/>
                  <a:pt x="1381491" y="2035718"/>
                </a:cubicBezTo>
                <a:cubicBezTo>
                  <a:pt x="1421235" y="2041068"/>
                  <a:pt x="1465947" y="2064761"/>
                  <a:pt x="1492697" y="2017374"/>
                </a:cubicBezTo>
                <a:cubicBezTo>
                  <a:pt x="1508366" y="1989477"/>
                  <a:pt x="1443782" y="1935593"/>
                  <a:pt x="1386076" y="1931006"/>
                </a:cubicBezTo>
                <a:cubicBezTo>
                  <a:pt x="1336013" y="1926802"/>
                  <a:pt x="1283658" y="1920687"/>
                  <a:pt x="1235889" y="1932153"/>
                </a:cubicBezTo>
                <a:cubicBezTo>
                  <a:pt x="1177038" y="1945911"/>
                  <a:pt x="1145320" y="1923746"/>
                  <a:pt x="1128886" y="1875977"/>
                </a:cubicBezTo>
                <a:cubicBezTo>
                  <a:pt x="1110542" y="1823240"/>
                  <a:pt x="1075383" y="1798781"/>
                  <a:pt x="1026851" y="1774322"/>
                </a:cubicBezTo>
                <a:cubicBezTo>
                  <a:pt x="909146" y="1715090"/>
                  <a:pt x="796030" y="1646684"/>
                  <a:pt x="666861" y="1612290"/>
                </a:cubicBezTo>
                <a:cubicBezTo>
                  <a:pt x="641255" y="1605409"/>
                  <a:pt x="612977" y="1596238"/>
                  <a:pt x="601130" y="1550762"/>
                </a:cubicBezTo>
                <a:cubicBezTo>
                  <a:pt x="950802" y="1618785"/>
                  <a:pt x="1269520" y="1796106"/>
                  <a:pt x="1630272" y="1785787"/>
                </a:cubicBezTo>
                <a:cubicBezTo>
                  <a:pt x="1531678" y="1729610"/>
                  <a:pt x="1417413" y="1726553"/>
                  <a:pt x="1312320" y="1687191"/>
                </a:cubicBezTo>
                <a:cubicBezTo>
                  <a:pt x="1386841" y="1657765"/>
                  <a:pt x="1456775" y="1688337"/>
                  <a:pt x="1527473" y="1705153"/>
                </a:cubicBezTo>
                <a:cubicBezTo>
                  <a:pt x="1586707" y="1718909"/>
                  <a:pt x="1640210" y="1721203"/>
                  <a:pt x="1646706" y="1639040"/>
                </a:cubicBezTo>
                <a:cubicBezTo>
                  <a:pt x="1644413" y="1633690"/>
                  <a:pt x="1644794" y="1626812"/>
                  <a:pt x="1645178" y="1620315"/>
                </a:cubicBezTo>
                <a:cubicBezTo>
                  <a:pt x="1625304" y="1586303"/>
                  <a:pt x="1594350" y="1568725"/>
                  <a:pt x="1557663" y="1558787"/>
                </a:cubicBezTo>
                <a:cubicBezTo>
                  <a:pt x="1535498" y="1552672"/>
                  <a:pt x="1506073" y="1543500"/>
                  <a:pt x="1506454" y="1519044"/>
                </a:cubicBezTo>
                <a:cubicBezTo>
                  <a:pt x="1507601" y="1428472"/>
                  <a:pt x="1436904" y="1402104"/>
                  <a:pt x="1366204" y="1375735"/>
                </a:cubicBezTo>
                <a:cubicBezTo>
                  <a:pt x="1405566" y="1330641"/>
                  <a:pt x="1436520" y="1363888"/>
                  <a:pt x="1466329" y="1360450"/>
                </a:cubicBezTo>
                <a:cubicBezTo>
                  <a:pt x="1485819" y="1358157"/>
                  <a:pt x="1503397" y="1353953"/>
                  <a:pt x="1503397" y="1330641"/>
                </a:cubicBezTo>
                <a:cubicBezTo>
                  <a:pt x="1503779" y="1311151"/>
                  <a:pt x="1494607" y="1288985"/>
                  <a:pt x="1475501" y="1288604"/>
                </a:cubicBezTo>
                <a:cubicBezTo>
                  <a:pt x="1355885" y="1285163"/>
                  <a:pt x="1289773" y="1159817"/>
                  <a:pt x="1165573" y="1159435"/>
                </a:cubicBezTo>
                <a:cubicBezTo>
                  <a:pt x="1091435" y="1159435"/>
                  <a:pt x="1204170" y="1088738"/>
                  <a:pt x="1141498" y="1059311"/>
                </a:cubicBezTo>
                <a:cubicBezTo>
                  <a:pt x="1127739" y="1052814"/>
                  <a:pt x="1177420" y="1042879"/>
                  <a:pt x="1199585" y="1044407"/>
                </a:cubicBezTo>
                <a:cubicBezTo>
                  <a:pt x="1221367" y="1045935"/>
                  <a:pt x="1240857" y="1064661"/>
                  <a:pt x="1267226" y="1051286"/>
                </a:cubicBezTo>
                <a:cubicBezTo>
                  <a:pt x="1281748" y="1003517"/>
                  <a:pt x="1244298" y="985938"/>
                  <a:pt x="1213342" y="972561"/>
                </a:cubicBezTo>
                <a:cubicBezTo>
                  <a:pt x="1141879" y="941607"/>
                  <a:pt x="1072327" y="904157"/>
                  <a:pt x="993986" y="893073"/>
                </a:cubicBezTo>
                <a:cubicBezTo>
                  <a:pt x="966089" y="889252"/>
                  <a:pt x="1034111" y="838042"/>
                  <a:pt x="1047486" y="820083"/>
                </a:cubicBezTo>
                <a:cubicBezTo>
                  <a:pt x="732209" y="631299"/>
                  <a:pt x="353112" y="640852"/>
                  <a:pt x="0" y="488371"/>
                </a:cubicBezTo>
                <a:cubicBezTo>
                  <a:pt x="77960" y="458564"/>
                  <a:pt x="135284" y="480346"/>
                  <a:pt x="188403" y="484933"/>
                </a:cubicBezTo>
                <a:cubicBezTo>
                  <a:pt x="321009" y="496396"/>
                  <a:pt x="452090" y="520090"/>
                  <a:pt x="584315" y="534230"/>
                </a:cubicBezTo>
                <a:cubicBezTo>
                  <a:pt x="649281" y="541108"/>
                  <a:pt x="709662" y="567096"/>
                  <a:pt x="782271" y="525824"/>
                </a:cubicBezTo>
                <a:cubicBezTo>
                  <a:pt x="830805" y="498308"/>
                  <a:pt x="908383" y="528115"/>
                  <a:pt x="967998" y="552574"/>
                </a:cubicBezTo>
                <a:cubicBezTo>
                  <a:pt x="1017296" y="572827"/>
                  <a:pt x="1064301" y="578177"/>
                  <a:pt x="1129651" y="552574"/>
                </a:cubicBezTo>
                <a:cubicBezTo>
                  <a:pt x="1070417" y="536905"/>
                  <a:pt x="1024939" y="523149"/>
                  <a:pt x="978317" y="513593"/>
                </a:cubicBezTo>
                <a:cubicBezTo>
                  <a:pt x="941248" y="505952"/>
                  <a:pt x="1029526" y="474996"/>
                  <a:pt x="1074620" y="478818"/>
                </a:cubicBezTo>
                <a:cubicBezTo>
                  <a:pt x="1137676" y="484168"/>
                  <a:pt x="1102136" y="464296"/>
                  <a:pt x="1091435" y="436781"/>
                </a:cubicBezTo>
                <a:cubicBezTo>
                  <a:pt x="1079970" y="407355"/>
                  <a:pt x="1113982" y="398184"/>
                  <a:pt x="1135383" y="404296"/>
                </a:cubicBezTo>
                <a:cubicBezTo>
                  <a:pt x="1217545" y="428374"/>
                  <a:pt x="1299326" y="385955"/>
                  <a:pt x="1384166" y="420349"/>
                </a:cubicBezTo>
                <a:cubicBezTo>
                  <a:pt x="1362764" y="335509"/>
                  <a:pt x="1316523" y="298440"/>
                  <a:pt x="1219839" y="286593"/>
                </a:cubicBezTo>
                <a:cubicBezTo>
                  <a:pt x="1183533" y="282009"/>
                  <a:pt x="1145701" y="288887"/>
                  <a:pt x="1114364" y="264428"/>
                </a:cubicBezTo>
                <a:cubicBezTo>
                  <a:pt x="1096402" y="250290"/>
                  <a:pt x="1076148" y="233474"/>
                  <a:pt x="1090289" y="207487"/>
                </a:cubicBezTo>
                <a:cubicBezTo>
                  <a:pt x="1100223" y="189144"/>
                  <a:pt x="1121626" y="189144"/>
                  <a:pt x="1139204" y="195259"/>
                </a:cubicBezTo>
                <a:cubicBezTo>
                  <a:pt x="1217929" y="222393"/>
                  <a:pt x="1300091" y="232328"/>
                  <a:pt x="1382254" y="242265"/>
                </a:cubicBezTo>
                <a:cubicBezTo>
                  <a:pt x="1394866" y="243793"/>
                  <a:pt x="1409004" y="248762"/>
                  <a:pt x="1423145" y="223537"/>
                </a:cubicBezTo>
                <a:cubicBezTo>
                  <a:pt x="1269520" y="182647"/>
                  <a:pt x="1123536" y="124559"/>
                  <a:pt x="965705" y="102013"/>
                </a:cubicBezTo>
                <a:cubicBezTo>
                  <a:pt x="967998" y="91312"/>
                  <a:pt x="970292" y="80612"/>
                  <a:pt x="972586" y="69912"/>
                </a:cubicBezTo>
                <a:cubicBezTo>
                  <a:pt x="1096020" y="85197"/>
                  <a:pt x="1219457" y="100484"/>
                  <a:pt x="1375376" y="119593"/>
                </a:cubicBezTo>
                <a:cubicBezTo>
                  <a:pt x="1279454" y="58828"/>
                  <a:pt x="1188885" y="79084"/>
                  <a:pt x="1117804" y="25200"/>
                </a:cubicBezTo>
                <a:cubicBezTo>
                  <a:pt x="1131179" y="4755"/>
                  <a:pt x="1147325" y="-405"/>
                  <a:pt x="1164045" y="2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title" hasCustomPrompt="1"/>
          </p:nvPr>
        </p:nvSpPr>
        <p:spPr>
          <a:xfrm>
            <a:off x="1768928" y="2242457"/>
            <a:ext cx="3731849" cy="2373086"/>
          </a:xfrm>
        </p:spPr>
        <p:txBody>
          <a:bodyPr anchor="ctr">
            <a:normAutofit/>
          </a:bodyPr>
          <a:lstStyle>
            <a:lvl1pPr>
              <a:defRPr sz="4000">
                <a:solidFill>
                  <a:schemeClr val="bg1"/>
                </a:solidFill>
              </a:defRPr>
            </a:lvl1pPr>
          </a:lstStyle>
          <a:p>
            <a:r>
              <a:rPr lang="en-US" dirty="0"/>
              <a:t>Title</a:t>
            </a:r>
            <a:endParaRPr lang="en-US" dirty="0"/>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
        <p:nvSpPr>
          <p:cNvPr id="15" name="Content Placeholder 13"/>
          <p:cNvSpPr>
            <a:spLocks noGrp="1"/>
          </p:cNvSpPr>
          <p:nvPr>
            <p:ph sz="quarter" idx="13"/>
          </p:nvPr>
        </p:nvSpPr>
        <p:spPr>
          <a:xfrm>
            <a:off x="6735763" y="712788"/>
            <a:ext cx="4618037" cy="5432425"/>
          </a:xfrm>
        </p:spPr>
        <p:txBody>
          <a:bodyPr anchor="ctr"/>
          <a:lstStyle>
            <a:lvl1pPr marL="0" indent="0">
              <a:buNone/>
              <a:defRPr sz="1800"/>
            </a:lvl1pPr>
          </a:lstStyle>
          <a:p>
            <a:pPr lvl="0"/>
            <a:r>
              <a:rPr lang="en-US"/>
              <a:t>Click to edit Master text styles</a:t>
            </a:r>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with 2 pictures">
    <p:spTree>
      <p:nvGrpSpPr>
        <p:cNvPr id="1" name=""/>
        <p:cNvGrpSpPr/>
        <p:nvPr/>
      </p:nvGrpSpPr>
      <p:grpSpPr>
        <a:xfrm>
          <a:off x="0" y="0"/>
          <a:ext cx="0" cy="0"/>
          <a:chOff x="0" y="0"/>
          <a:chExt cx="0" cy="0"/>
        </a:xfrm>
      </p:grpSpPr>
      <p:sp>
        <p:nvSpPr>
          <p:cNvPr id="16" name="Picture Placeholder 15"/>
          <p:cNvSpPr>
            <a:spLocks noGrp="1"/>
          </p:cNvSpPr>
          <p:nvPr>
            <p:ph type="pic" sz="quarter" idx="13"/>
          </p:nvPr>
        </p:nvSpPr>
        <p:spPr>
          <a:xfrm>
            <a:off x="-9153" y="0"/>
            <a:ext cx="6105136" cy="6240787"/>
          </a:xfrm>
          <a:custGeom>
            <a:avLst/>
            <a:gdLst>
              <a:gd name="connsiteX0" fmla="*/ 0 w 6105136"/>
              <a:gd name="connsiteY0" fmla="*/ 0 h 6240787"/>
              <a:gd name="connsiteX1" fmla="*/ 4523152 w 6105136"/>
              <a:gd name="connsiteY1" fmla="*/ 0 h 6240787"/>
              <a:gd name="connsiteX2" fmla="*/ 4608623 w 6105136"/>
              <a:gd name="connsiteY2" fmla="*/ 39946 h 6240787"/>
              <a:gd name="connsiteX3" fmla="*/ 4823827 w 6105136"/>
              <a:gd name="connsiteY3" fmla="*/ 132755 h 6240787"/>
              <a:gd name="connsiteX4" fmla="*/ 4905422 w 6105136"/>
              <a:gd name="connsiteY4" fmla="*/ 207003 h 6240787"/>
              <a:gd name="connsiteX5" fmla="*/ 5580181 w 6105136"/>
              <a:gd name="connsiteY5" fmla="*/ 692427 h 6240787"/>
              <a:gd name="connsiteX6" fmla="*/ 5451100 w 6105136"/>
              <a:gd name="connsiteY6" fmla="*/ 795341 h 6240787"/>
              <a:gd name="connsiteX7" fmla="*/ 5690699 w 6105136"/>
              <a:gd name="connsiteY7" fmla="*/ 918459 h 6240787"/>
              <a:gd name="connsiteX8" fmla="*/ 5744662 w 6105136"/>
              <a:gd name="connsiteY8" fmla="*/ 970151 h 6240787"/>
              <a:gd name="connsiteX9" fmla="*/ 5698902 w 6105136"/>
              <a:gd name="connsiteY9" fmla="*/ 1032179 h 6240787"/>
              <a:gd name="connsiteX10" fmla="*/ 5599609 w 6105136"/>
              <a:gd name="connsiteY10" fmla="*/ 1075412 h 6240787"/>
              <a:gd name="connsiteX11" fmla="*/ 5467939 w 6105136"/>
              <a:gd name="connsiteY11" fmla="*/ 1184902 h 6240787"/>
              <a:gd name="connsiteX12" fmla="*/ 5473118 w 6105136"/>
              <a:gd name="connsiteY12" fmla="*/ 1270428 h 6240787"/>
              <a:gd name="connsiteX13" fmla="*/ 5551259 w 6105136"/>
              <a:gd name="connsiteY13" fmla="*/ 1425502 h 6240787"/>
              <a:gd name="connsiteX14" fmla="*/ 5433832 w 6105136"/>
              <a:gd name="connsiteY14" fmla="*/ 1587625 h 6240787"/>
              <a:gd name="connsiteX15" fmla="*/ 5373392 w 6105136"/>
              <a:gd name="connsiteY15" fmla="*/ 1635554 h 6240787"/>
              <a:gd name="connsiteX16" fmla="*/ 5489956 w 6105136"/>
              <a:gd name="connsiteY16" fmla="*/ 1652001 h 6240787"/>
              <a:gd name="connsiteX17" fmla="*/ 5530536 w 6105136"/>
              <a:gd name="connsiteY17" fmla="*/ 1719670 h 6240787"/>
              <a:gd name="connsiteX18" fmla="*/ 5548668 w 6105136"/>
              <a:gd name="connsiteY18" fmla="*/ 1753506 h 6240787"/>
              <a:gd name="connsiteX19" fmla="*/ 5658753 w 6105136"/>
              <a:gd name="connsiteY19" fmla="*/ 1965440 h 6240787"/>
              <a:gd name="connsiteX20" fmla="*/ 5640189 w 6105136"/>
              <a:gd name="connsiteY20" fmla="*/ 2024647 h 6240787"/>
              <a:gd name="connsiteX21" fmla="*/ 5456712 w 6105136"/>
              <a:gd name="connsiteY21" fmla="*/ 2310829 h 6240787"/>
              <a:gd name="connsiteX22" fmla="*/ 5651844 w 6105136"/>
              <a:gd name="connsiteY22" fmla="*/ 2390715 h 6240787"/>
              <a:gd name="connsiteX23" fmla="*/ 5663501 w 6105136"/>
              <a:gd name="connsiteY23" fmla="*/ 2526050 h 6240787"/>
              <a:gd name="connsiteX24" fmla="*/ 5762794 w 6105136"/>
              <a:gd name="connsiteY24" fmla="*/ 2677365 h 6240787"/>
              <a:gd name="connsiteX25" fmla="*/ 5981237 w 6105136"/>
              <a:gd name="connsiteY25" fmla="*/ 2890238 h 6240787"/>
              <a:gd name="connsiteX26" fmla="*/ 6105136 w 6105136"/>
              <a:gd name="connsiteY26" fmla="*/ 3033093 h 6240787"/>
              <a:gd name="connsiteX27" fmla="*/ 5891443 w 6105136"/>
              <a:gd name="connsiteY27" fmla="*/ 3071156 h 6240787"/>
              <a:gd name="connsiteX28" fmla="*/ 5858202 w 6105136"/>
              <a:gd name="connsiteY28" fmla="*/ 3093243 h 6240787"/>
              <a:gd name="connsiteX29" fmla="*/ 5883673 w 6105136"/>
              <a:gd name="connsiteY29" fmla="*/ 3168428 h 6240787"/>
              <a:gd name="connsiteX30" fmla="*/ 5917778 w 6105136"/>
              <a:gd name="connsiteY30" fmla="*/ 3243149 h 6240787"/>
              <a:gd name="connsiteX31" fmla="*/ 5894034 w 6105136"/>
              <a:gd name="connsiteY31" fmla="*/ 3301887 h 6240787"/>
              <a:gd name="connsiteX32" fmla="*/ 5727393 w 6105136"/>
              <a:gd name="connsiteY32" fmla="*/ 3556115 h 6240787"/>
              <a:gd name="connsiteX33" fmla="*/ 5590543 w 6105136"/>
              <a:gd name="connsiteY33" fmla="*/ 3657145 h 6240787"/>
              <a:gd name="connsiteX34" fmla="*/ 5278850 w 6105136"/>
              <a:gd name="connsiteY34" fmla="*/ 4116255 h 6240787"/>
              <a:gd name="connsiteX35" fmla="*/ 5180851 w 6105136"/>
              <a:gd name="connsiteY35" fmla="*/ 4265220 h 6240787"/>
              <a:gd name="connsiteX36" fmla="*/ 5253380 w 6105136"/>
              <a:gd name="connsiteY36" fmla="*/ 4317849 h 6240787"/>
              <a:gd name="connsiteX37" fmla="*/ 5114368 w 6105136"/>
              <a:gd name="connsiteY37" fmla="*/ 4473866 h 6240787"/>
              <a:gd name="connsiteX38" fmla="*/ 4950749 w 6105136"/>
              <a:gd name="connsiteY38" fmla="*/ 4647262 h 6240787"/>
              <a:gd name="connsiteX39" fmla="*/ 4908013 w 6105136"/>
              <a:gd name="connsiteY39" fmla="*/ 4693317 h 6240787"/>
              <a:gd name="connsiteX40" fmla="*/ 1535079 w 6105136"/>
              <a:gd name="connsiteY40" fmla="*/ 6239347 h 6240787"/>
              <a:gd name="connsiteX41" fmla="*/ 645760 w 6105136"/>
              <a:gd name="connsiteY41" fmla="*/ 6011438 h 6240787"/>
              <a:gd name="connsiteX42" fmla="*/ 293915 w 6105136"/>
              <a:gd name="connsiteY42" fmla="*/ 5834280 h 6240787"/>
              <a:gd name="connsiteX43" fmla="*/ 68403 w 6105136"/>
              <a:gd name="connsiteY43" fmla="*/ 5686489 h 6240787"/>
              <a:gd name="connsiteX44" fmla="*/ 0 w 6105136"/>
              <a:gd name="connsiteY44" fmla="*/ 5638313 h 624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5136" h="6240787">
                <a:moveTo>
                  <a:pt x="0" y="0"/>
                </a:moveTo>
                <a:lnTo>
                  <a:pt x="4523152" y="0"/>
                </a:lnTo>
                <a:lnTo>
                  <a:pt x="4608623" y="39946"/>
                </a:lnTo>
                <a:cubicBezTo>
                  <a:pt x="4678991" y="74838"/>
                  <a:pt x="4748927" y="110669"/>
                  <a:pt x="4823827" y="132755"/>
                </a:cubicBezTo>
                <a:cubicBezTo>
                  <a:pt x="4855776" y="142154"/>
                  <a:pt x="4894198" y="175047"/>
                  <a:pt x="4905422" y="207003"/>
                </a:cubicBezTo>
                <a:cubicBezTo>
                  <a:pt x="4941685" y="310386"/>
                  <a:pt x="5665659" y="600325"/>
                  <a:pt x="5580181" y="692427"/>
                </a:cubicBezTo>
                <a:cubicBezTo>
                  <a:pt x="5544781" y="730492"/>
                  <a:pt x="5499020" y="757748"/>
                  <a:pt x="5451100" y="795341"/>
                </a:cubicBezTo>
                <a:cubicBezTo>
                  <a:pt x="5523197" y="866299"/>
                  <a:pt x="5604356" y="897314"/>
                  <a:pt x="5690699" y="918459"/>
                </a:cubicBezTo>
                <a:cubicBezTo>
                  <a:pt x="5716602" y="925039"/>
                  <a:pt x="5742073" y="938195"/>
                  <a:pt x="5744662" y="970151"/>
                </a:cubicBezTo>
                <a:cubicBezTo>
                  <a:pt x="5747252" y="1003514"/>
                  <a:pt x="5720917" y="1016670"/>
                  <a:pt x="5698902" y="1032179"/>
                </a:cubicBezTo>
                <a:cubicBezTo>
                  <a:pt x="5668250" y="1053794"/>
                  <a:pt x="5638462" y="1072593"/>
                  <a:pt x="5599609" y="1075412"/>
                </a:cubicBezTo>
                <a:cubicBezTo>
                  <a:pt x="5535715" y="1079641"/>
                  <a:pt x="5505065" y="1139790"/>
                  <a:pt x="5467939" y="1184902"/>
                </a:cubicBezTo>
                <a:cubicBezTo>
                  <a:pt x="5447216" y="1210280"/>
                  <a:pt x="5436855" y="1261499"/>
                  <a:pt x="5473118" y="1270428"/>
                </a:cubicBezTo>
                <a:cubicBezTo>
                  <a:pt x="5560323" y="1292044"/>
                  <a:pt x="5553415" y="1354544"/>
                  <a:pt x="5551259" y="1425502"/>
                </a:cubicBezTo>
                <a:cubicBezTo>
                  <a:pt x="5548236" y="1513377"/>
                  <a:pt x="5496862" y="1553789"/>
                  <a:pt x="5433832" y="1587625"/>
                </a:cubicBezTo>
                <a:cubicBezTo>
                  <a:pt x="5412247" y="1599371"/>
                  <a:pt x="5381597" y="1598900"/>
                  <a:pt x="5373392" y="1635554"/>
                </a:cubicBezTo>
                <a:cubicBezTo>
                  <a:pt x="5408793" y="1670331"/>
                  <a:pt x="5451964" y="1642134"/>
                  <a:pt x="5489956" y="1652001"/>
                </a:cubicBezTo>
                <a:cubicBezTo>
                  <a:pt x="5521470" y="1659991"/>
                  <a:pt x="5573707" y="1655762"/>
                  <a:pt x="5530536" y="1719670"/>
                </a:cubicBezTo>
                <a:cubicBezTo>
                  <a:pt x="5518014" y="1737997"/>
                  <a:pt x="5532692" y="1752096"/>
                  <a:pt x="5548668" y="1753506"/>
                </a:cubicBezTo>
                <a:cubicBezTo>
                  <a:pt x="5676454" y="1768073"/>
                  <a:pt x="5617741" y="1897301"/>
                  <a:pt x="5658753" y="1965440"/>
                </a:cubicBezTo>
                <a:cubicBezTo>
                  <a:pt x="5669976" y="1984234"/>
                  <a:pt x="5657889" y="2016659"/>
                  <a:pt x="5640189" y="2024647"/>
                </a:cubicBezTo>
                <a:cubicBezTo>
                  <a:pt x="5527080" y="2077279"/>
                  <a:pt x="5511540" y="2202748"/>
                  <a:pt x="5456712" y="2310829"/>
                </a:cubicBezTo>
                <a:cubicBezTo>
                  <a:pt x="5516289" y="2353591"/>
                  <a:pt x="5587520" y="2362989"/>
                  <a:pt x="5651844" y="2390715"/>
                </a:cubicBezTo>
                <a:cubicBezTo>
                  <a:pt x="5718760" y="2419850"/>
                  <a:pt x="5718760" y="2441466"/>
                  <a:pt x="5663501" y="2526050"/>
                </a:cubicBezTo>
                <a:cubicBezTo>
                  <a:pt x="5807259" y="2544380"/>
                  <a:pt x="5807259" y="2544380"/>
                  <a:pt x="5762794" y="2677365"/>
                </a:cubicBezTo>
                <a:cubicBezTo>
                  <a:pt x="5883243" y="2689583"/>
                  <a:pt x="5962676" y="2752552"/>
                  <a:pt x="5981237" y="2890238"/>
                </a:cubicBezTo>
                <a:cubicBezTo>
                  <a:pt x="5990305" y="2956967"/>
                  <a:pt x="6044700" y="2988450"/>
                  <a:pt x="6105136" y="3033093"/>
                </a:cubicBezTo>
                <a:cubicBezTo>
                  <a:pt x="6030022" y="3076327"/>
                  <a:pt x="5979081" y="3166550"/>
                  <a:pt x="5891443" y="3071156"/>
                </a:cubicBezTo>
                <a:cubicBezTo>
                  <a:pt x="5859498" y="3036383"/>
                  <a:pt x="5862517" y="3080554"/>
                  <a:pt x="5858202" y="3093243"/>
                </a:cubicBezTo>
                <a:cubicBezTo>
                  <a:pt x="5847842" y="3124256"/>
                  <a:pt x="5869424" y="3144934"/>
                  <a:pt x="5883673" y="3168428"/>
                </a:cubicBezTo>
                <a:cubicBezTo>
                  <a:pt x="5897486" y="3191926"/>
                  <a:pt x="5913893" y="3216830"/>
                  <a:pt x="5917778" y="3243149"/>
                </a:cubicBezTo>
                <a:cubicBezTo>
                  <a:pt x="5920365" y="3261475"/>
                  <a:pt x="5907848" y="3288257"/>
                  <a:pt x="5894034" y="3301887"/>
                </a:cubicBezTo>
                <a:cubicBezTo>
                  <a:pt x="5821506" y="3373784"/>
                  <a:pt x="5864677" y="3535437"/>
                  <a:pt x="5727393" y="3556115"/>
                </a:cubicBezTo>
                <a:cubicBezTo>
                  <a:pt x="5665659" y="3565510"/>
                  <a:pt x="5635872" y="3624721"/>
                  <a:pt x="5590543" y="3657145"/>
                </a:cubicBezTo>
                <a:cubicBezTo>
                  <a:pt x="5432970" y="3770396"/>
                  <a:pt x="5327632" y="3916071"/>
                  <a:pt x="5278850" y="4116255"/>
                </a:cubicBezTo>
                <a:cubicBezTo>
                  <a:pt x="5265468" y="4171705"/>
                  <a:pt x="5214092" y="4216350"/>
                  <a:pt x="5180851" y="4265220"/>
                </a:cubicBezTo>
                <a:cubicBezTo>
                  <a:pt x="5196826" y="4300933"/>
                  <a:pt x="5284029" y="4223867"/>
                  <a:pt x="5253380" y="4317849"/>
                </a:cubicBezTo>
                <a:cubicBezTo>
                  <a:pt x="5230067" y="4388339"/>
                  <a:pt x="5170490" y="4432042"/>
                  <a:pt x="5114368" y="4473866"/>
                </a:cubicBezTo>
                <a:cubicBezTo>
                  <a:pt x="5050475" y="4521325"/>
                  <a:pt x="4979676" y="4559388"/>
                  <a:pt x="4950749" y="4647262"/>
                </a:cubicBezTo>
                <a:cubicBezTo>
                  <a:pt x="4944706" y="4666061"/>
                  <a:pt x="4925279" y="4685796"/>
                  <a:pt x="4908013" y="4693317"/>
                </a:cubicBezTo>
                <a:cubicBezTo>
                  <a:pt x="4007468" y="6239820"/>
                  <a:pt x="1790648" y="6250156"/>
                  <a:pt x="1535079" y="6239347"/>
                </a:cubicBezTo>
                <a:cubicBezTo>
                  <a:pt x="1225543" y="6225721"/>
                  <a:pt x="932844" y="6130326"/>
                  <a:pt x="645760" y="6011438"/>
                </a:cubicBezTo>
                <a:cubicBezTo>
                  <a:pt x="524448" y="5961158"/>
                  <a:pt x="411775" y="5889730"/>
                  <a:pt x="293915" y="5834280"/>
                </a:cubicBezTo>
                <a:cubicBezTo>
                  <a:pt x="212539" y="5795981"/>
                  <a:pt x="140444" y="5740295"/>
                  <a:pt x="68403" y="5686489"/>
                </a:cubicBezTo>
                <a:lnTo>
                  <a:pt x="0" y="5638313"/>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5" name="Picture Placeholder 14"/>
          <p:cNvSpPr>
            <a:spLocks noGrp="1"/>
          </p:cNvSpPr>
          <p:nvPr>
            <p:ph type="pic" sz="quarter" idx="14"/>
          </p:nvPr>
        </p:nvSpPr>
        <p:spPr>
          <a:xfrm>
            <a:off x="6355502" y="211465"/>
            <a:ext cx="4941484" cy="3877363"/>
          </a:xfrm>
          <a:custGeom>
            <a:avLst/>
            <a:gdLst>
              <a:gd name="connsiteX0" fmla="*/ 4156023 w 4941484"/>
              <a:gd name="connsiteY0" fmla="*/ 17 h 3877363"/>
              <a:gd name="connsiteX1" fmla="*/ 4187225 w 4941484"/>
              <a:gd name="connsiteY1" fmla="*/ 16745 h 3877363"/>
              <a:gd name="connsiteX2" fmla="*/ 4013424 w 4941484"/>
              <a:gd name="connsiteY2" fmla="*/ 79463 h 3877363"/>
              <a:gd name="connsiteX3" fmla="*/ 4285215 w 4941484"/>
              <a:gd name="connsiteY3" fmla="*/ 46454 h 3877363"/>
              <a:gd name="connsiteX4" fmla="*/ 4289855 w 4941484"/>
              <a:gd name="connsiteY4" fmla="*/ 67782 h 3877363"/>
              <a:gd name="connsiteX5" fmla="*/ 3981190 w 4941484"/>
              <a:gd name="connsiteY5" fmla="*/ 148529 h 3877363"/>
              <a:gd name="connsiteX6" fmla="*/ 4008783 w 4941484"/>
              <a:gd name="connsiteY6" fmla="*/ 160972 h 3877363"/>
              <a:gd name="connsiteX7" fmla="*/ 4172785 w 4941484"/>
              <a:gd name="connsiteY7" fmla="*/ 129739 h 3877363"/>
              <a:gd name="connsiteX8" fmla="*/ 4205791 w 4941484"/>
              <a:gd name="connsiteY8" fmla="*/ 137864 h 3877363"/>
              <a:gd name="connsiteX9" fmla="*/ 4189547 w 4941484"/>
              <a:gd name="connsiteY9" fmla="*/ 175697 h 3877363"/>
              <a:gd name="connsiteX10" fmla="*/ 4118375 w 4941484"/>
              <a:gd name="connsiteY10" fmla="*/ 190425 h 3877363"/>
              <a:gd name="connsiteX11" fmla="*/ 4007492 w 4941484"/>
              <a:gd name="connsiteY11" fmla="*/ 279299 h 3877363"/>
              <a:gd name="connsiteX12" fmla="*/ 4175363 w 4941484"/>
              <a:gd name="connsiteY12" fmla="*/ 268633 h 3877363"/>
              <a:gd name="connsiteX13" fmla="*/ 4205019 w 4941484"/>
              <a:gd name="connsiteY13" fmla="*/ 290216 h 3877363"/>
              <a:gd name="connsiteX14" fmla="*/ 4216365 w 4941484"/>
              <a:gd name="connsiteY14" fmla="*/ 318148 h 3877363"/>
              <a:gd name="connsiteX15" fmla="*/ 4281347 w 4941484"/>
              <a:gd name="connsiteY15" fmla="*/ 341254 h 3877363"/>
              <a:gd name="connsiteX16" fmla="*/ 4179231 w 4941484"/>
              <a:gd name="connsiteY16" fmla="*/ 367154 h 3877363"/>
              <a:gd name="connsiteX17" fmla="*/ 4288309 w 4941484"/>
              <a:gd name="connsiteY17" fmla="*/ 367154 h 3877363"/>
              <a:gd name="connsiteX18" fmla="*/ 4413633 w 4941484"/>
              <a:gd name="connsiteY18" fmla="*/ 349381 h 3877363"/>
              <a:gd name="connsiteX19" fmla="*/ 4547207 w 4941484"/>
              <a:gd name="connsiteY19" fmla="*/ 354966 h 3877363"/>
              <a:gd name="connsiteX20" fmla="*/ 4814356 w 4941484"/>
              <a:gd name="connsiteY20" fmla="*/ 322211 h 3877363"/>
              <a:gd name="connsiteX21" fmla="*/ 4941484 w 4941484"/>
              <a:gd name="connsiteY21" fmla="*/ 324495 h 3877363"/>
              <a:gd name="connsiteX22" fmla="*/ 4234673 w 4941484"/>
              <a:gd name="connsiteY22" fmla="*/ 544899 h 3877363"/>
              <a:gd name="connsiteX23" fmla="*/ 4270775 w 4941484"/>
              <a:gd name="connsiteY23" fmla="*/ 593397 h 3877363"/>
              <a:gd name="connsiteX24" fmla="*/ 4122759 w 4941484"/>
              <a:gd name="connsiteY24" fmla="*/ 646212 h 3877363"/>
              <a:gd name="connsiteX25" fmla="*/ 4086400 w 4941484"/>
              <a:gd name="connsiteY25" fmla="*/ 698520 h 3877363"/>
              <a:gd name="connsiteX26" fmla="*/ 4132041 w 4941484"/>
              <a:gd name="connsiteY26" fmla="*/ 693950 h 3877363"/>
              <a:gd name="connsiteX27" fmla="*/ 4171237 w 4941484"/>
              <a:gd name="connsiteY27" fmla="*/ 703852 h 3877363"/>
              <a:gd name="connsiteX28" fmla="*/ 4154992 w 4941484"/>
              <a:gd name="connsiteY28" fmla="*/ 770380 h 3877363"/>
              <a:gd name="connsiteX29" fmla="*/ 3945863 w 4941484"/>
              <a:gd name="connsiteY29" fmla="*/ 856205 h 3877363"/>
              <a:gd name="connsiteX30" fmla="*/ 3927039 w 4941484"/>
              <a:gd name="connsiteY30" fmla="*/ 884136 h 3877363"/>
              <a:gd name="connsiteX31" fmla="*/ 3952052 w 4941484"/>
              <a:gd name="connsiteY31" fmla="*/ 903942 h 3877363"/>
              <a:gd name="connsiteX32" fmla="*/ 4019613 w 4941484"/>
              <a:gd name="connsiteY32" fmla="*/ 914098 h 3877363"/>
              <a:gd name="connsiteX33" fmla="*/ 3924977 w 4941484"/>
              <a:gd name="connsiteY33" fmla="*/ 1009319 h 3877363"/>
              <a:gd name="connsiteX34" fmla="*/ 3890421 w 4941484"/>
              <a:gd name="connsiteY34" fmla="*/ 1035726 h 3877363"/>
              <a:gd name="connsiteX35" fmla="*/ 3831370 w 4941484"/>
              <a:gd name="connsiteY35" fmla="*/ 1076608 h 3877363"/>
              <a:gd name="connsiteX36" fmla="*/ 3830339 w 4941484"/>
              <a:gd name="connsiteY36" fmla="*/ 1089050 h 3877363"/>
              <a:gd name="connsiteX37" fmla="*/ 3910793 w 4941484"/>
              <a:gd name="connsiteY37" fmla="*/ 1132978 h 3877363"/>
              <a:gd name="connsiteX38" fmla="*/ 4055971 w 4941484"/>
              <a:gd name="connsiteY38" fmla="*/ 1121043 h 3877363"/>
              <a:gd name="connsiteX39" fmla="*/ 3841428 w 4941484"/>
              <a:gd name="connsiteY39" fmla="*/ 1186555 h 3877363"/>
              <a:gd name="connsiteX40" fmla="*/ 4535860 w 4941484"/>
              <a:gd name="connsiteY40" fmla="*/ 1030395 h 3877363"/>
              <a:gd name="connsiteX41" fmla="*/ 4491508 w 4941484"/>
              <a:gd name="connsiteY41" fmla="*/ 1071275 h 3877363"/>
              <a:gd name="connsiteX42" fmla="*/ 4248597 w 4941484"/>
              <a:gd name="connsiteY42" fmla="*/ 1178936 h 3877363"/>
              <a:gd name="connsiteX43" fmla="*/ 4179749 w 4941484"/>
              <a:gd name="connsiteY43" fmla="*/ 1246481 h 3877363"/>
              <a:gd name="connsiteX44" fmla="*/ 4107545 w 4941484"/>
              <a:gd name="connsiteY44" fmla="*/ 1283806 h 3877363"/>
              <a:gd name="connsiteX45" fmla="*/ 4006204 w 4941484"/>
              <a:gd name="connsiteY45" fmla="*/ 1283045 h 3877363"/>
              <a:gd name="connsiteX46" fmla="*/ 3934259 w 4941484"/>
              <a:gd name="connsiteY46" fmla="*/ 1340431 h 3877363"/>
              <a:gd name="connsiteX47" fmla="*/ 4009298 w 4941484"/>
              <a:gd name="connsiteY47" fmla="*/ 1352619 h 3877363"/>
              <a:gd name="connsiteX48" fmla="*/ 4097230 w 4941484"/>
              <a:gd name="connsiteY48" fmla="*/ 1343224 h 3877363"/>
              <a:gd name="connsiteX49" fmla="*/ 4287021 w 4941484"/>
              <a:gd name="connsiteY49" fmla="*/ 1346270 h 3877363"/>
              <a:gd name="connsiteX50" fmla="*/ 4395839 w 4941484"/>
              <a:gd name="connsiteY50" fmla="*/ 1357443 h 3877363"/>
              <a:gd name="connsiteX51" fmla="*/ 4645969 w 4941484"/>
              <a:gd name="connsiteY51" fmla="*/ 1338398 h 3877363"/>
              <a:gd name="connsiteX52" fmla="*/ 4631270 w 4941484"/>
              <a:gd name="connsiteY52" fmla="*/ 1387152 h 3877363"/>
              <a:gd name="connsiteX53" fmla="*/ 4640555 w 4941484"/>
              <a:gd name="connsiteY53" fmla="*/ 1429556 h 3877363"/>
              <a:gd name="connsiteX54" fmla="*/ 4644165 w 4941484"/>
              <a:gd name="connsiteY54" fmla="*/ 1521730 h 3877363"/>
              <a:gd name="connsiteX55" fmla="*/ 4641844 w 4941484"/>
              <a:gd name="connsiteY55" fmla="*/ 1536712 h 3877363"/>
              <a:gd name="connsiteX56" fmla="*/ 4697799 w 4941484"/>
              <a:gd name="connsiteY56" fmla="*/ 1546361 h 3877363"/>
              <a:gd name="connsiteX57" fmla="*/ 4364379 w 4941484"/>
              <a:gd name="connsiteY57" fmla="*/ 1738070 h 3877363"/>
              <a:gd name="connsiteX58" fmla="*/ 4587175 w 4941484"/>
              <a:gd name="connsiteY58" fmla="*/ 1689317 h 3877363"/>
              <a:gd name="connsiteX59" fmla="*/ 4617346 w 4941484"/>
              <a:gd name="connsiteY59" fmla="*/ 1769810 h 3877363"/>
              <a:gd name="connsiteX60" fmla="*/ 4512653 w 4941484"/>
              <a:gd name="connsiteY60" fmla="*/ 1841415 h 3877363"/>
              <a:gd name="connsiteX61" fmla="*/ 4473973 w 4941484"/>
              <a:gd name="connsiteY61" fmla="*/ 1983103 h 3877363"/>
              <a:gd name="connsiteX62" fmla="*/ 4492798 w 4941484"/>
              <a:gd name="connsiteY62" fmla="*/ 2112602 h 3877363"/>
              <a:gd name="connsiteX63" fmla="*/ 4537665 w 4941484"/>
              <a:gd name="connsiteY63" fmla="*/ 2153737 h 3877363"/>
              <a:gd name="connsiteX64" fmla="*/ 4602648 w 4941484"/>
              <a:gd name="connsiteY64" fmla="*/ 2227627 h 3877363"/>
              <a:gd name="connsiteX65" fmla="*/ 4642875 w 4941484"/>
              <a:gd name="connsiteY65" fmla="*/ 2273333 h 3877363"/>
              <a:gd name="connsiteX66" fmla="*/ 4782639 w 4941484"/>
              <a:gd name="connsiteY66" fmla="*/ 2255559 h 3877363"/>
              <a:gd name="connsiteX67" fmla="*/ 4596201 w 4941484"/>
              <a:gd name="connsiteY67" fmla="*/ 2371602 h 3877363"/>
              <a:gd name="connsiteX68" fmla="*/ 4747311 w 4941484"/>
              <a:gd name="connsiteY68" fmla="*/ 2357127 h 3877363"/>
              <a:gd name="connsiteX69" fmla="*/ 4796563 w 4941484"/>
              <a:gd name="connsiteY69" fmla="*/ 2365252 h 3877363"/>
              <a:gd name="connsiteX70" fmla="*/ 4768455 w 4941484"/>
              <a:gd name="connsiteY70" fmla="*/ 2402832 h 3877363"/>
              <a:gd name="connsiteX71" fmla="*/ 4657573 w 4941484"/>
              <a:gd name="connsiteY71" fmla="*/ 2466566 h 3877363"/>
              <a:gd name="connsiteX72" fmla="*/ 4429103 w 4941484"/>
              <a:gd name="connsiteY72" fmla="*/ 2639233 h 3877363"/>
              <a:gd name="connsiteX73" fmla="*/ 4650355 w 4941484"/>
              <a:gd name="connsiteY73" fmla="*/ 2560010 h 3877363"/>
              <a:gd name="connsiteX74" fmla="*/ 4417243 w 4941484"/>
              <a:gd name="connsiteY74" fmla="*/ 2737500 h 3877363"/>
              <a:gd name="connsiteX75" fmla="*/ 4365411 w 4941484"/>
              <a:gd name="connsiteY75" fmla="*/ 2796409 h 3877363"/>
              <a:gd name="connsiteX76" fmla="*/ 4260717 w 4941484"/>
              <a:gd name="connsiteY76" fmla="*/ 2942666 h 3877363"/>
              <a:gd name="connsiteX77" fmla="*/ 4265875 w 4941484"/>
              <a:gd name="connsiteY77" fmla="*/ 2959171 h 3877363"/>
              <a:gd name="connsiteX78" fmla="*/ 4386814 w 4941484"/>
              <a:gd name="connsiteY78" fmla="*/ 2935557 h 3877363"/>
              <a:gd name="connsiteX79" fmla="*/ 4230031 w 4941484"/>
              <a:gd name="connsiteY79" fmla="*/ 3058455 h 3877363"/>
              <a:gd name="connsiteX80" fmla="*/ 4068091 w 4941484"/>
              <a:gd name="connsiteY80" fmla="*/ 3152912 h 3877363"/>
              <a:gd name="connsiteX81" fmla="*/ 4183101 w 4941484"/>
              <a:gd name="connsiteY81" fmla="*/ 3138440 h 3877363"/>
              <a:gd name="connsiteX82" fmla="*/ 4341172 w 4941484"/>
              <a:gd name="connsiteY82" fmla="*/ 3084354 h 3877363"/>
              <a:gd name="connsiteX83" fmla="*/ 4396097 w 4941484"/>
              <a:gd name="connsiteY83" fmla="*/ 3104668 h 3877363"/>
              <a:gd name="connsiteX84" fmla="*/ 4246278 w 4941484"/>
              <a:gd name="connsiteY84" fmla="*/ 3194048 h 3877363"/>
              <a:gd name="connsiteX85" fmla="*/ 4160408 w 4941484"/>
              <a:gd name="connsiteY85" fmla="*/ 3235438 h 3877363"/>
              <a:gd name="connsiteX86" fmla="*/ 4126113 w 4941484"/>
              <a:gd name="connsiteY86" fmla="*/ 3267177 h 3877363"/>
              <a:gd name="connsiteX87" fmla="*/ 4028123 w 4941484"/>
              <a:gd name="connsiteY87" fmla="*/ 3380425 h 3877363"/>
              <a:gd name="connsiteX88" fmla="*/ 3740344 w 4941484"/>
              <a:gd name="connsiteY88" fmla="*/ 3504084 h 3877363"/>
              <a:gd name="connsiteX89" fmla="*/ 3471133 w 4941484"/>
              <a:gd name="connsiteY89" fmla="*/ 3657707 h 3877363"/>
              <a:gd name="connsiteX90" fmla="*/ 3260969 w 4941484"/>
              <a:gd name="connsiteY90" fmla="*/ 3753434 h 3877363"/>
              <a:gd name="connsiteX91" fmla="*/ 2729767 w 4941484"/>
              <a:gd name="connsiteY91" fmla="*/ 3876585 h 3877363"/>
              <a:gd name="connsiteX92" fmla="*/ 715061 w 4941484"/>
              <a:gd name="connsiteY92" fmla="*/ 3041189 h 3877363"/>
              <a:gd name="connsiteX93" fmla="*/ 689533 w 4941484"/>
              <a:gd name="connsiteY93" fmla="*/ 3016303 h 3877363"/>
              <a:gd name="connsiteX94" fmla="*/ 591802 w 4941484"/>
              <a:gd name="connsiteY94" fmla="*/ 2922608 h 3877363"/>
              <a:gd name="connsiteX95" fmla="*/ 508767 w 4941484"/>
              <a:gd name="connsiteY95" fmla="*/ 2838305 h 3877363"/>
              <a:gd name="connsiteX96" fmla="*/ 552090 w 4941484"/>
              <a:gd name="connsiteY96" fmla="*/ 2809867 h 3877363"/>
              <a:gd name="connsiteX97" fmla="*/ 493553 w 4941484"/>
              <a:gd name="connsiteY97" fmla="*/ 2729374 h 3877363"/>
              <a:gd name="connsiteX98" fmla="*/ 307375 w 4941484"/>
              <a:gd name="connsiteY98" fmla="*/ 2481294 h 3877363"/>
              <a:gd name="connsiteX99" fmla="*/ 225632 w 4941484"/>
              <a:gd name="connsiteY99" fmla="*/ 2426702 h 3877363"/>
              <a:gd name="connsiteX100" fmla="*/ 126095 w 4941484"/>
              <a:gd name="connsiteY100" fmla="*/ 2289331 h 3877363"/>
              <a:gd name="connsiteX101" fmla="*/ 111912 w 4941484"/>
              <a:gd name="connsiteY101" fmla="*/ 2257592 h 3877363"/>
              <a:gd name="connsiteX102" fmla="*/ 132284 w 4941484"/>
              <a:gd name="connsiteY102" fmla="*/ 2217216 h 3877363"/>
              <a:gd name="connsiteX103" fmla="*/ 147498 w 4941484"/>
              <a:gd name="connsiteY103" fmla="*/ 2176590 h 3877363"/>
              <a:gd name="connsiteX104" fmla="*/ 127642 w 4941484"/>
              <a:gd name="connsiteY104" fmla="*/ 2164655 h 3877363"/>
              <a:gd name="connsiteX105" fmla="*/ 31511 w 4941484"/>
              <a:gd name="connsiteY105" fmla="*/ 2164406 h 3877363"/>
              <a:gd name="connsiteX106" fmla="*/ 0 w 4941484"/>
              <a:gd name="connsiteY106" fmla="*/ 2144089 h 3877363"/>
              <a:gd name="connsiteX107" fmla="*/ 0 w 4941484"/>
              <a:gd name="connsiteY107" fmla="*/ 2144087 h 3877363"/>
              <a:gd name="connsiteX108" fmla="*/ 48510 w 4941484"/>
              <a:gd name="connsiteY108" fmla="*/ 2109967 h 3877363"/>
              <a:gd name="connsiteX109" fmla="*/ 74006 w 4941484"/>
              <a:gd name="connsiteY109" fmla="*/ 2066897 h 3877363"/>
              <a:gd name="connsiteX110" fmla="*/ 204486 w 4941484"/>
              <a:gd name="connsiteY110" fmla="*/ 1951871 h 3877363"/>
              <a:gd name="connsiteX111" fmla="*/ 263796 w 4941484"/>
              <a:gd name="connsiteY111" fmla="*/ 1870107 h 3877363"/>
              <a:gd name="connsiteX112" fmla="*/ 270759 w 4941484"/>
              <a:gd name="connsiteY112" fmla="*/ 1796979 h 3877363"/>
              <a:gd name="connsiteX113" fmla="*/ 387314 w 4941484"/>
              <a:gd name="connsiteY113" fmla="*/ 1753813 h 3877363"/>
              <a:gd name="connsiteX114" fmla="*/ 277721 w 4941484"/>
              <a:gd name="connsiteY114" fmla="*/ 1599175 h 3877363"/>
              <a:gd name="connsiteX115" fmla="*/ 266631 w 4941484"/>
              <a:gd name="connsiteY115" fmla="*/ 1567182 h 3877363"/>
              <a:gd name="connsiteX116" fmla="*/ 332387 w 4941484"/>
              <a:gd name="connsiteY116" fmla="*/ 1452664 h 3877363"/>
              <a:gd name="connsiteX117" fmla="*/ 343218 w 4941484"/>
              <a:gd name="connsiteY117" fmla="*/ 1434381 h 3877363"/>
              <a:gd name="connsiteX118" fmla="*/ 367457 w 4941484"/>
              <a:gd name="connsiteY118" fmla="*/ 1397816 h 3877363"/>
              <a:gd name="connsiteX119" fmla="*/ 437082 w 4941484"/>
              <a:gd name="connsiteY119" fmla="*/ 1388929 h 3877363"/>
              <a:gd name="connsiteX120" fmla="*/ 400981 w 4941484"/>
              <a:gd name="connsiteY120" fmla="*/ 1363030 h 3877363"/>
              <a:gd name="connsiteX121" fmla="*/ 330840 w 4941484"/>
              <a:gd name="connsiteY121" fmla="*/ 1275427 h 3877363"/>
              <a:gd name="connsiteX122" fmla="*/ 377515 w 4941484"/>
              <a:gd name="connsiteY122" fmla="*/ 1191633 h 3877363"/>
              <a:gd name="connsiteX123" fmla="*/ 380607 w 4941484"/>
              <a:gd name="connsiteY123" fmla="*/ 1145419 h 3877363"/>
              <a:gd name="connsiteX124" fmla="*/ 301959 w 4941484"/>
              <a:gd name="connsiteY124" fmla="*/ 1086257 h 3877363"/>
              <a:gd name="connsiteX125" fmla="*/ 242650 w 4941484"/>
              <a:gd name="connsiteY125" fmla="*/ 1062896 h 3877363"/>
              <a:gd name="connsiteX126" fmla="*/ 215316 w 4941484"/>
              <a:gd name="connsiteY126" fmla="*/ 1029379 h 3877363"/>
              <a:gd name="connsiteX127" fmla="*/ 247550 w 4941484"/>
              <a:gd name="connsiteY127" fmla="*/ 1001447 h 3877363"/>
              <a:gd name="connsiteX128" fmla="*/ 390667 w 4941484"/>
              <a:gd name="connsiteY128" fmla="*/ 934920 h 3877363"/>
              <a:gd name="connsiteX129" fmla="*/ 313563 w 4941484"/>
              <a:gd name="connsiteY129" fmla="*/ 879311 h 3877363"/>
              <a:gd name="connsiteX130" fmla="*/ 716608 w 4941484"/>
              <a:gd name="connsiteY130" fmla="*/ 617012 h 3877363"/>
              <a:gd name="connsiteX131" fmla="*/ 765346 w 4941484"/>
              <a:gd name="connsiteY131" fmla="*/ 576892 h 3877363"/>
              <a:gd name="connsiteX132" fmla="*/ 1023984 w 4941484"/>
              <a:gd name="connsiteY132" fmla="*/ 479640 h 3877363"/>
              <a:gd name="connsiteX133" fmla="*/ 1290101 w 4941484"/>
              <a:gd name="connsiteY133" fmla="*/ 410829 h 3877363"/>
              <a:gd name="connsiteX134" fmla="*/ 1105212 w 4941484"/>
              <a:gd name="connsiteY134" fmla="*/ 265586 h 3877363"/>
              <a:gd name="connsiteX135" fmla="*/ 1387575 w 4941484"/>
              <a:gd name="connsiteY135" fmla="*/ 231814 h 3877363"/>
              <a:gd name="connsiteX136" fmla="*/ 1415166 w 4941484"/>
              <a:gd name="connsiteY136" fmla="*/ 232831 h 3877363"/>
              <a:gd name="connsiteX137" fmla="*/ 1969579 w 4941484"/>
              <a:gd name="connsiteY137" fmla="*/ 210485 h 3877363"/>
              <a:gd name="connsiteX138" fmla="*/ 2764321 w 4941484"/>
              <a:gd name="connsiteY138" fmla="*/ 136340 h 3877363"/>
              <a:gd name="connsiteX139" fmla="*/ 3422137 w 4941484"/>
              <a:gd name="connsiteY139" fmla="*/ 91905 h 3877363"/>
              <a:gd name="connsiteX140" fmla="*/ 4122502 w 4941484"/>
              <a:gd name="connsiteY140" fmla="*/ 5572 h 3877363"/>
              <a:gd name="connsiteX141" fmla="*/ 4156023 w 4941484"/>
              <a:gd name="connsiteY141" fmla="*/ 17 h 387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941484" h="3877363">
                <a:moveTo>
                  <a:pt x="4156023" y="17"/>
                </a:moveTo>
                <a:cubicBezTo>
                  <a:pt x="4167305" y="-269"/>
                  <a:pt x="4178200" y="3160"/>
                  <a:pt x="4187225" y="16745"/>
                </a:cubicBezTo>
                <a:cubicBezTo>
                  <a:pt x="4139263" y="52547"/>
                  <a:pt x="4078148" y="39089"/>
                  <a:pt x="4013424" y="79463"/>
                </a:cubicBezTo>
                <a:cubicBezTo>
                  <a:pt x="4118633" y="66766"/>
                  <a:pt x="4201925" y="56609"/>
                  <a:pt x="4285215" y="46454"/>
                </a:cubicBezTo>
                <a:cubicBezTo>
                  <a:pt x="4286763" y="53563"/>
                  <a:pt x="4288309" y="60673"/>
                  <a:pt x="4289855" y="67782"/>
                </a:cubicBezTo>
                <a:cubicBezTo>
                  <a:pt x="4183358" y="82763"/>
                  <a:pt x="4084852" y="121359"/>
                  <a:pt x="3981190" y="148529"/>
                </a:cubicBezTo>
                <a:cubicBezTo>
                  <a:pt x="3990733" y="165289"/>
                  <a:pt x="4000273" y="161987"/>
                  <a:pt x="4008783" y="160972"/>
                </a:cubicBezTo>
                <a:cubicBezTo>
                  <a:pt x="4064224" y="154369"/>
                  <a:pt x="4119665" y="147768"/>
                  <a:pt x="4172785" y="129739"/>
                </a:cubicBezTo>
                <a:cubicBezTo>
                  <a:pt x="4184646" y="125675"/>
                  <a:pt x="4199087" y="125675"/>
                  <a:pt x="4205791" y="137864"/>
                </a:cubicBezTo>
                <a:cubicBezTo>
                  <a:pt x="4215333" y="155131"/>
                  <a:pt x="4201667" y="166304"/>
                  <a:pt x="4189547" y="175697"/>
                </a:cubicBezTo>
                <a:cubicBezTo>
                  <a:pt x="4168401" y="191949"/>
                  <a:pt x="4142873" y="187379"/>
                  <a:pt x="4118375" y="190425"/>
                </a:cubicBezTo>
                <a:cubicBezTo>
                  <a:pt x="4053136" y="198297"/>
                  <a:pt x="4021933" y="222927"/>
                  <a:pt x="4007492" y="279299"/>
                </a:cubicBezTo>
                <a:cubicBezTo>
                  <a:pt x="4064739" y="256445"/>
                  <a:pt x="4119924" y="284631"/>
                  <a:pt x="4175363" y="268633"/>
                </a:cubicBezTo>
                <a:cubicBezTo>
                  <a:pt x="4189805" y="264571"/>
                  <a:pt x="4212753" y="270664"/>
                  <a:pt x="4205019" y="290216"/>
                </a:cubicBezTo>
                <a:cubicBezTo>
                  <a:pt x="4197797" y="308499"/>
                  <a:pt x="4173816" y="321702"/>
                  <a:pt x="4216365" y="318148"/>
                </a:cubicBezTo>
                <a:cubicBezTo>
                  <a:pt x="4246793" y="315608"/>
                  <a:pt x="4306360" y="336176"/>
                  <a:pt x="4281347" y="341254"/>
                </a:cubicBezTo>
                <a:cubicBezTo>
                  <a:pt x="4249887" y="347603"/>
                  <a:pt x="4219200" y="356744"/>
                  <a:pt x="4179231" y="367154"/>
                </a:cubicBezTo>
                <a:cubicBezTo>
                  <a:pt x="4223327" y="384166"/>
                  <a:pt x="4255045" y="380611"/>
                  <a:pt x="4288309" y="367154"/>
                </a:cubicBezTo>
                <a:cubicBezTo>
                  <a:pt x="4328536" y="350903"/>
                  <a:pt x="4380884" y="331098"/>
                  <a:pt x="4413633" y="349381"/>
                </a:cubicBezTo>
                <a:cubicBezTo>
                  <a:pt x="4462627" y="376803"/>
                  <a:pt x="4503369" y="359536"/>
                  <a:pt x="4547207" y="354966"/>
                </a:cubicBezTo>
                <a:cubicBezTo>
                  <a:pt x="4636428" y="345570"/>
                  <a:pt x="4724877" y="329827"/>
                  <a:pt x="4814356" y="322211"/>
                </a:cubicBezTo>
                <a:cubicBezTo>
                  <a:pt x="4850199" y="319164"/>
                  <a:pt x="4888879" y="304691"/>
                  <a:pt x="4941484" y="324495"/>
                </a:cubicBezTo>
                <a:cubicBezTo>
                  <a:pt x="4703215" y="425810"/>
                  <a:pt x="4447413" y="419463"/>
                  <a:pt x="4234673" y="544899"/>
                </a:cubicBezTo>
                <a:cubicBezTo>
                  <a:pt x="4243699" y="556833"/>
                  <a:pt x="4289597" y="590858"/>
                  <a:pt x="4270775" y="593397"/>
                </a:cubicBezTo>
                <a:cubicBezTo>
                  <a:pt x="4217912" y="600761"/>
                  <a:pt x="4170981" y="625645"/>
                  <a:pt x="4122759" y="646212"/>
                </a:cubicBezTo>
                <a:cubicBezTo>
                  <a:pt x="4101871" y="655100"/>
                  <a:pt x="4076601" y="666781"/>
                  <a:pt x="4086400" y="698520"/>
                </a:cubicBezTo>
                <a:cubicBezTo>
                  <a:pt x="4104193" y="707407"/>
                  <a:pt x="4117344" y="694965"/>
                  <a:pt x="4132041" y="693950"/>
                </a:cubicBezTo>
                <a:cubicBezTo>
                  <a:pt x="4146997" y="692935"/>
                  <a:pt x="4180522" y="699535"/>
                  <a:pt x="4171237" y="703852"/>
                </a:cubicBezTo>
                <a:cubicBezTo>
                  <a:pt x="4128947" y="723405"/>
                  <a:pt x="4205019" y="770380"/>
                  <a:pt x="4154992" y="770380"/>
                </a:cubicBezTo>
                <a:cubicBezTo>
                  <a:pt x="4071186" y="770633"/>
                  <a:pt x="4026575" y="853919"/>
                  <a:pt x="3945863" y="856205"/>
                </a:cubicBezTo>
                <a:cubicBezTo>
                  <a:pt x="3932971" y="856458"/>
                  <a:pt x="3926781" y="871185"/>
                  <a:pt x="3927039" y="884136"/>
                </a:cubicBezTo>
                <a:cubicBezTo>
                  <a:pt x="3927039" y="899626"/>
                  <a:pt x="3938901" y="902418"/>
                  <a:pt x="3952052" y="903942"/>
                </a:cubicBezTo>
                <a:cubicBezTo>
                  <a:pt x="3972166" y="906226"/>
                  <a:pt x="3993053" y="884136"/>
                  <a:pt x="4019613" y="914098"/>
                </a:cubicBezTo>
                <a:cubicBezTo>
                  <a:pt x="3971907" y="931618"/>
                  <a:pt x="3924203" y="949140"/>
                  <a:pt x="3924977" y="1009319"/>
                </a:cubicBezTo>
                <a:cubicBezTo>
                  <a:pt x="3925234" y="1025569"/>
                  <a:pt x="3905378" y="1031663"/>
                  <a:pt x="3890421" y="1035726"/>
                </a:cubicBezTo>
                <a:cubicBezTo>
                  <a:pt x="3865667" y="1042329"/>
                  <a:pt x="3844781" y="1054009"/>
                  <a:pt x="3831370" y="1076608"/>
                </a:cubicBezTo>
                <a:cubicBezTo>
                  <a:pt x="3831630" y="1080925"/>
                  <a:pt x="3831887" y="1085495"/>
                  <a:pt x="3830339" y="1089050"/>
                </a:cubicBezTo>
                <a:cubicBezTo>
                  <a:pt x="3834723" y="1143642"/>
                  <a:pt x="3870823" y="1142118"/>
                  <a:pt x="3910793" y="1132978"/>
                </a:cubicBezTo>
                <a:cubicBezTo>
                  <a:pt x="3958498" y="1121805"/>
                  <a:pt x="4005688" y="1101491"/>
                  <a:pt x="4055971" y="1121043"/>
                </a:cubicBezTo>
                <a:cubicBezTo>
                  <a:pt x="3985057" y="1147197"/>
                  <a:pt x="3907956" y="1149228"/>
                  <a:pt x="3841428" y="1186555"/>
                </a:cubicBezTo>
                <a:cubicBezTo>
                  <a:pt x="4084852" y="1193411"/>
                  <a:pt x="4299913" y="1075591"/>
                  <a:pt x="4535860" y="1030395"/>
                </a:cubicBezTo>
                <a:cubicBezTo>
                  <a:pt x="4527867" y="1060610"/>
                  <a:pt x="4508785" y="1066704"/>
                  <a:pt x="4491508" y="1071275"/>
                </a:cubicBezTo>
                <a:cubicBezTo>
                  <a:pt x="4404349" y="1094129"/>
                  <a:pt x="4328023" y="1139581"/>
                  <a:pt x="4248597" y="1178936"/>
                </a:cubicBezTo>
                <a:cubicBezTo>
                  <a:pt x="4215849" y="1195188"/>
                  <a:pt x="4192124" y="1211440"/>
                  <a:pt x="4179749" y="1246481"/>
                </a:cubicBezTo>
                <a:cubicBezTo>
                  <a:pt x="4168658" y="1278221"/>
                  <a:pt x="4147256" y="1292948"/>
                  <a:pt x="4107545" y="1283806"/>
                </a:cubicBezTo>
                <a:cubicBezTo>
                  <a:pt x="4075312" y="1276188"/>
                  <a:pt x="4039985" y="1280251"/>
                  <a:pt x="4006204" y="1283045"/>
                </a:cubicBezTo>
                <a:cubicBezTo>
                  <a:pt x="3967266" y="1286092"/>
                  <a:pt x="3923686" y="1321895"/>
                  <a:pt x="3934259" y="1340431"/>
                </a:cubicBezTo>
                <a:cubicBezTo>
                  <a:pt x="3952309" y="1371917"/>
                  <a:pt x="3982480" y="1356174"/>
                  <a:pt x="4009298" y="1352619"/>
                </a:cubicBezTo>
                <a:cubicBezTo>
                  <a:pt x="4039727" y="1348303"/>
                  <a:pt x="4096198" y="1339415"/>
                  <a:pt x="4097230" y="1343224"/>
                </a:cubicBezTo>
                <a:cubicBezTo>
                  <a:pt x="4117087" y="1422193"/>
                  <a:pt x="4256851" y="1353382"/>
                  <a:pt x="4287021" y="1346270"/>
                </a:cubicBezTo>
                <a:cubicBezTo>
                  <a:pt x="4324668" y="1337384"/>
                  <a:pt x="4359995" y="1353635"/>
                  <a:pt x="4395839" y="1357443"/>
                </a:cubicBezTo>
                <a:cubicBezTo>
                  <a:pt x="4427815" y="1360998"/>
                  <a:pt x="4608581" y="1371917"/>
                  <a:pt x="4645969" y="1338398"/>
                </a:cubicBezTo>
                <a:cubicBezTo>
                  <a:pt x="4651127" y="1364552"/>
                  <a:pt x="4640297" y="1375217"/>
                  <a:pt x="4631270" y="1387152"/>
                </a:cubicBezTo>
                <a:cubicBezTo>
                  <a:pt x="4618636" y="1404164"/>
                  <a:pt x="4616571" y="1416099"/>
                  <a:pt x="4640555" y="1429556"/>
                </a:cubicBezTo>
                <a:cubicBezTo>
                  <a:pt x="4708890" y="1468154"/>
                  <a:pt x="4707856" y="1469422"/>
                  <a:pt x="4644165" y="1521730"/>
                </a:cubicBezTo>
                <a:cubicBezTo>
                  <a:pt x="4641069" y="1524015"/>
                  <a:pt x="4642359" y="1531633"/>
                  <a:pt x="4641844" y="1536712"/>
                </a:cubicBezTo>
                <a:cubicBezTo>
                  <a:pt x="4658605" y="1544836"/>
                  <a:pt x="4678203" y="1524523"/>
                  <a:pt x="4697799" y="1546361"/>
                </a:cubicBezTo>
                <a:cubicBezTo>
                  <a:pt x="4612447" y="1642341"/>
                  <a:pt x="4482224" y="1665955"/>
                  <a:pt x="4364379" y="1738070"/>
                </a:cubicBezTo>
                <a:cubicBezTo>
                  <a:pt x="4459789" y="1761938"/>
                  <a:pt x="4517037" y="1678652"/>
                  <a:pt x="4587175" y="1689317"/>
                </a:cubicBezTo>
                <a:cubicBezTo>
                  <a:pt x="4622246" y="1715471"/>
                  <a:pt x="4518068" y="1757368"/>
                  <a:pt x="4617346" y="1769810"/>
                </a:cubicBezTo>
                <a:cubicBezTo>
                  <a:pt x="4574281" y="1792663"/>
                  <a:pt x="4542306" y="1815006"/>
                  <a:pt x="4512653" y="1841415"/>
                </a:cubicBezTo>
                <a:cubicBezTo>
                  <a:pt x="4459789" y="1888644"/>
                  <a:pt x="4449475" y="1919623"/>
                  <a:pt x="4473973" y="1983103"/>
                </a:cubicBezTo>
                <a:cubicBezTo>
                  <a:pt x="4489961" y="2024746"/>
                  <a:pt x="4513427" y="2063089"/>
                  <a:pt x="4492798" y="2112602"/>
                </a:cubicBezTo>
                <a:cubicBezTo>
                  <a:pt x="4478357" y="2146628"/>
                  <a:pt x="4484030" y="2168972"/>
                  <a:pt x="4537665" y="2153737"/>
                </a:cubicBezTo>
                <a:cubicBezTo>
                  <a:pt x="4595427" y="2137485"/>
                  <a:pt x="4617087" y="2167956"/>
                  <a:pt x="4602648" y="2227627"/>
                </a:cubicBezTo>
                <a:cubicBezTo>
                  <a:pt x="4593365" y="2265970"/>
                  <a:pt x="4603165" y="2277649"/>
                  <a:pt x="4642875" y="2273333"/>
                </a:cubicBezTo>
                <a:cubicBezTo>
                  <a:pt x="4686713" y="2268509"/>
                  <a:pt x="4728487" y="2243370"/>
                  <a:pt x="4782639" y="2255559"/>
                </a:cubicBezTo>
                <a:cubicBezTo>
                  <a:pt x="4739318" y="2325134"/>
                  <a:pt x="4646743" y="2305328"/>
                  <a:pt x="4596201" y="2371602"/>
                </a:cubicBezTo>
                <a:cubicBezTo>
                  <a:pt x="4656542" y="2371854"/>
                  <a:pt x="4702700" y="2371602"/>
                  <a:pt x="4747311" y="2357127"/>
                </a:cubicBezTo>
                <a:cubicBezTo>
                  <a:pt x="4765878" y="2351286"/>
                  <a:pt x="4786251" y="2345194"/>
                  <a:pt x="4796563" y="2365252"/>
                </a:cubicBezTo>
                <a:cubicBezTo>
                  <a:pt x="4808683" y="2389375"/>
                  <a:pt x="4783671" y="2398516"/>
                  <a:pt x="4768455" y="2402832"/>
                </a:cubicBezTo>
                <a:cubicBezTo>
                  <a:pt x="4725649" y="2415021"/>
                  <a:pt x="4692901" y="2443968"/>
                  <a:pt x="4657573" y="2466566"/>
                </a:cubicBezTo>
                <a:cubicBezTo>
                  <a:pt x="4579956" y="2516082"/>
                  <a:pt x="4494859" y="2557470"/>
                  <a:pt x="4429103" y="2639233"/>
                </a:cubicBezTo>
                <a:cubicBezTo>
                  <a:pt x="4511879" y="2618411"/>
                  <a:pt x="4573509" y="2569913"/>
                  <a:pt x="4650355" y="2560010"/>
                </a:cubicBezTo>
                <a:cubicBezTo>
                  <a:pt x="4583823" y="2634409"/>
                  <a:pt x="4498213" y="2683415"/>
                  <a:pt x="4417243" y="2737500"/>
                </a:cubicBezTo>
                <a:cubicBezTo>
                  <a:pt x="4394035" y="2752735"/>
                  <a:pt x="4370569" y="2763146"/>
                  <a:pt x="4365411" y="2796409"/>
                </a:cubicBezTo>
                <a:cubicBezTo>
                  <a:pt x="4355353" y="2860905"/>
                  <a:pt x="4325183" y="2914228"/>
                  <a:pt x="4260717" y="2942666"/>
                </a:cubicBezTo>
                <a:cubicBezTo>
                  <a:pt x="4260202" y="2942922"/>
                  <a:pt x="4263811" y="2952571"/>
                  <a:pt x="4265875" y="2959171"/>
                </a:cubicBezTo>
                <a:cubicBezTo>
                  <a:pt x="4305328" y="2961204"/>
                  <a:pt x="4336529" y="2923115"/>
                  <a:pt x="4386814" y="2935557"/>
                </a:cubicBezTo>
                <a:cubicBezTo>
                  <a:pt x="4338592" y="2987356"/>
                  <a:pt x="4298365" y="3033825"/>
                  <a:pt x="4230031" y="3058455"/>
                </a:cubicBezTo>
                <a:cubicBezTo>
                  <a:pt x="4175363" y="3078006"/>
                  <a:pt x="4107803" y="3089433"/>
                  <a:pt x="4068091" y="3152912"/>
                </a:cubicBezTo>
                <a:cubicBezTo>
                  <a:pt x="4114249" y="3165356"/>
                  <a:pt x="4148546" y="3149613"/>
                  <a:pt x="4183101" y="3138440"/>
                </a:cubicBezTo>
                <a:cubicBezTo>
                  <a:pt x="4235963" y="3121173"/>
                  <a:pt x="4288309" y="3101622"/>
                  <a:pt x="4341172" y="3084354"/>
                </a:cubicBezTo>
                <a:cubicBezTo>
                  <a:pt x="4361286" y="3077753"/>
                  <a:pt x="4383205" y="3073181"/>
                  <a:pt x="4396097" y="3104668"/>
                </a:cubicBezTo>
                <a:cubicBezTo>
                  <a:pt x="4328793" y="3111271"/>
                  <a:pt x="4288567" y="3153929"/>
                  <a:pt x="4246278" y="3194048"/>
                </a:cubicBezTo>
                <a:cubicBezTo>
                  <a:pt x="4222552" y="3216647"/>
                  <a:pt x="4203213" y="3246864"/>
                  <a:pt x="4160408" y="3235438"/>
                </a:cubicBezTo>
                <a:cubicBezTo>
                  <a:pt x="4137972" y="3229344"/>
                  <a:pt x="4123791" y="3246355"/>
                  <a:pt x="4126113" y="3267177"/>
                </a:cubicBezTo>
                <a:cubicBezTo>
                  <a:pt x="4134621" y="3340561"/>
                  <a:pt x="4082274" y="3366206"/>
                  <a:pt x="4028123" y="3380425"/>
                </a:cubicBezTo>
                <a:cubicBezTo>
                  <a:pt x="3925491" y="3407087"/>
                  <a:pt x="3840137" y="3469805"/>
                  <a:pt x="3740344" y="3504084"/>
                </a:cubicBezTo>
                <a:cubicBezTo>
                  <a:pt x="3643386" y="3537348"/>
                  <a:pt x="3568347" y="3616317"/>
                  <a:pt x="3471133" y="3657707"/>
                </a:cubicBezTo>
                <a:cubicBezTo>
                  <a:pt x="3400734" y="3687670"/>
                  <a:pt x="3333431" y="3726265"/>
                  <a:pt x="3260969" y="3753434"/>
                </a:cubicBezTo>
                <a:cubicBezTo>
                  <a:pt x="3089490" y="3817676"/>
                  <a:pt x="2914657" y="3869222"/>
                  <a:pt x="2729767" y="3876585"/>
                </a:cubicBezTo>
                <a:cubicBezTo>
                  <a:pt x="2577110" y="3882426"/>
                  <a:pt x="1252970" y="3876841"/>
                  <a:pt x="715061" y="3041189"/>
                </a:cubicBezTo>
                <a:cubicBezTo>
                  <a:pt x="704746" y="3037125"/>
                  <a:pt x="693143" y="3026461"/>
                  <a:pt x="689533" y="3016303"/>
                </a:cubicBezTo>
                <a:cubicBezTo>
                  <a:pt x="672255" y="2968820"/>
                  <a:pt x="629965" y="2948253"/>
                  <a:pt x="591802" y="2922608"/>
                </a:cubicBezTo>
                <a:cubicBezTo>
                  <a:pt x="558279" y="2900009"/>
                  <a:pt x="522692" y="2876394"/>
                  <a:pt x="508767" y="2838305"/>
                </a:cubicBezTo>
                <a:cubicBezTo>
                  <a:pt x="490459" y="2787522"/>
                  <a:pt x="542548" y="2829165"/>
                  <a:pt x="552090" y="2809867"/>
                </a:cubicBezTo>
                <a:cubicBezTo>
                  <a:pt x="532234" y="2783460"/>
                  <a:pt x="501547" y="2759336"/>
                  <a:pt x="493553" y="2729374"/>
                </a:cubicBezTo>
                <a:cubicBezTo>
                  <a:pt x="464416" y="2621204"/>
                  <a:pt x="401496" y="2542489"/>
                  <a:pt x="307375" y="2481294"/>
                </a:cubicBezTo>
                <a:cubicBezTo>
                  <a:pt x="280299" y="2463774"/>
                  <a:pt x="262507" y="2431779"/>
                  <a:pt x="225632" y="2426702"/>
                </a:cubicBezTo>
                <a:cubicBezTo>
                  <a:pt x="143631" y="2415529"/>
                  <a:pt x="169417" y="2328180"/>
                  <a:pt x="126095" y="2289331"/>
                </a:cubicBezTo>
                <a:cubicBezTo>
                  <a:pt x="117843" y="2281966"/>
                  <a:pt x="110366" y="2267494"/>
                  <a:pt x="111912" y="2257592"/>
                </a:cubicBezTo>
                <a:cubicBezTo>
                  <a:pt x="114232" y="2243370"/>
                  <a:pt x="124033" y="2229913"/>
                  <a:pt x="132284" y="2217216"/>
                </a:cubicBezTo>
                <a:cubicBezTo>
                  <a:pt x="140794" y="2204521"/>
                  <a:pt x="153685" y="2193348"/>
                  <a:pt x="147498" y="2176590"/>
                </a:cubicBezTo>
                <a:cubicBezTo>
                  <a:pt x="144921" y="2169734"/>
                  <a:pt x="146723" y="2145866"/>
                  <a:pt x="127642" y="2164655"/>
                </a:cubicBezTo>
                <a:cubicBezTo>
                  <a:pt x="88382" y="2203315"/>
                  <a:pt x="61451" y="2185557"/>
                  <a:pt x="31511" y="2164406"/>
                </a:cubicBezTo>
                <a:lnTo>
                  <a:pt x="0" y="2144089"/>
                </a:lnTo>
                <a:lnTo>
                  <a:pt x="0" y="2144087"/>
                </a:lnTo>
                <a:lnTo>
                  <a:pt x="48510" y="2109967"/>
                </a:lnTo>
                <a:cubicBezTo>
                  <a:pt x="61822" y="2098192"/>
                  <a:pt x="71299" y="2084925"/>
                  <a:pt x="74006" y="2066897"/>
                </a:cubicBezTo>
                <a:cubicBezTo>
                  <a:pt x="85094" y="1992498"/>
                  <a:pt x="132540" y="1958473"/>
                  <a:pt x="204486" y="1951871"/>
                </a:cubicBezTo>
                <a:cubicBezTo>
                  <a:pt x="177926" y="1880012"/>
                  <a:pt x="177926" y="1880012"/>
                  <a:pt x="263796" y="1870107"/>
                </a:cubicBezTo>
                <a:cubicBezTo>
                  <a:pt x="230788" y="1824403"/>
                  <a:pt x="230788" y="1812722"/>
                  <a:pt x="270759" y="1796979"/>
                </a:cubicBezTo>
                <a:cubicBezTo>
                  <a:pt x="309181" y="1781998"/>
                  <a:pt x="351727" y="1776919"/>
                  <a:pt x="387314" y="1753813"/>
                </a:cubicBezTo>
                <a:cubicBezTo>
                  <a:pt x="354564" y="1695412"/>
                  <a:pt x="345282" y="1627615"/>
                  <a:pt x="277721" y="1599175"/>
                </a:cubicBezTo>
                <a:cubicBezTo>
                  <a:pt x="267148" y="1594859"/>
                  <a:pt x="259929" y="1577338"/>
                  <a:pt x="266631" y="1567182"/>
                </a:cubicBezTo>
                <a:cubicBezTo>
                  <a:pt x="291129" y="1530364"/>
                  <a:pt x="256059" y="1460535"/>
                  <a:pt x="332387" y="1452664"/>
                </a:cubicBezTo>
                <a:cubicBezTo>
                  <a:pt x="341929" y="1451902"/>
                  <a:pt x="350697" y="1444284"/>
                  <a:pt x="343218" y="1434381"/>
                </a:cubicBezTo>
                <a:cubicBezTo>
                  <a:pt x="317430" y="1399848"/>
                  <a:pt x="348633" y="1402133"/>
                  <a:pt x="367457" y="1397816"/>
                </a:cubicBezTo>
                <a:cubicBezTo>
                  <a:pt x="390151" y="1392485"/>
                  <a:pt x="415936" y="1407720"/>
                  <a:pt x="437082" y="1388929"/>
                </a:cubicBezTo>
                <a:cubicBezTo>
                  <a:pt x="432181" y="1369123"/>
                  <a:pt x="413874" y="1369377"/>
                  <a:pt x="400981" y="1363030"/>
                </a:cubicBezTo>
                <a:cubicBezTo>
                  <a:pt x="363332" y="1344747"/>
                  <a:pt x="332645" y="1322911"/>
                  <a:pt x="330840" y="1275427"/>
                </a:cubicBezTo>
                <a:cubicBezTo>
                  <a:pt x="329552" y="1237085"/>
                  <a:pt x="325425" y="1203314"/>
                  <a:pt x="377515" y="1191633"/>
                </a:cubicBezTo>
                <a:cubicBezTo>
                  <a:pt x="399175" y="1186808"/>
                  <a:pt x="392985" y="1159132"/>
                  <a:pt x="380607" y="1145419"/>
                </a:cubicBezTo>
                <a:cubicBezTo>
                  <a:pt x="358431" y="1121043"/>
                  <a:pt x="340124" y="1088542"/>
                  <a:pt x="301959" y="1086257"/>
                </a:cubicBezTo>
                <a:cubicBezTo>
                  <a:pt x="278751" y="1084734"/>
                  <a:pt x="260958" y="1074575"/>
                  <a:pt x="242650" y="1062896"/>
                </a:cubicBezTo>
                <a:cubicBezTo>
                  <a:pt x="229500" y="1054515"/>
                  <a:pt x="213769" y="1047406"/>
                  <a:pt x="215316" y="1029379"/>
                </a:cubicBezTo>
                <a:cubicBezTo>
                  <a:pt x="216863" y="1012112"/>
                  <a:pt x="232076" y="1005002"/>
                  <a:pt x="247550" y="1001447"/>
                </a:cubicBezTo>
                <a:cubicBezTo>
                  <a:pt x="299124" y="990021"/>
                  <a:pt x="347601" y="973262"/>
                  <a:pt x="390667" y="934920"/>
                </a:cubicBezTo>
                <a:cubicBezTo>
                  <a:pt x="362042" y="914607"/>
                  <a:pt x="334709" y="899879"/>
                  <a:pt x="313563" y="879311"/>
                </a:cubicBezTo>
                <a:cubicBezTo>
                  <a:pt x="262507" y="829544"/>
                  <a:pt x="694948" y="672875"/>
                  <a:pt x="716608" y="617012"/>
                </a:cubicBezTo>
                <a:cubicBezTo>
                  <a:pt x="723312" y="599745"/>
                  <a:pt x="746262" y="581971"/>
                  <a:pt x="765346" y="576892"/>
                </a:cubicBezTo>
                <a:cubicBezTo>
                  <a:pt x="854824" y="553024"/>
                  <a:pt x="932441" y="499446"/>
                  <a:pt x="1023984" y="479640"/>
                </a:cubicBezTo>
                <a:cubicBezTo>
                  <a:pt x="1110369" y="460851"/>
                  <a:pt x="1195465" y="435712"/>
                  <a:pt x="1290101" y="410829"/>
                </a:cubicBezTo>
                <a:cubicBezTo>
                  <a:pt x="1232082" y="348364"/>
                  <a:pt x="1129193" y="355728"/>
                  <a:pt x="1105212" y="265586"/>
                </a:cubicBezTo>
                <a:cubicBezTo>
                  <a:pt x="1198817" y="242225"/>
                  <a:pt x="1297320" y="268888"/>
                  <a:pt x="1387575" y="231814"/>
                </a:cubicBezTo>
                <a:cubicBezTo>
                  <a:pt x="1395311" y="228514"/>
                  <a:pt x="1405884" y="231814"/>
                  <a:pt x="1415166" y="232831"/>
                </a:cubicBezTo>
                <a:cubicBezTo>
                  <a:pt x="1601088" y="252636"/>
                  <a:pt x="1786236" y="235371"/>
                  <a:pt x="1969579" y="210485"/>
                </a:cubicBezTo>
                <a:cubicBezTo>
                  <a:pt x="2233634" y="174938"/>
                  <a:pt x="2498720" y="152338"/>
                  <a:pt x="2764321" y="136340"/>
                </a:cubicBezTo>
                <a:cubicBezTo>
                  <a:pt x="2983766" y="123136"/>
                  <a:pt x="3203724" y="117297"/>
                  <a:pt x="3422137" y="91905"/>
                </a:cubicBezTo>
                <a:cubicBezTo>
                  <a:pt x="3655763" y="64736"/>
                  <a:pt x="3889131" y="34011"/>
                  <a:pt x="4122502" y="5572"/>
                </a:cubicBezTo>
                <a:cubicBezTo>
                  <a:pt x="4133074" y="4301"/>
                  <a:pt x="4144742" y="302"/>
                  <a:pt x="4156023" y="17"/>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hasCustomPrompt="1"/>
          </p:nvPr>
        </p:nvSpPr>
        <p:spPr>
          <a:xfrm>
            <a:off x="5248656" y="4224528"/>
            <a:ext cx="6108192" cy="1463040"/>
          </a:xfrm>
        </p:spPr>
        <p:txBody>
          <a:bodyPr anchor="b">
            <a:normAutofit/>
          </a:bodyPr>
          <a:lstStyle>
            <a:lvl1pPr algn="r">
              <a:defRPr sz="4800"/>
            </a:lvl1pPr>
          </a:lstStyle>
          <a:p>
            <a:r>
              <a:rPr lang="en-US" dirty="0"/>
              <a:t>Title here</a:t>
            </a:r>
            <a:endParaRPr lang="en-US" dirty="0"/>
          </a:p>
        </p:txBody>
      </p:sp>
      <p:sp>
        <p:nvSpPr>
          <p:cNvPr id="18" name="Subtitle 2"/>
          <p:cNvSpPr>
            <a:spLocks noGrp="1"/>
          </p:cNvSpPr>
          <p:nvPr>
            <p:ph type="subTitle" idx="1" hasCustomPrompt="1"/>
          </p:nvPr>
        </p:nvSpPr>
        <p:spPr>
          <a:xfrm>
            <a:off x="5065776" y="5724144"/>
            <a:ext cx="6291072" cy="649224"/>
          </a:xfrm>
        </p:spPr>
        <p:txBody>
          <a:bodyPr/>
          <a:lstStyle>
            <a:lvl1pPr marL="0" indent="0" algn="r">
              <a:buNone/>
              <a:defRPr sz="2400" cap="all"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Subtitle</a:t>
            </a:r>
            <a:endParaRPr 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838200" y="2011680"/>
            <a:ext cx="1051560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6" name="Graphic 1" descr="Tag=AccentColor&#10;Flavor=Light&#10;Target=Fill"/>
          <p:cNvSpPr/>
          <p:nvPr/>
        </p:nvSpPr>
        <p:spPr>
          <a:xfrm rot="10800000" flipV="1">
            <a:off x="1969639" y="181596"/>
            <a:ext cx="825272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3328416" y="2002536"/>
            <a:ext cx="5541264" cy="2148840"/>
          </a:xfrm>
        </p:spPr>
        <p:txBody>
          <a:bodyPr anchor="b">
            <a:normAutofit/>
          </a:bodyPr>
          <a:lstStyle>
            <a:lvl1pPr algn="ctr">
              <a:defRPr sz="3600">
                <a:solidFill>
                  <a:schemeClr val="bg1"/>
                </a:solidFill>
                <a:latin typeface="+mn-lt"/>
              </a:defRPr>
            </a:lvl1p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9/3/20XX</a:t>
            </a:r>
            <a:endParaRPr lang="en-US" dirty="0"/>
          </a:p>
        </p:txBody>
      </p:sp>
      <p:sp>
        <p:nvSpPr>
          <p:cNvPr id="4" name="Footer Placeholder 3"/>
          <p:cNvSpPr>
            <a:spLocks noGrp="1"/>
          </p:cNvSpPr>
          <p:nvPr>
            <p:ph type="ftr" sz="quarter" idx="11"/>
          </p:nvPr>
        </p:nvSpPr>
        <p:spPr/>
        <p:txBody>
          <a:bodyPr/>
          <a:lstStyle/>
          <a:p>
            <a:r>
              <a:rPr lang="en-US" dirty="0"/>
              <a:t>Presentation Title</a:t>
            </a:r>
            <a:endParaRPr lang="en-US" dirty="0"/>
          </a:p>
        </p:txBody>
      </p:sp>
      <p:sp>
        <p:nvSpPr>
          <p:cNvPr id="5" name="Slide Number Placeholder 4"/>
          <p:cNvSpPr>
            <a:spLocks noGrp="1"/>
          </p:cNvSpPr>
          <p:nvPr>
            <p:ph type="sldNum" sz="quarter" idx="12"/>
          </p:nvPr>
        </p:nvSpPr>
        <p:spPr/>
        <p:txBody>
          <a:bodyPr/>
          <a:lstStyle/>
          <a:p>
            <a:fld id="{B9713C8C-8E70-45D5-AE59-23E60168254E}" type="slidenum">
              <a:rPr lang="en-US" smtClean="0"/>
            </a:fld>
            <a:endParaRPr lang="en-US" dirty="0"/>
          </a:p>
        </p:txBody>
      </p:sp>
      <p:sp>
        <p:nvSpPr>
          <p:cNvPr id="8" name="Text Placeholder 7"/>
          <p:cNvSpPr>
            <a:spLocks noGrp="1"/>
          </p:cNvSpPr>
          <p:nvPr>
            <p:ph type="body" sz="quarter" idx="13"/>
          </p:nvPr>
        </p:nvSpPr>
        <p:spPr>
          <a:xfrm>
            <a:off x="3877056" y="4297680"/>
            <a:ext cx="4434840" cy="1188720"/>
          </a:xfrm>
        </p:spPr>
        <p:txBody>
          <a:bodyPr/>
          <a:lstStyle>
            <a:lvl1pPr marL="0" indent="0" algn="ctr">
              <a:buNone/>
              <a:defRPr sz="2400">
                <a:solidFill>
                  <a:schemeClr val="bg1"/>
                </a:solidFill>
                <a:latin typeface="+mj-lt"/>
              </a:defRPr>
            </a:lvl1pPr>
          </a:lstStyle>
          <a:p>
            <a:pPr lvl="0"/>
            <a:r>
              <a:rPr lang="en-US"/>
              <a:t>Click to edit Master text styles</a:t>
            </a:r>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1069848" y="1825625"/>
            <a:ext cx="4684057"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019802" y="1825625"/>
            <a:ext cx="4684058" cy="4351338"/>
          </a:xfrm>
        </p:spPr>
        <p:txBody>
          <a:body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31" name="Picture Placeholder 30"/>
          <p:cNvSpPr>
            <a:spLocks noGrp="1"/>
          </p:cNvSpPr>
          <p:nvPr>
            <p:ph type="pic" sz="quarter" idx="13"/>
          </p:nvPr>
        </p:nvSpPr>
        <p:spPr>
          <a:xfrm>
            <a:off x="328398" y="2204789"/>
            <a:ext cx="2053232" cy="1662194"/>
          </a:xfrm>
          <a:custGeom>
            <a:avLst/>
            <a:gdLst>
              <a:gd name="connsiteX0" fmla="*/ 1747 w 2053232"/>
              <a:gd name="connsiteY0" fmla="*/ 969110 h 1662194"/>
              <a:gd name="connsiteX1" fmla="*/ 2600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4 w 2053232"/>
              <a:gd name="connsiteY14" fmla="*/ 435072 h 1662194"/>
              <a:gd name="connsiteX15" fmla="*/ 1710506 w 2053232"/>
              <a:gd name="connsiteY15" fmla="*/ 428699 h 1662194"/>
              <a:gd name="connsiteX16" fmla="*/ 1709192 w 2053232"/>
              <a:gd name="connsiteY16" fmla="*/ 427290 h 1662194"/>
              <a:gd name="connsiteX17" fmla="*/ 1602978 w 2053232"/>
              <a:gd name="connsiteY17" fmla="*/ 260909 h 1662194"/>
              <a:gd name="connsiteX18" fmla="*/ 1531109 w 2053232"/>
              <a:gd name="connsiteY18" fmla="*/ 324503 h 1662194"/>
              <a:gd name="connsiteX19" fmla="*/ 1532534 w 2053232"/>
              <a:gd name="connsiteY19" fmla="*/ 325909 h 1662194"/>
              <a:gd name="connsiteX20" fmla="*/ 1602978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8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6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4 w 2053232"/>
              <a:gd name="connsiteY53" fmla="*/ 394989 h 1662194"/>
              <a:gd name="connsiteX54" fmla="*/ 1534274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8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8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80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4 w 2053232"/>
              <a:gd name="connsiteY84" fmla="*/ 398100 h 1662194"/>
              <a:gd name="connsiteX85" fmla="*/ 1757954 w 2053232"/>
              <a:gd name="connsiteY85" fmla="*/ 386885 h 1662194"/>
              <a:gd name="connsiteX86" fmla="*/ 1812738 w 2053232"/>
              <a:gd name="connsiteY86" fmla="*/ 333679 h 1662194"/>
              <a:gd name="connsiteX87" fmla="*/ 1849624 w 2053232"/>
              <a:gd name="connsiteY87" fmla="*/ 295005 h 1662194"/>
              <a:gd name="connsiteX88" fmla="*/ 1852870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10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8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1 w 2053232"/>
              <a:gd name="connsiteY104" fmla="*/ 444105 h 1662194"/>
              <a:gd name="connsiteX105" fmla="*/ 1777136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9 w 2053232"/>
              <a:gd name="connsiteY138" fmla="*/ 1207997 h 1662194"/>
              <a:gd name="connsiteX139" fmla="*/ 1853632 w 2053232"/>
              <a:gd name="connsiteY139" fmla="*/ 1277417 h 1662194"/>
              <a:gd name="connsiteX140" fmla="*/ 1857097 w 2053232"/>
              <a:gd name="connsiteY140" fmla="*/ 1285053 h 1662194"/>
              <a:gd name="connsiteX141" fmla="*/ 1909020 w 2053232"/>
              <a:gd name="connsiteY141" fmla="*/ 1272282 h 1662194"/>
              <a:gd name="connsiteX142" fmla="*/ 1848099 w 2053232"/>
              <a:gd name="connsiteY142" fmla="*/ 1331631 h 1662194"/>
              <a:gd name="connsiteX143" fmla="*/ 1782898 w 2053232"/>
              <a:gd name="connsiteY143" fmla="*/ 1377919 h 1662194"/>
              <a:gd name="connsiteX144" fmla="*/ 1832839 w 2053232"/>
              <a:gd name="connsiteY144" fmla="*/ 1369576 h 1662194"/>
              <a:gd name="connsiteX145" fmla="*/ 1899110 w 2053232"/>
              <a:gd name="connsiteY145" fmla="*/ 1342149 h 1662194"/>
              <a:gd name="connsiteX146" fmla="*/ 1924893 w 2053232"/>
              <a:gd name="connsiteY146" fmla="*/ 1350730 h 1662194"/>
              <a:gd name="connsiteX147" fmla="*/ 1864819 w 2053232"/>
              <a:gd name="connsiteY147" fmla="*/ 1394423 h 1662194"/>
              <a:gd name="connsiteX148" fmla="*/ 1829716 w 2053232"/>
              <a:gd name="connsiteY148" fmla="*/ 1414866 h 1662194"/>
              <a:gd name="connsiteX149" fmla="*/ 1816667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7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8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2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8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8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40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600"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8" y="430816"/>
                  <a:pt x="1701204" y="434343"/>
                  <a:pt x="1697211" y="437869"/>
                </a:cubicBezTo>
                <a:cubicBezTo>
                  <a:pt x="1699608" y="436940"/>
                  <a:pt x="1702226" y="436004"/>
                  <a:pt x="1704734" y="435072"/>
                </a:cubicBezTo>
                <a:cubicBezTo>
                  <a:pt x="1706622" y="432949"/>
                  <a:pt x="1708638" y="430943"/>
                  <a:pt x="1710506" y="428699"/>
                </a:cubicBezTo>
                <a:cubicBezTo>
                  <a:pt x="1710105" y="428228"/>
                  <a:pt x="1709594" y="427761"/>
                  <a:pt x="1709192" y="427290"/>
                </a:cubicBezTo>
                <a:close/>
                <a:moveTo>
                  <a:pt x="1602978" y="260909"/>
                </a:moveTo>
                <a:cubicBezTo>
                  <a:pt x="1579015" y="282067"/>
                  <a:pt x="1555072" y="303345"/>
                  <a:pt x="1531109" y="324503"/>
                </a:cubicBezTo>
                <a:cubicBezTo>
                  <a:pt x="1531621" y="324970"/>
                  <a:pt x="1532023" y="325441"/>
                  <a:pt x="1532534" y="325909"/>
                </a:cubicBezTo>
                <a:cubicBezTo>
                  <a:pt x="1559602" y="307796"/>
                  <a:pt x="1584734" y="287810"/>
                  <a:pt x="1602978"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2"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6"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8"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8"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6"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2" y="308200"/>
                  <a:pt x="1646666" y="310801"/>
                </a:cubicBezTo>
                <a:cubicBezTo>
                  <a:pt x="1626127" y="342988"/>
                  <a:pt x="1600235" y="370389"/>
                  <a:pt x="1571164" y="394989"/>
                </a:cubicBezTo>
                <a:cubicBezTo>
                  <a:pt x="1559311" y="404958"/>
                  <a:pt x="1546947" y="414460"/>
                  <a:pt x="1534274"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8" y="191769"/>
                  <a:pt x="1785353" y="183058"/>
                </a:cubicBezTo>
                <a:cubicBezTo>
                  <a:pt x="1789677" y="179520"/>
                  <a:pt x="1794273" y="176336"/>
                  <a:pt x="1800878" y="176962"/>
                </a:cubicBezTo>
                <a:cubicBezTo>
                  <a:pt x="1803457" y="177238"/>
                  <a:pt x="1806420" y="177866"/>
                  <a:pt x="1807769" y="180970"/>
                </a:cubicBezTo>
                <a:cubicBezTo>
                  <a:pt x="1809009" y="184077"/>
                  <a:pt x="1806921" y="185602"/>
                  <a:pt x="1805034" y="186998"/>
                </a:cubicBezTo>
                <a:cubicBezTo>
                  <a:pt x="1804539" y="187378"/>
                  <a:pt x="1804063" y="187878"/>
                  <a:pt x="1803514" y="187897"/>
                </a:cubicBezTo>
                <a:cubicBezTo>
                  <a:pt x="1793193" y="188971"/>
                  <a:pt x="1792156" y="198213"/>
                  <a:pt x="1788211" y="205008"/>
                </a:cubicBezTo>
                <a:cubicBezTo>
                  <a:pt x="1786982" y="207109"/>
                  <a:pt x="1787182" y="209161"/>
                  <a:pt x="1789190" y="211516"/>
                </a:cubicBezTo>
                <a:cubicBezTo>
                  <a:pt x="1792806" y="215755"/>
                  <a:pt x="1791010" y="217754"/>
                  <a:pt x="1787239" y="219092"/>
                </a:cubicBezTo>
                <a:cubicBezTo>
                  <a:pt x="1783469" y="220431"/>
                  <a:pt x="1779242" y="220936"/>
                  <a:pt x="1775377" y="223853"/>
                </a:cubicBezTo>
                <a:cubicBezTo>
                  <a:pt x="1782527" y="225913"/>
                  <a:pt x="1786886"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8"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70" y="174142"/>
                  <a:pt x="1847751" y="176838"/>
                  <a:pt x="1847180" y="179643"/>
                </a:cubicBezTo>
                <a:cubicBezTo>
                  <a:pt x="1846093" y="184162"/>
                  <a:pt x="1846470" y="188874"/>
                  <a:pt x="1850416" y="193102"/>
                </a:cubicBezTo>
                <a:cubicBezTo>
                  <a:pt x="1853303" y="196154"/>
                  <a:pt x="1853391"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6" y="271930"/>
                  <a:pt x="1811727" y="299794"/>
                  <a:pt x="1794161" y="326066"/>
                </a:cubicBezTo>
                <a:cubicBezTo>
                  <a:pt x="1776777" y="352090"/>
                  <a:pt x="1756361" y="375551"/>
                  <a:pt x="1734264" y="398100"/>
                </a:cubicBezTo>
                <a:cubicBezTo>
                  <a:pt x="1741291" y="397137"/>
                  <a:pt x="1749842" y="392367"/>
                  <a:pt x="1757954" y="386885"/>
                </a:cubicBezTo>
                <a:cubicBezTo>
                  <a:pt x="1779364" y="372233"/>
                  <a:pt x="1795859" y="352780"/>
                  <a:pt x="1812738" y="333679"/>
                </a:cubicBezTo>
                <a:cubicBezTo>
                  <a:pt x="1824521" y="320320"/>
                  <a:pt x="1835922" y="306611"/>
                  <a:pt x="1849624" y="295005"/>
                </a:cubicBezTo>
                <a:cubicBezTo>
                  <a:pt x="1851199" y="293741"/>
                  <a:pt x="1852171" y="292134"/>
                  <a:pt x="1852870"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10" y="342707"/>
                </a:cubicBezTo>
                <a:cubicBezTo>
                  <a:pt x="1819675" y="355613"/>
                  <a:pt x="1808202" y="369566"/>
                  <a:pt x="1798281" y="385043"/>
                </a:cubicBezTo>
                <a:cubicBezTo>
                  <a:pt x="1805958" y="377395"/>
                  <a:pt x="1813617" y="369627"/>
                  <a:pt x="1821404" y="361975"/>
                </a:cubicBezTo>
                <a:cubicBezTo>
                  <a:pt x="1827267" y="356205"/>
                  <a:pt x="1833386" y="350669"/>
                  <a:pt x="1839377" y="345017"/>
                </a:cubicBezTo>
                <a:cubicBezTo>
                  <a:pt x="1840825" y="343635"/>
                  <a:pt x="1842364" y="342130"/>
                  <a:pt x="1844941" y="343860"/>
                </a:cubicBezTo>
                <a:cubicBezTo>
                  <a:pt x="1847262" y="345357"/>
                  <a:pt x="1847277" y="347658"/>
                  <a:pt x="1847164" y="349842"/>
                </a:cubicBezTo>
                <a:cubicBezTo>
                  <a:pt x="1846804" y="358455"/>
                  <a:pt x="1843225" y="365480"/>
                  <a:pt x="1838441" y="371820"/>
                </a:cubicBezTo>
                <a:cubicBezTo>
                  <a:pt x="1832630" y="379404"/>
                  <a:pt x="1826435" y="386639"/>
                  <a:pt x="1820021" y="393881"/>
                </a:cubicBezTo>
                <a:cubicBezTo>
                  <a:pt x="1827745" y="391683"/>
                  <a:pt x="1835469" y="389484"/>
                  <a:pt x="1843248" y="387648"/>
                </a:cubicBezTo>
                <a:cubicBezTo>
                  <a:pt x="1841726" y="401751"/>
                  <a:pt x="1833689" y="404808"/>
                  <a:pt x="1826441" y="407232"/>
                </a:cubicBezTo>
                <a:cubicBezTo>
                  <a:pt x="1816649" y="410348"/>
                  <a:pt x="1807403" y="414172"/>
                  <a:pt x="1798340" y="418475"/>
                </a:cubicBezTo>
                <a:cubicBezTo>
                  <a:pt x="1794877" y="422589"/>
                  <a:pt x="1791395" y="426583"/>
                  <a:pt x="1788058" y="430814"/>
                </a:cubicBezTo>
                <a:cubicBezTo>
                  <a:pt x="1784630" y="435169"/>
                  <a:pt x="1781423" y="439516"/>
                  <a:pt x="1778251" y="444105"/>
                </a:cubicBezTo>
                <a:cubicBezTo>
                  <a:pt x="1775995" y="447452"/>
                  <a:pt x="1773119" y="450334"/>
                  <a:pt x="1777136" y="455772"/>
                </a:cubicBezTo>
                <a:cubicBezTo>
                  <a:pt x="1778943" y="458255"/>
                  <a:pt x="1771677" y="472309"/>
                  <a:pt x="1768840" y="473253"/>
                </a:cubicBezTo>
                <a:cubicBezTo>
                  <a:pt x="1768419" y="473388"/>
                  <a:pt x="1767998" y="473524"/>
                  <a:pt x="1767669" y="473535"/>
                </a:cubicBezTo>
                <a:cubicBezTo>
                  <a:pt x="1761228" y="473267"/>
                  <a:pt x="1760418"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8" y="509237"/>
                  <a:pt x="1908392" y="514224"/>
                  <a:pt x="1905273" y="519902"/>
                </a:cubicBezTo>
                <a:cubicBezTo>
                  <a:pt x="1900853" y="527925"/>
                  <a:pt x="1900807" y="533498"/>
                  <a:pt x="1912288" y="539411"/>
                </a:cubicBezTo>
                <a:cubicBezTo>
                  <a:pt x="1945159" y="556233"/>
                  <a:pt x="1944920" y="556847"/>
                  <a:pt x="1920238" y="582026"/>
                </a:cubicBezTo>
                <a:cubicBezTo>
                  <a:pt x="1919084" y="583155"/>
                  <a:pt x="1920268"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4"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1" y="983900"/>
                  <a:pt x="1980356"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8" y="1074864"/>
                  <a:pt x="1930634" y="1095299"/>
                  <a:pt x="1907231" y="1134124"/>
                </a:cubicBezTo>
                <a:cubicBezTo>
                  <a:pt x="1942339" y="1123252"/>
                  <a:pt x="1966286" y="1099793"/>
                  <a:pt x="1999628" y="1094067"/>
                </a:cubicBezTo>
                <a:cubicBezTo>
                  <a:pt x="1975297" y="1129653"/>
                  <a:pt x="1940812" y="1153466"/>
                  <a:pt x="1908700" y="1179865"/>
                </a:cubicBezTo>
                <a:cubicBezTo>
                  <a:pt x="1899560" y="1187320"/>
                  <a:pt x="1889855" y="1192492"/>
                  <a:pt x="1889869" y="1207997"/>
                </a:cubicBezTo>
                <a:cubicBezTo>
                  <a:pt x="1889860" y="1238039"/>
                  <a:pt x="1880309" y="1263315"/>
                  <a:pt x="1853632" y="1277417"/>
                </a:cubicBezTo>
                <a:cubicBezTo>
                  <a:pt x="1853430" y="1277545"/>
                  <a:pt x="1855638" y="1281953"/>
                  <a:pt x="1857097" y="1285053"/>
                </a:cubicBezTo>
                <a:cubicBezTo>
                  <a:pt x="1874696" y="1285430"/>
                  <a:pt x="1885755" y="1267251"/>
                  <a:pt x="1909020" y="1272282"/>
                </a:cubicBezTo>
                <a:cubicBezTo>
                  <a:pt x="1891328" y="1296984"/>
                  <a:pt x="1876677" y="1319161"/>
                  <a:pt x="1848099" y="1331631"/>
                </a:cubicBezTo>
                <a:cubicBezTo>
                  <a:pt x="1825215" y="1341608"/>
                  <a:pt x="1796024" y="1347799"/>
                  <a:pt x="1782898" y="1377919"/>
                </a:cubicBezTo>
                <a:cubicBezTo>
                  <a:pt x="1804186" y="1383017"/>
                  <a:pt x="1818358" y="1375272"/>
                  <a:pt x="1832839" y="1369576"/>
                </a:cubicBezTo>
                <a:cubicBezTo>
                  <a:pt x="1855136" y="1360830"/>
                  <a:pt x="1876830" y="1351015"/>
                  <a:pt x="1899110" y="1342149"/>
                </a:cubicBezTo>
                <a:cubicBezTo>
                  <a:pt x="1907548" y="1338836"/>
                  <a:pt x="1916975" y="1336217"/>
                  <a:pt x="1924893" y="1350730"/>
                </a:cubicBezTo>
                <a:cubicBezTo>
                  <a:pt x="1895614" y="1354864"/>
                  <a:pt x="1880691" y="1375233"/>
                  <a:pt x="1864819" y="1394423"/>
                </a:cubicBezTo>
                <a:cubicBezTo>
                  <a:pt x="1855856" y="1405264"/>
                  <a:pt x="1849395" y="1419533"/>
                  <a:pt x="1829716" y="1414866"/>
                </a:cubicBezTo>
                <a:cubicBezTo>
                  <a:pt x="1819310" y="1412429"/>
                  <a:pt x="1814120" y="1420479"/>
                  <a:pt x="1816667" y="1430084"/>
                </a:cubicBezTo>
                <a:cubicBezTo>
                  <a:pt x="1825508" y="1463947"/>
                  <a:pt x="1804138" y="1476658"/>
                  <a:pt x="1781075" y="1483976"/>
                </a:cubicBezTo>
                <a:cubicBezTo>
                  <a:pt x="1737493" y="1497921"/>
                  <a:pt x="1703985" y="1528243"/>
                  <a:pt x="1662135" y="1545641"/>
                </a:cubicBezTo>
                <a:cubicBezTo>
                  <a:pt x="1621422"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9"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7"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1" y="599859"/>
                  <a:pt x="40415" y="577949"/>
                </a:cubicBezTo>
                <a:cubicBezTo>
                  <a:pt x="37094"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8" y="496296"/>
                </a:cubicBezTo>
                <a:cubicBezTo>
                  <a:pt x="26771" y="489372"/>
                  <a:pt x="23432" y="482580"/>
                  <a:pt x="18025" y="476705"/>
                </a:cubicBezTo>
                <a:cubicBezTo>
                  <a:pt x="14719" y="473061"/>
                  <a:pt x="10900" y="470404"/>
                  <a:pt x="6383" y="468980"/>
                </a:cubicBezTo>
                <a:cubicBezTo>
                  <a:pt x="2433" y="467660"/>
                  <a:pt x="1046" y="465768"/>
                  <a:pt x="3045" y="462188"/>
                </a:cubicBezTo>
                <a:cubicBezTo>
                  <a:pt x="8677" y="451944"/>
                  <a:pt x="9882" y="440880"/>
                  <a:pt x="3242" y="428263"/>
                </a:cubicBezTo>
                <a:cubicBezTo>
                  <a:pt x="1235" y="424454"/>
                  <a:pt x="1716" y="421046"/>
                  <a:pt x="4902"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8" y="250975"/>
                  <a:pt x="37609" y="250972"/>
                </a:cubicBezTo>
                <a:cubicBezTo>
                  <a:pt x="52373" y="250838"/>
                  <a:pt x="67065" y="250950"/>
                  <a:pt x="81248"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6"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5" y="256006"/>
                  <a:pt x="189729" y="255906"/>
                  <a:pt x="194337" y="257205"/>
                </a:cubicBezTo>
                <a:cubicBezTo>
                  <a:pt x="199861" y="258714"/>
                  <a:pt x="205383" y="260225"/>
                  <a:pt x="210833" y="261979"/>
                </a:cubicBezTo>
                <a:cubicBezTo>
                  <a:pt x="216520" y="263847"/>
                  <a:pt x="219587" y="268105"/>
                  <a:pt x="220951" y="273511"/>
                </a:cubicBezTo>
                <a:cubicBezTo>
                  <a:pt x="221215" y="274531"/>
                  <a:pt x="221415" y="275675"/>
                  <a:pt x="221308" y="276617"/>
                </a:cubicBezTo>
                <a:lnTo>
                  <a:pt x="220390" y="277794"/>
                </a:lnTo>
                <a:lnTo>
                  <a:pt x="219184" y="278292"/>
                </a:lnTo>
                <a:cubicBezTo>
                  <a:pt x="217932" y="278836"/>
                  <a:pt x="217856" y="278975"/>
                  <a:pt x="219828"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40"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50" y="24526"/>
                  <a:pt x="1684752" y="31993"/>
                  <a:pt x="1681449" y="38645"/>
                </a:cubicBezTo>
                <a:cubicBezTo>
                  <a:pt x="1680000"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2" name="Picture Placeholder 31"/>
          <p:cNvSpPr>
            <a:spLocks noGrp="1"/>
          </p:cNvSpPr>
          <p:nvPr>
            <p:ph type="pic" sz="quarter" idx="14"/>
          </p:nvPr>
        </p:nvSpPr>
        <p:spPr>
          <a:xfrm>
            <a:off x="2698894" y="2211836"/>
            <a:ext cx="2053231" cy="1662194"/>
          </a:xfrm>
          <a:custGeom>
            <a:avLst/>
            <a:gdLst>
              <a:gd name="connsiteX0" fmla="*/ 520698 w 2053231"/>
              <a:gd name="connsiteY0" fmla="*/ 1336286 h 1662194"/>
              <a:gd name="connsiteX1" fmla="*/ 450255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6 w 2053231"/>
              <a:gd name="connsiteY6" fmla="*/ 1233496 h 1662194"/>
              <a:gd name="connsiteX7" fmla="*/ 344041 w 2053231"/>
              <a:gd name="connsiteY7" fmla="*/ 1234905 h 1662194"/>
              <a:gd name="connsiteX8" fmla="*/ 356022 w 2053231"/>
              <a:gd name="connsiteY8" fmla="*/ 1224326 h 1662194"/>
              <a:gd name="connsiteX9" fmla="*/ 2051486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6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4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4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2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7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5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3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1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9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1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5 w 2053231"/>
              <a:gd name="connsiteY80" fmla="*/ 1385578 h 1662194"/>
              <a:gd name="connsiteX81" fmla="*/ 1832843 w 2053231"/>
              <a:gd name="connsiteY81" fmla="*/ 1384401 h 1662194"/>
              <a:gd name="connsiteX82" fmla="*/ 1834049 w 2053231"/>
              <a:gd name="connsiteY82" fmla="*/ 1383903 h 1662194"/>
              <a:gd name="connsiteX83" fmla="*/ 1833405 w 2053231"/>
              <a:gd name="connsiteY83" fmla="*/ 1383680 h 1662194"/>
              <a:gd name="connsiteX84" fmla="*/ 1832843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1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8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2 w 2053231"/>
              <a:gd name="connsiteY139" fmla="*/ 1354187 h 1662194"/>
              <a:gd name="connsiteX140" fmla="*/ 406566 w 2053231"/>
              <a:gd name="connsiteY140" fmla="*/ 1351394 h 1662194"/>
              <a:gd name="connsiteX141" fmla="*/ 482069 w 2053231"/>
              <a:gd name="connsiteY141" fmla="*/ 1267205 h 1662194"/>
              <a:gd name="connsiteX142" fmla="*/ 518959 w 2053231"/>
              <a:gd name="connsiteY142" fmla="*/ 1238829 h 1662194"/>
              <a:gd name="connsiteX143" fmla="*/ 518669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2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5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8 w 2053231"/>
              <a:gd name="connsiteY175" fmla="*/ 1367190 h 1662194"/>
              <a:gd name="connsiteX176" fmla="*/ 200363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3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3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59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3 w 2053231"/>
              <a:gd name="connsiteY213" fmla="*/ 773093 h 1662194"/>
              <a:gd name="connsiteX214" fmla="*/ 131631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7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5"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6" y="1233496"/>
                </a:cubicBezTo>
                <a:cubicBezTo>
                  <a:pt x="343128" y="1233967"/>
                  <a:pt x="343639" y="1234433"/>
                  <a:pt x="344041" y="1234905"/>
                </a:cubicBezTo>
                <a:cubicBezTo>
                  <a:pt x="348035" y="1231379"/>
                  <a:pt x="352028" y="1227852"/>
                  <a:pt x="356022" y="1224326"/>
                </a:cubicBezTo>
                <a:close/>
                <a:moveTo>
                  <a:pt x="2051486"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6" y="693085"/>
                </a:lnTo>
                <a:lnTo>
                  <a:pt x="2050633" y="688201"/>
                </a:lnTo>
                <a:cubicBezTo>
                  <a:pt x="2049845" y="683863"/>
                  <a:pt x="2048914" y="678901"/>
                  <a:pt x="2047896" y="673632"/>
                </a:cubicBezTo>
                <a:lnTo>
                  <a:pt x="2046450" y="666352"/>
                </a:lnTo>
                <a:close/>
                <a:moveTo>
                  <a:pt x="916305" y="445"/>
                </a:moveTo>
                <a:cubicBezTo>
                  <a:pt x="1368523" y="-12890"/>
                  <a:pt x="1730383" y="278428"/>
                  <a:pt x="1732589" y="282783"/>
                </a:cubicBezTo>
                <a:cubicBezTo>
                  <a:pt x="1743479" y="304585"/>
                  <a:pt x="1763682" y="313475"/>
                  <a:pt x="1782474" y="324713"/>
                </a:cubicBezTo>
                <a:cubicBezTo>
                  <a:pt x="1798852" y="334580"/>
                  <a:pt x="1816308" y="345016"/>
                  <a:pt x="1825119" y="362527"/>
                </a:cubicBezTo>
                <a:cubicBezTo>
                  <a:pt x="1836775" y="385756"/>
                  <a:pt x="1810823"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4" y="549095"/>
                </a:cubicBezTo>
                <a:cubicBezTo>
                  <a:pt x="2016500" y="553055"/>
                  <a:pt x="2011060" y="593940"/>
                  <a:pt x="2032970" y="611252"/>
                </a:cubicBezTo>
                <a:cubicBezTo>
                  <a:pt x="2035035" y="612878"/>
                  <a:pt x="2040093" y="634967"/>
                  <a:pt x="2044637" y="657225"/>
                </a:cubicBezTo>
                <a:lnTo>
                  <a:pt x="2046450" y="666352"/>
                </a:lnTo>
                <a:lnTo>
                  <a:pt x="2043509" y="667781"/>
                </a:lnTo>
                <a:lnTo>
                  <a:pt x="2042196" y="662709"/>
                </a:lnTo>
                <a:cubicBezTo>
                  <a:pt x="2039117" y="651261"/>
                  <a:pt x="2036317" y="642514"/>
                  <a:pt x="2035244" y="644730"/>
                </a:cubicBezTo>
                <a:cubicBezTo>
                  <a:pt x="2032399" y="650763"/>
                  <a:pt x="2027469" y="656137"/>
                  <a:pt x="2031373" y="663758"/>
                </a:cubicBezTo>
                <a:cubicBezTo>
                  <a:pt x="2032563" y="666171"/>
                  <a:pt x="2033366" y="673027"/>
                  <a:pt x="2036702" y="672471"/>
                </a:cubicBezTo>
                <a:cubicBezTo>
                  <a:pt x="2037814" y="672286"/>
                  <a:pt x="2039206" y="671278"/>
                  <a:pt x="2040989" y="669007"/>
                </a:cubicBezTo>
                <a:lnTo>
                  <a:pt x="2043509" y="667781"/>
                </a:lnTo>
                <a:lnTo>
                  <a:pt x="2045314" y="674752"/>
                </a:lnTo>
                <a:cubicBezTo>
                  <a:pt x="2047384" y="682973"/>
                  <a:pt x="2049365" y="691170"/>
                  <a:pt x="2050827" y="696895"/>
                </a:cubicBezTo>
                <a:lnTo>
                  <a:pt x="2051150" y="698083"/>
                </a:lnTo>
                <a:lnTo>
                  <a:pt x="2050479" y="708103"/>
                </a:lnTo>
                <a:cubicBezTo>
                  <a:pt x="2047138" y="735607"/>
                  <a:pt x="2037413" y="766704"/>
                  <a:pt x="2021667" y="768748"/>
                </a:cubicBezTo>
                <a:cubicBezTo>
                  <a:pt x="2038322" y="801742"/>
                  <a:pt x="2038322" y="801742"/>
                  <a:pt x="2001026" y="807600"/>
                </a:cubicBezTo>
                <a:cubicBezTo>
                  <a:pt x="2018815" y="828322"/>
                  <a:pt x="2019630" y="833746"/>
                  <a:pt x="2003043" y="841573"/>
                </a:cubicBezTo>
                <a:cubicBezTo>
                  <a:pt x="1987078" y="849136"/>
                  <a:pt x="1968540" y="852062"/>
                  <a:pt x="1954455" y="863318"/>
                </a:cubicBezTo>
                <a:cubicBezTo>
                  <a:pt x="1973021" y="889948"/>
                  <a:pt x="1981793" y="921149"/>
                  <a:pt x="2013756" y="933398"/>
                </a:cubicBezTo>
                <a:cubicBezTo>
                  <a:pt x="2018784" y="935289"/>
                  <a:pt x="2023200" y="943377"/>
                  <a:pt x="2020814" y="948060"/>
                </a:cubicBezTo>
                <a:cubicBezTo>
                  <a:pt x="2012501" y="965421"/>
                  <a:pt x="2032981" y="997439"/>
                  <a:pt x="1999694" y="1002071"/>
                </a:cubicBezTo>
                <a:cubicBezTo>
                  <a:pt x="1995595"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3"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1" y="1179615"/>
                  <a:pt x="2035208" y="1185490"/>
                </a:cubicBezTo>
                <a:cubicBezTo>
                  <a:pt x="2038513" y="1189134"/>
                  <a:pt x="2042333" y="1191791"/>
                  <a:pt x="2046850" y="1193215"/>
                </a:cubicBezTo>
                <a:cubicBezTo>
                  <a:pt x="2050800" y="1194535"/>
                  <a:pt x="2052188" y="1196426"/>
                  <a:pt x="2050187" y="1200006"/>
                </a:cubicBezTo>
                <a:cubicBezTo>
                  <a:pt x="2044556" y="1210251"/>
                  <a:pt x="2043350" y="1221315"/>
                  <a:pt x="2049991"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9" y="1364335"/>
                </a:cubicBezTo>
                <a:cubicBezTo>
                  <a:pt x="2016860" y="1367329"/>
                  <a:pt x="2016253" y="1369894"/>
                  <a:pt x="2015170" y="1372232"/>
                </a:cubicBezTo>
                <a:cubicBezTo>
                  <a:pt x="2010635" y="1382439"/>
                  <a:pt x="2012999"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1" y="1452516"/>
                </a:cubicBezTo>
                <a:cubicBezTo>
                  <a:pt x="1954562" y="1442472"/>
                  <a:pt x="1941527" y="1435764"/>
                  <a:pt x="1928933" y="1428314"/>
                </a:cubicBezTo>
                <a:cubicBezTo>
                  <a:pt x="1910873"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5" y="1385578"/>
                </a:cubicBezTo>
                <a:lnTo>
                  <a:pt x="1832843" y="1384401"/>
                </a:lnTo>
                <a:lnTo>
                  <a:pt x="1834049" y="1383903"/>
                </a:lnTo>
                <a:cubicBezTo>
                  <a:pt x="1835301" y="1383359"/>
                  <a:pt x="1835377" y="1383220"/>
                  <a:pt x="1833405" y="1383680"/>
                </a:cubicBezTo>
                <a:lnTo>
                  <a:pt x="1832843"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1" y="1325173"/>
                </a:cubicBezTo>
                <a:cubicBezTo>
                  <a:pt x="815265" y="1330975"/>
                  <a:pt x="653940" y="1376380"/>
                  <a:pt x="609922" y="1411659"/>
                </a:cubicBezTo>
                <a:cubicBezTo>
                  <a:pt x="564936" y="1447819"/>
                  <a:pt x="523345" y="1487498"/>
                  <a:pt x="481993" y="1527291"/>
                </a:cubicBezTo>
                <a:cubicBezTo>
                  <a:pt x="464056" y="1544491"/>
                  <a:pt x="444585" y="1560288"/>
                  <a:pt x="428986" y="1579832"/>
                </a:cubicBezTo>
                <a:cubicBezTo>
                  <a:pt x="413406" y="1599495"/>
                  <a:pt x="398812" y="1619854"/>
                  <a:pt x="381477" y="1638123"/>
                </a:cubicBezTo>
                <a:cubicBezTo>
                  <a:pt x="376530" y="1643377"/>
                  <a:pt x="371636"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1" y="1635392"/>
                  <a:pt x="331040" y="1635823"/>
                  <a:pt x="330482" y="1641657"/>
                </a:cubicBezTo>
                <a:cubicBezTo>
                  <a:pt x="329646" y="1650770"/>
                  <a:pt x="325555" y="1657329"/>
                  <a:pt x="317482" y="1660871"/>
                </a:cubicBezTo>
                <a:cubicBezTo>
                  <a:pt x="316602" y="1661264"/>
                  <a:pt x="315646" y="1661871"/>
                  <a:pt x="314646" y="1662102"/>
                </a:cubicBezTo>
                <a:cubicBezTo>
                  <a:pt x="313647" y="1662332"/>
                  <a:pt x="312605" y="1662186"/>
                  <a:pt x="311554" y="1661070"/>
                </a:cubicBezTo>
                <a:cubicBezTo>
                  <a:pt x="309728" y="1659193"/>
                  <a:pt x="310700"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7"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8" y="1437894"/>
                  <a:pt x="398488" y="1443730"/>
                </a:cubicBezTo>
                <a:cubicBezTo>
                  <a:pt x="377645" y="1459210"/>
                  <a:pt x="361077" y="1478908"/>
                  <a:pt x="344235" y="1498251"/>
                </a:cubicBezTo>
                <a:cubicBezTo>
                  <a:pt x="333989"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5"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2" y="1369525"/>
                  <a:pt x="388815" y="1366891"/>
                </a:cubicBezTo>
                <a:cubicBezTo>
                  <a:pt x="385008" y="1356238"/>
                  <a:pt x="387867" y="1352507"/>
                  <a:pt x="399152" y="1354187"/>
                </a:cubicBezTo>
                <a:cubicBezTo>
                  <a:pt x="402646" y="1354676"/>
                  <a:pt x="404861" y="1353995"/>
                  <a:pt x="406566" y="1351394"/>
                </a:cubicBezTo>
                <a:cubicBezTo>
                  <a:pt x="427105" y="1319207"/>
                  <a:pt x="452997" y="1291806"/>
                  <a:pt x="482069" y="1267205"/>
                </a:cubicBezTo>
                <a:cubicBezTo>
                  <a:pt x="493922" y="1257237"/>
                  <a:pt x="506286" y="1247735"/>
                  <a:pt x="518959" y="1238829"/>
                </a:cubicBezTo>
                <a:cubicBezTo>
                  <a:pt x="518868" y="1238227"/>
                  <a:pt x="518760" y="1237504"/>
                  <a:pt x="518669"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7" y="1463982"/>
                  <a:pt x="265022" y="1457187"/>
                </a:cubicBezTo>
                <a:cubicBezTo>
                  <a:pt x="266250" y="1455086"/>
                  <a:pt x="266052" y="1453033"/>
                  <a:pt x="264042" y="1450679"/>
                </a:cubicBezTo>
                <a:cubicBezTo>
                  <a:pt x="260427" y="1446440"/>
                  <a:pt x="262222" y="1444441"/>
                  <a:pt x="265994" y="1443103"/>
                </a:cubicBezTo>
                <a:cubicBezTo>
                  <a:pt x="269764" y="1441764"/>
                  <a:pt x="273991" y="1441259"/>
                  <a:pt x="277856" y="1438342"/>
                </a:cubicBezTo>
                <a:cubicBezTo>
                  <a:pt x="270706" y="1436282"/>
                  <a:pt x="266347"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5" y="1477019"/>
                </a:cubicBezTo>
                <a:cubicBezTo>
                  <a:pt x="222002" y="1485891"/>
                  <a:pt x="217986" y="1492204"/>
                  <a:pt x="210022" y="1495743"/>
                </a:cubicBezTo>
                <a:cubicBezTo>
                  <a:pt x="208375" y="1496526"/>
                  <a:pt x="206653" y="1497553"/>
                  <a:pt x="204551" y="1496049"/>
                </a:cubicBezTo>
                <a:cubicBezTo>
                  <a:pt x="202304" y="1494307"/>
                  <a:pt x="203349" y="1492455"/>
                  <a:pt x="203865" y="1490741"/>
                </a:cubicBezTo>
                <a:cubicBezTo>
                  <a:pt x="204563" y="1488052"/>
                  <a:pt x="205482" y="1485357"/>
                  <a:pt x="206053" y="1482552"/>
                </a:cubicBezTo>
                <a:cubicBezTo>
                  <a:pt x="207140" y="1478033"/>
                  <a:pt x="206762"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8" y="1367190"/>
                </a:cubicBezTo>
                <a:cubicBezTo>
                  <a:pt x="202034" y="1368454"/>
                  <a:pt x="201062" y="1370061"/>
                  <a:pt x="200363"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3"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3" y="1257387"/>
                  <a:pt x="226792" y="1254963"/>
                </a:cubicBezTo>
                <a:cubicBezTo>
                  <a:pt x="236584" y="1251847"/>
                  <a:pt x="245829" y="1248023"/>
                  <a:pt x="254893" y="1243720"/>
                </a:cubicBezTo>
                <a:cubicBezTo>
                  <a:pt x="258356"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3" y="1188942"/>
                </a:cubicBezTo>
                <a:cubicBezTo>
                  <a:pt x="284814" y="1188807"/>
                  <a:pt x="285235"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59" y="1142293"/>
                </a:cubicBezTo>
                <a:cubicBezTo>
                  <a:pt x="152380" y="1134270"/>
                  <a:pt x="152425" y="1128696"/>
                  <a:pt x="140945" y="1122784"/>
                </a:cubicBezTo>
                <a:cubicBezTo>
                  <a:pt x="108074" y="1105962"/>
                  <a:pt x="108313" y="1105348"/>
                  <a:pt x="132995" y="1080169"/>
                </a:cubicBezTo>
                <a:cubicBezTo>
                  <a:pt x="134149" y="1079040"/>
                  <a:pt x="132965" y="1075567"/>
                  <a:pt x="132932" y="1073145"/>
                </a:cubicBezTo>
                <a:cubicBezTo>
                  <a:pt x="125033"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3" y="773093"/>
                </a:cubicBezTo>
                <a:cubicBezTo>
                  <a:pt x="158248" y="757093"/>
                  <a:pt x="154275" y="746809"/>
                  <a:pt x="131631"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7" y="686073"/>
                  <a:pt x="90653" y="654584"/>
                </a:cubicBezTo>
                <a:cubicBezTo>
                  <a:pt x="63957" y="655362"/>
                  <a:pt x="43557" y="656170"/>
                  <a:pt x="24812" y="663584"/>
                </a:cubicBezTo>
                <a:cubicBezTo>
                  <a:pt x="16994" y="666634"/>
                  <a:pt x="8410" y="669708"/>
                  <a:pt x="2404" y="660583"/>
                </a:cubicBezTo>
                <a:cubicBezTo>
                  <a:pt x="-4770" y="649559"/>
                  <a:pt x="5794" y="644964"/>
                  <a:pt x="12183" y="642689"/>
                </a:cubicBezTo>
                <a:cubicBezTo>
                  <a:pt x="30212" y="636389"/>
                  <a:pt x="42692" y="622523"/>
                  <a:pt x="56815" y="611508"/>
                </a:cubicBezTo>
                <a:cubicBezTo>
                  <a:pt x="87715"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7" y="279178"/>
                  <a:pt x="234875" y="286923"/>
                  <a:pt x="220394" y="292619"/>
                </a:cubicBezTo>
                <a:cubicBezTo>
                  <a:pt x="198098" y="301365"/>
                  <a:pt x="176403" y="311180"/>
                  <a:pt x="154123" y="320046"/>
                </a:cubicBezTo>
                <a:cubicBezTo>
                  <a:pt x="145684" y="323359"/>
                  <a:pt x="136258" y="325978"/>
                  <a:pt x="128340" y="311465"/>
                </a:cubicBezTo>
                <a:cubicBezTo>
                  <a:pt x="157619" y="307330"/>
                  <a:pt x="172542" y="286962"/>
                  <a:pt x="188414" y="267772"/>
                </a:cubicBezTo>
                <a:cubicBezTo>
                  <a:pt x="197377" y="256931"/>
                  <a:pt x="203838" y="242662"/>
                  <a:pt x="223517"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3" name="Picture Placeholder 32"/>
          <p:cNvSpPr>
            <a:spLocks noGrp="1"/>
          </p:cNvSpPr>
          <p:nvPr>
            <p:ph type="pic" sz="quarter" idx="15"/>
          </p:nvPr>
        </p:nvSpPr>
        <p:spPr>
          <a:xfrm>
            <a:off x="5069387" y="2139888"/>
            <a:ext cx="2053231" cy="1662194"/>
          </a:xfrm>
          <a:custGeom>
            <a:avLst/>
            <a:gdLst>
              <a:gd name="connsiteX0" fmla="*/ 1746 w 2053231"/>
              <a:gd name="connsiteY0" fmla="*/ 969110 h 1662194"/>
              <a:gd name="connsiteX1" fmla="*/ 2599 w 2053231"/>
              <a:gd name="connsiteY1" fmla="*/ 973994 h 1662194"/>
              <a:gd name="connsiteX2" fmla="*/ 5336 w 2053231"/>
              <a:gd name="connsiteY2" fmla="*/ 988563 h 1662194"/>
              <a:gd name="connsiteX3" fmla="*/ 6782 w 2053231"/>
              <a:gd name="connsiteY3" fmla="*/ 995844 h 1662194"/>
              <a:gd name="connsiteX4" fmla="*/ 6161 w 2053231"/>
              <a:gd name="connsiteY4" fmla="*/ 996145 h 1662194"/>
              <a:gd name="connsiteX5" fmla="*/ 1450 w 2053231"/>
              <a:gd name="connsiteY5" fmla="*/ 973537 h 1662194"/>
              <a:gd name="connsiteX6" fmla="*/ 1 w 2053231"/>
              <a:gd name="connsiteY6" fmla="*/ 957986 h 1662194"/>
              <a:gd name="connsiteX7" fmla="*/ 654 w 2053231"/>
              <a:gd name="connsiteY7" fmla="*/ 958871 h 1662194"/>
              <a:gd name="connsiteX8" fmla="*/ 2082 w 2053231"/>
              <a:gd name="connsiteY8" fmla="*/ 964112 h 1662194"/>
              <a:gd name="connsiteX9" fmla="*/ 1746 w 2053231"/>
              <a:gd name="connsiteY9" fmla="*/ 969110 h 1662194"/>
              <a:gd name="connsiteX10" fmla="*/ 711 w 2053231"/>
              <a:gd name="connsiteY10" fmla="*/ 963168 h 1662194"/>
              <a:gd name="connsiteX11" fmla="*/ 1 w 2053231"/>
              <a:gd name="connsiteY11" fmla="*/ 957986 h 1662194"/>
              <a:gd name="connsiteX12" fmla="*/ 1709191 w 2053231"/>
              <a:gd name="connsiteY12" fmla="*/ 427290 h 1662194"/>
              <a:gd name="connsiteX13" fmla="*/ 1697210 w 2053231"/>
              <a:gd name="connsiteY13" fmla="*/ 437869 h 1662194"/>
              <a:gd name="connsiteX14" fmla="*/ 1704733 w 2053231"/>
              <a:gd name="connsiteY14" fmla="*/ 435072 h 1662194"/>
              <a:gd name="connsiteX15" fmla="*/ 1710506 w 2053231"/>
              <a:gd name="connsiteY15" fmla="*/ 428699 h 1662194"/>
              <a:gd name="connsiteX16" fmla="*/ 1709191 w 2053231"/>
              <a:gd name="connsiteY16" fmla="*/ 427290 h 1662194"/>
              <a:gd name="connsiteX17" fmla="*/ 1602977 w 2053231"/>
              <a:gd name="connsiteY17" fmla="*/ 260909 h 1662194"/>
              <a:gd name="connsiteX18" fmla="*/ 1531108 w 2053231"/>
              <a:gd name="connsiteY18" fmla="*/ 324503 h 1662194"/>
              <a:gd name="connsiteX19" fmla="*/ 1532533 w 2053231"/>
              <a:gd name="connsiteY19" fmla="*/ 325909 h 1662194"/>
              <a:gd name="connsiteX20" fmla="*/ 1602977 w 2053231"/>
              <a:gd name="connsiteY20" fmla="*/ 260909 h 1662194"/>
              <a:gd name="connsiteX21" fmla="*/ 1738585 w 2053231"/>
              <a:gd name="connsiteY21" fmla="*/ 93 h 1662194"/>
              <a:gd name="connsiteX22" fmla="*/ 1741678 w 2053231"/>
              <a:gd name="connsiteY22" fmla="*/ 1125 h 1662194"/>
              <a:gd name="connsiteX23" fmla="*/ 1741687 w 2053231"/>
              <a:gd name="connsiteY23" fmla="*/ 7060 h 1662194"/>
              <a:gd name="connsiteX24" fmla="*/ 1738618 w 2053231"/>
              <a:gd name="connsiteY24" fmla="*/ 16733 h 1662194"/>
              <a:gd name="connsiteX25" fmla="*/ 1740090 w 2053231"/>
              <a:gd name="connsiteY25" fmla="*/ 23588 h 1662194"/>
              <a:gd name="connsiteX26" fmla="*/ 1738676 w 2053231"/>
              <a:gd name="connsiteY26" fmla="*/ 39142 h 1662194"/>
              <a:gd name="connsiteX27" fmla="*/ 1733426 w 2053231"/>
              <a:gd name="connsiteY27" fmla="*/ 62940 h 1662194"/>
              <a:gd name="connsiteX28" fmla="*/ 1730086 w 2053231"/>
              <a:gd name="connsiteY28" fmla="*/ 69352 h 1662194"/>
              <a:gd name="connsiteX29" fmla="*/ 1727649 w 2053231"/>
              <a:gd name="connsiteY29" fmla="*/ 72220 h 1662194"/>
              <a:gd name="connsiteX30" fmla="*/ 1683216 w 2053231"/>
              <a:gd name="connsiteY30" fmla="*/ 165659 h 1662194"/>
              <a:gd name="connsiteX31" fmla="*/ 1629845 w 2053231"/>
              <a:gd name="connsiteY31" fmla="*/ 229721 h 1662194"/>
              <a:gd name="connsiteX32" fmla="*/ 1628579 w 2053231"/>
              <a:gd name="connsiteY32" fmla="*/ 232307 h 1662194"/>
              <a:gd name="connsiteX33" fmla="*/ 1654744 w 2053231"/>
              <a:gd name="connsiteY33" fmla="*/ 218464 h 1662194"/>
              <a:gd name="connsiteX34" fmla="*/ 1708997 w 2053231"/>
              <a:gd name="connsiteY34" fmla="*/ 163943 h 1662194"/>
              <a:gd name="connsiteX35" fmla="*/ 1741522 w 2053231"/>
              <a:gd name="connsiteY35" fmla="*/ 130021 h 1662194"/>
              <a:gd name="connsiteX36" fmla="*/ 1745886 w 2053231"/>
              <a:gd name="connsiteY36" fmla="*/ 123817 h 1662194"/>
              <a:gd name="connsiteX37" fmla="*/ 1749347 w 2053231"/>
              <a:gd name="connsiteY37" fmla="*/ 121883 h 1662194"/>
              <a:gd name="connsiteX38" fmla="*/ 1752616 w 2053231"/>
              <a:gd name="connsiteY38" fmla="*/ 126013 h 1662194"/>
              <a:gd name="connsiteX39" fmla="*/ 1751494 w 2053231"/>
              <a:gd name="connsiteY39" fmla="*/ 142041 h 1662194"/>
              <a:gd name="connsiteX40" fmla="*/ 1727716 w 2053231"/>
              <a:gd name="connsiteY40" fmla="*/ 174701 h 1662194"/>
              <a:gd name="connsiteX41" fmla="*/ 1693354 w 2053231"/>
              <a:gd name="connsiteY41" fmla="*/ 214015 h 1662194"/>
              <a:gd name="connsiteX42" fmla="*/ 1692030 w 2053231"/>
              <a:gd name="connsiteY42" fmla="*/ 218421 h 1662194"/>
              <a:gd name="connsiteX43" fmla="*/ 1711836 w 2053231"/>
              <a:gd name="connsiteY43" fmla="*/ 198978 h 1662194"/>
              <a:gd name="connsiteX44" fmla="*/ 1731312 w 2053231"/>
              <a:gd name="connsiteY44" fmla="*/ 180273 h 1662194"/>
              <a:gd name="connsiteX45" fmla="*/ 1737206 w 2053231"/>
              <a:gd name="connsiteY45" fmla="*/ 178378 h 1662194"/>
              <a:gd name="connsiteX46" fmla="*/ 1739939 w 2053231"/>
              <a:gd name="connsiteY46" fmla="*/ 185555 h 1662194"/>
              <a:gd name="connsiteX47" fmla="*/ 1732245 w 2053231"/>
              <a:gd name="connsiteY47" fmla="*/ 204832 h 1662194"/>
              <a:gd name="connsiteX48" fmla="*/ 1686811 w 2053231"/>
              <a:gd name="connsiteY48" fmla="*/ 257845 h 1662194"/>
              <a:gd name="connsiteX49" fmla="*/ 1664555 w 2053231"/>
              <a:gd name="connsiteY49" fmla="*/ 288152 h 1662194"/>
              <a:gd name="connsiteX50" fmla="*/ 1664417 w 2053231"/>
              <a:gd name="connsiteY50" fmla="*/ 295304 h 1662194"/>
              <a:gd name="connsiteX51" fmla="*/ 1654080 w 2053231"/>
              <a:gd name="connsiteY51" fmla="*/ 308008 h 1662194"/>
              <a:gd name="connsiteX52" fmla="*/ 1646665 w 2053231"/>
              <a:gd name="connsiteY52" fmla="*/ 310801 h 1662194"/>
              <a:gd name="connsiteX53" fmla="*/ 1571163 w 2053231"/>
              <a:gd name="connsiteY53" fmla="*/ 394989 h 1662194"/>
              <a:gd name="connsiteX54" fmla="*/ 1534273 w 2053231"/>
              <a:gd name="connsiteY54" fmla="*/ 423366 h 1662194"/>
              <a:gd name="connsiteX55" fmla="*/ 1534563 w 2053231"/>
              <a:gd name="connsiteY55" fmla="*/ 425295 h 1662194"/>
              <a:gd name="connsiteX56" fmla="*/ 1535200 w 2053231"/>
              <a:gd name="connsiteY56" fmla="*/ 427332 h 1662194"/>
              <a:gd name="connsiteX57" fmla="*/ 1587187 w 2053231"/>
              <a:gd name="connsiteY57" fmla="*/ 384880 h 1662194"/>
              <a:gd name="connsiteX58" fmla="*/ 1719886 w 2053231"/>
              <a:gd name="connsiteY58" fmla="*/ 260608 h 1662194"/>
              <a:gd name="connsiteX59" fmla="*/ 1758212 w 2053231"/>
              <a:gd name="connsiteY59" fmla="*/ 213165 h 1662194"/>
              <a:gd name="connsiteX60" fmla="*/ 1785352 w 2053231"/>
              <a:gd name="connsiteY60" fmla="*/ 183058 h 1662194"/>
              <a:gd name="connsiteX61" fmla="*/ 1800877 w 2053231"/>
              <a:gd name="connsiteY61" fmla="*/ 176962 h 1662194"/>
              <a:gd name="connsiteX62" fmla="*/ 1807768 w 2053231"/>
              <a:gd name="connsiteY62" fmla="*/ 180970 h 1662194"/>
              <a:gd name="connsiteX63" fmla="*/ 1805033 w 2053231"/>
              <a:gd name="connsiteY63" fmla="*/ 186998 h 1662194"/>
              <a:gd name="connsiteX64" fmla="*/ 1803513 w 2053231"/>
              <a:gd name="connsiteY64" fmla="*/ 187897 h 1662194"/>
              <a:gd name="connsiteX65" fmla="*/ 1788210 w 2053231"/>
              <a:gd name="connsiteY65" fmla="*/ 205008 h 1662194"/>
              <a:gd name="connsiteX66" fmla="*/ 1789189 w 2053231"/>
              <a:gd name="connsiteY66" fmla="*/ 211516 h 1662194"/>
              <a:gd name="connsiteX67" fmla="*/ 1787238 w 2053231"/>
              <a:gd name="connsiteY67" fmla="*/ 219092 h 1662194"/>
              <a:gd name="connsiteX68" fmla="*/ 1775376 w 2053231"/>
              <a:gd name="connsiteY68" fmla="*/ 223853 h 1662194"/>
              <a:gd name="connsiteX69" fmla="*/ 1790823 w 2053231"/>
              <a:gd name="connsiteY69" fmla="*/ 220183 h 1662194"/>
              <a:gd name="connsiteX70" fmla="*/ 1809140 w 2053231"/>
              <a:gd name="connsiteY70" fmla="*/ 193038 h 1662194"/>
              <a:gd name="connsiteX71" fmla="*/ 1812131 w 2053231"/>
              <a:gd name="connsiteY71" fmla="*/ 187244 h 1662194"/>
              <a:gd name="connsiteX72" fmla="*/ 1822285 w 2053231"/>
              <a:gd name="connsiteY72" fmla="*/ 187265 h 1662194"/>
              <a:gd name="connsiteX73" fmla="*/ 1830357 w 2053231"/>
              <a:gd name="connsiteY73" fmla="*/ 185176 h 1662194"/>
              <a:gd name="connsiteX74" fmla="*/ 1843210 w 2053231"/>
              <a:gd name="connsiteY74" fmla="*/ 166452 h 1662194"/>
              <a:gd name="connsiteX75" fmla="*/ 1848680 w 2053231"/>
              <a:gd name="connsiteY75" fmla="*/ 166146 h 1662194"/>
              <a:gd name="connsiteX76" fmla="*/ 1849367 w 2053231"/>
              <a:gd name="connsiteY76" fmla="*/ 171453 h 1662194"/>
              <a:gd name="connsiteX77" fmla="*/ 1847179 w 2053231"/>
              <a:gd name="connsiteY77" fmla="*/ 179643 h 1662194"/>
              <a:gd name="connsiteX78" fmla="*/ 1850415 w 2053231"/>
              <a:gd name="connsiteY78" fmla="*/ 193102 h 1662194"/>
              <a:gd name="connsiteX79" fmla="*/ 1850532 w 2053231"/>
              <a:gd name="connsiteY79" fmla="*/ 200487 h 1662194"/>
              <a:gd name="connsiteX80" fmla="*/ 1841761 w 2053231"/>
              <a:gd name="connsiteY80" fmla="*/ 230219 h 1662194"/>
              <a:gd name="connsiteX81" fmla="*/ 1840127 w 2053231"/>
              <a:gd name="connsiteY81" fmla="*/ 234029 h 1662194"/>
              <a:gd name="connsiteX82" fmla="*/ 1834336 w 2053231"/>
              <a:gd name="connsiteY82" fmla="*/ 240281 h 1662194"/>
              <a:gd name="connsiteX83" fmla="*/ 1794160 w 2053231"/>
              <a:gd name="connsiteY83" fmla="*/ 326066 h 1662194"/>
              <a:gd name="connsiteX84" fmla="*/ 1734263 w 2053231"/>
              <a:gd name="connsiteY84" fmla="*/ 398100 h 1662194"/>
              <a:gd name="connsiteX85" fmla="*/ 1757953 w 2053231"/>
              <a:gd name="connsiteY85" fmla="*/ 386885 h 1662194"/>
              <a:gd name="connsiteX86" fmla="*/ 1812737 w 2053231"/>
              <a:gd name="connsiteY86" fmla="*/ 333679 h 1662194"/>
              <a:gd name="connsiteX87" fmla="*/ 1849623 w 2053231"/>
              <a:gd name="connsiteY87" fmla="*/ 295005 h 1662194"/>
              <a:gd name="connsiteX88" fmla="*/ 1852869 w 2053231"/>
              <a:gd name="connsiteY88" fmla="*/ 290172 h 1662194"/>
              <a:gd name="connsiteX89" fmla="*/ 1856989 w 2053231"/>
              <a:gd name="connsiteY89" fmla="*/ 287489 h 1662194"/>
              <a:gd name="connsiteX90" fmla="*/ 1860256 w 2053231"/>
              <a:gd name="connsiteY90" fmla="*/ 292345 h 1662194"/>
              <a:gd name="connsiteX91" fmla="*/ 1856934 w 2053231"/>
              <a:gd name="connsiteY91" fmla="*/ 312082 h 1662194"/>
              <a:gd name="connsiteX92" fmla="*/ 1832409 w 2053231"/>
              <a:gd name="connsiteY92" fmla="*/ 342707 h 1662194"/>
              <a:gd name="connsiteX93" fmla="*/ 1798280 w 2053231"/>
              <a:gd name="connsiteY93" fmla="*/ 385043 h 1662194"/>
              <a:gd name="connsiteX94" fmla="*/ 1821403 w 2053231"/>
              <a:gd name="connsiteY94" fmla="*/ 361975 h 1662194"/>
              <a:gd name="connsiteX95" fmla="*/ 1839376 w 2053231"/>
              <a:gd name="connsiteY95" fmla="*/ 345017 h 1662194"/>
              <a:gd name="connsiteX96" fmla="*/ 1844940 w 2053231"/>
              <a:gd name="connsiteY96" fmla="*/ 343860 h 1662194"/>
              <a:gd name="connsiteX97" fmla="*/ 1847163 w 2053231"/>
              <a:gd name="connsiteY97" fmla="*/ 349842 h 1662194"/>
              <a:gd name="connsiteX98" fmla="*/ 1838440 w 2053231"/>
              <a:gd name="connsiteY98" fmla="*/ 371820 h 1662194"/>
              <a:gd name="connsiteX99" fmla="*/ 1820020 w 2053231"/>
              <a:gd name="connsiteY99" fmla="*/ 393881 h 1662194"/>
              <a:gd name="connsiteX100" fmla="*/ 1843247 w 2053231"/>
              <a:gd name="connsiteY100" fmla="*/ 387648 h 1662194"/>
              <a:gd name="connsiteX101" fmla="*/ 1826440 w 2053231"/>
              <a:gd name="connsiteY101" fmla="*/ 407232 h 1662194"/>
              <a:gd name="connsiteX102" fmla="*/ 1798339 w 2053231"/>
              <a:gd name="connsiteY102" fmla="*/ 418475 h 1662194"/>
              <a:gd name="connsiteX103" fmla="*/ 1788057 w 2053231"/>
              <a:gd name="connsiteY103" fmla="*/ 430814 h 1662194"/>
              <a:gd name="connsiteX104" fmla="*/ 1778250 w 2053231"/>
              <a:gd name="connsiteY104" fmla="*/ 444105 h 1662194"/>
              <a:gd name="connsiteX105" fmla="*/ 1777135 w 2053231"/>
              <a:gd name="connsiteY105" fmla="*/ 455772 h 1662194"/>
              <a:gd name="connsiteX106" fmla="*/ 1768839 w 2053231"/>
              <a:gd name="connsiteY106" fmla="*/ 473253 h 1662194"/>
              <a:gd name="connsiteX107" fmla="*/ 1767668 w 2053231"/>
              <a:gd name="connsiteY107" fmla="*/ 473535 h 1662194"/>
              <a:gd name="connsiteX108" fmla="*/ 1761086 w 2053231"/>
              <a:gd name="connsiteY108" fmla="*/ 482599 h 1662194"/>
              <a:gd name="connsiteX109" fmla="*/ 1754724 w 2053231"/>
              <a:gd name="connsiteY109" fmla="*/ 491656 h 1662194"/>
              <a:gd name="connsiteX110" fmla="*/ 1753277 w 2053231"/>
              <a:gd name="connsiteY110" fmla="*/ 493037 h 1662194"/>
              <a:gd name="connsiteX111" fmla="*/ 1720462 w 2053231"/>
              <a:gd name="connsiteY111" fmla="*/ 549260 h 1662194"/>
              <a:gd name="connsiteX112" fmla="*/ 1718208 w 2053231"/>
              <a:gd name="connsiteY112" fmla="*/ 551879 h 1662194"/>
              <a:gd name="connsiteX113" fmla="*/ 1803756 w 2053231"/>
              <a:gd name="connsiteY113" fmla="*/ 541126 h 1662194"/>
              <a:gd name="connsiteX114" fmla="*/ 1908471 w 2053231"/>
              <a:gd name="connsiteY114" fmla="*/ 497141 h 1662194"/>
              <a:gd name="connsiteX115" fmla="*/ 1905272 w 2053231"/>
              <a:gd name="connsiteY115" fmla="*/ 519902 h 1662194"/>
              <a:gd name="connsiteX116" fmla="*/ 1912287 w 2053231"/>
              <a:gd name="connsiteY116" fmla="*/ 539411 h 1662194"/>
              <a:gd name="connsiteX117" fmla="*/ 1920237 w 2053231"/>
              <a:gd name="connsiteY117" fmla="*/ 582026 h 1662194"/>
              <a:gd name="connsiteX118" fmla="*/ 1920300 w 2053231"/>
              <a:gd name="connsiteY118" fmla="*/ 589050 h 1662194"/>
              <a:gd name="connsiteX119" fmla="*/ 1945761 w 2053231"/>
              <a:gd name="connsiteY119" fmla="*/ 592554 h 1662194"/>
              <a:gd name="connsiteX120" fmla="*/ 1816062 w 2053231"/>
              <a:gd name="connsiteY120" fmla="*/ 717694 h 1662194"/>
              <a:gd name="connsiteX121" fmla="*/ 1911347 w 2053231"/>
              <a:gd name="connsiteY121" fmla="*/ 691712 h 1662194"/>
              <a:gd name="connsiteX122" fmla="*/ 1930338 w 2053231"/>
              <a:gd name="connsiteY122" fmla="*/ 728505 h 1662194"/>
              <a:gd name="connsiteX123" fmla="*/ 1888883 w 2053231"/>
              <a:gd name="connsiteY123" fmla="*/ 763212 h 1662194"/>
              <a:gd name="connsiteX124" fmla="*/ 1881503 w 2053231"/>
              <a:gd name="connsiteY124" fmla="*/ 829360 h 1662194"/>
              <a:gd name="connsiteX125" fmla="*/ 1898868 w 2053231"/>
              <a:gd name="connsiteY125" fmla="*/ 889102 h 1662194"/>
              <a:gd name="connsiteX126" fmla="*/ 1921600 w 2053231"/>
              <a:gd name="connsiteY126" fmla="*/ 907477 h 1662194"/>
              <a:gd name="connsiteX127" fmla="*/ 1955507 w 2053231"/>
              <a:gd name="connsiteY127" fmla="*/ 940738 h 1662194"/>
              <a:gd name="connsiteX128" fmla="*/ 1976480 w 2053231"/>
              <a:gd name="connsiteY128" fmla="*/ 961353 h 1662194"/>
              <a:gd name="connsiteX129" fmla="*/ 2037145 w 2053231"/>
              <a:gd name="connsiteY129" fmla="*/ 950953 h 1662194"/>
              <a:gd name="connsiteX130" fmla="*/ 1962579 w 2053231"/>
              <a:gd name="connsiteY130" fmla="*/ 1007610 h 1662194"/>
              <a:gd name="connsiteX131" fmla="*/ 2028420 w 2053231"/>
              <a:gd name="connsiteY131" fmla="*/ 998611 h 1662194"/>
              <a:gd name="connsiteX132" fmla="*/ 2050828 w 2053231"/>
              <a:gd name="connsiteY132" fmla="*/ 1001611 h 1662194"/>
              <a:gd name="connsiteX133" fmla="*/ 2041049 w 2053231"/>
              <a:gd name="connsiteY133" fmla="*/ 1019506 h 1662194"/>
              <a:gd name="connsiteX134" fmla="*/ 1996417 w 2053231"/>
              <a:gd name="connsiteY134" fmla="*/ 1050687 h 1662194"/>
              <a:gd name="connsiteX135" fmla="*/ 1907230 w 2053231"/>
              <a:gd name="connsiteY135" fmla="*/ 1134124 h 1662194"/>
              <a:gd name="connsiteX136" fmla="*/ 1999627 w 2053231"/>
              <a:gd name="connsiteY136" fmla="*/ 1094067 h 1662194"/>
              <a:gd name="connsiteX137" fmla="*/ 1908699 w 2053231"/>
              <a:gd name="connsiteY137" fmla="*/ 1179865 h 1662194"/>
              <a:gd name="connsiteX138" fmla="*/ 1889868 w 2053231"/>
              <a:gd name="connsiteY138" fmla="*/ 1207997 h 1662194"/>
              <a:gd name="connsiteX139" fmla="*/ 1853631 w 2053231"/>
              <a:gd name="connsiteY139" fmla="*/ 1277417 h 1662194"/>
              <a:gd name="connsiteX140" fmla="*/ 1857096 w 2053231"/>
              <a:gd name="connsiteY140" fmla="*/ 1285053 h 1662194"/>
              <a:gd name="connsiteX141" fmla="*/ 1909019 w 2053231"/>
              <a:gd name="connsiteY141" fmla="*/ 1272282 h 1662194"/>
              <a:gd name="connsiteX142" fmla="*/ 1848098 w 2053231"/>
              <a:gd name="connsiteY142" fmla="*/ 1331631 h 1662194"/>
              <a:gd name="connsiteX143" fmla="*/ 1782897 w 2053231"/>
              <a:gd name="connsiteY143" fmla="*/ 1377919 h 1662194"/>
              <a:gd name="connsiteX144" fmla="*/ 1832838 w 2053231"/>
              <a:gd name="connsiteY144" fmla="*/ 1369576 h 1662194"/>
              <a:gd name="connsiteX145" fmla="*/ 1899109 w 2053231"/>
              <a:gd name="connsiteY145" fmla="*/ 1342149 h 1662194"/>
              <a:gd name="connsiteX146" fmla="*/ 1924892 w 2053231"/>
              <a:gd name="connsiteY146" fmla="*/ 1350730 h 1662194"/>
              <a:gd name="connsiteX147" fmla="*/ 1864818 w 2053231"/>
              <a:gd name="connsiteY147" fmla="*/ 1394423 h 1662194"/>
              <a:gd name="connsiteX148" fmla="*/ 1829715 w 2053231"/>
              <a:gd name="connsiteY148" fmla="*/ 1414866 h 1662194"/>
              <a:gd name="connsiteX149" fmla="*/ 1816666 w 2053231"/>
              <a:gd name="connsiteY149" fmla="*/ 1430084 h 1662194"/>
              <a:gd name="connsiteX150" fmla="*/ 1781074 w 2053231"/>
              <a:gd name="connsiteY150" fmla="*/ 1483976 h 1662194"/>
              <a:gd name="connsiteX151" fmla="*/ 1662134 w 2053231"/>
              <a:gd name="connsiteY151" fmla="*/ 1545641 h 1662194"/>
              <a:gd name="connsiteX152" fmla="*/ 1228496 w 2053231"/>
              <a:gd name="connsiteY152" fmla="*/ 1654846 h 1662194"/>
              <a:gd name="connsiteX153" fmla="*/ 320643 w 2053231"/>
              <a:gd name="connsiteY153" fmla="*/ 1379412 h 1662194"/>
              <a:gd name="connsiteX154" fmla="*/ 270759 w 2053231"/>
              <a:gd name="connsiteY154" fmla="*/ 1337481 h 1662194"/>
              <a:gd name="connsiteX155" fmla="*/ 228113 w 2053231"/>
              <a:gd name="connsiteY155" fmla="*/ 1299667 h 1662194"/>
              <a:gd name="connsiteX156" fmla="*/ 245332 w 2053231"/>
              <a:gd name="connsiteY156" fmla="*/ 1285763 h 1662194"/>
              <a:gd name="connsiteX157" fmla="*/ 213716 w 2053231"/>
              <a:gd name="connsiteY157" fmla="*/ 1249396 h 1662194"/>
              <a:gd name="connsiteX158" fmla="*/ 113880 w 2053231"/>
              <a:gd name="connsiteY158" fmla="*/ 1137192 h 1662194"/>
              <a:gd name="connsiteX159" fmla="*/ 73848 w 2053231"/>
              <a:gd name="connsiteY159" fmla="*/ 1113100 h 1662194"/>
              <a:gd name="connsiteX160" fmla="*/ 20262 w 2053231"/>
              <a:gd name="connsiteY160" fmla="*/ 1050943 h 1662194"/>
              <a:gd name="connsiteX161" fmla="*/ 8594 w 2053231"/>
              <a:gd name="connsiteY161" fmla="*/ 1004970 h 1662194"/>
              <a:gd name="connsiteX162" fmla="*/ 6782 w 2053231"/>
              <a:gd name="connsiteY162" fmla="*/ 995844 h 1662194"/>
              <a:gd name="connsiteX163" fmla="*/ 9723 w 2053231"/>
              <a:gd name="connsiteY163" fmla="*/ 994413 h 1662194"/>
              <a:gd name="connsiteX164" fmla="*/ 11036 w 2053231"/>
              <a:gd name="connsiteY164" fmla="*/ 999486 h 1662194"/>
              <a:gd name="connsiteX165" fmla="*/ 17988 w 2053231"/>
              <a:gd name="connsiteY165" fmla="*/ 1017464 h 1662194"/>
              <a:gd name="connsiteX166" fmla="*/ 21859 w 2053231"/>
              <a:gd name="connsiteY166" fmla="*/ 998437 h 1662194"/>
              <a:gd name="connsiteX167" fmla="*/ 16530 w 2053231"/>
              <a:gd name="connsiteY167" fmla="*/ 989724 h 1662194"/>
              <a:gd name="connsiteX168" fmla="*/ 12243 w 2053231"/>
              <a:gd name="connsiteY168" fmla="*/ 993188 h 1662194"/>
              <a:gd name="connsiteX169" fmla="*/ 9723 w 2053231"/>
              <a:gd name="connsiteY169" fmla="*/ 994413 h 1662194"/>
              <a:gd name="connsiteX170" fmla="*/ 7918 w 2053231"/>
              <a:gd name="connsiteY170" fmla="*/ 987443 h 1662194"/>
              <a:gd name="connsiteX171" fmla="*/ 2405 w 2053231"/>
              <a:gd name="connsiteY171" fmla="*/ 965300 h 1662194"/>
              <a:gd name="connsiteX172" fmla="*/ 2082 w 2053231"/>
              <a:gd name="connsiteY172" fmla="*/ 964112 h 1662194"/>
              <a:gd name="connsiteX173" fmla="*/ 2753 w 2053231"/>
              <a:gd name="connsiteY173" fmla="*/ 954092 h 1662194"/>
              <a:gd name="connsiteX174" fmla="*/ 31565 w 2053231"/>
              <a:gd name="connsiteY174" fmla="*/ 893447 h 1662194"/>
              <a:gd name="connsiteX175" fmla="*/ 52206 w 2053231"/>
              <a:gd name="connsiteY175" fmla="*/ 854594 h 1662194"/>
              <a:gd name="connsiteX176" fmla="*/ 50189 w 2053231"/>
              <a:gd name="connsiteY176" fmla="*/ 820622 h 1662194"/>
              <a:gd name="connsiteX177" fmla="*/ 98777 w 2053231"/>
              <a:gd name="connsiteY177" fmla="*/ 798878 h 1662194"/>
              <a:gd name="connsiteX178" fmla="*/ 39476 w 2053231"/>
              <a:gd name="connsiteY178" fmla="*/ 728797 h 1662194"/>
              <a:gd name="connsiteX179" fmla="*/ 32418 w 2053231"/>
              <a:gd name="connsiteY179" fmla="*/ 714135 h 1662194"/>
              <a:gd name="connsiteX180" fmla="*/ 53538 w 2053231"/>
              <a:gd name="connsiteY180" fmla="*/ 660124 h 1662194"/>
              <a:gd name="connsiteX181" fmla="*/ 56972 w 2053231"/>
              <a:gd name="connsiteY181" fmla="*/ 651407 h 1662194"/>
              <a:gd name="connsiteX182" fmla="*/ 65176 w 2053231"/>
              <a:gd name="connsiteY182" fmla="*/ 634051 h 1662194"/>
              <a:gd name="connsiteX183" fmla="*/ 95408 w 2053231"/>
              <a:gd name="connsiteY183" fmla="*/ 628914 h 1662194"/>
              <a:gd name="connsiteX184" fmla="*/ 77587 w 2053231"/>
              <a:gd name="connsiteY184" fmla="*/ 617521 h 1662194"/>
              <a:gd name="connsiteX185" fmla="*/ 40415 w 2053231"/>
              <a:gd name="connsiteY185" fmla="*/ 577949 h 1662194"/>
              <a:gd name="connsiteX186" fmla="*/ 55219 w 2053231"/>
              <a:gd name="connsiteY186" fmla="*/ 538444 h 1662194"/>
              <a:gd name="connsiteX187" fmla="*/ 60443 w 2053231"/>
              <a:gd name="connsiteY187" fmla="*/ 532091 h 1662194"/>
              <a:gd name="connsiteX188" fmla="*/ 50996 w 2053231"/>
              <a:gd name="connsiteY188" fmla="*/ 524292 h 1662194"/>
              <a:gd name="connsiteX189" fmla="*/ 29797 w 2053231"/>
              <a:gd name="connsiteY189" fmla="*/ 496296 h 1662194"/>
              <a:gd name="connsiteX190" fmla="*/ 18024 w 2053231"/>
              <a:gd name="connsiteY190" fmla="*/ 476705 h 1662194"/>
              <a:gd name="connsiteX191" fmla="*/ 6382 w 2053231"/>
              <a:gd name="connsiteY191" fmla="*/ 468980 h 1662194"/>
              <a:gd name="connsiteX192" fmla="*/ 3045 w 2053231"/>
              <a:gd name="connsiteY192" fmla="*/ 462188 h 1662194"/>
              <a:gd name="connsiteX193" fmla="*/ 3241 w 2053231"/>
              <a:gd name="connsiteY193" fmla="*/ 428263 h 1662194"/>
              <a:gd name="connsiteX194" fmla="*/ 4901 w 2053231"/>
              <a:gd name="connsiteY194" fmla="*/ 419485 h 1662194"/>
              <a:gd name="connsiteX195" fmla="*/ 23740 w 2053231"/>
              <a:gd name="connsiteY195" fmla="*/ 386265 h 1662194"/>
              <a:gd name="connsiteX196" fmla="*/ 38036 w 2053231"/>
              <a:gd name="connsiteY196" fmla="*/ 332362 h 1662194"/>
              <a:gd name="connsiteX197" fmla="*/ 37374 w 2053231"/>
              <a:gd name="connsiteY197" fmla="*/ 297860 h 1662194"/>
              <a:gd name="connsiteX198" fmla="*/ 38062 w 2053231"/>
              <a:gd name="connsiteY198" fmla="*/ 289963 h 1662194"/>
              <a:gd name="connsiteX199" fmla="*/ 33975 w 2053231"/>
              <a:gd name="connsiteY199" fmla="*/ 258363 h 1662194"/>
              <a:gd name="connsiteX200" fmla="*/ 37608 w 2053231"/>
              <a:gd name="connsiteY200" fmla="*/ 250972 h 1662194"/>
              <a:gd name="connsiteX201" fmla="*/ 81247 w 2053231"/>
              <a:gd name="connsiteY201" fmla="*/ 248413 h 1662194"/>
              <a:gd name="connsiteX202" fmla="*/ 87026 w 2053231"/>
              <a:gd name="connsiteY202" fmla="*/ 225202 h 1662194"/>
              <a:gd name="connsiteX203" fmla="*/ 79230 w 2053231"/>
              <a:gd name="connsiteY203" fmla="*/ 214441 h 1662194"/>
              <a:gd name="connsiteX204" fmla="*/ 80686 w 2053231"/>
              <a:gd name="connsiteY204" fmla="*/ 207245 h 1662194"/>
              <a:gd name="connsiteX205" fmla="*/ 87561 w 2053231"/>
              <a:gd name="connsiteY205" fmla="*/ 209678 h 1662194"/>
              <a:gd name="connsiteX206" fmla="*/ 124299 w 2053231"/>
              <a:gd name="connsiteY206" fmla="*/ 233881 h 1662194"/>
              <a:gd name="connsiteX207" fmla="*/ 177764 w 2053231"/>
              <a:gd name="connsiteY207" fmla="*/ 267332 h 1662194"/>
              <a:gd name="connsiteX208" fmla="*/ 187213 w 2053231"/>
              <a:gd name="connsiteY208" fmla="*/ 261926 h 1662194"/>
              <a:gd name="connsiteX209" fmla="*/ 194336 w 2053231"/>
              <a:gd name="connsiteY209" fmla="*/ 257205 h 1662194"/>
              <a:gd name="connsiteX210" fmla="*/ 210832 w 2053231"/>
              <a:gd name="connsiteY210" fmla="*/ 261979 h 1662194"/>
              <a:gd name="connsiteX211" fmla="*/ 220950 w 2053231"/>
              <a:gd name="connsiteY211" fmla="*/ 273511 h 1662194"/>
              <a:gd name="connsiteX212" fmla="*/ 221307 w 2053231"/>
              <a:gd name="connsiteY212" fmla="*/ 276617 h 1662194"/>
              <a:gd name="connsiteX213" fmla="*/ 220390 w 2053231"/>
              <a:gd name="connsiteY213" fmla="*/ 277794 h 1662194"/>
              <a:gd name="connsiteX214" fmla="*/ 219183 w 2053231"/>
              <a:gd name="connsiteY214" fmla="*/ 278292 h 1662194"/>
              <a:gd name="connsiteX215" fmla="*/ 219827 w 2053231"/>
              <a:gd name="connsiteY215" fmla="*/ 278515 h 1662194"/>
              <a:gd name="connsiteX216" fmla="*/ 220390 w 2053231"/>
              <a:gd name="connsiteY216" fmla="*/ 277794 h 1662194"/>
              <a:gd name="connsiteX217" fmla="*/ 225601 w 2053231"/>
              <a:gd name="connsiteY217" fmla="*/ 275640 h 1662194"/>
              <a:gd name="connsiteX218" fmla="*/ 238724 w 2053231"/>
              <a:gd name="connsiteY218" fmla="*/ 267703 h 1662194"/>
              <a:gd name="connsiteX219" fmla="*/ 327694 w 2053231"/>
              <a:gd name="connsiteY219" fmla="*/ 292934 h 1662194"/>
              <a:gd name="connsiteX220" fmla="*/ 931839 w 2053231"/>
              <a:gd name="connsiteY220" fmla="*/ 361634 h 1662194"/>
              <a:gd name="connsiteX221" fmla="*/ 966001 w 2053231"/>
              <a:gd name="connsiteY221" fmla="*/ 358425 h 1662194"/>
              <a:gd name="connsiteX222" fmla="*/ 1205960 w 2053231"/>
              <a:gd name="connsiteY222" fmla="*/ 337022 h 1662194"/>
              <a:gd name="connsiteX223" fmla="*/ 1443309 w 2053231"/>
              <a:gd name="connsiteY223" fmla="*/ 250536 h 1662194"/>
              <a:gd name="connsiteX224" fmla="*/ 1571239 w 2053231"/>
              <a:gd name="connsiteY224" fmla="*/ 134904 h 1662194"/>
              <a:gd name="connsiteX225" fmla="*/ 1624246 w 2053231"/>
              <a:gd name="connsiteY225" fmla="*/ 82363 h 1662194"/>
              <a:gd name="connsiteX226" fmla="*/ 1671755 w 2053231"/>
              <a:gd name="connsiteY226" fmla="*/ 24072 h 1662194"/>
              <a:gd name="connsiteX227" fmla="*/ 1689812 w 2053231"/>
              <a:gd name="connsiteY227" fmla="*/ 12077 h 1662194"/>
              <a:gd name="connsiteX228" fmla="*/ 1695538 w 2053231"/>
              <a:gd name="connsiteY228" fmla="*/ 12005 h 1662194"/>
              <a:gd name="connsiteX229" fmla="*/ 1700565 w 2053231"/>
              <a:gd name="connsiteY229" fmla="*/ 15349 h 1662194"/>
              <a:gd name="connsiteX230" fmla="*/ 1699204 w 2053231"/>
              <a:gd name="connsiteY230" fmla="*/ 20240 h 1662194"/>
              <a:gd name="connsiteX231" fmla="*/ 1695943 w 2053231"/>
              <a:gd name="connsiteY231" fmla="*/ 22773 h 1662194"/>
              <a:gd name="connsiteX232" fmla="*/ 1681448 w 2053231"/>
              <a:gd name="connsiteY232" fmla="*/ 38645 h 1662194"/>
              <a:gd name="connsiteX233" fmla="*/ 1682349 w 2053231"/>
              <a:gd name="connsiteY233" fmla="*/ 47579 h 1662194"/>
              <a:gd name="connsiteX234" fmla="*/ 1680108 w 2053231"/>
              <a:gd name="connsiteY234" fmla="*/ 53954 h 1662194"/>
              <a:gd name="connsiteX235" fmla="*/ 1666762 w 2053231"/>
              <a:gd name="connsiteY235" fmla="*/ 59855 h 1662194"/>
              <a:gd name="connsiteX236" fmla="*/ 1697532 w 2053231"/>
              <a:gd name="connsiteY236" fmla="*/ 37014 h 1662194"/>
              <a:gd name="connsiteX237" fmla="*/ 1703406 w 2053231"/>
              <a:gd name="connsiteY237" fmla="*/ 23976 h 1662194"/>
              <a:gd name="connsiteX238" fmla="*/ 1715246 w 2053231"/>
              <a:gd name="connsiteY238" fmla="*/ 22729 h 1662194"/>
              <a:gd name="connsiteX239" fmla="*/ 1722750 w 2053231"/>
              <a:gd name="connsiteY239" fmla="*/ 20538 h 1662194"/>
              <a:gd name="connsiteX240" fmla="*/ 1735750 w 2053231"/>
              <a:gd name="connsiteY240" fmla="*/ 1324 h 1662194"/>
              <a:gd name="connsiteX241" fmla="*/ 1738585 w 2053231"/>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1746" y="969110"/>
                </a:moveTo>
                <a:lnTo>
                  <a:pt x="2599" y="973994"/>
                </a:lnTo>
                <a:cubicBezTo>
                  <a:pt x="3387" y="978333"/>
                  <a:pt x="4318" y="983294"/>
                  <a:pt x="5336" y="988563"/>
                </a:cubicBezTo>
                <a:lnTo>
                  <a:pt x="6782" y="995844"/>
                </a:lnTo>
                <a:lnTo>
                  <a:pt x="6161" y="996145"/>
                </a:lnTo>
                <a:cubicBezTo>
                  <a:pt x="2942" y="994268"/>
                  <a:pt x="1387" y="985372"/>
                  <a:pt x="1450" y="973537"/>
                </a:cubicBezTo>
                <a:close/>
                <a:moveTo>
                  <a:pt x="1" y="957986"/>
                </a:moveTo>
                <a:cubicBezTo>
                  <a:pt x="-1" y="957153"/>
                  <a:pt x="236" y="957550"/>
                  <a:pt x="654" y="958871"/>
                </a:cubicBezTo>
                <a:lnTo>
                  <a:pt x="2082" y="964112"/>
                </a:lnTo>
                <a:lnTo>
                  <a:pt x="1746" y="969110"/>
                </a:lnTo>
                <a:lnTo>
                  <a:pt x="711" y="963168"/>
                </a:lnTo>
                <a:cubicBezTo>
                  <a:pt x="259" y="960394"/>
                  <a:pt x="5" y="958561"/>
                  <a:pt x="1" y="957986"/>
                </a:cubicBezTo>
                <a:close/>
                <a:moveTo>
                  <a:pt x="1709191" y="427290"/>
                </a:moveTo>
                <a:cubicBezTo>
                  <a:pt x="1705197" y="430816"/>
                  <a:pt x="1701203" y="434343"/>
                  <a:pt x="1697210" y="437869"/>
                </a:cubicBezTo>
                <a:cubicBezTo>
                  <a:pt x="1699608" y="436940"/>
                  <a:pt x="1702225" y="436004"/>
                  <a:pt x="1704733" y="435072"/>
                </a:cubicBezTo>
                <a:cubicBezTo>
                  <a:pt x="1706622" y="432949"/>
                  <a:pt x="1708637" y="430943"/>
                  <a:pt x="1710506" y="428699"/>
                </a:cubicBezTo>
                <a:cubicBezTo>
                  <a:pt x="1710104" y="428228"/>
                  <a:pt x="1709593" y="427761"/>
                  <a:pt x="1709191" y="427290"/>
                </a:cubicBezTo>
                <a:close/>
                <a:moveTo>
                  <a:pt x="1602977" y="260909"/>
                </a:moveTo>
                <a:cubicBezTo>
                  <a:pt x="1579015" y="282067"/>
                  <a:pt x="1555071" y="303345"/>
                  <a:pt x="1531108" y="324503"/>
                </a:cubicBezTo>
                <a:cubicBezTo>
                  <a:pt x="1531621" y="324970"/>
                  <a:pt x="1532022" y="325441"/>
                  <a:pt x="1532533" y="325909"/>
                </a:cubicBezTo>
                <a:cubicBezTo>
                  <a:pt x="1559601" y="307796"/>
                  <a:pt x="1584733" y="287810"/>
                  <a:pt x="1602977" y="260909"/>
                </a:cubicBezTo>
                <a:close/>
                <a:moveTo>
                  <a:pt x="1738585" y="93"/>
                </a:moveTo>
                <a:cubicBezTo>
                  <a:pt x="1739585" y="-137"/>
                  <a:pt x="1740627" y="9"/>
                  <a:pt x="1741678" y="1125"/>
                </a:cubicBezTo>
                <a:cubicBezTo>
                  <a:pt x="1743504" y="3001"/>
                  <a:pt x="1742531" y="5336"/>
                  <a:pt x="1741687" y="7060"/>
                </a:cubicBezTo>
                <a:cubicBezTo>
                  <a:pt x="1740164" y="10140"/>
                  <a:pt x="1738842" y="13091"/>
                  <a:pt x="1738618" y="16733"/>
                </a:cubicBezTo>
                <a:cubicBezTo>
                  <a:pt x="1738431" y="19162"/>
                  <a:pt x="1738280" y="21833"/>
                  <a:pt x="1740090" y="23588"/>
                </a:cubicBezTo>
                <a:cubicBezTo>
                  <a:pt x="1747616" y="31088"/>
                  <a:pt x="1743549" y="34859"/>
                  <a:pt x="1738676" y="39142"/>
                </a:cubicBezTo>
                <a:cubicBezTo>
                  <a:pt x="1731934" y="44942"/>
                  <a:pt x="1730202" y="53237"/>
                  <a:pt x="1733426" y="62940"/>
                </a:cubicBezTo>
                <a:cubicBezTo>
                  <a:pt x="1734682" y="66896"/>
                  <a:pt x="1734605" y="69321"/>
                  <a:pt x="1730086" y="69352"/>
                </a:cubicBezTo>
                <a:cubicBezTo>
                  <a:pt x="1728330" y="69411"/>
                  <a:pt x="1728090" y="70752"/>
                  <a:pt x="1727649" y="72220"/>
                </a:cubicBezTo>
                <a:cubicBezTo>
                  <a:pt x="1718725" y="106803"/>
                  <a:pt x="1702908" y="137377"/>
                  <a:pt x="1683216" y="165659"/>
                </a:cubicBezTo>
                <a:cubicBezTo>
                  <a:pt x="1667246" y="188608"/>
                  <a:pt x="1648975" y="209452"/>
                  <a:pt x="1629845" y="229721"/>
                </a:cubicBezTo>
                <a:cubicBezTo>
                  <a:pt x="1629276" y="230345"/>
                  <a:pt x="1628726" y="231090"/>
                  <a:pt x="1628579" y="232307"/>
                </a:cubicBezTo>
                <a:cubicBezTo>
                  <a:pt x="1638644" y="229546"/>
                  <a:pt x="1646904" y="224301"/>
                  <a:pt x="1654744" y="218464"/>
                </a:cubicBezTo>
                <a:cubicBezTo>
                  <a:pt x="1675586" y="202985"/>
                  <a:pt x="1692155" y="183287"/>
                  <a:pt x="1708997" y="163943"/>
                </a:cubicBezTo>
                <a:cubicBezTo>
                  <a:pt x="1719243" y="152090"/>
                  <a:pt x="1729870" y="140588"/>
                  <a:pt x="1741522" y="130021"/>
                </a:cubicBezTo>
                <a:cubicBezTo>
                  <a:pt x="1743464" y="128259"/>
                  <a:pt x="1744675" y="126038"/>
                  <a:pt x="1745886" y="123817"/>
                </a:cubicBezTo>
                <a:cubicBezTo>
                  <a:pt x="1746583" y="122582"/>
                  <a:pt x="1747518" y="121460"/>
                  <a:pt x="1749347" y="121883"/>
                </a:cubicBezTo>
                <a:cubicBezTo>
                  <a:pt x="1751633" y="122412"/>
                  <a:pt x="1752124" y="124213"/>
                  <a:pt x="1752616" y="126013"/>
                </a:cubicBezTo>
                <a:cubicBezTo>
                  <a:pt x="1754143" y="131776"/>
                  <a:pt x="1753495" y="137007"/>
                  <a:pt x="1751494" y="142041"/>
                </a:cubicBezTo>
                <a:cubicBezTo>
                  <a:pt x="1746260" y="154936"/>
                  <a:pt x="1737190" y="165054"/>
                  <a:pt x="1727716" y="174701"/>
                </a:cubicBezTo>
                <a:cubicBezTo>
                  <a:pt x="1715458" y="187106"/>
                  <a:pt x="1703711" y="199978"/>
                  <a:pt x="1693354" y="214015"/>
                </a:cubicBezTo>
                <a:cubicBezTo>
                  <a:pt x="1692620" y="215009"/>
                  <a:pt x="1691064" y="215668"/>
                  <a:pt x="1692030" y="218421"/>
                </a:cubicBezTo>
                <a:cubicBezTo>
                  <a:pt x="1698864" y="211771"/>
                  <a:pt x="1705277" y="205255"/>
                  <a:pt x="1711836" y="198978"/>
                </a:cubicBezTo>
                <a:cubicBezTo>
                  <a:pt x="1718285" y="192704"/>
                  <a:pt x="1724845" y="186426"/>
                  <a:pt x="1731312" y="180273"/>
                </a:cubicBezTo>
                <a:cubicBezTo>
                  <a:pt x="1732851" y="178767"/>
                  <a:pt x="1734409" y="176656"/>
                  <a:pt x="1737206" y="178378"/>
                </a:cubicBezTo>
                <a:cubicBezTo>
                  <a:pt x="1740112" y="180098"/>
                  <a:pt x="1740236" y="183122"/>
                  <a:pt x="1739939" y="185555"/>
                </a:cubicBezTo>
                <a:cubicBezTo>
                  <a:pt x="1738923" y="192736"/>
                  <a:pt x="1736241" y="199125"/>
                  <a:pt x="1732245" y="204832"/>
                </a:cubicBezTo>
                <a:cubicBezTo>
                  <a:pt x="1718532" y="223707"/>
                  <a:pt x="1701913" y="240135"/>
                  <a:pt x="1686811" y="257845"/>
                </a:cubicBezTo>
                <a:cubicBezTo>
                  <a:pt x="1678656" y="267448"/>
                  <a:pt x="1671359" y="277626"/>
                  <a:pt x="1664555" y="288152"/>
                </a:cubicBezTo>
                <a:cubicBezTo>
                  <a:pt x="1663033" y="290505"/>
                  <a:pt x="1663469" y="292670"/>
                  <a:pt x="1664417" y="295304"/>
                </a:cubicBezTo>
                <a:cubicBezTo>
                  <a:pt x="1668224" y="305957"/>
                  <a:pt x="1665365" y="309688"/>
                  <a:pt x="1654080" y="308008"/>
                </a:cubicBezTo>
                <a:cubicBezTo>
                  <a:pt x="1650585" y="307520"/>
                  <a:pt x="1648371" y="308200"/>
                  <a:pt x="1646665" y="310801"/>
                </a:cubicBezTo>
                <a:cubicBezTo>
                  <a:pt x="1626126" y="342988"/>
                  <a:pt x="1600234" y="370389"/>
                  <a:pt x="1571163" y="394989"/>
                </a:cubicBezTo>
                <a:cubicBezTo>
                  <a:pt x="1559310" y="404958"/>
                  <a:pt x="1546946" y="414460"/>
                  <a:pt x="1534273" y="423366"/>
                </a:cubicBezTo>
                <a:cubicBezTo>
                  <a:pt x="1534364" y="423968"/>
                  <a:pt x="1534472" y="424692"/>
                  <a:pt x="1534563" y="425295"/>
                </a:cubicBezTo>
                <a:cubicBezTo>
                  <a:pt x="1534800" y="426134"/>
                  <a:pt x="1534982" y="426613"/>
                  <a:pt x="1535200" y="427332"/>
                </a:cubicBezTo>
                <a:cubicBezTo>
                  <a:pt x="1552894" y="413654"/>
                  <a:pt x="1570314" y="399621"/>
                  <a:pt x="1587187" y="384880"/>
                </a:cubicBezTo>
                <a:cubicBezTo>
                  <a:pt x="1632929" y="344940"/>
                  <a:pt x="1675951" y="302305"/>
                  <a:pt x="1719886" y="260608"/>
                </a:cubicBezTo>
                <a:cubicBezTo>
                  <a:pt x="1734653" y="246544"/>
                  <a:pt x="1745345" y="228861"/>
                  <a:pt x="1758212" y="213165"/>
                </a:cubicBezTo>
                <a:cubicBezTo>
                  <a:pt x="1766790" y="202700"/>
                  <a:pt x="1774857" y="191769"/>
                  <a:pt x="1785352" y="183058"/>
                </a:cubicBezTo>
                <a:cubicBezTo>
                  <a:pt x="1789676" y="179520"/>
                  <a:pt x="1794272" y="176336"/>
                  <a:pt x="1800877" y="176962"/>
                </a:cubicBezTo>
                <a:cubicBezTo>
                  <a:pt x="1803456" y="177238"/>
                  <a:pt x="1806419" y="177866"/>
                  <a:pt x="1807768" y="180970"/>
                </a:cubicBezTo>
                <a:cubicBezTo>
                  <a:pt x="1809008" y="184077"/>
                  <a:pt x="1806920" y="185602"/>
                  <a:pt x="1805033" y="186998"/>
                </a:cubicBezTo>
                <a:cubicBezTo>
                  <a:pt x="1804538" y="187378"/>
                  <a:pt x="1804062" y="187878"/>
                  <a:pt x="1803513" y="187897"/>
                </a:cubicBezTo>
                <a:cubicBezTo>
                  <a:pt x="1793192" y="188971"/>
                  <a:pt x="1792155" y="198213"/>
                  <a:pt x="1788210" y="205008"/>
                </a:cubicBezTo>
                <a:cubicBezTo>
                  <a:pt x="1786981" y="207109"/>
                  <a:pt x="1787181" y="209161"/>
                  <a:pt x="1789189" y="211516"/>
                </a:cubicBezTo>
                <a:cubicBezTo>
                  <a:pt x="1792805" y="215755"/>
                  <a:pt x="1791009" y="217754"/>
                  <a:pt x="1787238" y="219092"/>
                </a:cubicBezTo>
                <a:cubicBezTo>
                  <a:pt x="1783468" y="220431"/>
                  <a:pt x="1779241" y="220936"/>
                  <a:pt x="1775376" y="223853"/>
                </a:cubicBezTo>
                <a:cubicBezTo>
                  <a:pt x="1782526" y="225913"/>
                  <a:pt x="1786885" y="223344"/>
                  <a:pt x="1790823" y="220183"/>
                </a:cubicBezTo>
                <a:cubicBezTo>
                  <a:pt x="1799706" y="213222"/>
                  <a:pt x="1804606" y="203244"/>
                  <a:pt x="1809140" y="193038"/>
                </a:cubicBezTo>
                <a:cubicBezTo>
                  <a:pt x="1810058" y="191068"/>
                  <a:pt x="1810720" y="188866"/>
                  <a:pt x="1812131" y="187244"/>
                </a:cubicBezTo>
                <a:cubicBezTo>
                  <a:pt x="1814734" y="184006"/>
                  <a:pt x="1817973" y="183534"/>
                  <a:pt x="1822285" y="187265"/>
                </a:cubicBezTo>
                <a:cubicBezTo>
                  <a:pt x="1827986" y="192161"/>
                  <a:pt x="1829688" y="191740"/>
                  <a:pt x="1830357" y="185176"/>
                </a:cubicBezTo>
                <a:cubicBezTo>
                  <a:pt x="1831230" y="176304"/>
                  <a:pt x="1835246" y="169991"/>
                  <a:pt x="1843210" y="166452"/>
                </a:cubicBezTo>
                <a:cubicBezTo>
                  <a:pt x="1844857" y="165669"/>
                  <a:pt x="1846579" y="164642"/>
                  <a:pt x="1848680" y="166146"/>
                </a:cubicBezTo>
                <a:cubicBezTo>
                  <a:pt x="1850928" y="167888"/>
                  <a:pt x="1849882" y="169740"/>
                  <a:pt x="1849367" y="171453"/>
                </a:cubicBezTo>
                <a:cubicBezTo>
                  <a:pt x="1848669" y="174142"/>
                  <a:pt x="1847750" y="176838"/>
                  <a:pt x="1847179" y="179643"/>
                </a:cubicBezTo>
                <a:cubicBezTo>
                  <a:pt x="1846092" y="184162"/>
                  <a:pt x="1846469" y="188874"/>
                  <a:pt x="1850415" y="193102"/>
                </a:cubicBezTo>
                <a:cubicBezTo>
                  <a:pt x="1853302" y="196154"/>
                  <a:pt x="1853390" y="198210"/>
                  <a:pt x="1850532" y="200487"/>
                </a:cubicBezTo>
                <a:cubicBezTo>
                  <a:pt x="1841337" y="207580"/>
                  <a:pt x="1836182" y="216597"/>
                  <a:pt x="1841761" y="230219"/>
                </a:cubicBezTo>
                <a:cubicBezTo>
                  <a:pt x="1842600" y="232129"/>
                  <a:pt x="1842231" y="234080"/>
                  <a:pt x="1840127" y="234029"/>
                </a:cubicBezTo>
                <a:cubicBezTo>
                  <a:pt x="1835462" y="233823"/>
                  <a:pt x="1835165" y="236983"/>
                  <a:pt x="1834336" y="240281"/>
                </a:cubicBezTo>
                <a:cubicBezTo>
                  <a:pt x="1826185" y="271930"/>
                  <a:pt x="1811726" y="299794"/>
                  <a:pt x="1794160" y="326066"/>
                </a:cubicBezTo>
                <a:cubicBezTo>
                  <a:pt x="1776776" y="352090"/>
                  <a:pt x="1756360" y="375551"/>
                  <a:pt x="1734263" y="398100"/>
                </a:cubicBezTo>
                <a:cubicBezTo>
                  <a:pt x="1741290" y="397137"/>
                  <a:pt x="1749841" y="392367"/>
                  <a:pt x="1757953" y="386885"/>
                </a:cubicBezTo>
                <a:cubicBezTo>
                  <a:pt x="1779363" y="372233"/>
                  <a:pt x="1795858" y="352780"/>
                  <a:pt x="1812737" y="333679"/>
                </a:cubicBezTo>
                <a:cubicBezTo>
                  <a:pt x="1824520" y="320320"/>
                  <a:pt x="1835921" y="306611"/>
                  <a:pt x="1849623" y="295005"/>
                </a:cubicBezTo>
                <a:cubicBezTo>
                  <a:pt x="1851198" y="293741"/>
                  <a:pt x="1852170" y="292134"/>
                  <a:pt x="1852869" y="290172"/>
                </a:cubicBezTo>
                <a:cubicBezTo>
                  <a:pt x="1853493" y="288455"/>
                  <a:pt x="1854575" y="286843"/>
                  <a:pt x="1856989" y="287489"/>
                </a:cubicBezTo>
                <a:cubicBezTo>
                  <a:pt x="1859421" y="288255"/>
                  <a:pt x="1859967" y="290417"/>
                  <a:pt x="1860256" y="292345"/>
                </a:cubicBezTo>
                <a:cubicBezTo>
                  <a:pt x="1861014" y="299589"/>
                  <a:pt x="1860126" y="306160"/>
                  <a:pt x="1856934" y="312082"/>
                </a:cubicBezTo>
                <a:cubicBezTo>
                  <a:pt x="1850769" y="323919"/>
                  <a:pt x="1841589" y="333313"/>
                  <a:pt x="1832409" y="342707"/>
                </a:cubicBezTo>
                <a:cubicBezTo>
                  <a:pt x="1819674" y="355613"/>
                  <a:pt x="1808201" y="369566"/>
                  <a:pt x="1798280" y="385043"/>
                </a:cubicBezTo>
                <a:cubicBezTo>
                  <a:pt x="1805957" y="377395"/>
                  <a:pt x="1813616" y="369627"/>
                  <a:pt x="1821403" y="361975"/>
                </a:cubicBezTo>
                <a:cubicBezTo>
                  <a:pt x="1827266" y="356205"/>
                  <a:pt x="1833385" y="350669"/>
                  <a:pt x="1839376" y="345017"/>
                </a:cubicBezTo>
                <a:cubicBezTo>
                  <a:pt x="1840824" y="343635"/>
                  <a:pt x="1842363" y="342130"/>
                  <a:pt x="1844940" y="343860"/>
                </a:cubicBezTo>
                <a:cubicBezTo>
                  <a:pt x="1847261" y="345357"/>
                  <a:pt x="1847276" y="347658"/>
                  <a:pt x="1847163" y="349842"/>
                </a:cubicBezTo>
                <a:cubicBezTo>
                  <a:pt x="1846803" y="358455"/>
                  <a:pt x="1843224" y="365480"/>
                  <a:pt x="1838440" y="371820"/>
                </a:cubicBezTo>
                <a:cubicBezTo>
                  <a:pt x="1832629" y="379404"/>
                  <a:pt x="1826434" y="386639"/>
                  <a:pt x="1820020" y="393881"/>
                </a:cubicBezTo>
                <a:cubicBezTo>
                  <a:pt x="1827744" y="391683"/>
                  <a:pt x="1835468" y="389484"/>
                  <a:pt x="1843247" y="387648"/>
                </a:cubicBezTo>
                <a:cubicBezTo>
                  <a:pt x="1841725" y="401751"/>
                  <a:pt x="1833688" y="404808"/>
                  <a:pt x="1826440" y="407232"/>
                </a:cubicBezTo>
                <a:cubicBezTo>
                  <a:pt x="1816648" y="410348"/>
                  <a:pt x="1807402" y="414172"/>
                  <a:pt x="1798339" y="418475"/>
                </a:cubicBezTo>
                <a:cubicBezTo>
                  <a:pt x="1794876" y="422589"/>
                  <a:pt x="1791394" y="426583"/>
                  <a:pt x="1788057" y="430814"/>
                </a:cubicBezTo>
                <a:cubicBezTo>
                  <a:pt x="1784629" y="435169"/>
                  <a:pt x="1781422" y="439516"/>
                  <a:pt x="1778250" y="444105"/>
                </a:cubicBezTo>
                <a:cubicBezTo>
                  <a:pt x="1775994" y="447452"/>
                  <a:pt x="1773118" y="450334"/>
                  <a:pt x="1777135" y="455772"/>
                </a:cubicBezTo>
                <a:cubicBezTo>
                  <a:pt x="1778942" y="458255"/>
                  <a:pt x="1771676" y="472309"/>
                  <a:pt x="1768839" y="473253"/>
                </a:cubicBezTo>
                <a:cubicBezTo>
                  <a:pt x="1768418" y="473388"/>
                  <a:pt x="1767997" y="473524"/>
                  <a:pt x="1767668" y="473535"/>
                </a:cubicBezTo>
                <a:cubicBezTo>
                  <a:pt x="1761228" y="473267"/>
                  <a:pt x="1760417" y="477413"/>
                  <a:pt x="1761086" y="482599"/>
                </a:cubicBezTo>
                <a:cubicBezTo>
                  <a:pt x="1761737" y="487665"/>
                  <a:pt x="1763777" y="493895"/>
                  <a:pt x="1754724" y="491656"/>
                </a:cubicBezTo>
                <a:cubicBezTo>
                  <a:pt x="1753700" y="491449"/>
                  <a:pt x="1753588" y="492179"/>
                  <a:pt x="1753277" y="493037"/>
                </a:cubicBezTo>
                <a:cubicBezTo>
                  <a:pt x="1747078" y="514930"/>
                  <a:pt x="1733660" y="532098"/>
                  <a:pt x="1720462" y="549260"/>
                </a:cubicBezTo>
                <a:cubicBezTo>
                  <a:pt x="1719711" y="550133"/>
                  <a:pt x="1718959" y="551006"/>
                  <a:pt x="1718208" y="551879"/>
                </a:cubicBezTo>
                <a:cubicBezTo>
                  <a:pt x="1734041" y="547106"/>
                  <a:pt x="1787566" y="539854"/>
                  <a:pt x="1803756" y="541126"/>
                </a:cubicBezTo>
                <a:cubicBezTo>
                  <a:pt x="1818152" y="542216"/>
                  <a:pt x="1894231" y="513247"/>
                  <a:pt x="1908471" y="497141"/>
                </a:cubicBezTo>
                <a:cubicBezTo>
                  <a:pt x="1912607" y="509237"/>
                  <a:pt x="1908391" y="514224"/>
                  <a:pt x="1905272" y="519902"/>
                </a:cubicBezTo>
                <a:cubicBezTo>
                  <a:pt x="1900852" y="527925"/>
                  <a:pt x="1900806" y="533498"/>
                  <a:pt x="1912287" y="539411"/>
                </a:cubicBezTo>
                <a:cubicBezTo>
                  <a:pt x="1945158" y="556233"/>
                  <a:pt x="1944919" y="556847"/>
                  <a:pt x="1920237" y="582026"/>
                </a:cubicBezTo>
                <a:cubicBezTo>
                  <a:pt x="1919083" y="583155"/>
                  <a:pt x="1920267" y="586628"/>
                  <a:pt x="1920300" y="589050"/>
                </a:cubicBezTo>
                <a:cubicBezTo>
                  <a:pt x="1928198" y="592418"/>
                  <a:pt x="1935458" y="582725"/>
                  <a:pt x="1945761" y="592554"/>
                </a:cubicBezTo>
                <a:cubicBezTo>
                  <a:pt x="1914573" y="638303"/>
                  <a:pt x="1863298" y="682549"/>
                  <a:pt x="1816062" y="717694"/>
                </a:cubicBezTo>
                <a:cubicBezTo>
                  <a:pt x="1859975" y="727239"/>
                  <a:pt x="1879537" y="687817"/>
                  <a:pt x="1911347" y="691712"/>
                </a:cubicBezTo>
                <a:cubicBezTo>
                  <a:pt x="1928637" y="703244"/>
                  <a:pt x="1885465" y="724322"/>
                  <a:pt x="1930338" y="728505"/>
                </a:cubicBezTo>
                <a:cubicBezTo>
                  <a:pt x="1912831" y="739754"/>
                  <a:pt x="1900227" y="750596"/>
                  <a:pt x="1888883" y="763212"/>
                </a:cubicBezTo>
                <a:cubicBezTo>
                  <a:pt x="1868779" y="785816"/>
                  <a:pt x="1866343" y="800434"/>
                  <a:pt x="1881503" y="829360"/>
                </a:cubicBezTo>
                <a:cubicBezTo>
                  <a:pt x="1891537" y="848405"/>
                  <a:pt x="1904519" y="865775"/>
                  <a:pt x="1898868" y="889102"/>
                </a:cubicBezTo>
                <a:cubicBezTo>
                  <a:pt x="1894984" y="905102"/>
                  <a:pt x="1898957" y="915386"/>
                  <a:pt x="1921600" y="907477"/>
                </a:cubicBezTo>
                <a:cubicBezTo>
                  <a:pt x="1946038" y="899023"/>
                  <a:pt x="1957836" y="912919"/>
                  <a:pt x="1955507" y="940738"/>
                </a:cubicBezTo>
                <a:cubicBezTo>
                  <a:pt x="1953999" y="958597"/>
                  <a:pt x="1959223" y="963993"/>
                  <a:pt x="1976480" y="961353"/>
                </a:cubicBezTo>
                <a:cubicBezTo>
                  <a:pt x="1995566" y="958409"/>
                  <a:pt x="2012270" y="946217"/>
                  <a:pt x="2037145" y="950953"/>
                </a:cubicBezTo>
                <a:cubicBezTo>
                  <a:pt x="2022790" y="983900"/>
                  <a:pt x="1980355" y="976122"/>
                  <a:pt x="1962579" y="1007610"/>
                </a:cubicBezTo>
                <a:cubicBezTo>
                  <a:pt x="1989274" y="1006833"/>
                  <a:pt x="2009675" y="1006025"/>
                  <a:pt x="2028420" y="998611"/>
                </a:cubicBezTo>
                <a:cubicBezTo>
                  <a:pt x="2036237" y="995562"/>
                  <a:pt x="2044822" y="992486"/>
                  <a:pt x="2050828" y="1001611"/>
                </a:cubicBezTo>
                <a:cubicBezTo>
                  <a:pt x="2058002" y="1012636"/>
                  <a:pt x="2047438" y="1017232"/>
                  <a:pt x="2041049" y="1019506"/>
                </a:cubicBezTo>
                <a:cubicBezTo>
                  <a:pt x="2023019" y="1025806"/>
                  <a:pt x="2010540" y="1039673"/>
                  <a:pt x="1996417" y="1050687"/>
                </a:cubicBezTo>
                <a:cubicBezTo>
                  <a:pt x="1965517" y="1074864"/>
                  <a:pt x="1930633" y="1095299"/>
                  <a:pt x="1907230" y="1134124"/>
                </a:cubicBezTo>
                <a:cubicBezTo>
                  <a:pt x="1942338" y="1123252"/>
                  <a:pt x="1966285" y="1099793"/>
                  <a:pt x="1999627" y="1094067"/>
                </a:cubicBezTo>
                <a:cubicBezTo>
                  <a:pt x="1975296" y="1129653"/>
                  <a:pt x="1940811" y="1153466"/>
                  <a:pt x="1908699" y="1179865"/>
                </a:cubicBezTo>
                <a:cubicBezTo>
                  <a:pt x="1899559" y="1187320"/>
                  <a:pt x="1889854" y="1192492"/>
                  <a:pt x="1889868" y="1207997"/>
                </a:cubicBezTo>
                <a:cubicBezTo>
                  <a:pt x="1889859" y="1238039"/>
                  <a:pt x="1880308" y="1263315"/>
                  <a:pt x="1853631" y="1277417"/>
                </a:cubicBezTo>
                <a:cubicBezTo>
                  <a:pt x="1853429" y="1277545"/>
                  <a:pt x="1855637" y="1281953"/>
                  <a:pt x="1857096" y="1285053"/>
                </a:cubicBezTo>
                <a:cubicBezTo>
                  <a:pt x="1874695" y="1285430"/>
                  <a:pt x="1885754" y="1267251"/>
                  <a:pt x="1909019" y="1272282"/>
                </a:cubicBezTo>
                <a:cubicBezTo>
                  <a:pt x="1891327" y="1296984"/>
                  <a:pt x="1876676" y="1319161"/>
                  <a:pt x="1848098" y="1331631"/>
                </a:cubicBezTo>
                <a:cubicBezTo>
                  <a:pt x="1825214" y="1341608"/>
                  <a:pt x="1796023" y="1347799"/>
                  <a:pt x="1782897" y="1377919"/>
                </a:cubicBezTo>
                <a:cubicBezTo>
                  <a:pt x="1804185" y="1383017"/>
                  <a:pt x="1818357" y="1375272"/>
                  <a:pt x="1832838" y="1369576"/>
                </a:cubicBezTo>
                <a:cubicBezTo>
                  <a:pt x="1855135" y="1360830"/>
                  <a:pt x="1876829" y="1351015"/>
                  <a:pt x="1899109" y="1342149"/>
                </a:cubicBezTo>
                <a:cubicBezTo>
                  <a:pt x="1907547" y="1338836"/>
                  <a:pt x="1916974" y="1336217"/>
                  <a:pt x="1924892" y="1350730"/>
                </a:cubicBezTo>
                <a:cubicBezTo>
                  <a:pt x="1895613" y="1354864"/>
                  <a:pt x="1880690" y="1375233"/>
                  <a:pt x="1864818" y="1394423"/>
                </a:cubicBezTo>
                <a:cubicBezTo>
                  <a:pt x="1855855" y="1405264"/>
                  <a:pt x="1849394" y="1419533"/>
                  <a:pt x="1829715" y="1414866"/>
                </a:cubicBezTo>
                <a:cubicBezTo>
                  <a:pt x="1819309" y="1412429"/>
                  <a:pt x="1814119" y="1420479"/>
                  <a:pt x="1816666" y="1430084"/>
                </a:cubicBezTo>
                <a:cubicBezTo>
                  <a:pt x="1825507" y="1463947"/>
                  <a:pt x="1804137" y="1476658"/>
                  <a:pt x="1781074" y="1483976"/>
                </a:cubicBezTo>
                <a:cubicBezTo>
                  <a:pt x="1737492" y="1497921"/>
                  <a:pt x="1703984" y="1528243"/>
                  <a:pt x="1662134" y="1545641"/>
                </a:cubicBezTo>
                <a:cubicBezTo>
                  <a:pt x="1621421" y="1562518"/>
                  <a:pt x="1309212" y="1644982"/>
                  <a:pt x="1228496" y="1654846"/>
                </a:cubicBezTo>
                <a:cubicBezTo>
                  <a:pt x="734555" y="1715203"/>
                  <a:pt x="322996" y="1384057"/>
                  <a:pt x="320643" y="1379412"/>
                </a:cubicBezTo>
                <a:cubicBezTo>
                  <a:pt x="309753" y="1357610"/>
                  <a:pt x="289550" y="1348720"/>
                  <a:pt x="270759" y="1337481"/>
                </a:cubicBezTo>
                <a:cubicBezTo>
                  <a:pt x="254380" y="1327615"/>
                  <a:pt x="236924" y="1317178"/>
                  <a:pt x="228113" y="1299667"/>
                </a:cubicBezTo>
                <a:cubicBezTo>
                  <a:pt x="216457" y="1276439"/>
                  <a:pt x="242409" y="1294947"/>
                  <a:pt x="245332" y="1285763"/>
                </a:cubicBezTo>
                <a:cubicBezTo>
                  <a:pt x="234720" y="1273886"/>
                  <a:pt x="219422" y="1263135"/>
                  <a:pt x="213716" y="1249396"/>
                </a:cubicBezTo>
                <a:cubicBezTo>
                  <a:pt x="193226" y="1199693"/>
                  <a:pt x="159853" y="1164111"/>
                  <a:pt x="113880" y="1137192"/>
                </a:cubicBezTo>
                <a:cubicBezTo>
                  <a:pt x="100682" y="1129398"/>
                  <a:pt x="90568" y="1114960"/>
                  <a:pt x="73848" y="1113100"/>
                </a:cubicBezTo>
                <a:cubicBezTo>
                  <a:pt x="36732" y="1109140"/>
                  <a:pt x="42172" y="1068255"/>
                  <a:pt x="20262" y="1050943"/>
                </a:cubicBezTo>
                <a:cubicBezTo>
                  <a:pt x="18197" y="1049317"/>
                  <a:pt x="13140" y="1027228"/>
                  <a:pt x="8594" y="1004970"/>
                </a:cubicBezTo>
                <a:lnTo>
                  <a:pt x="6782" y="995844"/>
                </a:lnTo>
                <a:lnTo>
                  <a:pt x="9723" y="994413"/>
                </a:lnTo>
                <a:lnTo>
                  <a:pt x="11036" y="999486"/>
                </a:lnTo>
                <a:cubicBezTo>
                  <a:pt x="14116" y="1010934"/>
                  <a:pt x="16915" y="1019681"/>
                  <a:pt x="17988" y="1017464"/>
                </a:cubicBezTo>
                <a:cubicBezTo>
                  <a:pt x="20833" y="1011433"/>
                  <a:pt x="25763" y="1006058"/>
                  <a:pt x="21859" y="998437"/>
                </a:cubicBezTo>
                <a:cubicBezTo>
                  <a:pt x="20668" y="996024"/>
                  <a:pt x="19866" y="989169"/>
                  <a:pt x="16530" y="989724"/>
                </a:cubicBezTo>
                <a:cubicBezTo>
                  <a:pt x="15419" y="989909"/>
                  <a:pt x="14026" y="990917"/>
                  <a:pt x="12243" y="993188"/>
                </a:cubicBezTo>
                <a:lnTo>
                  <a:pt x="9723" y="994413"/>
                </a:lnTo>
                <a:lnTo>
                  <a:pt x="7918" y="987443"/>
                </a:lnTo>
                <a:cubicBezTo>
                  <a:pt x="5848" y="979222"/>
                  <a:pt x="3867" y="971026"/>
                  <a:pt x="2405" y="965300"/>
                </a:cubicBezTo>
                <a:lnTo>
                  <a:pt x="2082" y="964112"/>
                </a:lnTo>
                <a:lnTo>
                  <a:pt x="2753" y="954092"/>
                </a:lnTo>
                <a:cubicBezTo>
                  <a:pt x="6094" y="926587"/>
                  <a:pt x="15819" y="895491"/>
                  <a:pt x="31565" y="893447"/>
                </a:cubicBezTo>
                <a:cubicBezTo>
                  <a:pt x="14910" y="860452"/>
                  <a:pt x="14910" y="860452"/>
                  <a:pt x="52206" y="854594"/>
                </a:cubicBezTo>
                <a:cubicBezTo>
                  <a:pt x="34417" y="833873"/>
                  <a:pt x="33602" y="828449"/>
                  <a:pt x="50189" y="820622"/>
                </a:cubicBezTo>
                <a:cubicBezTo>
                  <a:pt x="66154" y="813059"/>
                  <a:pt x="84692" y="810133"/>
                  <a:pt x="98777" y="798878"/>
                </a:cubicBezTo>
                <a:cubicBezTo>
                  <a:pt x="80210" y="772247"/>
                  <a:pt x="71439" y="741046"/>
                  <a:pt x="39476" y="728797"/>
                </a:cubicBezTo>
                <a:cubicBezTo>
                  <a:pt x="34448" y="726907"/>
                  <a:pt x="30032" y="718818"/>
                  <a:pt x="32418" y="714135"/>
                </a:cubicBezTo>
                <a:cubicBezTo>
                  <a:pt x="40731" y="696774"/>
                  <a:pt x="20252" y="664756"/>
                  <a:pt x="53538" y="660124"/>
                </a:cubicBezTo>
                <a:cubicBezTo>
                  <a:pt x="57637" y="659501"/>
                  <a:pt x="60972" y="655997"/>
                  <a:pt x="56972" y="651407"/>
                </a:cubicBezTo>
                <a:cubicBezTo>
                  <a:pt x="43255" y="635757"/>
                  <a:pt x="57141" y="636380"/>
                  <a:pt x="65176" y="634051"/>
                </a:cubicBezTo>
                <a:cubicBezTo>
                  <a:pt x="74914" y="631300"/>
                  <a:pt x="87381" y="637906"/>
                  <a:pt x="95408" y="628914"/>
                </a:cubicBezTo>
                <a:cubicBezTo>
                  <a:pt x="91836" y="619828"/>
                  <a:pt x="83730" y="620221"/>
                  <a:pt x="77587" y="617521"/>
                </a:cubicBezTo>
                <a:cubicBezTo>
                  <a:pt x="59614" y="609525"/>
                  <a:pt x="44480" y="599859"/>
                  <a:pt x="40415" y="577949"/>
                </a:cubicBezTo>
                <a:cubicBezTo>
                  <a:pt x="37093" y="560253"/>
                  <a:pt x="32981" y="544644"/>
                  <a:pt x="55219" y="538444"/>
                </a:cubicBezTo>
                <a:cubicBezTo>
                  <a:pt x="58715" y="537479"/>
                  <a:pt x="60237" y="535126"/>
                  <a:pt x="60443" y="532091"/>
                </a:cubicBezTo>
                <a:cubicBezTo>
                  <a:pt x="57374" y="529287"/>
                  <a:pt x="54396" y="526359"/>
                  <a:pt x="50996" y="524292"/>
                </a:cubicBezTo>
                <a:cubicBezTo>
                  <a:pt x="39608" y="517528"/>
                  <a:pt x="34518" y="507161"/>
                  <a:pt x="29797" y="496296"/>
                </a:cubicBezTo>
                <a:cubicBezTo>
                  <a:pt x="26770" y="489372"/>
                  <a:pt x="23432" y="482580"/>
                  <a:pt x="18024" y="476705"/>
                </a:cubicBezTo>
                <a:cubicBezTo>
                  <a:pt x="14719" y="473061"/>
                  <a:pt x="10899" y="470404"/>
                  <a:pt x="6382" y="468980"/>
                </a:cubicBezTo>
                <a:cubicBezTo>
                  <a:pt x="2433" y="467660"/>
                  <a:pt x="1045" y="465768"/>
                  <a:pt x="3045" y="462188"/>
                </a:cubicBezTo>
                <a:cubicBezTo>
                  <a:pt x="8676" y="451944"/>
                  <a:pt x="9882" y="440880"/>
                  <a:pt x="3241" y="428263"/>
                </a:cubicBezTo>
                <a:cubicBezTo>
                  <a:pt x="1234" y="424454"/>
                  <a:pt x="1715" y="421046"/>
                  <a:pt x="4901" y="419485"/>
                </a:cubicBezTo>
                <a:cubicBezTo>
                  <a:pt x="18138" y="412862"/>
                  <a:pt x="19513" y="398521"/>
                  <a:pt x="23740" y="386265"/>
                </a:cubicBezTo>
                <a:cubicBezTo>
                  <a:pt x="29730" y="368862"/>
                  <a:pt x="34898" y="351123"/>
                  <a:pt x="38036" y="332362"/>
                </a:cubicBezTo>
                <a:cubicBezTo>
                  <a:pt x="39882" y="321155"/>
                  <a:pt x="41636" y="310073"/>
                  <a:pt x="37374" y="297860"/>
                </a:cubicBezTo>
                <a:cubicBezTo>
                  <a:pt x="36372" y="294866"/>
                  <a:pt x="36979" y="292301"/>
                  <a:pt x="38062" y="289963"/>
                </a:cubicBezTo>
                <a:cubicBezTo>
                  <a:pt x="42597" y="279756"/>
                  <a:pt x="40233" y="269176"/>
                  <a:pt x="33975" y="258363"/>
                </a:cubicBezTo>
                <a:cubicBezTo>
                  <a:pt x="30124" y="251830"/>
                  <a:pt x="30327" y="250975"/>
                  <a:pt x="37608" y="250972"/>
                </a:cubicBezTo>
                <a:cubicBezTo>
                  <a:pt x="52373" y="250838"/>
                  <a:pt x="67064" y="250950"/>
                  <a:pt x="81247" y="248413"/>
                </a:cubicBezTo>
                <a:cubicBezTo>
                  <a:pt x="97150" y="245576"/>
                  <a:pt x="101622" y="240095"/>
                  <a:pt x="87026" y="225202"/>
                </a:cubicBezTo>
                <a:cubicBezTo>
                  <a:pt x="83902" y="222037"/>
                  <a:pt x="81054" y="218498"/>
                  <a:pt x="79230" y="214441"/>
                </a:cubicBezTo>
                <a:cubicBezTo>
                  <a:pt x="77862" y="211216"/>
                  <a:pt x="78287" y="208901"/>
                  <a:pt x="80686" y="207245"/>
                </a:cubicBezTo>
                <a:cubicBezTo>
                  <a:pt x="83470" y="205213"/>
                  <a:pt x="85515" y="207809"/>
                  <a:pt x="87561" y="209678"/>
                </a:cubicBezTo>
                <a:cubicBezTo>
                  <a:pt x="98670" y="219722"/>
                  <a:pt x="111705" y="226431"/>
                  <a:pt x="124299" y="233881"/>
                </a:cubicBezTo>
                <a:cubicBezTo>
                  <a:pt x="142359" y="244660"/>
                  <a:pt x="161098" y="254083"/>
                  <a:pt x="177764" y="267332"/>
                </a:cubicBezTo>
                <a:cubicBezTo>
                  <a:pt x="182022" y="270702"/>
                  <a:pt x="187661" y="267847"/>
                  <a:pt x="187213" y="261926"/>
                </a:cubicBezTo>
                <a:cubicBezTo>
                  <a:pt x="186764" y="256006"/>
                  <a:pt x="189728" y="255906"/>
                  <a:pt x="194336" y="257205"/>
                </a:cubicBezTo>
                <a:cubicBezTo>
                  <a:pt x="199860" y="258714"/>
                  <a:pt x="205383" y="260225"/>
                  <a:pt x="210832" y="261979"/>
                </a:cubicBezTo>
                <a:cubicBezTo>
                  <a:pt x="216519" y="263847"/>
                  <a:pt x="219586" y="268105"/>
                  <a:pt x="220950" y="273511"/>
                </a:cubicBezTo>
                <a:cubicBezTo>
                  <a:pt x="221214" y="274531"/>
                  <a:pt x="221414" y="275675"/>
                  <a:pt x="221307" y="276617"/>
                </a:cubicBezTo>
                <a:lnTo>
                  <a:pt x="220390" y="277794"/>
                </a:lnTo>
                <a:lnTo>
                  <a:pt x="219183" y="278292"/>
                </a:lnTo>
                <a:cubicBezTo>
                  <a:pt x="217931" y="278836"/>
                  <a:pt x="217855" y="278975"/>
                  <a:pt x="219827" y="278515"/>
                </a:cubicBezTo>
                <a:lnTo>
                  <a:pt x="220390" y="277794"/>
                </a:lnTo>
                <a:lnTo>
                  <a:pt x="225601" y="275640"/>
                </a:lnTo>
                <a:cubicBezTo>
                  <a:pt x="231073" y="273321"/>
                  <a:pt x="237769" y="270158"/>
                  <a:pt x="238724" y="267703"/>
                </a:cubicBezTo>
                <a:cubicBezTo>
                  <a:pt x="238798" y="267458"/>
                  <a:pt x="306285" y="282631"/>
                  <a:pt x="327694" y="292934"/>
                </a:cubicBezTo>
                <a:cubicBezTo>
                  <a:pt x="341022" y="299390"/>
                  <a:pt x="599973" y="399939"/>
                  <a:pt x="931839" y="361634"/>
                </a:cubicBezTo>
                <a:cubicBezTo>
                  <a:pt x="943550" y="360271"/>
                  <a:pt x="954656" y="359291"/>
                  <a:pt x="966001" y="358425"/>
                </a:cubicBezTo>
                <a:cubicBezTo>
                  <a:pt x="1066254" y="350083"/>
                  <a:pt x="1165022" y="344336"/>
                  <a:pt x="1205960" y="337022"/>
                </a:cubicBezTo>
                <a:cubicBezTo>
                  <a:pt x="1237967" y="331220"/>
                  <a:pt x="1399292" y="285815"/>
                  <a:pt x="1443309" y="250536"/>
                </a:cubicBezTo>
                <a:cubicBezTo>
                  <a:pt x="1488296" y="214376"/>
                  <a:pt x="1529886" y="174697"/>
                  <a:pt x="1571239" y="134904"/>
                </a:cubicBezTo>
                <a:cubicBezTo>
                  <a:pt x="1589175" y="117705"/>
                  <a:pt x="1608647" y="101907"/>
                  <a:pt x="1624246" y="82363"/>
                </a:cubicBezTo>
                <a:cubicBezTo>
                  <a:pt x="1639826" y="62699"/>
                  <a:pt x="1654419" y="42341"/>
                  <a:pt x="1671755" y="24072"/>
                </a:cubicBezTo>
                <a:cubicBezTo>
                  <a:pt x="1676702" y="18818"/>
                  <a:pt x="1681595" y="13202"/>
                  <a:pt x="1689812" y="12077"/>
                </a:cubicBezTo>
                <a:cubicBezTo>
                  <a:pt x="1691642" y="11773"/>
                  <a:pt x="1693636" y="11827"/>
                  <a:pt x="1695538" y="12005"/>
                </a:cubicBezTo>
                <a:cubicBezTo>
                  <a:pt x="1697661" y="12176"/>
                  <a:pt x="1699488" y="13326"/>
                  <a:pt x="1700565" y="15349"/>
                </a:cubicBezTo>
                <a:cubicBezTo>
                  <a:pt x="1701678" y="17614"/>
                  <a:pt x="1700559" y="18984"/>
                  <a:pt x="1699204" y="20240"/>
                </a:cubicBezTo>
                <a:cubicBezTo>
                  <a:pt x="1698233" y="21121"/>
                  <a:pt x="1697334" y="22484"/>
                  <a:pt x="1695943" y="22773"/>
                </a:cubicBezTo>
                <a:cubicBezTo>
                  <a:pt x="1687049" y="24526"/>
                  <a:pt x="1684751" y="31993"/>
                  <a:pt x="1681448" y="38645"/>
                </a:cubicBezTo>
                <a:cubicBezTo>
                  <a:pt x="1679999" y="41481"/>
                  <a:pt x="1678348" y="43716"/>
                  <a:pt x="1682349" y="47579"/>
                </a:cubicBezTo>
                <a:cubicBezTo>
                  <a:pt x="1685838" y="50975"/>
                  <a:pt x="1683037" y="52886"/>
                  <a:pt x="1680108" y="53954"/>
                </a:cubicBezTo>
                <a:cubicBezTo>
                  <a:pt x="1676026" y="55424"/>
                  <a:pt x="1670940" y="55353"/>
                  <a:pt x="1666762" y="59855"/>
                </a:cubicBezTo>
                <a:cubicBezTo>
                  <a:pt x="1684929" y="59606"/>
                  <a:pt x="1690893" y="47897"/>
                  <a:pt x="1697532" y="37014"/>
                </a:cubicBezTo>
                <a:cubicBezTo>
                  <a:pt x="1700026" y="33053"/>
                  <a:pt x="1701424" y="28403"/>
                  <a:pt x="1703406" y="23976"/>
                </a:cubicBezTo>
                <a:cubicBezTo>
                  <a:pt x="1705903" y="18562"/>
                  <a:pt x="1709708" y="18191"/>
                  <a:pt x="1715246" y="22729"/>
                </a:cubicBezTo>
                <a:cubicBezTo>
                  <a:pt x="1720161" y="26803"/>
                  <a:pt x="1722192" y="26372"/>
                  <a:pt x="1722750" y="20538"/>
                </a:cubicBezTo>
                <a:cubicBezTo>
                  <a:pt x="1723586" y="11425"/>
                  <a:pt x="1727676" y="4867"/>
                  <a:pt x="1735750" y="1324"/>
                </a:cubicBezTo>
                <a:cubicBezTo>
                  <a:pt x="1736629" y="931"/>
                  <a:pt x="1737585" y="324"/>
                  <a:pt x="1738585"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4" name="Picture Placeholder 33"/>
          <p:cNvSpPr>
            <a:spLocks noGrp="1"/>
          </p:cNvSpPr>
          <p:nvPr>
            <p:ph type="pic" sz="quarter" idx="16"/>
          </p:nvPr>
        </p:nvSpPr>
        <p:spPr>
          <a:xfrm>
            <a:off x="7439880" y="2176535"/>
            <a:ext cx="2053231" cy="1662194"/>
          </a:xfrm>
          <a:custGeom>
            <a:avLst/>
            <a:gdLst>
              <a:gd name="connsiteX0" fmla="*/ 520698 w 2053231"/>
              <a:gd name="connsiteY0" fmla="*/ 1336286 h 1662194"/>
              <a:gd name="connsiteX1" fmla="*/ 450256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7 w 2053231"/>
              <a:gd name="connsiteY6" fmla="*/ 1233496 h 1662194"/>
              <a:gd name="connsiteX7" fmla="*/ 344041 w 2053231"/>
              <a:gd name="connsiteY7" fmla="*/ 1234905 h 1662194"/>
              <a:gd name="connsiteX8" fmla="*/ 356022 w 2053231"/>
              <a:gd name="connsiteY8" fmla="*/ 1224326 h 1662194"/>
              <a:gd name="connsiteX9" fmla="*/ 2051485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5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3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3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1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6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4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2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0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8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0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4 w 2053231"/>
              <a:gd name="connsiteY80" fmla="*/ 1385578 h 1662194"/>
              <a:gd name="connsiteX81" fmla="*/ 1832842 w 2053231"/>
              <a:gd name="connsiteY81" fmla="*/ 1384401 h 1662194"/>
              <a:gd name="connsiteX82" fmla="*/ 1834049 w 2053231"/>
              <a:gd name="connsiteY82" fmla="*/ 1383903 h 1662194"/>
              <a:gd name="connsiteX83" fmla="*/ 1833405 w 2053231"/>
              <a:gd name="connsiteY83" fmla="*/ 1383680 h 1662194"/>
              <a:gd name="connsiteX84" fmla="*/ 1832842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2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9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3 w 2053231"/>
              <a:gd name="connsiteY139" fmla="*/ 1354187 h 1662194"/>
              <a:gd name="connsiteX140" fmla="*/ 406567 w 2053231"/>
              <a:gd name="connsiteY140" fmla="*/ 1351394 h 1662194"/>
              <a:gd name="connsiteX141" fmla="*/ 482069 w 2053231"/>
              <a:gd name="connsiteY141" fmla="*/ 1267205 h 1662194"/>
              <a:gd name="connsiteX142" fmla="*/ 518959 w 2053231"/>
              <a:gd name="connsiteY142" fmla="*/ 1238829 h 1662194"/>
              <a:gd name="connsiteX143" fmla="*/ 518670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3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6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9 w 2053231"/>
              <a:gd name="connsiteY175" fmla="*/ 1367190 h 1662194"/>
              <a:gd name="connsiteX176" fmla="*/ 200364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4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4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60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4 w 2053231"/>
              <a:gd name="connsiteY213" fmla="*/ 773093 h 1662194"/>
              <a:gd name="connsiteX214" fmla="*/ 131632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8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6"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7" y="1233496"/>
                </a:cubicBezTo>
                <a:cubicBezTo>
                  <a:pt x="343128" y="1233967"/>
                  <a:pt x="343639" y="1234433"/>
                  <a:pt x="344041" y="1234905"/>
                </a:cubicBezTo>
                <a:cubicBezTo>
                  <a:pt x="348035" y="1231379"/>
                  <a:pt x="352028" y="1227852"/>
                  <a:pt x="356022" y="1224326"/>
                </a:cubicBezTo>
                <a:close/>
                <a:moveTo>
                  <a:pt x="2051485"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5" y="693085"/>
                </a:lnTo>
                <a:lnTo>
                  <a:pt x="2050633" y="688201"/>
                </a:lnTo>
                <a:cubicBezTo>
                  <a:pt x="2049844" y="683863"/>
                  <a:pt x="2048914" y="678901"/>
                  <a:pt x="2047896" y="673632"/>
                </a:cubicBezTo>
                <a:lnTo>
                  <a:pt x="2046450" y="666352"/>
                </a:lnTo>
                <a:close/>
                <a:moveTo>
                  <a:pt x="916305" y="445"/>
                </a:moveTo>
                <a:cubicBezTo>
                  <a:pt x="1368523" y="-12890"/>
                  <a:pt x="1730383" y="278428"/>
                  <a:pt x="1732589" y="282783"/>
                </a:cubicBezTo>
                <a:cubicBezTo>
                  <a:pt x="1743478" y="304585"/>
                  <a:pt x="1763682" y="313475"/>
                  <a:pt x="1782473" y="324713"/>
                </a:cubicBezTo>
                <a:cubicBezTo>
                  <a:pt x="1798851" y="334580"/>
                  <a:pt x="1816308" y="345016"/>
                  <a:pt x="1825119" y="362527"/>
                </a:cubicBezTo>
                <a:cubicBezTo>
                  <a:pt x="1836775" y="385756"/>
                  <a:pt x="1810822"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3" y="549095"/>
                </a:cubicBezTo>
                <a:cubicBezTo>
                  <a:pt x="2016500" y="553055"/>
                  <a:pt x="2011060" y="593940"/>
                  <a:pt x="2032970" y="611252"/>
                </a:cubicBezTo>
                <a:cubicBezTo>
                  <a:pt x="2035034" y="612878"/>
                  <a:pt x="2040092" y="634967"/>
                  <a:pt x="2044637" y="657225"/>
                </a:cubicBezTo>
                <a:lnTo>
                  <a:pt x="2046450" y="666352"/>
                </a:lnTo>
                <a:lnTo>
                  <a:pt x="2043509" y="667781"/>
                </a:lnTo>
                <a:lnTo>
                  <a:pt x="2042196" y="662709"/>
                </a:lnTo>
                <a:cubicBezTo>
                  <a:pt x="2039116" y="651261"/>
                  <a:pt x="2036317" y="642514"/>
                  <a:pt x="2035244" y="644730"/>
                </a:cubicBezTo>
                <a:cubicBezTo>
                  <a:pt x="2032399" y="650763"/>
                  <a:pt x="2027469" y="656137"/>
                  <a:pt x="2031373" y="663758"/>
                </a:cubicBezTo>
                <a:cubicBezTo>
                  <a:pt x="2032563" y="666171"/>
                  <a:pt x="2033366" y="673027"/>
                  <a:pt x="2036701" y="672471"/>
                </a:cubicBezTo>
                <a:cubicBezTo>
                  <a:pt x="2037813" y="672286"/>
                  <a:pt x="2039206" y="671278"/>
                  <a:pt x="2040989" y="669007"/>
                </a:cubicBezTo>
                <a:lnTo>
                  <a:pt x="2043509" y="667781"/>
                </a:lnTo>
                <a:lnTo>
                  <a:pt x="2045314" y="674752"/>
                </a:lnTo>
                <a:cubicBezTo>
                  <a:pt x="2047384" y="682973"/>
                  <a:pt x="2049364" y="691170"/>
                  <a:pt x="2050826" y="696895"/>
                </a:cubicBezTo>
                <a:lnTo>
                  <a:pt x="2051150" y="698083"/>
                </a:lnTo>
                <a:lnTo>
                  <a:pt x="2050479" y="708103"/>
                </a:lnTo>
                <a:cubicBezTo>
                  <a:pt x="2047138" y="735607"/>
                  <a:pt x="2037413" y="766704"/>
                  <a:pt x="2021667" y="768748"/>
                </a:cubicBezTo>
                <a:cubicBezTo>
                  <a:pt x="2038321" y="801742"/>
                  <a:pt x="2038321" y="801742"/>
                  <a:pt x="2001026" y="807600"/>
                </a:cubicBezTo>
                <a:cubicBezTo>
                  <a:pt x="2018815" y="828322"/>
                  <a:pt x="2019630" y="833746"/>
                  <a:pt x="2003043" y="841573"/>
                </a:cubicBezTo>
                <a:cubicBezTo>
                  <a:pt x="1987078" y="849136"/>
                  <a:pt x="1968540" y="852062"/>
                  <a:pt x="1954454" y="863318"/>
                </a:cubicBezTo>
                <a:cubicBezTo>
                  <a:pt x="1973021" y="889948"/>
                  <a:pt x="1981793" y="921149"/>
                  <a:pt x="2013756" y="933398"/>
                </a:cubicBezTo>
                <a:cubicBezTo>
                  <a:pt x="2018784" y="935289"/>
                  <a:pt x="2023200" y="943377"/>
                  <a:pt x="2020814" y="948060"/>
                </a:cubicBezTo>
                <a:cubicBezTo>
                  <a:pt x="2012501" y="965421"/>
                  <a:pt x="2032980" y="997439"/>
                  <a:pt x="1999694" y="1002071"/>
                </a:cubicBezTo>
                <a:cubicBezTo>
                  <a:pt x="1995594"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2"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0" y="1179615"/>
                  <a:pt x="2035208" y="1185490"/>
                </a:cubicBezTo>
                <a:cubicBezTo>
                  <a:pt x="2038513" y="1189134"/>
                  <a:pt x="2042333" y="1191791"/>
                  <a:pt x="2046850" y="1193215"/>
                </a:cubicBezTo>
                <a:cubicBezTo>
                  <a:pt x="2050799" y="1194535"/>
                  <a:pt x="2052187" y="1196426"/>
                  <a:pt x="2050187" y="1200006"/>
                </a:cubicBezTo>
                <a:cubicBezTo>
                  <a:pt x="2044556" y="1210251"/>
                  <a:pt x="2043350" y="1221315"/>
                  <a:pt x="2049990"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8" y="1364335"/>
                </a:cubicBezTo>
                <a:cubicBezTo>
                  <a:pt x="2016860" y="1367329"/>
                  <a:pt x="2016253" y="1369894"/>
                  <a:pt x="2015170" y="1372232"/>
                </a:cubicBezTo>
                <a:cubicBezTo>
                  <a:pt x="2010635" y="1382439"/>
                  <a:pt x="2012998"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0" y="1452516"/>
                </a:cubicBezTo>
                <a:cubicBezTo>
                  <a:pt x="1954561" y="1442472"/>
                  <a:pt x="1941527" y="1435764"/>
                  <a:pt x="1928933" y="1428314"/>
                </a:cubicBezTo>
                <a:cubicBezTo>
                  <a:pt x="1910872"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4" y="1385578"/>
                </a:cubicBezTo>
                <a:lnTo>
                  <a:pt x="1832842" y="1384401"/>
                </a:lnTo>
                <a:lnTo>
                  <a:pt x="1834049" y="1383903"/>
                </a:lnTo>
                <a:cubicBezTo>
                  <a:pt x="1835301" y="1383359"/>
                  <a:pt x="1835377" y="1383220"/>
                  <a:pt x="1833405" y="1383680"/>
                </a:cubicBezTo>
                <a:lnTo>
                  <a:pt x="1832842"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2" y="1325173"/>
                </a:cubicBezTo>
                <a:cubicBezTo>
                  <a:pt x="815265" y="1330975"/>
                  <a:pt x="653940" y="1376380"/>
                  <a:pt x="609922" y="1411659"/>
                </a:cubicBezTo>
                <a:cubicBezTo>
                  <a:pt x="564936" y="1447819"/>
                  <a:pt x="523346" y="1487498"/>
                  <a:pt x="481993" y="1527291"/>
                </a:cubicBezTo>
                <a:cubicBezTo>
                  <a:pt x="464057" y="1544491"/>
                  <a:pt x="444585" y="1560288"/>
                  <a:pt x="428986" y="1579832"/>
                </a:cubicBezTo>
                <a:cubicBezTo>
                  <a:pt x="413406" y="1599495"/>
                  <a:pt x="398813" y="1619854"/>
                  <a:pt x="381477" y="1638123"/>
                </a:cubicBezTo>
                <a:cubicBezTo>
                  <a:pt x="376530" y="1643377"/>
                  <a:pt x="371637"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2" y="1635392"/>
                  <a:pt x="331040" y="1635823"/>
                  <a:pt x="330482" y="1641657"/>
                </a:cubicBezTo>
                <a:cubicBezTo>
                  <a:pt x="329646" y="1650770"/>
                  <a:pt x="325556" y="1657329"/>
                  <a:pt x="317482" y="1660871"/>
                </a:cubicBezTo>
                <a:cubicBezTo>
                  <a:pt x="316603" y="1661264"/>
                  <a:pt x="315647" y="1661871"/>
                  <a:pt x="314646" y="1662102"/>
                </a:cubicBezTo>
                <a:cubicBezTo>
                  <a:pt x="313647" y="1662332"/>
                  <a:pt x="312605" y="1662186"/>
                  <a:pt x="311554" y="1661070"/>
                </a:cubicBezTo>
                <a:cubicBezTo>
                  <a:pt x="309728" y="1659193"/>
                  <a:pt x="310701"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8"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9" y="1437894"/>
                  <a:pt x="398489" y="1443730"/>
                </a:cubicBezTo>
                <a:cubicBezTo>
                  <a:pt x="377646" y="1459210"/>
                  <a:pt x="361077" y="1478908"/>
                  <a:pt x="344235" y="1498251"/>
                </a:cubicBezTo>
                <a:cubicBezTo>
                  <a:pt x="333990"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6"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3" y="1369525"/>
                  <a:pt x="388815" y="1366891"/>
                </a:cubicBezTo>
                <a:cubicBezTo>
                  <a:pt x="385008" y="1356238"/>
                  <a:pt x="387867" y="1352507"/>
                  <a:pt x="399153" y="1354187"/>
                </a:cubicBezTo>
                <a:cubicBezTo>
                  <a:pt x="402647" y="1354676"/>
                  <a:pt x="404861" y="1353995"/>
                  <a:pt x="406567" y="1351394"/>
                </a:cubicBezTo>
                <a:cubicBezTo>
                  <a:pt x="427105" y="1319207"/>
                  <a:pt x="452997" y="1291806"/>
                  <a:pt x="482069" y="1267205"/>
                </a:cubicBezTo>
                <a:cubicBezTo>
                  <a:pt x="493922" y="1257237"/>
                  <a:pt x="506286" y="1247735"/>
                  <a:pt x="518959" y="1238829"/>
                </a:cubicBezTo>
                <a:cubicBezTo>
                  <a:pt x="518868" y="1238227"/>
                  <a:pt x="518760" y="1237504"/>
                  <a:pt x="518670"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8" y="1463982"/>
                  <a:pt x="265022" y="1457187"/>
                </a:cubicBezTo>
                <a:cubicBezTo>
                  <a:pt x="266251" y="1455086"/>
                  <a:pt x="266052" y="1453033"/>
                  <a:pt x="264043" y="1450679"/>
                </a:cubicBezTo>
                <a:cubicBezTo>
                  <a:pt x="260427" y="1446440"/>
                  <a:pt x="262223" y="1444441"/>
                  <a:pt x="265994" y="1443103"/>
                </a:cubicBezTo>
                <a:cubicBezTo>
                  <a:pt x="269764" y="1441764"/>
                  <a:pt x="273991" y="1441259"/>
                  <a:pt x="277856" y="1438342"/>
                </a:cubicBezTo>
                <a:cubicBezTo>
                  <a:pt x="270706" y="1436282"/>
                  <a:pt x="266348"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6" y="1477019"/>
                </a:cubicBezTo>
                <a:cubicBezTo>
                  <a:pt x="222002" y="1485891"/>
                  <a:pt x="217986" y="1492204"/>
                  <a:pt x="210022" y="1495743"/>
                </a:cubicBezTo>
                <a:cubicBezTo>
                  <a:pt x="208375" y="1496526"/>
                  <a:pt x="206653" y="1497553"/>
                  <a:pt x="204551" y="1496049"/>
                </a:cubicBezTo>
                <a:cubicBezTo>
                  <a:pt x="202304" y="1494307"/>
                  <a:pt x="203350" y="1492455"/>
                  <a:pt x="203865" y="1490741"/>
                </a:cubicBezTo>
                <a:cubicBezTo>
                  <a:pt x="204563" y="1488052"/>
                  <a:pt x="205482" y="1485357"/>
                  <a:pt x="206053" y="1482552"/>
                </a:cubicBezTo>
                <a:cubicBezTo>
                  <a:pt x="207140" y="1478033"/>
                  <a:pt x="206763"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9" y="1367190"/>
                </a:cubicBezTo>
                <a:cubicBezTo>
                  <a:pt x="202034" y="1368454"/>
                  <a:pt x="201062" y="1370061"/>
                  <a:pt x="200364"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4"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4" y="1257387"/>
                  <a:pt x="226792" y="1254963"/>
                </a:cubicBezTo>
                <a:cubicBezTo>
                  <a:pt x="236585" y="1251847"/>
                  <a:pt x="245830" y="1248023"/>
                  <a:pt x="254893" y="1243720"/>
                </a:cubicBezTo>
                <a:cubicBezTo>
                  <a:pt x="258357"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4" y="1188942"/>
                </a:cubicBezTo>
                <a:cubicBezTo>
                  <a:pt x="284814" y="1188807"/>
                  <a:pt x="285236"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60" y="1142293"/>
                </a:cubicBezTo>
                <a:cubicBezTo>
                  <a:pt x="152380" y="1134270"/>
                  <a:pt x="152426" y="1128696"/>
                  <a:pt x="140945" y="1122784"/>
                </a:cubicBezTo>
                <a:cubicBezTo>
                  <a:pt x="108074" y="1105962"/>
                  <a:pt x="108313" y="1105348"/>
                  <a:pt x="132995" y="1080169"/>
                </a:cubicBezTo>
                <a:cubicBezTo>
                  <a:pt x="134149" y="1079040"/>
                  <a:pt x="132966" y="1075567"/>
                  <a:pt x="132932" y="1073145"/>
                </a:cubicBezTo>
                <a:cubicBezTo>
                  <a:pt x="125034"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4" y="773093"/>
                </a:cubicBezTo>
                <a:cubicBezTo>
                  <a:pt x="158248" y="757093"/>
                  <a:pt x="154275" y="746809"/>
                  <a:pt x="131632"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8" y="686073"/>
                  <a:pt x="90653" y="654584"/>
                </a:cubicBezTo>
                <a:cubicBezTo>
                  <a:pt x="63958" y="655362"/>
                  <a:pt x="43557" y="656170"/>
                  <a:pt x="24812" y="663584"/>
                </a:cubicBezTo>
                <a:cubicBezTo>
                  <a:pt x="16994" y="666634"/>
                  <a:pt x="8410" y="669708"/>
                  <a:pt x="2404" y="660583"/>
                </a:cubicBezTo>
                <a:cubicBezTo>
                  <a:pt x="-4769" y="649559"/>
                  <a:pt x="5794" y="644964"/>
                  <a:pt x="12183" y="642689"/>
                </a:cubicBezTo>
                <a:cubicBezTo>
                  <a:pt x="30212" y="636389"/>
                  <a:pt x="42692" y="622523"/>
                  <a:pt x="56815" y="611508"/>
                </a:cubicBezTo>
                <a:cubicBezTo>
                  <a:pt x="87716"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8" y="279178"/>
                  <a:pt x="234875" y="286923"/>
                  <a:pt x="220394" y="292619"/>
                </a:cubicBezTo>
                <a:cubicBezTo>
                  <a:pt x="198098" y="301365"/>
                  <a:pt x="176403" y="311180"/>
                  <a:pt x="154123" y="320046"/>
                </a:cubicBezTo>
                <a:cubicBezTo>
                  <a:pt x="145684" y="323359"/>
                  <a:pt x="136259" y="325978"/>
                  <a:pt x="128340" y="311465"/>
                </a:cubicBezTo>
                <a:cubicBezTo>
                  <a:pt x="157619" y="307330"/>
                  <a:pt x="172542" y="286962"/>
                  <a:pt x="188414" y="267772"/>
                </a:cubicBezTo>
                <a:cubicBezTo>
                  <a:pt x="197377" y="256931"/>
                  <a:pt x="203838" y="242662"/>
                  <a:pt x="223518"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5" name="Picture Placeholder 34"/>
          <p:cNvSpPr>
            <a:spLocks noGrp="1"/>
          </p:cNvSpPr>
          <p:nvPr>
            <p:ph type="pic" sz="quarter" idx="17"/>
          </p:nvPr>
        </p:nvSpPr>
        <p:spPr>
          <a:xfrm>
            <a:off x="9810369" y="2139888"/>
            <a:ext cx="2053232" cy="1662194"/>
          </a:xfrm>
          <a:custGeom>
            <a:avLst/>
            <a:gdLst>
              <a:gd name="connsiteX0" fmla="*/ 1747 w 2053232"/>
              <a:gd name="connsiteY0" fmla="*/ 969110 h 1662194"/>
              <a:gd name="connsiteX1" fmla="*/ 2599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3 w 2053232"/>
              <a:gd name="connsiteY14" fmla="*/ 435072 h 1662194"/>
              <a:gd name="connsiteX15" fmla="*/ 1710506 w 2053232"/>
              <a:gd name="connsiteY15" fmla="*/ 428699 h 1662194"/>
              <a:gd name="connsiteX16" fmla="*/ 1709192 w 2053232"/>
              <a:gd name="connsiteY16" fmla="*/ 427290 h 1662194"/>
              <a:gd name="connsiteX17" fmla="*/ 1602977 w 2053232"/>
              <a:gd name="connsiteY17" fmla="*/ 260909 h 1662194"/>
              <a:gd name="connsiteX18" fmla="*/ 1531109 w 2053232"/>
              <a:gd name="connsiteY18" fmla="*/ 324503 h 1662194"/>
              <a:gd name="connsiteX19" fmla="*/ 1532534 w 2053232"/>
              <a:gd name="connsiteY19" fmla="*/ 325909 h 1662194"/>
              <a:gd name="connsiteX20" fmla="*/ 1602977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7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5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3 w 2053232"/>
              <a:gd name="connsiteY53" fmla="*/ 394989 h 1662194"/>
              <a:gd name="connsiteX54" fmla="*/ 1534273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7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7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79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3 w 2053232"/>
              <a:gd name="connsiteY84" fmla="*/ 398100 h 1662194"/>
              <a:gd name="connsiteX85" fmla="*/ 1757954 w 2053232"/>
              <a:gd name="connsiteY85" fmla="*/ 386885 h 1662194"/>
              <a:gd name="connsiteX86" fmla="*/ 1812737 w 2053232"/>
              <a:gd name="connsiteY86" fmla="*/ 333679 h 1662194"/>
              <a:gd name="connsiteX87" fmla="*/ 1849624 w 2053232"/>
              <a:gd name="connsiteY87" fmla="*/ 295005 h 1662194"/>
              <a:gd name="connsiteX88" fmla="*/ 1852869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09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7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0 w 2053232"/>
              <a:gd name="connsiteY104" fmla="*/ 444105 h 1662194"/>
              <a:gd name="connsiteX105" fmla="*/ 1777135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8 w 2053232"/>
              <a:gd name="connsiteY138" fmla="*/ 1207997 h 1662194"/>
              <a:gd name="connsiteX139" fmla="*/ 1853631 w 2053232"/>
              <a:gd name="connsiteY139" fmla="*/ 1277417 h 1662194"/>
              <a:gd name="connsiteX140" fmla="*/ 1857096 w 2053232"/>
              <a:gd name="connsiteY140" fmla="*/ 1285053 h 1662194"/>
              <a:gd name="connsiteX141" fmla="*/ 1909019 w 2053232"/>
              <a:gd name="connsiteY141" fmla="*/ 1272282 h 1662194"/>
              <a:gd name="connsiteX142" fmla="*/ 1848098 w 2053232"/>
              <a:gd name="connsiteY142" fmla="*/ 1331631 h 1662194"/>
              <a:gd name="connsiteX143" fmla="*/ 1782897 w 2053232"/>
              <a:gd name="connsiteY143" fmla="*/ 1377919 h 1662194"/>
              <a:gd name="connsiteX144" fmla="*/ 1832839 w 2053232"/>
              <a:gd name="connsiteY144" fmla="*/ 1369576 h 1662194"/>
              <a:gd name="connsiteX145" fmla="*/ 1899109 w 2053232"/>
              <a:gd name="connsiteY145" fmla="*/ 1342149 h 1662194"/>
              <a:gd name="connsiteX146" fmla="*/ 1924893 w 2053232"/>
              <a:gd name="connsiteY146" fmla="*/ 1350730 h 1662194"/>
              <a:gd name="connsiteX147" fmla="*/ 1864819 w 2053232"/>
              <a:gd name="connsiteY147" fmla="*/ 1394423 h 1662194"/>
              <a:gd name="connsiteX148" fmla="*/ 1829715 w 2053232"/>
              <a:gd name="connsiteY148" fmla="*/ 1414866 h 1662194"/>
              <a:gd name="connsiteX149" fmla="*/ 1816666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6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7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1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7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7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39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599"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7" y="430816"/>
                  <a:pt x="1701204" y="434343"/>
                  <a:pt x="1697211" y="437869"/>
                </a:cubicBezTo>
                <a:cubicBezTo>
                  <a:pt x="1699608" y="436940"/>
                  <a:pt x="1702226" y="436004"/>
                  <a:pt x="1704733" y="435072"/>
                </a:cubicBezTo>
                <a:cubicBezTo>
                  <a:pt x="1706622" y="432949"/>
                  <a:pt x="1708637" y="430943"/>
                  <a:pt x="1710506" y="428699"/>
                </a:cubicBezTo>
                <a:cubicBezTo>
                  <a:pt x="1710105" y="428228"/>
                  <a:pt x="1709593" y="427761"/>
                  <a:pt x="1709192" y="427290"/>
                </a:cubicBezTo>
                <a:close/>
                <a:moveTo>
                  <a:pt x="1602977" y="260909"/>
                </a:moveTo>
                <a:cubicBezTo>
                  <a:pt x="1579015" y="282067"/>
                  <a:pt x="1555072" y="303345"/>
                  <a:pt x="1531109" y="324503"/>
                </a:cubicBezTo>
                <a:cubicBezTo>
                  <a:pt x="1531621" y="324970"/>
                  <a:pt x="1532023" y="325441"/>
                  <a:pt x="1532534" y="325909"/>
                </a:cubicBezTo>
                <a:cubicBezTo>
                  <a:pt x="1559602" y="307796"/>
                  <a:pt x="1584734" y="287810"/>
                  <a:pt x="1602977"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1"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5"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7"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7"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5"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1" y="308200"/>
                  <a:pt x="1646666" y="310801"/>
                </a:cubicBezTo>
                <a:cubicBezTo>
                  <a:pt x="1626127" y="342988"/>
                  <a:pt x="1600235" y="370389"/>
                  <a:pt x="1571163" y="394989"/>
                </a:cubicBezTo>
                <a:cubicBezTo>
                  <a:pt x="1559311" y="404958"/>
                  <a:pt x="1546947" y="414460"/>
                  <a:pt x="1534273"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7" y="191769"/>
                  <a:pt x="1785353" y="183058"/>
                </a:cubicBezTo>
                <a:cubicBezTo>
                  <a:pt x="1789677" y="179520"/>
                  <a:pt x="1794273" y="176336"/>
                  <a:pt x="1800877" y="176962"/>
                </a:cubicBezTo>
                <a:cubicBezTo>
                  <a:pt x="1803457" y="177238"/>
                  <a:pt x="1806419" y="177866"/>
                  <a:pt x="1807769" y="180970"/>
                </a:cubicBezTo>
                <a:cubicBezTo>
                  <a:pt x="1809008" y="184077"/>
                  <a:pt x="1806920" y="185602"/>
                  <a:pt x="1805034" y="186998"/>
                </a:cubicBezTo>
                <a:cubicBezTo>
                  <a:pt x="1804539" y="187378"/>
                  <a:pt x="1804063" y="187878"/>
                  <a:pt x="1803514" y="187897"/>
                </a:cubicBezTo>
                <a:cubicBezTo>
                  <a:pt x="1793193" y="188971"/>
                  <a:pt x="1792155" y="198213"/>
                  <a:pt x="1788211" y="205008"/>
                </a:cubicBezTo>
                <a:cubicBezTo>
                  <a:pt x="1786982" y="207109"/>
                  <a:pt x="1787181" y="209161"/>
                  <a:pt x="1789190" y="211516"/>
                </a:cubicBezTo>
                <a:cubicBezTo>
                  <a:pt x="1792806" y="215755"/>
                  <a:pt x="1791010" y="217754"/>
                  <a:pt x="1787239" y="219092"/>
                </a:cubicBezTo>
                <a:cubicBezTo>
                  <a:pt x="1783469" y="220431"/>
                  <a:pt x="1779241" y="220936"/>
                  <a:pt x="1775377" y="223853"/>
                </a:cubicBezTo>
                <a:cubicBezTo>
                  <a:pt x="1782527" y="225913"/>
                  <a:pt x="1786885"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7"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69" y="174142"/>
                  <a:pt x="1847751" y="176838"/>
                  <a:pt x="1847179" y="179643"/>
                </a:cubicBezTo>
                <a:cubicBezTo>
                  <a:pt x="1846093" y="184162"/>
                  <a:pt x="1846470" y="188874"/>
                  <a:pt x="1850416" y="193102"/>
                </a:cubicBezTo>
                <a:cubicBezTo>
                  <a:pt x="1853303" y="196154"/>
                  <a:pt x="1853390"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5" y="271930"/>
                  <a:pt x="1811727" y="299794"/>
                  <a:pt x="1794161" y="326066"/>
                </a:cubicBezTo>
                <a:cubicBezTo>
                  <a:pt x="1776777" y="352090"/>
                  <a:pt x="1756361" y="375551"/>
                  <a:pt x="1734263" y="398100"/>
                </a:cubicBezTo>
                <a:cubicBezTo>
                  <a:pt x="1741291" y="397137"/>
                  <a:pt x="1749842" y="392367"/>
                  <a:pt x="1757954" y="386885"/>
                </a:cubicBezTo>
                <a:cubicBezTo>
                  <a:pt x="1779364" y="372233"/>
                  <a:pt x="1795859" y="352780"/>
                  <a:pt x="1812737" y="333679"/>
                </a:cubicBezTo>
                <a:cubicBezTo>
                  <a:pt x="1824521" y="320320"/>
                  <a:pt x="1835922" y="306611"/>
                  <a:pt x="1849624" y="295005"/>
                </a:cubicBezTo>
                <a:cubicBezTo>
                  <a:pt x="1851199" y="293741"/>
                  <a:pt x="1852171" y="292134"/>
                  <a:pt x="1852869"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09" y="342707"/>
                </a:cubicBezTo>
                <a:cubicBezTo>
                  <a:pt x="1819675" y="355613"/>
                  <a:pt x="1808201" y="369566"/>
                  <a:pt x="1798281" y="385043"/>
                </a:cubicBezTo>
                <a:cubicBezTo>
                  <a:pt x="1805958" y="377395"/>
                  <a:pt x="1813617" y="369627"/>
                  <a:pt x="1821404" y="361975"/>
                </a:cubicBezTo>
                <a:cubicBezTo>
                  <a:pt x="1827267" y="356205"/>
                  <a:pt x="1833386" y="350669"/>
                  <a:pt x="1839377" y="345017"/>
                </a:cubicBezTo>
                <a:cubicBezTo>
                  <a:pt x="1840825" y="343635"/>
                  <a:pt x="1842363" y="342130"/>
                  <a:pt x="1844941" y="343860"/>
                </a:cubicBezTo>
                <a:cubicBezTo>
                  <a:pt x="1847262" y="345357"/>
                  <a:pt x="1847277" y="347658"/>
                  <a:pt x="1847164" y="349842"/>
                </a:cubicBezTo>
                <a:cubicBezTo>
                  <a:pt x="1846803" y="358455"/>
                  <a:pt x="1843225" y="365480"/>
                  <a:pt x="1838441" y="371820"/>
                </a:cubicBezTo>
                <a:cubicBezTo>
                  <a:pt x="1832630" y="379404"/>
                  <a:pt x="1826435" y="386639"/>
                  <a:pt x="1820021" y="393881"/>
                </a:cubicBezTo>
                <a:cubicBezTo>
                  <a:pt x="1827745" y="391683"/>
                  <a:pt x="1835469" y="389484"/>
                  <a:pt x="1843247" y="387648"/>
                </a:cubicBezTo>
                <a:cubicBezTo>
                  <a:pt x="1841726" y="401751"/>
                  <a:pt x="1833689" y="404808"/>
                  <a:pt x="1826441" y="407232"/>
                </a:cubicBezTo>
                <a:cubicBezTo>
                  <a:pt x="1816648" y="410348"/>
                  <a:pt x="1807403" y="414172"/>
                  <a:pt x="1798340" y="418475"/>
                </a:cubicBezTo>
                <a:cubicBezTo>
                  <a:pt x="1794876" y="422589"/>
                  <a:pt x="1791395" y="426583"/>
                  <a:pt x="1788058" y="430814"/>
                </a:cubicBezTo>
                <a:cubicBezTo>
                  <a:pt x="1784630" y="435169"/>
                  <a:pt x="1781423" y="439516"/>
                  <a:pt x="1778250" y="444105"/>
                </a:cubicBezTo>
                <a:cubicBezTo>
                  <a:pt x="1775995" y="447452"/>
                  <a:pt x="1773119" y="450334"/>
                  <a:pt x="1777135" y="455772"/>
                </a:cubicBezTo>
                <a:cubicBezTo>
                  <a:pt x="1778943" y="458255"/>
                  <a:pt x="1771677" y="472309"/>
                  <a:pt x="1768840" y="473253"/>
                </a:cubicBezTo>
                <a:cubicBezTo>
                  <a:pt x="1768419" y="473388"/>
                  <a:pt x="1767998" y="473524"/>
                  <a:pt x="1767669" y="473535"/>
                </a:cubicBezTo>
                <a:cubicBezTo>
                  <a:pt x="1761228" y="473267"/>
                  <a:pt x="1760417"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7" y="509237"/>
                  <a:pt x="1908392" y="514224"/>
                  <a:pt x="1905273" y="519902"/>
                </a:cubicBezTo>
                <a:cubicBezTo>
                  <a:pt x="1900852" y="527925"/>
                  <a:pt x="1900807" y="533498"/>
                  <a:pt x="1912288" y="539411"/>
                </a:cubicBezTo>
                <a:cubicBezTo>
                  <a:pt x="1945159" y="556233"/>
                  <a:pt x="1944920" y="556847"/>
                  <a:pt x="1920238" y="582026"/>
                </a:cubicBezTo>
                <a:cubicBezTo>
                  <a:pt x="1919084" y="583155"/>
                  <a:pt x="1920267"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3"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0" y="983900"/>
                  <a:pt x="1980355"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7" y="1074864"/>
                  <a:pt x="1930634" y="1095299"/>
                  <a:pt x="1907231" y="1134124"/>
                </a:cubicBezTo>
                <a:cubicBezTo>
                  <a:pt x="1942339" y="1123252"/>
                  <a:pt x="1966286" y="1099793"/>
                  <a:pt x="1999628" y="1094067"/>
                </a:cubicBezTo>
                <a:cubicBezTo>
                  <a:pt x="1975297" y="1129653"/>
                  <a:pt x="1940811" y="1153466"/>
                  <a:pt x="1908700" y="1179865"/>
                </a:cubicBezTo>
                <a:cubicBezTo>
                  <a:pt x="1899559" y="1187320"/>
                  <a:pt x="1889855" y="1192492"/>
                  <a:pt x="1889868" y="1207997"/>
                </a:cubicBezTo>
                <a:cubicBezTo>
                  <a:pt x="1889860" y="1238039"/>
                  <a:pt x="1880309" y="1263315"/>
                  <a:pt x="1853631" y="1277417"/>
                </a:cubicBezTo>
                <a:cubicBezTo>
                  <a:pt x="1853430" y="1277545"/>
                  <a:pt x="1855637" y="1281953"/>
                  <a:pt x="1857096" y="1285053"/>
                </a:cubicBezTo>
                <a:cubicBezTo>
                  <a:pt x="1874696" y="1285430"/>
                  <a:pt x="1885755" y="1267251"/>
                  <a:pt x="1909019" y="1272282"/>
                </a:cubicBezTo>
                <a:cubicBezTo>
                  <a:pt x="1891328" y="1296984"/>
                  <a:pt x="1876677" y="1319161"/>
                  <a:pt x="1848098" y="1331631"/>
                </a:cubicBezTo>
                <a:cubicBezTo>
                  <a:pt x="1825215" y="1341608"/>
                  <a:pt x="1796024" y="1347799"/>
                  <a:pt x="1782897" y="1377919"/>
                </a:cubicBezTo>
                <a:cubicBezTo>
                  <a:pt x="1804185" y="1383017"/>
                  <a:pt x="1818358" y="1375272"/>
                  <a:pt x="1832839" y="1369576"/>
                </a:cubicBezTo>
                <a:cubicBezTo>
                  <a:pt x="1855135" y="1360830"/>
                  <a:pt x="1876830" y="1351015"/>
                  <a:pt x="1899109" y="1342149"/>
                </a:cubicBezTo>
                <a:cubicBezTo>
                  <a:pt x="1907548" y="1338836"/>
                  <a:pt x="1916975" y="1336217"/>
                  <a:pt x="1924893" y="1350730"/>
                </a:cubicBezTo>
                <a:cubicBezTo>
                  <a:pt x="1895614" y="1354864"/>
                  <a:pt x="1880691" y="1375233"/>
                  <a:pt x="1864819" y="1394423"/>
                </a:cubicBezTo>
                <a:cubicBezTo>
                  <a:pt x="1855856" y="1405264"/>
                  <a:pt x="1849395" y="1419533"/>
                  <a:pt x="1829715" y="1414866"/>
                </a:cubicBezTo>
                <a:cubicBezTo>
                  <a:pt x="1819309" y="1412429"/>
                  <a:pt x="1814120" y="1420479"/>
                  <a:pt x="1816666" y="1430084"/>
                </a:cubicBezTo>
                <a:cubicBezTo>
                  <a:pt x="1825508" y="1463947"/>
                  <a:pt x="1804138" y="1476658"/>
                  <a:pt x="1781075" y="1483976"/>
                </a:cubicBezTo>
                <a:cubicBezTo>
                  <a:pt x="1737493" y="1497921"/>
                  <a:pt x="1703985" y="1528243"/>
                  <a:pt x="1662135" y="1545641"/>
                </a:cubicBezTo>
                <a:cubicBezTo>
                  <a:pt x="1621421"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8"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6"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0" y="599859"/>
                  <a:pt x="40415" y="577949"/>
                </a:cubicBezTo>
                <a:cubicBezTo>
                  <a:pt x="37093"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7" y="496296"/>
                </a:cubicBezTo>
                <a:cubicBezTo>
                  <a:pt x="26771" y="489372"/>
                  <a:pt x="23432" y="482580"/>
                  <a:pt x="18025" y="476705"/>
                </a:cubicBezTo>
                <a:cubicBezTo>
                  <a:pt x="14719" y="473061"/>
                  <a:pt x="10900" y="470404"/>
                  <a:pt x="6383" y="468980"/>
                </a:cubicBezTo>
                <a:cubicBezTo>
                  <a:pt x="2433" y="467660"/>
                  <a:pt x="1045" y="465768"/>
                  <a:pt x="3045" y="462188"/>
                </a:cubicBezTo>
                <a:cubicBezTo>
                  <a:pt x="8677" y="451944"/>
                  <a:pt x="9882" y="440880"/>
                  <a:pt x="3242" y="428263"/>
                </a:cubicBezTo>
                <a:cubicBezTo>
                  <a:pt x="1235" y="424454"/>
                  <a:pt x="1716" y="421046"/>
                  <a:pt x="4901"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7" y="250975"/>
                  <a:pt x="37609" y="250972"/>
                </a:cubicBezTo>
                <a:cubicBezTo>
                  <a:pt x="52373" y="250838"/>
                  <a:pt x="67065" y="250950"/>
                  <a:pt x="81247"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5"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4" y="256006"/>
                  <a:pt x="189729" y="255906"/>
                  <a:pt x="194337" y="257205"/>
                </a:cubicBezTo>
                <a:cubicBezTo>
                  <a:pt x="199861" y="258714"/>
                  <a:pt x="205383" y="260225"/>
                  <a:pt x="210833" y="261979"/>
                </a:cubicBezTo>
                <a:cubicBezTo>
                  <a:pt x="216519" y="263847"/>
                  <a:pt x="219587" y="268105"/>
                  <a:pt x="220951" y="273511"/>
                </a:cubicBezTo>
                <a:cubicBezTo>
                  <a:pt x="221215" y="274531"/>
                  <a:pt x="221415" y="275675"/>
                  <a:pt x="221308" y="276617"/>
                </a:cubicBezTo>
                <a:lnTo>
                  <a:pt x="220390" y="277794"/>
                </a:lnTo>
                <a:lnTo>
                  <a:pt x="219184" y="278292"/>
                </a:lnTo>
                <a:cubicBezTo>
                  <a:pt x="217932" y="278836"/>
                  <a:pt x="217856" y="278975"/>
                  <a:pt x="219827"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39"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49" y="24526"/>
                  <a:pt x="1684752" y="31993"/>
                  <a:pt x="1681449" y="38645"/>
                </a:cubicBezTo>
                <a:cubicBezTo>
                  <a:pt x="1679999"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Date Placeholder 1"/>
          <p:cNvSpPr>
            <a:spLocks noGrp="1"/>
          </p:cNvSpPr>
          <p:nvPr>
            <p:ph type="dt" sz="half" idx="10"/>
          </p:nvPr>
        </p:nvSpPr>
        <p:spPr/>
        <p:txBody>
          <a:bodyPr/>
          <a:lstStyle/>
          <a:p>
            <a:r>
              <a:rPr lang="en-US" dirty="0"/>
              <a:t>9/3/20XX</a:t>
            </a:r>
            <a:endParaRPr lang="en-US" dirty="0"/>
          </a:p>
        </p:txBody>
      </p:sp>
      <p:sp>
        <p:nvSpPr>
          <p:cNvPr id="3" name="Footer Placeholder 2"/>
          <p:cNvSpPr>
            <a:spLocks noGrp="1"/>
          </p:cNvSpPr>
          <p:nvPr>
            <p:ph type="ftr" sz="quarter" idx="11"/>
          </p:nvPr>
        </p:nvSpPr>
        <p:spPr/>
        <p:txBody>
          <a:bodyPr/>
          <a:lstStyle/>
          <a:p>
            <a:r>
              <a:rPr lang="en-US" dirty="0"/>
              <a:t>Presentation Title</a:t>
            </a:r>
            <a:endParaRPr lang="en-US" dirty="0"/>
          </a:p>
        </p:txBody>
      </p:sp>
      <p:sp>
        <p:nvSpPr>
          <p:cNvPr id="4" name="Slide Number Placeholder 3"/>
          <p:cNvSpPr>
            <a:spLocks noGrp="1"/>
          </p:cNvSpPr>
          <p:nvPr>
            <p:ph type="sldNum" sz="quarter" idx="12"/>
          </p:nvPr>
        </p:nvSpPr>
        <p:spPr/>
        <p:txBody>
          <a:bodyPr/>
          <a:lstStyle/>
          <a:p>
            <a:fld id="{B9713C8C-8E70-45D5-AE59-23E60168254E}" type="slidenum">
              <a:rPr lang="en-US" smtClean="0"/>
            </a:fld>
            <a:endParaRPr lang="en-US" dirty="0"/>
          </a:p>
        </p:txBody>
      </p:sp>
      <p:sp>
        <p:nvSpPr>
          <p:cNvPr id="5" name="Title 4"/>
          <p:cNvSpPr>
            <a:spLocks noGrp="1"/>
          </p:cNvSpPr>
          <p:nvPr>
            <p:ph type="title"/>
          </p:nvPr>
        </p:nvSpPr>
        <p:spPr/>
        <p:txBody>
          <a:bodyPr/>
          <a:lstStyle>
            <a:lvl1pPr algn="ctr">
              <a:defRPr/>
            </a:lvl1pPr>
          </a:lstStyle>
          <a:p>
            <a:r>
              <a:rPr lang="en-US"/>
              <a:t>Click to edit Master title style</a:t>
            </a:r>
            <a:endParaRPr lang="en-US"/>
          </a:p>
        </p:txBody>
      </p:sp>
      <p:sp>
        <p:nvSpPr>
          <p:cNvPr id="61" name="Text Placeholder 60"/>
          <p:cNvSpPr>
            <a:spLocks noGrp="1"/>
          </p:cNvSpPr>
          <p:nvPr>
            <p:ph type="body" sz="quarter" idx="18" hasCustomPrompt="1"/>
          </p:nvPr>
        </p:nvSpPr>
        <p:spPr>
          <a:xfrm>
            <a:off x="329184"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2" name="Text Placeholder 60"/>
          <p:cNvSpPr>
            <a:spLocks noGrp="1"/>
          </p:cNvSpPr>
          <p:nvPr>
            <p:ph type="body" sz="quarter" idx="19" hasCustomPrompt="1"/>
          </p:nvPr>
        </p:nvSpPr>
        <p:spPr>
          <a:xfrm>
            <a:off x="329184"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3" name="Text Placeholder 60"/>
          <p:cNvSpPr>
            <a:spLocks noGrp="1"/>
          </p:cNvSpPr>
          <p:nvPr>
            <p:ph type="body" sz="quarter" idx="20" hasCustomPrompt="1"/>
          </p:nvPr>
        </p:nvSpPr>
        <p:spPr>
          <a:xfrm>
            <a:off x="9810369"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4" name="Text Placeholder 60"/>
          <p:cNvSpPr>
            <a:spLocks noGrp="1"/>
          </p:cNvSpPr>
          <p:nvPr>
            <p:ph type="body" sz="quarter" idx="21" hasCustomPrompt="1"/>
          </p:nvPr>
        </p:nvSpPr>
        <p:spPr>
          <a:xfrm>
            <a:off x="9810369"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5" name="Text Placeholder 60"/>
          <p:cNvSpPr>
            <a:spLocks noGrp="1"/>
          </p:cNvSpPr>
          <p:nvPr>
            <p:ph type="body" sz="quarter" idx="22" hasCustomPrompt="1"/>
          </p:nvPr>
        </p:nvSpPr>
        <p:spPr>
          <a:xfrm>
            <a:off x="7439880"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6" name="Text Placeholder 60"/>
          <p:cNvSpPr>
            <a:spLocks noGrp="1"/>
          </p:cNvSpPr>
          <p:nvPr>
            <p:ph type="body" sz="quarter" idx="23" hasCustomPrompt="1"/>
          </p:nvPr>
        </p:nvSpPr>
        <p:spPr>
          <a:xfrm>
            <a:off x="7439880"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7" name="Text Placeholder 60"/>
          <p:cNvSpPr>
            <a:spLocks noGrp="1"/>
          </p:cNvSpPr>
          <p:nvPr>
            <p:ph type="body" sz="quarter" idx="24" hasCustomPrompt="1"/>
          </p:nvPr>
        </p:nvSpPr>
        <p:spPr>
          <a:xfrm>
            <a:off x="5065218"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68" name="Text Placeholder 60"/>
          <p:cNvSpPr>
            <a:spLocks noGrp="1"/>
          </p:cNvSpPr>
          <p:nvPr>
            <p:ph type="body" sz="quarter" idx="25" hasCustomPrompt="1"/>
          </p:nvPr>
        </p:nvSpPr>
        <p:spPr>
          <a:xfrm>
            <a:off x="5065218"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
        <p:nvSpPr>
          <p:cNvPr id="69" name="Text Placeholder 60"/>
          <p:cNvSpPr>
            <a:spLocks noGrp="1"/>
          </p:cNvSpPr>
          <p:nvPr>
            <p:ph type="body" sz="quarter" idx="26" hasCustomPrompt="1"/>
          </p:nvPr>
        </p:nvSpPr>
        <p:spPr>
          <a:xfrm>
            <a:off x="2703846" y="4242815"/>
            <a:ext cx="2057400" cy="731520"/>
          </a:xfrm>
        </p:spPr>
        <p:txBody>
          <a:bodyPr anchor="ctr"/>
          <a:lstStyle>
            <a:lvl1pPr marL="0" indent="0" algn="ctr">
              <a:spcBef>
                <a:spcPts val="1000"/>
              </a:spcBef>
              <a:buNone/>
              <a:defRPr sz="2000" b="0">
                <a:latin typeface="+mj-lt"/>
              </a:defRPr>
            </a:lvl1pPr>
          </a:lstStyle>
          <a:p>
            <a:pPr lvl="0"/>
            <a:r>
              <a:rPr lang="en-US" dirty="0"/>
              <a:t>Name</a:t>
            </a:r>
            <a:endParaRPr lang="en-US" dirty="0"/>
          </a:p>
        </p:txBody>
      </p:sp>
      <p:sp>
        <p:nvSpPr>
          <p:cNvPr id="70" name="Text Placeholder 60"/>
          <p:cNvSpPr>
            <a:spLocks noGrp="1"/>
          </p:cNvSpPr>
          <p:nvPr>
            <p:ph type="body" sz="quarter" idx="27" hasCustomPrompt="1"/>
          </p:nvPr>
        </p:nvSpPr>
        <p:spPr>
          <a:xfrm>
            <a:off x="2703846" y="4782312"/>
            <a:ext cx="2057400" cy="644525"/>
          </a:xfrm>
        </p:spPr>
        <p:txBody>
          <a:bodyPr anchor="ctr"/>
          <a:lstStyle>
            <a:lvl1pPr marL="0" indent="0" algn="ctr">
              <a:spcBef>
                <a:spcPts val="1000"/>
              </a:spcBef>
              <a:buNone/>
              <a:defRPr sz="2000" b="0">
                <a:latin typeface="+mn-lt"/>
              </a:defRPr>
            </a:lvl1pPr>
          </a:lstStyle>
          <a:p>
            <a:pPr lvl="0"/>
            <a:r>
              <a:rPr lang="en-US" dirty="0"/>
              <a:t>Title</a:t>
            </a:r>
            <a:endParaRPr 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p:cNvSpPr>
            <a:spLocks noGrp="1"/>
          </p:cNvSpPr>
          <p:nvPr>
            <p:ph sz="half" idx="1"/>
          </p:nvPr>
        </p:nvSpPr>
        <p:spPr>
          <a:xfrm>
            <a:off x="838200" y="2011680"/>
            <a:ext cx="493776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Content Placeholder 3"/>
          <p:cNvSpPr>
            <a:spLocks noGrp="1"/>
          </p:cNvSpPr>
          <p:nvPr>
            <p:ph sz="half" idx="2"/>
          </p:nvPr>
        </p:nvSpPr>
        <p:spPr>
          <a:xfrm>
            <a:off x="6419088" y="2011680"/>
            <a:ext cx="4937760" cy="416052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8397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6419088" y="2011680"/>
            <a:ext cx="49377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419088" y="3127248"/>
            <a:ext cx="49377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9/3/20XX</a:t>
            </a:r>
            <a:endParaRPr lang="en-US" dirty="0"/>
          </a:p>
        </p:txBody>
      </p:sp>
      <p:sp>
        <p:nvSpPr>
          <p:cNvPr id="8" name="Footer Placeholder 7"/>
          <p:cNvSpPr>
            <a:spLocks noGrp="1"/>
          </p:cNvSpPr>
          <p:nvPr>
            <p:ph type="ftr" sz="quarter" idx="11"/>
          </p:nvPr>
        </p:nvSpPr>
        <p:spPr/>
        <p:txBody>
          <a:bodyPr/>
          <a:lstStyle/>
          <a:p>
            <a:r>
              <a:rPr lang="en-US" dirty="0"/>
              <a:t>Presentation Title</a:t>
            </a:r>
            <a:endParaRPr lang="en-US" dirty="0"/>
          </a:p>
        </p:txBody>
      </p:sp>
      <p:sp>
        <p:nvSpPr>
          <p:cNvPr id="9" name="Slide Number Placeholder 8"/>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3 column">
    <p:spTree>
      <p:nvGrpSpPr>
        <p:cNvPr id="1" name=""/>
        <p:cNvGrpSpPr/>
        <p:nvPr/>
      </p:nvGrpSpPr>
      <p:grpSpPr>
        <a:xfrm>
          <a:off x="0" y="0"/>
          <a:ext cx="0" cy="0"/>
          <a:chOff x="0" y="0"/>
          <a:chExt cx="0" cy="0"/>
        </a:xfrm>
      </p:grpSpPr>
      <p:sp>
        <p:nvSpPr>
          <p:cNvPr id="10" name="Freeform: Shape 9" descr="Tag=AccentColor&#10;Flavor=Light&#10;Target=Fill"/>
          <p:cNvSpPr/>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dirty="0"/>
          </a:p>
        </p:txBody>
      </p:sp>
      <p:sp>
        <p:nvSpPr>
          <p:cNvPr id="2" name="Title 1"/>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839788"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8"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p:nvPr>
        </p:nvSpPr>
        <p:spPr>
          <a:xfrm>
            <a:off x="4541520"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4541520"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9/3/20XX</a:t>
            </a:r>
            <a:endParaRPr lang="en-US" dirty="0"/>
          </a:p>
        </p:txBody>
      </p:sp>
      <p:sp>
        <p:nvSpPr>
          <p:cNvPr id="8" name="Footer Placeholder 7"/>
          <p:cNvSpPr>
            <a:spLocks noGrp="1"/>
          </p:cNvSpPr>
          <p:nvPr>
            <p:ph type="ftr" sz="quarter" idx="11"/>
          </p:nvPr>
        </p:nvSpPr>
        <p:spPr/>
        <p:txBody>
          <a:bodyPr/>
          <a:lstStyle/>
          <a:p>
            <a:r>
              <a:rPr lang="en-US" dirty="0"/>
              <a:t>Presentation Title</a:t>
            </a:r>
            <a:endParaRPr lang="en-US" dirty="0"/>
          </a:p>
        </p:txBody>
      </p:sp>
      <p:sp>
        <p:nvSpPr>
          <p:cNvPr id="9" name="Slide Number Placeholder 8"/>
          <p:cNvSpPr>
            <a:spLocks noGrp="1"/>
          </p:cNvSpPr>
          <p:nvPr>
            <p:ph type="sldNum" sz="quarter" idx="12"/>
          </p:nvPr>
        </p:nvSpPr>
        <p:spPr/>
        <p:txBody>
          <a:bodyPr/>
          <a:lstStyle/>
          <a:p>
            <a:fld id="{B9713C8C-8E70-45D5-AE59-23E60168254E}" type="slidenum">
              <a:rPr lang="en-US" smtClean="0"/>
            </a:fld>
            <a:endParaRPr lang="en-US" dirty="0"/>
          </a:p>
        </p:txBody>
      </p:sp>
      <p:sp>
        <p:nvSpPr>
          <p:cNvPr id="11" name="Text Placeholder 4"/>
          <p:cNvSpPr>
            <a:spLocks noGrp="1"/>
          </p:cNvSpPr>
          <p:nvPr>
            <p:ph type="body" sz="quarter" idx="13"/>
          </p:nvPr>
        </p:nvSpPr>
        <p:spPr>
          <a:xfrm>
            <a:off x="8243252" y="2011680"/>
            <a:ext cx="3108960" cy="950976"/>
          </a:xfrm>
        </p:spPr>
        <p:txBody>
          <a:bodyPr anchor="b">
            <a:normAutofit/>
          </a:bodyPr>
          <a:lstStyle>
            <a:lvl1pPr marL="0" indent="0">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12" name="Content Placeholder 5"/>
          <p:cNvSpPr>
            <a:spLocks noGrp="1"/>
          </p:cNvSpPr>
          <p:nvPr>
            <p:ph sz="quarter" idx="14"/>
          </p:nvPr>
        </p:nvSpPr>
        <p:spPr>
          <a:xfrm>
            <a:off x="8243252" y="3127248"/>
            <a:ext cx="3108960" cy="3063240"/>
          </a:xfrm>
        </p:spPr>
        <p:txBody>
          <a:bodyPr>
            <a:normAutofit/>
          </a:bodyPr>
          <a:lstStyle>
            <a:lvl1pPr>
              <a:defRPr sz="1800"/>
            </a:lvl1pPr>
            <a:lvl2pPr>
              <a:defRPr sz="1800"/>
            </a:lvl2pPr>
            <a:lvl3pPr>
              <a:defRPr sz="1800"/>
            </a:lvl3pPr>
            <a:lvl4pPr>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 and Content with 2 pictures">
    <p:spTree>
      <p:nvGrpSpPr>
        <p:cNvPr id="1" name=""/>
        <p:cNvGrpSpPr/>
        <p:nvPr/>
      </p:nvGrpSpPr>
      <p:grpSpPr>
        <a:xfrm>
          <a:off x="0" y="0"/>
          <a:ext cx="0" cy="0"/>
          <a:chOff x="0" y="0"/>
          <a:chExt cx="0" cy="0"/>
        </a:xfrm>
      </p:grpSpPr>
      <p:sp>
        <p:nvSpPr>
          <p:cNvPr id="17" name="Picture Placeholder 16"/>
          <p:cNvSpPr>
            <a:spLocks noGrp="1"/>
          </p:cNvSpPr>
          <p:nvPr>
            <p:ph type="pic" sz="quarter" idx="13"/>
          </p:nvPr>
        </p:nvSpPr>
        <p:spPr>
          <a:xfrm>
            <a:off x="0" y="0"/>
            <a:ext cx="6105136" cy="4191000"/>
          </a:xfrm>
          <a:custGeom>
            <a:avLst/>
            <a:gdLst>
              <a:gd name="connsiteX0" fmla="*/ 0 w 6105136"/>
              <a:gd name="connsiteY0" fmla="*/ 0 h 4191000"/>
              <a:gd name="connsiteX1" fmla="*/ 5607799 w 6105136"/>
              <a:gd name="connsiteY1" fmla="*/ 0 h 4191000"/>
              <a:gd name="connsiteX2" fmla="*/ 5571513 w 6105136"/>
              <a:gd name="connsiteY2" fmla="*/ 27327 h 4191000"/>
              <a:gd name="connsiteX3" fmla="*/ 5456712 w 6105136"/>
              <a:gd name="connsiteY3" fmla="*/ 261788 h 4191000"/>
              <a:gd name="connsiteX4" fmla="*/ 5651844 w 6105136"/>
              <a:gd name="connsiteY4" fmla="*/ 341674 h 4191000"/>
              <a:gd name="connsiteX5" fmla="*/ 5663501 w 6105136"/>
              <a:gd name="connsiteY5" fmla="*/ 477009 h 4191000"/>
              <a:gd name="connsiteX6" fmla="*/ 5762794 w 6105136"/>
              <a:gd name="connsiteY6" fmla="*/ 628324 h 4191000"/>
              <a:gd name="connsiteX7" fmla="*/ 5981237 w 6105136"/>
              <a:gd name="connsiteY7" fmla="*/ 841197 h 4191000"/>
              <a:gd name="connsiteX8" fmla="*/ 6105136 w 6105136"/>
              <a:gd name="connsiteY8" fmla="*/ 984052 h 4191000"/>
              <a:gd name="connsiteX9" fmla="*/ 5891443 w 6105136"/>
              <a:gd name="connsiteY9" fmla="*/ 1022115 h 4191000"/>
              <a:gd name="connsiteX10" fmla="*/ 5858202 w 6105136"/>
              <a:gd name="connsiteY10" fmla="*/ 1044202 h 4191000"/>
              <a:gd name="connsiteX11" fmla="*/ 5883673 w 6105136"/>
              <a:gd name="connsiteY11" fmla="*/ 1119387 h 4191000"/>
              <a:gd name="connsiteX12" fmla="*/ 5917778 w 6105136"/>
              <a:gd name="connsiteY12" fmla="*/ 1194108 h 4191000"/>
              <a:gd name="connsiteX13" fmla="*/ 5894034 w 6105136"/>
              <a:gd name="connsiteY13" fmla="*/ 1252846 h 4191000"/>
              <a:gd name="connsiteX14" fmla="*/ 5727393 w 6105136"/>
              <a:gd name="connsiteY14" fmla="*/ 1507074 h 4191000"/>
              <a:gd name="connsiteX15" fmla="*/ 5590543 w 6105136"/>
              <a:gd name="connsiteY15" fmla="*/ 1608104 h 4191000"/>
              <a:gd name="connsiteX16" fmla="*/ 5278850 w 6105136"/>
              <a:gd name="connsiteY16" fmla="*/ 2067214 h 4191000"/>
              <a:gd name="connsiteX17" fmla="*/ 5180851 w 6105136"/>
              <a:gd name="connsiteY17" fmla="*/ 2216179 h 4191000"/>
              <a:gd name="connsiteX18" fmla="*/ 5253380 w 6105136"/>
              <a:gd name="connsiteY18" fmla="*/ 2268808 h 4191000"/>
              <a:gd name="connsiteX19" fmla="*/ 5114368 w 6105136"/>
              <a:gd name="connsiteY19" fmla="*/ 2424825 h 4191000"/>
              <a:gd name="connsiteX20" fmla="*/ 4950749 w 6105136"/>
              <a:gd name="connsiteY20" fmla="*/ 2598221 h 4191000"/>
              <a:gd name="connsiteX21" fmla="*/ 4908013 w 6105136"/>
              <a:gd name="connsiteY21" fmla="*/ 2644276 h 4191000"/>
              <a:gd name="connsiteX22" fmla="*/ 1716450 w 6105136"/>
              <a:gd name="connsiteY22" fmla="*/ 4190409 h 4191000"/>
              <a:gd name="connsiteX23" fmla="*/ 1666111 w 6105136"/>
              <a:gd name="connsiteY23" fmla="*/ 4191000 h 4191000"/>
              <a:gd name="connsiteX24" fmla="*/ 1557777 w 6105136"/>
              <a:gd name="connsiteY24" fmla="*/ 4191000 h 4191000"/>
              <a:gd name="connsiteX25" fmla="*/ 1535079 w 6105136"/>
              <a:gd name="connsiteY25" fmla="*/ 4190306 h 4191000"/>
              <a:gd name="connsiteX26" fmla="*/ 645760 w 6105136"/>
              <a:gd name="connsiteY26" fmla="*/ 3962397 h 4191000"/>
              <a:gd name="connsiteX27" fmla="*/ 293915 w 6105136"/>
              <a:gd name="connsiteY27" fmla="*/ 3785239 h 4191000"/>
              <a:gd name="connsiteX28" fmla="*/ 68403 w 6105136"/>
              <a:gd name="connsiteY28" fmla="*/ 3637448 h 4191000"/>
              <a:gd name="connsiteX29" fmla="*/ 0 w 6105136"/>
              <a:gd name="connsiteY29" fmla="*/ 3589272 h 419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5136" h="4191000">
                <a:moveTo>
                  <a:pt x="0" y="0"/>
                </a:moveTo>
                <a:lnTo>
                  <a:pt x="5607799" y="0"/>
                </a:lnTo>
                <a:lnTo>
                  <a:pt x="5571513" y="27327"/>
                </a:lnTo>
                <a:cubicBezTo>
                  <a:pt x="5516855" y="89886"/>
                  <a:pt x="5497833" y="180727"/>
                  <a:pt x="5456712" y="261788"/>
                </a:cubicBezTo>
                <a:cubicBezTo>
                  <a:pt x="5516289" y="304550"/>
                  <a:pt x="5587520" y="313948"/>
                  <a:pt x="5651844" y="341674"/>
                </a:cubicBezTo>
                <a:cubicBezTo>
                  <a:pt x="5718760" y="370809"/>
                  <a:pt x="5718760" y="392425"/>
                  <a:pt x="5663501" y="477009"/>
                </a:cubicBezTo>
                <a:cubicBezTo>
                  <a:pt x="5807259" y="495339"/>
                  <a:pt x="5807259" y="495339"/>
                  <a:pt x="5762794" y="628324"/>
                </a:cubicBezTo>
                <a:cubicBezTo>
                  <a:pt x="5883243" y="640542"/>
                  <a:pt x="5962676" y="703511"/>
                  <a:pt x="5981237" y="841197"/>
                </a:cubicBezTo>
                <a:cubicBezTo>
                  <a:pt x="5990305" y="907926"/>
                  <a:pt x="6044700" y="939409"/>
                  <a:pt x="6105136" y="984052"/>
                </a:cubicBezTo>
                <a:cubicBezTo>
                  <a:pt x="6030022" y="1027286"/>
                  <a:pt x="5979081" y="1117509"/>
                  <a:pt x="5891443" y="1022115"/>
                </a:cubicBezTo>
                <a:cubicBezTo>
                  <a:pt x="5859498" y="987342"/>
                  <a:pt x="5862517" y="1031513"/>
                  <a:pt x="5858202" y="1044202"/>
                </a:cubicBezTo>
                <a:cubicBezTo>
                  <a:pt x="5847842" y="1075215"/>
                  <a:pt x="5869424" y="1095893"/>
                  <a:pt x="5883673" y="1119387"/>
                </a:cubicBezTo>
                <a:cubicBezTo>
                  <a:pt x="5897486" y="1142885"/>
                  <a:pt x="5913893" y="1167789"/>
                  <a:pt x="5917778" y="1194108"/>
                </a:cubicBezTo>
                <a:cubicBezTo>
                  <a:pt x="5920365" y="1212434"/>
                  <a:pt x="5907848" y="1239216"/>
                  <a:pt x="5894034" y="1252846"/>
                </a:cubicBezTo>
                <a:cubicBezTo>
                  <a:pt x="5821506" y="1324743"/>
                  <a:pt x="5864677" y="1486396"/>
                  <a:pt x="5727393" y="1507074"/>
                </a:cubicBezTo>
                <a:cubicBezTo>
                  <a:pt x="5665659" y="1516469"/>
                  <a:pt x="5635872" y="1575680"/>
                  <a:pt x="5590543" y="1608104"/>
                </a:cubicBezTo>
                <a:cubicBezTo>
                  <a:pt x="5432970" y="1721355"/>
                  <a:pt x="5327632" y="1867030"/>
                  <a:pt x="5278850" y="2067214"/>
                </a:cubicBezTo>
                <a:cubicBezTo>
                  <a:pt x="5265468" y="2122664"/>
                  <a:pt x="5214092" y="2167309"/>
                  <a:pt x="5180851" y="2216179"/>
                </a:cubicBezTo>
                <a:cubicBezTo>
                  <a:pt x="5196826" y="2251892"/>
                  <a:pt x="5284029" y="2174826"/>
                  <a:pt x="5253380" y="2268808"/>
                </a:cubicBezTo>
                <a:cubicBezTo>
                  <a:pt x="5230067" y="2339298"/>
                  <a:pt x="5170490" y="2383001"/>
                  <a:pt x="5114368" y="2424825"/>
                </a:cubicBezTo>
                <a:cubicBezTo>
                  <a:pt x="5050475" y="2472284"/>
                  <a:pt x="4979676" y="2510347"/>
                  <a:pt x="4950749" y="2598221"/>
                </a:cubicBezTo>
                <a:cubicBezTo>
                  <a:pt x="4944706" y="2617020"/>
                  <a:pt x="4925279" y="2636755"/>
                  <a:pt x="4908013" y="2644276"/>
                </a:cubicBezTo>
                <a:cubicBezTo>
                  <a:pt x="4120036" y="3997466"/>
                  <a:pt x="2324286" y="4174529"/>
                  <a:pt x="1716450" y="4190409"/>
                </a:cubicBezTo>
                <a:lnTo>
                  <a:pt x="1666111" y="4191000"/>
                </a:lnTo>
                <a:lnTo>
                  <a:pt x="1557777" y="4191000"/>
                </a:lnTo>
                <a:lnTo>
                  <a:pt x="1535079" y="4190306"/>
                </a:lnTo>
                <a:cubicBezTo>
                  <a:pt x="1225543" y="4176680"/>
                  <a:pt x="932844" y="4081285"/>
                  <a:pt x="645760" y="3962397"/>
                </a:cubicBezTo>
                <a:cubicBezTo>
                  <a:pt x="524448" y="3912117"/>
                  <a:pt x="411775" y="3840689"/>
                  <a:pt x="293915" y="3785239"/>
                </a:cubicBezTo>
                <a:cubicBezTo>
                  <a:pt x="212539" y="3746940"/>
                  <a:pt x="140444" y="3691254"/>
                  <a:pt x="68403" y="3637448"/>
                </a:cubicBezTo>
                <a:lnTo>
                  <a:pt x="0" y="3589272"/>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6" name="Picture Placeholder 15"/>
          <p:cNvSpPr>
            <a:spLocks noGrp="1"/>
          </p:cNvSpPr>
          <p:nvPr>
            <p:ph type="pic" sz="quarter" idx="14"/>
          </p:nvPr>
        </p:nvSpPr>
        <p:spPr>
          <a:xfrm>
            <a:off x="462420" y="4304418"/>
            <a:ext cx="5414116" cy="2553582"/>
          </a:xfrm>
          <a:custGeom>
            <a:avLst/>
            <a:gdLst>
              <a:gd name="connsiteX0" fmla="*/ 158526 w 5414116"/>
              <a:gd name="connsiteY0" fmla="*/ 1316979 h 2553582"/>
              <a:gd name="connsiteX1" fmla="*/ 156754 w 5414116"/>
              <a:gd name="connsiteY1" fmla="*/ 1330318 h 2553582"/>
              <a:gd name="connsiteX2" fmla="*/ 150357 w 5414116"/>
              <a:gd name="connsiteY2" fmla="*/ 1343402 h 2553582"/>
              <a:gd name="connsiteX3" fmla="*/ 148224 w 5414116"/>
              <a:gd name="connsiteY3" fmla="*/ 1345403 h 2553582"/>
              <a:gd name="connsiteX4" fmla="*/ 152759 w 5414116"/>
              <a:gd name="connsiteY4" fmla="*/ 1332109 h 2553582"/>
              <a:gd name="connsiteX5" fmla="*/ 183999 w 5414116"/>
              <a:gd name="connsiteY5" fmla="*/ 1247985 h 2553582"/>
              <a:gd name="connsiteX6" fmla="*/ 185425 w 5414116"/>
              <a:gd name="connsiteY6" fmla="*/ 1249095 h 2553582"/>
              <a:gd name="connsiteX7" fmla="*/ 177909 w 5414116"/>
              <a:gd name="connsiteY7" fmla="*/ 1267545 h 2553582"/>
              <a:gd name="connsiteX8" fmla="*/ 163267 w 5414116"/>
              <a:gd name="connsiteY8" fmla="*/ 1304542 h 2553582"/>
              <a:gd name="connsiteX9" fmla="*/ 158526 w 5414116"/>
              <a:gd name="connsiteY9" fmla="*/ 1316979 h 2553582"/>
              <a:gd name="connsiteX10" fmla="*/ 160096 w 5414116"/>
              <a:gd name="connsiteY10" fmla="*/ 1305161 h 2553582"/>
              <a:gd name="connsiteX11" fmla="*/ 183999 w 5414116"/>
              <a:gd name="connsiteY11" fmla="*/ 1247985 h 2553582"/>
              <a:gd name="connsiteX12" fmla="*/ 2747400 w 5414116"/>
              <a:gd name="connsiteY12" fmla="*/ 406 h 2553582"/>
              <a:gd name="connsiteX13" fmla="*/ 3649095 w 5414116"/>
              <a:gd name="connsiteY13" fmla="*/ 133697 h 2553582"/>
              <a:gd name="connsiteX14" fmla="*/ 4698157 w 5414116"/>
              <a:gd name="connsiteY14" fmla="*/ 641897 h 2553582"/>
              <a:gd name="connsiteX15" fmla="*/ 4969229 w 5414116"/>
              <a:gd name="connsiteY15" fmla="*/ 864848 h 2553582"/>
              <a:gd name="connsiteX16" fmla="*/ 5031717 w 5414116"/>
              <a:gd name="connsiteY16" fmla="*/ 1024948 h 2553582"/>
              <a:gd name="connsiteX17" fmla="*/ 5057014 w 5414116"/>
              <a:gd name="connsiteY17" fmla="*/ 1071682 h 2553582"/>
              <a:gd name="connsiteX18" fmla="*/ 5135838 w 5414116"/>
              <a:gd name="connsiteY18" fmla="*/ 1143392 h 2553582"/>
              <a:gd name="connsiteX19" fmla="*/ 5266156 w 5414116"/>
              <a:gd name="connsiteY19" fmla="*/ 1289064 h 2553582"/>
              <a:gd name="connsiteX20" fmla="*/ 5195858 w 5414116"/>
              <a:gd name="connsiteY20" fmla="*/ 1298567 h 2553582"/>
              <a:gd name="connsiteX21" fmla="*/ 5041179 w 5414116"/>
              <a:gd name="connsiteY21" fmla="*/ 1192607 h 2553582"/>
              <a:gd name="connsiteX22" fmla="*/ 4918135 w 5414116"/>
              <a:gd name="connsiteY22" fmla="*/ 1145234 h 2553582"/>
              <a:gd name="connsiteX23" fmla="*/ 5060171 w 5414116"/>
              <a:gd name="connsiteY23" fmla="*/ 1300349 h 2553582"/>
              <a:gd name="connsiteX24" fmla="*/ 5184421 w 5414116"/>
              <a:gd name="connsiteY24" fmla="*/ 1487704 h 2553582"/>
              <a:gd name="connsiteX25" fmla="*/ 5058648 w 5414116"/>
              <a:gd name="connsiteY25" fmla="*/ 1427657 h 2553582"/>
              <a:gd name="connsiteX26" fmla="*/ 5045794 w 5414116"/>
              <a:gd name="connsiteY26" fmla="*/ 1446015 h 2553582"/>
              <a:gd name="connsiteX27" fmla="*/ 5101767 w 5414116"/>
              <a:gd name="connsiteY27" fmla="*/ 1647359 h 2553582"/>
              <a:gd name="connsiteX28" fmla="*/ 5135030 w 5414116"/>
              <a:gd name="connsiteY28" fmla="*/ 1731061 h 2553582"/>
              <a:gd name="connsiteX29" fmla="*/ 5321944 w 5414116"/>
              <a:gd name="connsiteY29" fmla="*/ 2003361 h 2553582"/>
              <a:gd name="connsiteX30" fmla="*/ 5107240 w 5414116"/>
              <a:gd name="connsiteY30" fmla="*/ 1850840 h 2553582"/>
              <a:gd name="connsiteX31" fmla="*/ 5290952 w 5414116"/>
              <a:gd name="connsiteY31" fmla="*/ 2116036 h 2553582"/>
              <a:gd name="connsiteX32" fmla="*/ 5388446 w 5414116"/>
              <a:gd name="connsiteY32" fmla="*/ 2220887 h 2553582"/>
              <a:gd name="connsiteX33" fmla="*/ 5403992 w 5414116"/>
              <a:gd name="connsiteY33" fmla="*/ 2273010 h 2553582"/>
              <a:gd name="connsiteX34" fmla="*/ 5345240 w 5414116"/>
              <a:gd name="connsiteY34" fmla="*/ 2269525 h 2553582"/>
              <a:gd name="connsiteX35" fmla="*/ 5181971 w 5414116"/>
              <a:gd name="connsiteY35" fmla="*/ 2212341 h 2553582"/>
              <a:gd name="connsiteX36" fmla="*/ 5342451 w 5414116"/>
              <a:gd name="connsiteY36" fmla="*/ 2399541 h 2553582"/>
              <a:gd name="connsiteX37" fmla="*/ 5193127 w 5414116"/>
              <a:gd name="connsiteY37" fmla="*/ 2341296 h 2553582"/>
              <a:gd name="connsiteX38" fmla="*/ 5128778 w 5414116"/>
              <a:gd name="connsiteY38" fmla="*/ 2384953 h 2553582"/>
              <a:gd name="connsiteX39" fmla="*/ 5024779 w 5414116"/>
              <a:gd name="connsiteY39" fmla="*/ 2455361 h 2553582"/>
              <a:gd name="connsiteX40" fmla="*/ 4957119 w 5414116"/>
              <a:gd name="connsiteY40" fmla="*/ 2492221 h 2553582"/>
              <a:gd name="connsiteX41" fmla="*/ 4951208 w 5414116"/>
              <a:gd name="connsiteY41" fmla="*/ 2536243 h 2553582"/>
              <a:gd name="connsiteX42" fmla="*/ 4942986 w 5414116"/>
              <a:gd name="connsiteY42" fmla="*/ 2553582 h 2553582"/>
              <a:gd name="connsiteX43" fmla="*/ 0 w 5414116"/>
              <a:gd name="connsiteY43" fmla="*/ 2553582 h 2553582"/>
              <a:gd name="connsiteX44" fmla="*/ 10415 w 5414116"/>
              <a:gd name="connsiteY44" fmla="*/ 2540282 h 2553582"/>
              <a:gd name="connsiteX45" fmla="*/ 50390 w 5414116"/>
              <a:gd name="connsiteY45" fmla="*/ 2514109 h 2553582"/>
              <a:gd name="connsiteX46" fmla="*/ 78593 w 5414116"/>
              <a:gd name="connsiteY46" fmla="*/ 2498362 h 2553582"/>
              <a:gd name="connsiteX47" fmla="*/ 68604 w 5414116"/>
              <a:gd name="connsiteY47" fmla="*/ 2478966 h 2553582"/>
              <a:gd name="connsiteX48" fmla="*/ 51592 w 5414116"/>
              <a:gd name="connsiteY48" fmla="*/ 2367344 h 2553582"/>
              <a:gd name="connsiteX49" fmla="*/ 167239 w 5414116"/>
              <a:gd name="connsiteY49" fmla="*/ 2281968 h 2553582"/>
              <a:gd name="connsiteX50" fmla="*/ 218700 w 5414116"/>
              <a:gd name="connsiteY50" fmla="*/ 2261009 h 2553582"/>
              <a:gd name="connsiteX51" fmla="*/ 144260 w 5414116"/>
              <a:gd name="connsiteY51" fmla="*/ 2232104 h 2553582"/>
              <a:gd name="connsiteX52" fmla="*/ 132450 w 5414116"/>
              <a:gd name="connsiteY52" fmla="*/ 2182200 h 2553582"/>
              <a:gd name="connsiteX53" fmla="*/ 128269 w 5414116"/>
              <a:gd name="connsiteY53" fmla="*/ 2157485 h 2553582"/>
              <a:gd name="connsiteX54" fmla="*/ 102768 w 5414116"/>
              <a:gd name="connsiteY54" fmla="*/ 2004430 h 2553582"/>
              <a:gd name="connsiteX55" fmla="*/ 128485 w 5414116"/>
              <a:gd name="connsiteY55" fmla="*/ 1969383 h 2553582"/>
              <a:gd name="connsiteX56" fmla="*/ 316632 w 5414116"/>
              <a:gd name="connsiteY56" fmla="*/ 1814867 h 2553582"/>
              <a:gd name="connsiteX57" fmla="*/ 204084 w 5414116"/>
              <a:gd name="connsiteY57" fmla="*/ 1732869 h 2553582"/>
              <a:gd name="connsiteX58" fmla="*/ 227085 w 5414116"/>
              <a:gd name="connsiteY58" fmla="*/ 1644378 h 2553582"/>
              <a:gd name="connsiteX59" fmla="*/ 194840 w 5414116"/>
              <a:gd name="connsiteY59" fmla="*/ 1531510 h 2553582"/>
              <a:gd name="connsiteX60" fmla="*/ 153201 w 5414116"/>
              <a:gd name="connsiteY60" fmla="*/ 1357062 h 2553582"/>
              <a:gd name="connsiteX61" fmla="*/ 156754 w 5414116"/>
              <a:gd name="connsiteY61" fmla="*/ 1330318 h 2553582"/>
              <a:gd name="connsiteX62" fmla="*/ 158203 w 5414116"/>
              <a:gd name="connsiteY62" fmla="*/ 1327353 h 2553582"/>
              <a:gd name="connsiteX63" fmla="*/ 183908 w 5414116"/>
              <a:gd name="connsiteY63" fmla="*/ 1271808 h 2553582"/>
              <a:gd name="connsiteX64" fmla="*/ 192178 w 5414116"/>
              <a:gd name="connsiteY64" fmla="*/ 1254359 h 2553582"/>
              <a:gd name="connsiteX65" fmla="*/ 197963 w 5414116"/>
              <a:gd name="connsiteY65" fmla="*/ 1258870 h 2553582"/>
              <a:gd name="connsiteX66" fmla="*/ 207082 w 5414116"/>
              <a:gd name="connsiteY66" fmla="*/ 1270177 h 2553582"/>
              <a:gd name="connsiteX67" fmla="*/ 225258 w 5414116"/>
              <a:gd name="connsiteY67" fmla="*/ 1249926 h 2553582"/>
              <a:gd name="connsiteX68" fmla="*/ 225383 w 5414116"/>
              <a:gd name="connsiteY68" fmla="*/ 1197822 h 2553582"/>
              <a:gd name="connsiteX69" fmla="*/ 198195 w 5414116"/>
              <a:gd name="connsiteY69" fmla="*/ 1241661 h 2553582"/>
              <a:gd name="connsiteX70" fmla="*/ 192178 w 5414116"/>
              <a:gd name="connsiteY70" fmla="*/ 1254359 h 2553582"/>
              <a:gd name="connsiteX71" fmla="*/ 185425 w 5414116"/>
              <a:gd name="connsiteY71" fmla="*/ 1249095 h 2553582"/>
              <a:gd name="connsiteX72" fmla="*/ 194847 w 5414116"/>
              <a:gd name="connsiteY72" fmla="*/ 1225969 h 2553582"/>
              <a:gd name="connsiteX73" fmla="*/ 248781 w 5414116"/>
              <a:gd name="connsiteY73" fmla="*/ 1110761 h 2553582"/>
              <a:gd name="connsiteX74" fmla="*/ 418181 w 5414116"/>
              <a:gd name="connsiteY74" fmla="*/ 974220 h 2553582"/>
              <a:gd name="connsiteX75" fmla="*/ 532987 w 5414116"/>
              <a:gd name="connsiteY75" fmla="*/ 931088 h 2553582"/>
              <a:gd name="connsiteX76" fmla="*/ 846702 w 5414116"/>
              <a:gd name="connsiteY76" fmla="*/ 686183 h 2553582"/>
              <a:gd name="connsiteX77" fmla="*/ 946487 w 5414116"/>
              <a:gd name="connsiteY77" fmla="*/ 606427 h 2553582"/>
              <a:gd name="connsiteX78" fmla="*/ 909859 w 5414116"/>
              <a:gd name="connsiteY78" fmla="*/ 561037 h 2553582"/>
              <a:gd name="connsiteX79" fmla="*/ 1038549 w 5414116"/>
              <a:gd name="connsiteY79" fmla="*/ 483076 h 2553582"/>
              <a:gd name="connsiteX80" fmla="*/ 1187871 w 5414116"/>
              <a:gd name="connsiteY80" fmla="*/ 397948 h 2553582"/>
              <a:gd name="connsiteX81" fmla="*/ 2747400 w 5414116"/>
              <a:gd name="connsiteY81" fmla="*/ 406 h 25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414116" h="2553582">
                <a:moveTo>
                  <a:pt x="158526" y="1316979"/>
                </a:moveTo>
                <a:lnTo>
                  <a:pt x="156754" y="1330318"/>
                </a:lnTo>
                <a:lnTo>
                  <a:pt x="150357" y="1343402"/>
                </a:lnTo>
                <a:cubicBezTo>
                  <a:pt x="148595" y="1346671"/>
                  <a:pt x="147784" y="1347597"/>
                  <a:pt x="148224" y="1345403"/>
                </a:cubicBezTo>
                <a:cubicBezTo>
                  <a:pt x="148536" y="1343890"/>
                  <a:pt x="150150" y="1339188"/>
                  <a:pt x="152759" y="1332109"/>
                </a:cubicBezTo>
                <a:close/>
                <a:moveTo>
                  <a:pt x="183999" y="1247985"/>
                </a:moveTo>
                <a:lnTo>
                  <a:pt x="185425" y="1249095"/>
                </a:lnTo>
                <a:lnTo>
                  <a:pt x="177909" y="1267545"/>
                </a:lnTo>
                <a:cubicBezTo>
                  <a:pt x="172543" y="1280910"/>
                  <a:pt x="167559" y="1293511"/>
                  <a:pt x="163267" y="1304542"/>
                </a:cubicBezTo>
                <a:lnTo>
                  <a:pt x="158526" y="1316979"/>
                </a:lnTo>
                <a:lnTo>
                  <a:pt x="160096" y="1305161"/>
                </a:lnTo>
                <a:cubicBezTo>
                  <a:pt x="166154" y="1273946"/>
                  <a:pt x="174799" y="1251295"/>
                  <a:pt x="183999" y="1247985"/>
                </a:cubicBezTo>
                <a:close/>
                <a:moveTo>
                  <a:pt x="2747400" y="406"/>
                </a:moveTo>
                <a:cubicBezTo>
                  <a:pt x="3035071" y="-4281"/>
                  <a:pt x="3341945" y="31161"/>
                  <a:pt x="3649095" y="133697"/>
                </a:cubicBezTo>
                <a:cubicBezTo>
                  <a:pt x="3849864" y="200721"/>
                  <a:pt x="4603144" y="576730"/>
                  <a:pt x="4698157" y="641897"/>
                </a:cubicBezTo>
                <a:cubicBezTo>
                  <a:pt x="4795794" y="709015"/>
                  <a:pt x="4865356" y="805949"/>
                  <a:pt x="4969229" y="864848"/>
                </a:cubicBezTo>
                <a:cubicBezTo>
                  <a:pt x="5024230" y="895855"/>
                  <a:pt x="5072076" y="940214"/>
                  <a:pt x="5031717" y="1024948"/>
                </a:cubicBezTo>
                <a:cubicBezTo>
                  <a:pt x="5020170" y="1048963"/>
                  <a:pt x="5029183" y="1072811"/>
                  <a:pt x="5057014" y="1071682"/>
                </a:cubicBezTo>
                <a:cubicBezTo>
                  <a:pt x="5109680" y="1069387"/>
                  <a:pt x="5118666" y="1110271"/>
                  <a:pt x="5135838" y="1143392"/>
                </a:cubicBezTo>
                <a:cubicBezTo>
                  <a:pt x="5166252" y="1202027"/>
                  <a:pt x="5193622" y="1263285"/>
                  <a:pt x="5266156" y="1289064"/>
                </a:cubicBezTo>
                <a:cubicBezTo>
                  <a:pt x="5238324" y="1323279"/>
                  <a:pt x="5215649" y="1311585"/>
                  <a:pt x="5195858" y="1298567"/>
                </a:cubicBezTo>
                <a:cubicBezTo>
                  <a:pt x="5143669" y="1263879"/>
                  <a:pt x="5093474" y="1226987"/>
                  <a:pt x="5041179" y="1192607"/>
                </a:cubicBezTo>
                <a:cubicBezTo>
                  <a:pt x="5007224" y="1170236"/>
                  <a:pt x="4975133" y="1142623"/>
                  <a:pt x="4918135" y="1145234"/>
                </a:cubicBezTo>
                <a:cubicBezTo>
                  <a:pt x="4935797" y="1231274"/>
                  <a:pt x="5007025" y="1262427"/>
                  <a:pt x="5060171" y="1300349"/>
                </a:cubicBezTo>
                <a:cubicBezTo>
                  <a:pt x="5126536" y="1347737"/>
                  <a:pt x="5152263" y="1413621"/>
                  <a:pt x="5184421" y="1487704"/>
                </a:cubicBezTo>
                <a:cubicBezTo>
                  <a:pt x="5122415" y="1489134"/>
                  <a:pt x="5103753" y="1435610"/>
                  <a:pt x="5058648" y="1427657"/>
                </a:cubicBezTo>
                <a:cubicBezTo>
                  <a:pt x="5053296" y="1435084"/>
                  <a:pt x="5045346" y="1445577"/>
                  <a:pt x="5045794" y="1446015"/>
                </a:cubicBezTo>
                <a:cubicBezTo>
                  <a:pt x="5106451" y="1496737"/>
                  <a:pt x="5117537" y="1568193"/>
                  <a:pt x="5101767" y="1647359"/>
                </a:cubicBezTo>
                <a:cubicBezTo>
                  <a:pt x="5093584" y="1688209"/>
                  <a:pt x="5115626" y="1706770"/>
                  <a:pt x="5135030" y="1731061"/>
                </a:cubicBezTo>
                <a:cubicBezTo>
                  <a:pt x="5203090" y="1816944"/>
                  <a:pt x="5278566" y="1897224"/>
                  <a:pt x="5321944" y="2003361"/>
                </a:cubicBezTo>
                <a:cubicBezTo>
                  <a:pt x="5239878" y="1971324"/>
                  <a:pt x="5191106" y="1897335"/>
                  <a:pt x="5107240" y="1850840"/>
                </a:cubicBezTo>
                <a:cubicBezTo>
                  <a:pt x="5146549" y="1965041"/>
                  <a:pt x="5224816" y="2036621"/>
                  <a:pt x="5290952" y="2116036"/>
                </a:cubicBezTo>
                <a:cubicBezTo>
                  <a:pt x="5321198" y="2152238"/>
                  <a:pt x="5345753" y="2195120"/>
                  <a:pt x="5388446" y="2220887"/>
                </a:cubicBezTo>
                <a:cubicBezTo>
                  <a:pt x="5403552" y="2230128"/>
                  <a:pt x="5428090" y="2247608"/>
                  <a:pt x="5403992" y="2273010"/>
                </a:cubicBezTo>
                <a:cubicBezTo>
                  <a:pt x="5383871" y="2294002"/>
                  <a:pt x="5363583" y="2281535"/>
                  <a:pt x="5345240" y="2269525"/>
                </a:cubicBezTo>
                <a:cubicBezTo>
                  <a:pt x="5301305" y="2240459"/>
                  <a:pt x="5249677" y="2227961"/>
                  <a:pt x="5181971" y="2212341"/>
                </a:cubicBezTo>
                <a:cubicBezTo>
                  <a:pt x="5210776" y="2304349"/>
                  <a:pt x="5323140" y="2305426"/>
                  <a:pt x="5342451" y="2399541"/>
                </a:cubicBezTo>
                <a:cubicBezTo>
                  <a:pt x="5276493" y="2399374"/>
                  <a:pt x="5240279" y="2358756"/>
                  <a:pt x="5193127" y="2341296"/>
                </a:cubicBezTo>
                <a:cubicBezTo>
                  <a:pt x="5150483" y="2325566"/>
                  <a:pt x="5134316" y="2337131"/>
                  <a:pt x="5128778" y="2384953"/>
                </a:cubicBezTo>
                <a:cubicBezTo>
                  <a:pt x="5120098" y="2459440"/>
                  <a:pt x="5082689" y="2490060"/>
                  <a:pt x="5024779" y="2455361"/>
                </a:cubicBezTo>
                <a:cubicBezTo>
                  <a:pt x="4971160" y="2423009"/>
                  <a:pt x="4955618" y="2448088"/>
                  <a:pt x="4957119" y="2492221"/>
                </a:cubicBezTo>
                <a:cubicBezTo>
                  <a:pt x="4957659" y="2508307"/>
                  <a:pt x="4955422" y="2522819"/>
                  <a:pt x="4951208" y="2536243"/>
                </a:cubicBezTo>
                <a:lnTo>
                  <a:pt x="4942986" y="2553582"/>
                </a:lnTo>
                <a:lnTo>
                  <a:pt x="0" y="2553582"/>
                </a:lnTo>
                <a:lnTo>
                  <a:pt x="10415" y="2540282"/>
                </a:lnTo>
                <a:cubicBezTo>
                  <a:pt x="21321" y="2529317"/>
                  <a:pt x="34083" y="2520126"/>
                  <a:pt x="50390" y="2514109"/>
                </a:cubicBezTo>
                <a:cubicBezTo>
                  <a:pt x="60150" y="2510393"/>
                  <a:pt x="69288" y="2504190"/>
                  <a:pt x="78593" y="2498362"/>
                </a:cubicBezTo>
                <a:cubicBezTo>
                  <a:pt x="79663" y="2490260"/>
                  <a:pt x="77016" y="2483287"/>
                  <a:pt x="68604" y="2478966"/>
                </a:cubicBezTo>
                <a:cubicBezTo>
                  <a:pt x="15119" y="2451323"/>
                  <a:pt x="33815" y="2412284"/>
                  <a:pt x="51592" y="2367344"/>
                </a:cubicBezTo>
                <a:cubicBezTo>
                  <a:pt x="73482" y="2311677"/>
                  <a:pt x="117178" y="2293901"/>
                  <a:pt x="167239" y="2281968"/>
                </a:cubicBezTo>
                <a:cubicBezTo>
                  <a:pt x="184333" y="2277976"/>
                  <a:pt x="204809" y="2283134"/>
                  <a:pt x="218700" y="2261009"/>
                </a:cubicBezTo>
                <a:cubicBezTo>
                  <a:pt x="202945" y="2233233"/>
                  <a:pt x="167661" y="2244301"/>
                  <a:pt x="144260" y="2232104"/>
                </a:cubicBezTo>
                <a:cubicBezTo>
                  <a:pt x="124982" y="2221882"/>
                  <a:pt x="89225" y="2216464"/>
                  <a:pt x="132450" y="2182200"/>
                </a:cubicBezTo>
                <a:cubicBezTo>
                  <a:pt x="145069" y="2172139"/>
                  <a:pt x="138401" y="2161211"/>
                  <a:pt x="128269" y="2157485"/>
                </a:cubicBezTo>
                <a:cubicBezTo>
                  <a:pt x="45771" y="2128357"/>
                  <a:pt x="114856" y="2054401"/>
                  <a:pt x="102768" y="2004430"/>
                </a:cubicBezTo>
                <a:cubicBezTo>
                  <a:pt x="99143" y="1990876"/>
                  <a:pt x="114661" y="1971808"/>
                  <a:pt x="128485" y="1969383"/>
                </a:cubicBezTo>
                <a:cubicBezTo>
                  <a:pt x="216478" y="1953355"/>
                  <a:pt x="255260" y="1875600"/>
                  <a:pt x="316632" y="1814867"/>
                </a:cubicBezTo>
                <a:cubicBezTo>
                  <a:pt x="286607" y="1778049"/>
                  <a:pt x="240843" y="1760915"/>
                  <a:pt x="204084" y="1732869"/>
                </a:cubicBezTo>
                <a:cubicBezTo>
                  <a:pt x="165873" y="1703815"/>
                  <a:pt x="170805" y="1689937"/>
                  <a:pt x="227085" y="1644378"/>
                </a:cubicBezTo>
                <a:cubicBezTo>
                  <a:pt x="135002" y="1609983"/>
                  <a:pt x="135002" y="1609983"/>
                  <a:pt x="194840" y="1531510"/>
                </a:cubicBezTo>
                <a:cubicBezTo>
                  <a:pt x="155738" y="1518118"/>
                  <a:pt x="147268" y="1431235"/>
                  <a:pt x="153201" y="1357062"/>
                </a:cubicBezTo>
                <a:lnTo>
                  <a:pt x="156754" y="1330318"/>
                </a:lnTo>
                <a:lnTo>
                  <a:pt x="158203" y="1327353"/>
                </a:lnTo>
                <a:cubicBezTo>
                  <a:pt x="164944" y="1313010"/>
                  <a:pt x="174305" y="1292418"/>
                  <a:pt x="183908" y="1271808"/>
                </a:cubicBezTo>
                <a:lnTo>
                  <a:pt x="192178" y="1254359"/>
                </a:lnTo>
                <a:lnTo>
                  <a:pt x="197963" y="1258870"/>
                </a:lnTo>
                <a:cubicBezTo>
                  <a:pt x="201319" y="1265759"/>
                  <a:pt x="204343" y="1269123"/>
                  <a:pt x="207082" y="1270177"/>
                </a:cubicBezTo>
                <a:cubicBezTo>
                  <a:pt x="215301" y="1273335"/>
                  <a:pt x="220953" y="1255680"/>
                  <a:pt x="225258" y="1249926"/>
                </a:cubicBezTo>
                <a:cubicBezTo>
                  <a:pt x="239225" y="1231830"/>
                  <a:pt x="229470" y="1215162"/>
                  <a:pt x="225383" y="1197822"/>
                </a:cubicBezTo>
                <a:cubicBezTo>
                  <a:pt x="223809" y="1191435"/>
                  <a:pt x="212069" y="1213060"/>
                  <a:pt x="198195" y="1241661"/>
                </a:cubicBezTo>
                <a:lnTo>
                  <a:pt x="192178" y="1254359"/>
                </a:lnTo>
                <a:lnTo>
                  <a:pt x="185425" y="1249095"/>
                </a:lnTo>
                <a:lnTo>
                  <a:pt x="194847" y="1225969"/>
                </a:lnTo>
                <a:cubicBezTo>
                  <a:pt x="218144" y="1169629"/>
                  <a:pt x="242658" y="1113997"/>
                  <a:pt x="248781" y="1110761"/>
                </a:cubicBezTo>
                <a:cubicBezTo>
                  <a:pt x="313786" y="1076283"/>
                  <a:pt x="321395" y="965784"/>
                  <a:pt x="418181" y="974220"/>
                </a:cubicBezTo>
                <a:cubicBezTo>
                  <a:pt x="461819" y="977818"/>
                  <a:pt x="495215" y="944914"/>
                  <a:pt x="532987" y="931088"/>
                </a:cubicBezTo>
                <a:cubicBezTo>
                  <a:pt x="664440" y="883526"/>
                  <a:pt x="768295" y="806734"/>
                  <a:pt x="846702" y="686183"/>
                </a:cubicBezTo>
                <a:cubicBezTo>
                  <a:pt x="868484" y="652881"/>
                  <a:pt x="913166" y="632329"/>
                  <a:pt x="946487" y="606427"/>
                </a:cubicBezTo>
                <a:cubicBezTo>
                  <a:pt x="943857" y="580742"/>
                  <a:pt x="867909" y="616319"/>
                  <a:pt x="909859" y="561037"/>
                </a:cubicBezTo>
                <a:cubicBezTo>
                  <a:pt x="941546" y="519374"/>
                  <a:pt x="991572" y="500749"/>
                  <a:pt x="1038549" y="483076"/>
                </a:cubicBezTo>
                <a:cubicBezTo>
                  <a:pt x="1092404" y="463016"/>
                  <a:pt x="1148626" y="449861"/>
                  <a:pt x="1187871" y="397948"/>
                </a:cubicBezTo>
                <a:cubicBezTo>
                  <a:pt x="1194206" y="389666"/>
                  <a:pt x="1884389" y="14461"/>
                  <a:pt x="2747400" y="406"/>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p:cNvSpPr>
            <a:spLocks noGrp="1"/>
          </p:cNvSpPr>
          <p:nvPr>
            <p:ph type="title"/>
          </p:nvPr>
        </p:nvSpPr>
        <p:spPr>
          <a:xfrm>
            <a:off x="6739128" y="365760"/>
            <a:ext cx="4617720" cy="2578608"/>
          </a:xfrm>
        </p:spPr>
        <p:txBody>
          <a:bodyPr anchor="b">
            <a:normAutofit/>
          </a:bodyPr>
          <a:lstStyle>
            <a:lvl1pPr>
              <a:defRPr sz="4000"/>
            </a:lvl1pPr>
          </a:lstStyle>
          <a:p>
            <a:r>
              <a:rPr lang="en-US"/>
              <a:t>Click to edit Master title style</a:t>
            </a:r>
            <a:endParaRPr lang="en-US" dirty="0"/>
          </a:p>
        </p:txBody>
      </p:sp>
      <p:sp>
        <p:nvSpPr>
          <p:cNvPr id="3" name="Content Placeholder 2"/>
          <p:cNvSpPr>
            <a:spLocks noGrp="1"/>
          </p:cNvSpPr>
          <p:nvPr>
            <p:ph idx="1"/>
          </p:nvPr>
        </p:nvSpPr>
        <p:spPr>
          <a:xfrm>
            <a:off x="6739128" y="3127248"/>
            <a:ext cx="4617720" cy="3054096"/>
          </a:xfrm>
        </p:spPr>
        <p:txBody>
          <a:bodyPr/>
          <a:lstStyle>
            <a:lvl1pPr marL="0" indent="0">
              <a:buNone/>
              <a:defRPr sz="1800"/>
            </a:lvl1pPr>
            <a:lvl2pPr marL="228600">
              <a:defRPr sz="1800"/>
            </a:lvl2pPr>
            <a:lvl3pPr marL="457200">
              <a:defRPr sz="1800"/>
            </a:lvl3pPr>
            <a:lvl4pPr marL="685800">
              <a:defRPr sz="1800"/>
            </a:lvl4pPr>
            <a:lvl5pPr>
              <a:defRPr sz="18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p:txBody>
      </p:sp>
      <p:sp>
        <p:nvSpPr>
          <p:cNvPr id="5" name="Footer Placeholder 4"/>
          <p:cNvSpPr>
            <a:spLocks noGrp="1"/>
          </p:cNvSpPr>
          <p:nvPr>
            <p:ph type="ftr" sz="quarter" idx="11"/>
          </p:nvPr>
        </p:nvSpPr>
        <p:spPr>
          <a:xfrm>
            <a:off x="6739128" y="6356350"/>
            <a:ext cx="4114800" cy="365125"/>
          </a:xfrm>
        </p:spPr>
        <p:txBody>
          <a:bodyPr/>
          <a:lstStyle>
            <a:lvl1pPr algn="l">
              <a:defRPr/>
            </a:lvl1pPr>
          </a:lstStyle>
          <a:p>
            <a:pPr algn="l"/>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17" name="Picture Placeholder 16"/>
          <p:cNvSpPr>
            <a:spLocks noGrp="1"/>
          </p:cNvSpPr>
          <p:nvPr>
            <p:ph type="pic" sz="quarter" idx="16"/>
          </p:nvPr>
        </p:nvSpPr>
        <p:spPr>
          <a:xfrm>
            <a:off x="5710842" y="1"/>
            <a:ext cx="6481158" cy="4216186"/>
          </a:xfrm>
          <a:custGeom>
            <a:avLst/>
            <a:gdLst>
              <a:gd name="connsiteX0" fmla="*/ 159680 w 6481158"/>
              <a:gd name="connsiteY0" fmla="*/ 0 h 4216186"/>
              <a:gd name="connsiteX1" fmla="*/ 6481158 w 6481158"/>
              <a:gd name="connsiteY1" fmla="*/ 0 h 4216186"/>
              <a:gd name="connsiteX2" fmla="*/ 6481158 w 6481158"/>
              <a:gd name="connsiteY2" fmla="*/ 4216186 h 4216186"/>
              <a:gd name="connsiteX3" fmla="*/ 629981 w 6481158"/>
              <a:gd name="connsiteY3" fmla="*/ 4216186 h 4216186"/>
              <a:gd name="connsiteX4" fmla="*/ 640174 w 6481158"/>
              <a:gd name="connsiteY4" fmla="*/ 4153970 h 4216186"/>
              <a:gd name="connsiteX5" fmla="*/ 663954 w 6481158"/>
              <a:gd name="connsiteY5" fmla="*/ 4042035 h 4216186"/>
              <a:gd name="connsiteX6" fmla="*/ 674575 w 6481158"/>
              <a:gd name="connsiteY6" fmla="*/ 4017890 h 4216186"/>
              <a:gd name="connsiteX7" fmla="*/ 542646 w 6481158"/>
              <a:gd name="connsiteY7" fmla="*/ 3860429 h 4216186"/>
              <a:gd name="connsiteX8" fmla="*/ 664457 w 6481158"/>
              <a:gd name="connsiteY8" fmla="*/ 3800021 h 4216186"/>
              <a:gd name="connsiteX9" fmla="*/ 662932 w 6481158"/>
              <a:gd name="connsiteY9" fmla="*/ 3771718 h 4216186"/>
              <a:gd name="connsiteX10" fmla="*/ 659568 w 6481158"/>
              <a:gd name="connsiteY10" fmla="*/ 3757935 h 4216186"/>
              <a:gd name="connsiteX11" fmla="*/ 653777 w 6481158"/>
              <a:gd name="connsiteY11" fmla="*/ 3747325 h 4216186"/>
              <a:gd name="connsiteX12" fmla="*/ 610074 w 6481158"/>
              <a:gd name="connsiteY12" fmla="*/ 3705028 h 4216186"/>
              <a:gd name="connsiteX13" fmla="*/ 655821 w 6481158"/>
              <a:gd name="connsiteY13" fmla="*/ 3445525 h 4216186"/>
              <a:gd name="connsiteX14" fmla="*/ 683811 w 6481158"/>
              <a:gd name="connsiteY14" fmla="*/ 3405686 h 4216186"/>
              <a:gd name="connsiteX15" fmla="*/ 687152 w 6481158"/>
              <a:gd name="connsiteY15" fmla="*/ 3393684 h 4216186"/>
              <a:gd name="connsiteX16" fmla="*/ 681564 w 6481158"/>
              <a:gd name="connsiteY16" fmla="*/ 3363918 h 4216186"/>
              <a:gd name="connsiteX17" fmla="*/ 658589 w 6481158"/>
              <a:gd name="connsiteY17" fmla="*/ 3279721 h 4216186"/>
              <a:gd name="connsiteX18" fmla="*/ 655534 w 6481158"/>
              <a:gd name="connsiteY18" fmla="*/ 3274732 h 4216186"/>
              <a:gd name="connsiteX19" fmla="*/ 633009 w 6481158"/>
              <a:gd name="connsiteY19" fmla="*/ 3204655 h 4216186"/>
              <a:gd name="connsiteX20" fmla="*/ 633086 w 6481158"/>
              <a:gd name="connsiteY20" fmla="*/ 3198166 h 4216186"/>
              <a:gd name="connsiteX21" fmla="*/ 627259 w 6481158"/>
              <a:gd name="connsiteY21" fmla="*/ 3181568 h 4216186"/>
              <a:gd name="connsiteX22" fmla="*/ 504281 w 6481158"/>
              <a:gd name="connsiteY22" fmla="*/ 3024678 h 4216186"/>
              <a:gd name="connsiteX23" fmla="*/ 381209 w 6481158"/>
              <a:gd name="connsiteY23" fmla="*/ 2810127 h 4216186"/>
              <a:gd name="connsiteX24" fmla="*/ 360893 w 6481158"/>
              <a:gd name="connsiteY24" fmla="*/ 2596949 h 4216186"/>
              <a:gd name="connsiteX25" fmla="*/ 130872 w 6481158"/>
              <a:gd name="connsiteY25" fmla="*/ 2524080 h 4216186"/>
              <a:gd name="connsiteX26" fmla="*/ 328878 w 6481158"/>
              <a:gd name="connsiteY26" fmla="*/ 2014028 h 4216186"/>
              <a:gd name="connsiteX27" fmla="*/ 347033 w 6481158"/>
              <a:gd name="connsiteY27" fmla="*/ 1914129 h 4216186"/>
              <a:gd name="connsiteX28" fmla="*/ 208894 w 6481158"/>
              <a:gd name="connsiteY28" fmla="*/ 1606217 h 4216186"/>
              <a:gd name="connsiteX29" fmla="*/ 186488 w 6481158"/>
              <a:gd name="connsiteY29" fmla="*/ 1556554 h 4216186"/>
              <a:gd name="connsiteX30" fmla="*/ 135933 w 6481158"/>
              <a:gd name="connsiteY30" fmla="*/ 1459414 h 4216186"/>
              <a:gd name="connsiteX31" fmla="*/ 0 w 6481158"/>
              <a:gd name="connsiteY31" fmla="*/ 1466109 h 4216186"/>
              <a:gd name="connsiteX32" fmla="*/ 67782 w 6481158"/>
              <a:gd name="connsiteY32" fmla="*/ 1372761 h 4216186"/>
              <a:gd name="connsiteX33" fmla="*/ 195632 w 6481158"/>
              <a:gd name="connsiteY33" fmla="*/ 1080052 h 4216186"/>
              <a:gd name="connsiteX34" fmla="*/ 97391 w 6481158"/>
              <a:gd name="connsiteY34" fmla="*/ 854014 h 4216186"/>
              <a:gd name="connsiteX35" fmla="*/ 69223 w 6481158"/>
              <a:gd name="connsiteY35" fmla="*/ 821285 h 4216186"/>
              <a:gd name="connsiteX36" fmla="*/ 103649 w 6481158"/>
              <a:gd name="connsiteY36" fmla="*/ 760897 h 4216186"/>
              <a:gd name="connsiteX37" fmla="*/ 171912 w 6481158"/>
              <a:gd name="connsiteY37" fmla="*/ 560313 h 4216186"/>
              <a:gd name="connsiteX38" fmla="*/ 206354 w 6481158"/>
              <a:gd name="connsiteY38" fmla="*/ 423850 h 4216186"/>
              <a:gd name="connsiteX39" fmla="*/ 250397 w 6481158"/>
              <a:gd name="connsiteY39" fmla="*/ 361124 h 4216186"/>
              <a:gd name="connsiteX40" fmla="*/ 259101 w 6481158"/>
              <a:gd name="connsiteY40" fmla="*/ 314763 h 4216186"/>
              <a:gd name="connsiteX41" fmla="*/ 229198 w 6481158"/>
              <a:gd name="connsiteY41" fmla="*/ 104693 h 4216186"/>
              <a:gd name="connsiteX42" fmla="*/ 214459 w 6481158"/>
              <a:gd name="connsiteY42" fmla="*/ 52392 h 4216186"/>
              <a:gd name="connsiteX43" fmla="*/ 174580 w 6481158"/>
              <a:gd name="connsiteY43" fmla="*/ 23688 h 42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81158" h="4216186">
                <a:moveTo>
                  <a:pt x="159680" y="0"/>
                </a:moveTo>
                <a:lnTo>
                  <a:pt x="6481158" y="0"/>
                </a:lnTo>
                <a:lnTo>
                  <a:pt x="6481158" y="4216186"/>
                </a:lnTo>
                <a:lnTo>
                  <a:pt x="629981" y="4216186"/>
                </a:lnTo>
                <a:lnTo>
                  <a:pt x="640174" y="4153970"/>
                </a:lnTo>
                <a:cubicBezTo>
                  <a:pt x="646054" y="4115040"/>
                  <a:pt x="652738" y="4076730"/>
                  <a:pt x="663954" y="4042035"/>
                </a:cubicBezTo>
                <a:lnTo>
                  <a:pt x="674575" y="4017890"/>
                </a:lnTo>
                <a:lnTo>
                  <a:pt x="542646" y="3860429"/>
                </a:lnTo>
                <a:cubicBezTo>
                  <a:pt x="583801" y="3777846"/>
                  <a:pt x="628876" y="3834526"/>
                  <a:pt x="664457" y="3800021"/>
                </a:cubicBezTo>
                <a:cubicBezTo>
                  <a:pt x="663366" y="3791627"/>
                  <a:pt x="663436" y="3781009"/>
                  <a:pt x="662932" y="3771718"/>
                </a:cubicBezTo>
                <a:lnTo>
                  <a:pt x="659568" y="3757935"/>
                </a:lnTo>
                <a:lnTo>
                  <a:pt x="653777" y="3747325"/>
                </a:lnTo>
                <a:lnTo>
                  <a:pt x="610074" y="3705028"/>
                </a:lnTo>
                <a:cubicBezTo>
                  <a:pt x="514097" y="3608961"/>
                  <a:pt x="528640" y="3588143"/>
                  <a:pt x="655821" y="3445525"/>
                </a:cubicBezTo>
                <a:cubicBezTo>
                  <a:pt x="668503" y="3431228"/>
                  <a:pt x="677664" y="3418102"/>
                  <a:pt x="683811" y="3405686"/>
                </a:cubicBezTo>
                <a:lnTo>
                  <a:pt x="687152" y="3393684"/>
                </a:lnTo>
                <a:lnTo>
                  <a:pt x="681564" y="3363918"/>
                </a:lnTo>
                <a:lnTo>
                  <a:pt x="658589" y="3279721"/>
                </a:lnTo>
                <a:lnTo>
                  <a:pt x="655534" y="3274732"/>
                </a:lnTo>
                <a:cubicBezTo>
                  <a:pt x="645154" y="3256804"/>
                  <a:pt x="636025" y="3236251"/>
                  <a:pt x="633009" y="3204655"/>
                </a:cubicBezTo>
                <a:lnTo>
                  <a:pt x="633086" y="3198166"/>
                </a:lnTo>
                <a:lnTo>
                  <a:pt x="627259" y="3181568"/>
                </a:lnTo>
                <a:cubicBezTo>
                  <a:pt x="591590" y="3088781"/>
                  <a:pt x="548194" y="3020054"/>
                  <a:pt x="504281" y="3024678"/>
                </a:cubicBezTo>
                <a:cubicBezTo>
                  <a:pt x="548490" y="2798901"/>
                  <a:pt x="548490" y="2798901"/>
                  <a:pt x="381209" y="2810127"/>
                </a:cubicBezTo>
                <a:cubicBezTo>
                  <a:pt x="440862" y="2658988"/>
                  <a:pt x="439766" y="2624324"/>
                  <a:pt x="360893" y="2596949"/>
                </a:cubicBezTo>
                <a:cubicBezTo>
                  <a:pt x="284957" y="2570407"/>
                  <a:pt x="201795" y="2575904"/>
                  <a:pt x="130872" y="2524080"/>
                </a:cubicBezTo>
                <a:cubicBezTo>
                  <a:pt x="188851" y="2335317"/>
                  <a:pt x="200302" y="2130710"/>
                  <a:pt x="328878" y="2014028"/>
                </a:cubicBezTo>
                <a:cubicBezTo>
                  <a:pt x="349137" y="1995898"/>
                  <a:pt x="361422" y="1940125"/>
                  <a:pt x="347033" y="1914129"/>
                </a:cubicBezTo>
                <a:cubicBezTo>
                  <a:pt x="295996" y="1817105"/>
                  <a:pt x="357685" y="1592503"/>
                  <a:pt x="208894" y="1606217"/>
                </a:cubicBezTo>
                <a:cubicBezTo>
                  <a:pt x="190525" y="1607581"/>
                  <a:pt x="173015" y="1590108"/>
                  <a:pt x="186488" y="1556554"/>
                </a:cubicBezTo>
                <a:cubicBezTo>
                  <a:pt x="232768" y="1442049"/>
                  <a:pt x="172886" y="1463610"/>
                  <a:pt x="135933" y="1459414"/>
                </a:cubicBezTo>
                <a:cubicBezTo>
                  <a:pt x="91212" y="1454776"/>
                  <a:pt x="42622" y="1511622"/>
                  <a:pt x="0" y="1466109"/>
                </a:cubicBezTo>
                <a:cubicBezTo>
                  <a:pt x="7764" y="1405223"/>
                  <a:pt x="43366" y="1397333"/>
                  <a:pt x="67782" y="1372761"/>
                </a:cubicBezTo>
                <a:cubicBezTo>
                  <a:pt x="139132" y="1300280"/>
                  <a:pt x="196704" y="1221065"/>
                  <a:pt x="195632" y="1080052"/>
                </a:cubicBezTo>
                <a:cubicBezTo>
                  <a:pt x="194930" y="966113"/>
                  <a:pt x="199455" y="864105"/>
                  <a:pt x="97391" y="854014"/>
                </a:cubicBezTo>
                <a:cubicBezTo>
                  <a:pt x="81355" y="852486"/>
                  <a:pt x="72717" y="839840"/>
                  <a:pt x="69223" y="821285"/>
                </a:cubicBezTo>
                <a:cubicBezTo>
                  <a:pt x="80177" y="799992"/>
                  <a:pt x="90624" y="778040"/>
                  <a:pt x="103649" y="760897"/>
                </a:cubicBezTo>
                <a:cubicBezTo>
                  <a:pt x="147404" y="704450"/>
                  <a:pt x="160670" y="633687"/>
                  <a:pt x="171912" y="560313"/>
                </a:cubicBezTo>
                <a:cubicBezTo>
                  <a:pt x="179151" y="513531"/>
                  <a:pt x="187860" y="467166"/>
                  <a:pt x="206354" y="423850"/>
                </a:cubicBezTo>
                <a:cubicBezTo>
                  <a:pt x="217619" y="397046"/>
                  <a:pt x="231961" y="375704"/>
                  <a:pt x="250397" y="361124"/>
                </a:cubicBezTo>
                <a:cubicBezTo>
                  <a:pt x="266451" y="347903"/>
                  <a:pt x="270868" y="334407"/>
                  <a:pt x="259101" y="314763"/>
                </a:cubicBezTo>
                <a:cubicBezTo>
                  <a:pt x="225826" y="258432"/>
                  <a:pt x="211109" y="191375"/>
                  <a:pt x="229198" y="104693"/>
                </a:cubicBezTo>
                <a:cubicBezTo>
                  <a:pt x="234668" y="78523"/>
                  <a:pt x="229657" y="58007"/>
                  <a:pt x="214459" y="52392"/>
                </a:cubicBezTo>
                <a:cubicBezTo>
                  <a:pt x="198643" y="46345"/>
                  <a:pt x="185640" y="36363"/>
                  <a:pt x="174580" y="23688"/>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18" name="Picture Placeholder 17"/>
          <p:cNvSpPr>
            <a:spLocks noGrp="1"/>
          </p:cNvSpPr>
          <p:nvPr>
            <p:ph type="pic" sz="quarter" idx="17"/>
          </p:nvPr>
        </p:nvSpPr>
        <p:spPr>
          <a:xfrm>
            <a:off x="5078134" y="4323899"/>
            <a:ext cx="7113866" cy="2534101"/>
          </a:xfrm>
          <a:custGeom>
            <a:avLst/>
            <a:gdLst>
              <a:gd name="connsiteX0" fmla="*/ 1237395 w 7113866"/>
              <a:gd name="connsiteY0" fmla="*/ 0 h 2534101"/>
              <a:gd name="connsiteX1" fmla="*/ 7113866 w 7113866"/>
              <a:gd name="connsiteY1" fmla="*/ 0 h 2534101"/>
              <a:gd name="connsiteX2" fmla="*/ 7113866 w 7113866"/>
              <a:gd name="connsiteY2" fmla="*/ 2534101 h 2534101"/>
              <a:gd name="connsiteX3" fmla="*/ 0 w 7113866"/>
              <a:gd name="connsiteY3" fmla="*/ 2534101 h 2534101"/>
              <a:gd name="connsiteX4" fmla="*/ 21865 w 7113866"/>
              <a:gd name="connsiteY4" fmla="*/ 2503631 h 2534101"/>
              <a:gd name="connsiteX5" fmla="*/ 295355 w 7113866"/>
              <a:gd name="connsiteY5" fmla="*/ 2078512 h 2534101"/>
              <a:gd name="connsiteX6" fmla="*/ 476493 w 7113866"/>
              <a:gd name="connsiteY6" fmla="*/ 1754977 h 2534101"/>
              <a:gd name="connsiteX7" fmla="*/ 629661 w 7113866"/>
              <a:gd name="connsiteY7" fmla="*/ 1466193 h 2534101"/>
              <a:gd name="connsiteX8" fmla="*/ 542838 w 7113866"/>
              <a:gd name="connsiteY8" fmla="*/ 1401940 h 2534101"/>
              <a:gd name="connsiteX9" fmla="*/ 649253 w 7113866"/>
              <a:gd name="connsiteY9" fmla="*/ 1136180 h 2534101"/>
              <a:gd name="connsiteX10" fmla="*/ 987552 w 7113866"/>
              <a:gd name="connsiteY10" fmla="*/ 313308 h 2534101"/>
              <a:gd name="connsiteX11" fmla="*/ 1141095 w 7113866"/>
              <a:gd name="connsiteY11" fmla="*/ 112922 h 2534101"/>
              <a:gd name="connsiteX12" fmla="*/ 1217454 w 7113866"/>
              <a:gd name="connsiteY12" fmla="*/ 43683 h 253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13866" h="2534101">
                <a:moveTo>
                  <a:pt x="1237395" y="0"/>
                </a:moveTo>
                <a:lnTo>
                  <a:pt x="7113866" y="0"/>
                </a:lnTo>
                <a:lnTo>
                  <a:pt x="7113866" y="2534101"/>
                </a:lnTo>
                <a:lnTo>
                  <a:pt x="0" y="2534101"/>
                </a:lnTo>
                <a:lnTo>
                  <a:pt x="21865" y="2503631"/>
                </a:lnTo>
                <a:cubicBezTo>
                  <a:pt x="198423" y="2253521"/>
                  <a:pt x="293790" y="2086461"/>
                  <a:pt x="295355" y="2078512"/>
                </a:cubicBezTo>
                <a:cubicBezTo>
                  <a:pt x="324069" y="1929470"/>
                  <a:pt x="404357" y="1848602"/>
                  <a:pt x="476493" y="1754977"/>
                </a:cubicBezTo>
                <a:cubicBezTo>
                  <a:pt x="539303" y="1672931"/>
                  <a:pt x="606319" y="1585980"/>
                  <a:pt x="629661" y="1466193"/>
                </a:cubicBezTo>
                <a:cubicBezTo>
                  <a:pt x="660485" y="1307325"/>
                  <a:pt x="563419" y="1455147"/>
                  <a:pt x="542838" y="1401940"/>
                </a:cubicBezTo>
                <a:cubicBezTo>
                  <a:pt x="578840" y="1314777"/>
                  <a:pt x="636192" y="1228627"/>
                  <a:pt x="649253" y="1136180"/>
                </a:cubicBezTo>
                <a:cubicBezTo>
                  <a:pt x="695845" y="801928"/>
                  <a:pt x="810579" y="538800"/>
                  <a:pt x="987552" y="313308"/>
                </a:cubicBezTo>
                <a:cubicBezTo>
                  <a:pt x="1038302" y="248170"/>
                  <a:pt x="1069945" y="145770"/>
                  <a:pt x="1141095" y="112922"/>
                </a:cubicBezTo>
                <a:cubicBezTo>
                  <a:pt x="1175679" y="97203"/>
                  <a:pt x="1199890" y="73126"/>
                  <a:pt x="1217454" y="4368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5" name="Title 4"/>
          <p:cNvSpPr>
            <a:spLocks noGrp="1"/>
          </p:cNvSpPr>
          <p:nvPr>
            <p:ph type="title"/>
          </p:nvPr>
        </p:nvSpPr>
        <p:spPr>
          <a:xfrm>
            <a:off x="838200" y="365124"/>
            <a:ext cx="4443984" cy="2139696"/>
          </a:xfrm>
        </p:spPr>
        <p:txBody>
          <a:bodyPr anchor="b"/>
          <a:lstStyle>
            <a:lvl1pPr>
              <a:defRPr sz="4000"/>
            </a:lvl1pPr>
          </a:lstStyle>
          <a:p>
            <a:r>
              <a:rPr lang="en-US"/>
              <a:t>Click to edit Master title style</a:t>
            </a:r>
            <a:endParaRPr lang="en-US"/>
          </a:p>
        </p:txBody>
      </p:sp>
      <p:sp>
        <p:nvSpPr>
          <p:cNvPr id="7" name="Text Placeholder 6"/>
          <p:cNvSpPr>
            <a:spLocks noGrp="1"/>
          </p:cNvSpPr>
          <p:nvPr>
            <p:ph type="body" sz="quarter" idx="13"/>
          </p:nvPr>
        </p:nvSpPr>
        <p:spPr>
          <a:xfrm>
            <a:off x="838199" y="2898648"/>
            <a:ext cx="4443984" cy="594360"/>
          </a:xfrm>
        </p:spPr>
        <p:txBody>
          <a:bodyPr/>
          <a:lstStyle>
            <a:lvl1pPr marL="0" indent="0">
              <a:buNone/>
              <a:defRPr sz="2000"/>
            </a:lvl1pPr>
          </a:lstStyle>
          <a:p>
            <a:pPr lvl="0"/>
            <a:r>
              <a:rPr lang="en-US"/>
              <a:t>Click to edit Master text styles</a:t>
            </a:r>
            <a:endParaRPr lang="en-US"/>
          </a:p>
        </p:txBody>
      </p:sp>
      <p:sp>
        <p:nvSpPr>
          <p:cNvPr id="8" name="Text Placeholder 6"/>
          <p:cNvSpPr>
            <a:spLocks noGrp="1"/>
          </p:cNvSpPr>
          <p:nvPr>
            <p:ph type="body" sz="quarter" idx="14"/>
          </p:nvPr>
        </p:nvSpPr>
        <p:spPr>
          <a:xfrm>
            <a:off x="838199" y="3639312"/>
            <a:ext cx="4443984" cy="594360"/>
          </a:xfrm>
        </p:spPr>
        <p:txBody>
          <a:bodyPr/>
          <a:lstStyle>
            <a:lvl1pPr marL="0" indent="0">
              <a:buNone/>
              <a:defRPr sz="2000"/>
            </a:lvl1pPr>
          </a:lstStyle>
          <a:p>
            <a:pPr lvl="0"/>
            <a:r>
              <a:rPr lang="en-US"/>
              <a:t>Click to edit Master text styles</a:t>
            </a:r>
            <a:endParaRPr lang="en-US"/>
          </a:p>
        </p:txBody>
      </p:sp>
      <p:sp>
        <p:nvSpPr>
          <p:cNvPr id="9" name="Text Placeholder 6"/>
          <p:cNvSpPr>
            <a:spLocks noGrp="1"/>
          </p:cNvSpPr>
          <p:nvPr>
            <p:ph type="body" sz="quarter" idx="15"/>
          </p:nvPr>
        </p:nvSpPr>
        <p:spPr>
          <a:xfrm>
            <a:off x="838199" y="4389120"/>
            <a:ext cx="4443984" cy="594360"/>
          </a:xfrm>
        </p:spPr>
        <p:txBody>
          <a:bodyPr/>
          <a:lstStyle>
            <a:lvl1pPr marL="0" indent="0">
              <a:buNone/>
              <a:defRPr sz="2000"/>
            </a:lvl1pPr>
          </a:lstStyle>
          <a:p>
            <a:pPr lvl="0"/>
            <a:r>
              <a:rPr lang="en-US"/>
              <a:t>Click to edit Master text styles</a:t>
            </a:r>
            <a:endParaRPr 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p:cNvSpPr/>
          <p:nvPr/>
        </p:nvSpPr>
        <p:spPr>
          <a:xfrm>
            <a:off x="7209816" y="0"/>
            <a:ext cx="4143984"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831850" y="1078991"/>
            <a:ext cx="5266944" cy="3136392"/>
          </a:xfrm>
        </p:spPr>
        <p:txBody>
          <a:bodyPr anchor="b">
            <a:normAutofit/>
          </a:bodyPr>
          <a:lstStyle>
            <a:lvl1pPr>
              <a:defRPr sz="4800"/>
            </a:lvl1pPr>
          </a:lstStyle>
          <a:p>
            <a:r>
              <a:rPr lang="en-US"/>
              <a:t>Click to edit Master title style</a:t>
            </a:r>
            <a:endParaRPr lang="en-US" dirty="0"/>
          </a:p>
        </p:txBody>
      </p:sp>
      <p:sp>
        <p:nvSpPr>
          <p:cNvPr id="3" name="Text Placeholder 2"/>
          <p:cNvSpPr>
            <a:spLocks noGrp="1"/>
          </p:cNvSpPr>
          <p:nvPr>
            <p:ph type="body" idx="1"/>
          </p:nvPr>
        </p:nvSpPr>
        <p:spPr>
          <a:xfrm>
            <a:off x="831850" y="4279392"/>
            <a:ext cx="5266944" cy="1500187"/>
          </a:xfrm>
        </p:spPr>
        <p:txBody>
          <a:bodyPr/>
          <a:lstStyle>
            <a:lvl1pPr marL="0" indent="0">
              <a:buNone/>
              <a:defRPr sz="2400" cap="all" baseline="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p:txBody>
          <a:bodyPr/>
          <a:lstStyle/>
          <a:p>
            <a:r>
              <a:rPr lang="en-US" dirty="0"/>
              <a:t>9/3/20XX</a:t>
            </a:r>
            <a:endParaRPr lang="en-US" dirty="0"/>
          </a:p>
        </p:txBody>
      </p:sp>
      <p:sp>
        <p:nvSpPr>
          <p:cNvPr id="5" name="Footer Placeholder 4"/>
          <p:cNvSpPr>
            <a:spLocks noGrp="1"/>
          </p:cNvSpPr>
          <p:nvPr>
            <p:ph type="ftr" sz="quarter" idx="11"/>
          </p:nvPr>
        </p:nvSpPr>
        <p:spPr/>
        <p:txBody>
          <a:bodyPr/>
          <a:lstStyle/>
          <a:p>
            <a:r>
              <a:rPr lang="en-US" dirty="0"/>
              <a:t>Presentation Title</a:t>
            </a:r>
            <a:endParaRPr lang="en-US" dirty="0"/>
          </a:p>
        </p:txBody>
      </p:sp>
      <p:sp>
        <p:nvSpPr>
          <p:cNvPr id="6" name="Slide Number Placeholder 5"/>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dirty="0"/>
              <a:t>9/3/20XX</a:t>
            </a:r>
            <a:endParaRPr lang="en-US" dirty="0"/>
          </a:p>
        </p:txBody>
      </p:sp>
      <p:sp>
        <p:nvSpPr>
          <p:cNvPr id="3" name="Footer Placeholder 2"/>
          <p:cNvSpPr>
            <a:spLocks noGrp="1"/>
          </p:cNvSpPr>
          <p:nvPr>
            <p:ph type="ftr" sz="quarter" idx="11"/>
          </p:nvPr>
        </p:nvSpPr>
        <p:spPr/>
        <p:txBody>
          <a:bodyPr/>
          <a:lstStyle/>
          <a:p>
            <a:r>
              <a:rPr lang="en-US" dirty="0"/>
              <a:t>Presentation Title</a:t>
            </a:r>
            <a:endParaRPr lang="en-US" dirty="0"/>
          </a:p>
        </p:txBody>
      </p:sp>
      <p:sp>
        <p:nvSpPr>
          <p:cNvPr id="4" name="Slide Number Placeholder 3"/>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p:cNvSpPr/>
          <p:nvPr/>
        </p:nvSpPr>
        <p:spPr>
          <a:xfrm>
            <a:off x="4726728" y="0"/>
            <a:ext cx="7472381"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dirty="0">
              <a:solidFill>
                <a:schemeClr val="tx1"/>
              </a:solidFill>
            </a:endParaRPr>
          </a:p>
        </p:txBody>
      </p:sp>
      <p:sp>
        <p:nvSpPr>
          <p:cNvPr id="2" name="Title 1"/>
          <p:cNvSpPr>
            <a:spLocks noGrp="1"/>
          </p:cNvSpPr>
          <p:nvPr>
            <p:ph type="title"/>
          </p:nvPr>
        </p:nvSpPr>
        <p:spPr>
          <a:xfrm>
            <a:off x="839788" y="640080"/>
            <a:ext cx="3886200" cy="2953512"/>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7059168" y="640080"/>
            <a:ext cx="4489704" cy="5596128"/>
          </a:xfrm>
        </p:spPr>
        <p:txBody>
          <a:bodyPr anchor="ctr"/>
          <a:lstStyle>
            <a:lvl1pPr>
              <a:defRPr sz="32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2000">
                <a:solidFill>
                  <a:schemeClr val="tx1"/>
                </a:solidFill>
              </a:defRPr>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Text Placeholder 3"/>
          <p:cNvSpPr>
            <a:spLocks noGrp="1"/>
          </p:cNvSpPr>
          <p:nvPr>
            <p:ph type="body" sz="half" idx="2"/>
          </p:nvPr>
        </p:nvSpPr>
        <p:spPr>
          <a:xfrm>
            <a:off x="839788" y="3776472"/>
            <a:ext cx="3886200" cy="246888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lvl1pPr algn="l">
              <a:defRPr/>
            </a:lvl1p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p:cNvSpPr/>
          <p:nvPr/>
        </p:nvSpPr>
        <p:spPr>
          <a:xfrm rot="10800000" flipH="1" flipV="1">
            <a:off x="684965" y="1332237"/>
            <a:ext cx="5263732"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rtlCol="0" anchor="ctr"/>
          <a:lstStyle/>
          <a:p>
            <a:endParaRPr lang="en-US" dirty="0"/>
          </a:p>
        </p:txBody>
      </p:sp>
      <p:sp>
        <p:nvSpPr>
          <p:cNvPr id="2" name="Title 1"/>
          <p:cNvSpPr>
            <a:spLocks noGrp="1"/>
          </p:cNvSpPr>
          <p:nvPr>
            <p:ph type="title"/>
          </p:nvPr>
        </p:nvSpPr>
        <p:spPr>
          <a:xfrm>
            <a:off x="1399032" y="2523744"/>
            <a:ext cx="3831336" cy="1453896"/>
          </a:xfrm>
        </p:spPr>
        <p:txBody>
          <a:bodyPr anchor="b"/>
          <a:lstStyle>
            <a:lvl1pPr algn="ctr">
              <a:defRPr sz="3200">
                <a:solidFill>
                  <a:schemeClr val="bg1"/>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6711696" y="640079"/>
            <a:ext cx="4837176" cy="556869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655064" y="4087368"/>
            <a:ext cx="3319272" cy="649224"/>
          </a:xfrm>
        </p:spPr>
        <p:txBody>
          <a:bodyPr>
            <a:noAutofit/>
          </a:bodyPr>
          <a:lstStyle>
            <a:lvl1pPr marL="0" indent="0" algn="ctr">
              <a:buNone/>
              <a:defRPr sz="2000" cap="all" baseline="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9/3/20XX</a:t>
            </a:r>
            <a:endParaRPr lang="en-US" dirty="0"/>
          </a:p>
        </p:txBody>
      </p:sp>
      <p:sp>
        <p:nvSpPr>
          <p:cNvPr id="6" name="Footer Placeholder 5"/>
          <p:cNvSpPr>
            <a:spLocks noGrp="1"/>
          </p:cNvSpPr>
          <p:nvPr>
            <p:ph type="ftr" sz="quarter" idx="11"/>
          </p:nvPr>
        </p:nvSpPr>
        <p:spPr/>
        <p:txBody>
          <a:bodyPr/>
          <a:lstStyle/>
          <a:p>
            <a:r>
              <a:rPr lang="en-US" dirty="0"/>
              <a:t>Presentation Title</a:t>
            </a:r>
            <a:endParaRPr lang="en-US" dirty="0"/>
          </a:p>
        </p:txBody>
      </p:sp>
      <p:sp>
        <p:nvSpPr>
          <p:cNvPr id="7" name="Slide Number Placeholder 6"/>
          <p:cNvSpPr>
            <a:spLocks noGrp="1"/>
          </p:cNvSpPr>
          <p:nvPr>
            <p:ph type="sldNum" sz="quarter" idx="12"/>
          </p:nvPr>
        </p:nvSpPr>
        <p:spPr/>
        <p:txBody>
          <a:bodyPr/>
          <a:lstStyle/>
          <a:p>
            <a:fld id="{B9713C8C-8E70-45D5-AE59-23E60168254E}" type="slidenum">
              <a:rPr lang="en-US" smtClean="0"/>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989993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5" name="Text Placeholder 4"/>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7" name="Date Placeholder 6"/>
          <p:cNvSpPr>
            <a:spLocks noGrp="1"/>
          </p:cNvSpPr>
          <p:nvPr>
            <p:ph type="dt" sz="half" idx="10"/>
          </p:nvPr>
        </p:nvSpPr>
        <p:spPr/>
        <p:txBody>
          <a:bodyPr/>
          <a:lstStyle/>
          <a:p>
            <a:fld id="{B5898F52-2787-4BA2-BBBC-9395E9F86D50}"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endParaRPr lang="en-US" dirty="0"/>
          </a:p>
          <a:p>
            <a:pPr algn="ctr"/>
            <a:endParaRPr lang="en-US" dirty="0"/>
          </a:p>
        </p:txBody>
      </p:sp>
      <p:sp>
        <p:nvSpPr>
          <p:cNvPr id="2" name="Title 1"/>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endParaRPr lang="en-US" dirty="0"/>
          </a:p>
        </p:txBody>
      </p:sp>
      <p:sp>
        <p:nvSpPr>
          <p:cNvPr id="3" name="Subtitle 2"/>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p:cNvGrpSpPr/>
          <p:nvPr userDrawn="1"/>
        </p:nvGrpSpPr>
        <p:grpSpPr>
          <a:xfrm>
            <a:off x="0" y="0"/>
            <a:ext cx="6883718" cy="6858751"/>
            <a:chOff x="0" y="0"/>
            <a:chExt cx="6883718" cy="6858751"/>
          </a:xfrm>
        </p:grpSpPr>
        <p:sp>
          <p:nvSpPr>
            <p:cNvPr id="11" name="Freeform: Shape 10"/>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a:xfrm>
            <a:off x="838200" y="6356350"/>
            <a:ext cx="1371600" cy="365125"/>
          </a:xfrm>
        </p:spPr>
        <p:txBody>
          <a:bodyPr/>
          <a:lstStyle/>
          <a:p>
            <a:r>
              <a:rPr lang="en-US" dirty="0"/>
              <a:t>7/1/20XX</a:t>
            </a:r>
            <a:endParaRPr lang="en-US" dirty="0"/>
          </a:p>
        </p:txBody>
      </p:sp>
      <p:sp>
        <p:nvSpPr>
          <p:cNvPr id="5" name="Footer Placeholder 4"/>
          <p:cNvSpPr>
            <a:spLocks noGrp="1"/>
          </p:cNvSpPr>
          <p:nvPr>
            <p:ph type="ftr" sz="quarter" idx="11"/>
          </p:nvPr>
        </p:nvSpPr>
        <p:spPr>
          <a:xfrm>
            <a:off x="3867912" y="6356350"/>
            <a:ext cx="2743200" cy="365125"/>
          </a:xfrm>
        </p:spPr>
        <p:txBody>
          <a:bodyPr/>
          <a:lstStyle>
            <a:lvl1pPr algn="r">
              <a:defRPr/>
            </a:lvl1p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grpSp>
        <p:nvGrpSpPr>
          <p:cNvPr id="971" name="Picture Placeholder 986" descr="abstract colorful illustration of buildings"/>
          <p:cNvGrpSpPr/>
          <p:nvPr userDrawn="1"/>
        </p:nvGrpSpPr>
        <p:grpSpPr>
          <a:xfrm>
            <a:off x="5441509" y="457478"/>
            <a:ext cx="6763997" cy="6416038"/>
            <a:chOff x="5441509" y="457478"/>
            <a:chExt cx="6763997" cy="6416038"/>
          </a:xfrm>
        </p:grpSpPr>
        <p:sp>
          <p:nvSpPr>
            <p:cNvPr id="972" name="Freeform: Shape 971"/>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p:cNvGrpSpPr/>
          <p:nvPr userDrawn="1"/>
        </p:nvGrpSpPr>
        <p:grpSpPr>
          <a:xfrm>
            <a:off x="8485632" y="182880"/>
            <a:ext cx="3734545" cy="6674797"/>
            <a:chOff x="8485632" y="182880"/>
            <a:chExt cx="3734545" cy="6674797"/>
          </a:xfrm>
        </p:grpSpPr>
        <p:sp>
          <p:nvSpPr>
            <p:cNvPr id="21" name="Freeform: Shape 20"/>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p:cNvSpPr>
            <a:spLocks noGrp="1"/>
          </p:cNvSpPr>
          <p:nvPr>
            <p:ph type="title" hasCustomPrompt="1"/>
          </p:nvPr>
        </p:nvSpPr>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9" name="Text Placeholder 7"/>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0" name="Text Placeholder 7"/>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1" name="Text Placeholder 7"/>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2" name="Text Placeholder 7"/>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3" name="Text Placeholder 7"/>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4" name="Text Placeholder 7"/>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5" name="Text Placeholder 7"/>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8" name="Text Placeholder 7"/>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9" name="Text Placeholder 7"/>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p:cNvGrpSpPr/>
          <p:nvPr userDrawn="1"/>
        </p:nvGrpSpPr>
        <p:grpSpPr>
          <a:xfrm>
            <a:off x="-1156" y="0"/>
            <a:ext cx="5934204" cy="7014806"/>
            <a:chOff x="-1156" y="0"/>
            <a:chExt cx="5934204" cy="7014806"/>
          </a:xfrm>
        </p:grpSpPr>
        <p:sp>
          <p:nvSpPr>
            <p:cNvPr id="23" name="Freeform: Shape 22"/>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10" name="Text Placeholder 7"/>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1" name="Text Placeholder 7"/>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2" name="Text Placeholder 7"/>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13" name="Text Placeholder 7"/>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9" name="Text Placeholder 7"/>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20" name="Text Placeholder 7"/>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21" name="Text Placeholder 7"/>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endParaRPr lang="en-US" dirty="0"/>
          </a:p>
        </p:txBody>
      </p:sp>
      <p:sp>
        <p:nvSpPr>
          <p:cNvPr id="22" name="Text Placeholder 7"/>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endParaRPr lang="en-US" dirty="0"/>
          </a:p>
        </p:txBody>
      </p:sp>
      <p:sp>
        <p:nvSpPr>
          <p:cNvPr id="15" name="Footer Placeholder 4"/>
          <p:cNvSpPr>
            <a:spLocks noGrp="1"/>
          </p:cNvSpPr>
          <p:nvPr>
            <p:ph type="ftr" sz="quarter" idx="11"/>
          </p:nvPr>
        </p:nvSpPr>
        <p:spPr>
          <a:xfrm>
            <a:off x="6025896" y="6356350"/>
            <a:ext cx="3017520" cy="365125"/>
          </a:xfrm>
        </p:spPr>
        <p:txBody>
          <a:bodyPr/>
          <a:lstStyle>
            <a:lvl1pPr algn="l">
              <a:defRPr/>
            </a:lvl1pPr>
          </a:lstStyle>
          <a:p>
            <a:r>
              <a:rPr lang="en-US" dirty="0"/>
              <a:t>Pitch deck title</a:t>
            </a:r>
            <a:endParaRPr lang="en-US" dirty="0"/>
          </a:p>
        </p:txBody>
      </p:sp>
      <p:sp>
        <p:nvSpPr>
          <p:cNvPr id="16" name="Slide Number Placeholder 5"/>
          <p:cNvSpPr>
            <a:spLocks noGrp="1"/>
          </p:cNvSpPr>
          <p:nvPr>
            <p:ph type="sldNum" sz="quarter" idx="12"/>
          </p:nvPr>
        </p:nvSpPr>
        <p:spPr>
          <a:xfrm>
            <a:off x="10065684" y="6356350"/>
            <a:ext cx="1645920" cy="365125"/>
          </a:xfrm>
        </p:spPr>
        <p:txBody>
          <a:bodyPr/>
          <a:lstStyle/>
          <a:p>
            <a:fld id="{B5CEABB6-07DC-46E8-9B57-56EC44A396E5}" type="slidenum">
              <a:rPr lang="en-US" smtClean="0"/>
            </a:fld>
            <a:endParaRPr lang="en-US"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p:cNvGrpSpPr/>
          <p:nvPr userDrawn="1"/>
        </p:nvGrpSpPr>
        <p:grpSpPr>
          <a:xfrm>
            <a:off x="0" y="4773471"/>
            <a:ext cx="12188971" cy="2132947"/>
            <a:chOff x="0" y="4773471"/>
            <a:chExt cx="12188971" cy="2132947"/>
          </a:xfrm>
        </p:grpSpPr>
        <p:sp>
          <p:nvSpPr>
            <p:cNvPr id="20" name="Freeform: Shape 19"/>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lvl1pPr>
              <a:defRPr>
                <a:solidFill>
                  <a:schemeClr val="bg1"/>
                </a:solidFill>
              </a:defRPr>
            </a:lvl1pPr>
          </a:lstStyle>
          <a:p>
            <a:r>
              <a:rPr lang="en-US" dirty="0"/>
              <a:t>7/1/20XX</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fld>
            <a:endParaRPr lang="en-US" dirty="0"/>
          </a:p>
        </p:txBody>
      </p:sp>
      <p:sp>
        <p:nvSpPr>
          <p:cNvPr id="10" name="Text Placeholder 9"/>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1" name="Text Placeholder 9"/>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7" name="Text Placeholder 9"/>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8" name="Text Placeholder 9"/>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9" name="Text Placeholder 9"/>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2" name="Text Placeholder 9"/>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3" name="Text Placeholder 9"/>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4" name="Text Placeholder 9"/>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5" name="Footer Placeholder 4"/>
          <p:cNvSpPr>
            <a:spLocks noGrp="1"/>
          </p:cNvSpPr>
          <p:nvPr>
            <p:ph type="ftr" sz="quarter" idx="11"/>
          </p:nvPr>
        </p:nvSpPr>
        <p:spPr/>
        <p:txBody>
          <a:bodyPr/>
          <a:lstStyle>
            <a:lvl1pPr>
              <a:defRPr b="0">
                <a:solidFill>
                  <a:schemeClr val="bg1"/>
                </a:solidFill>
              </a:defRPr>
            </a:lvl1pPr>
          </a:lstStyle>
          <a:p>
            <a:r>
              <a:rPr lang="en-US" dirty="0"/>
              <a:t>Pitch deck title</a:t>
            </a:r>
            <a:endParaRPr 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13" name="Content Placeholder 12"/>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19" name="Content Placeholder 12"/>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2" name="Content Placeholder 12"/>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3" name="Text Placeholder 16"/>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34" name="Text Placeholder 16"/>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35" name="Text Placeholder 16"/>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endParaRPr lang="en-US" dirty="0"/>
          </a:p>
        </p:txBody>
      </p:sp>
      <p:grpSp>
        <p:nvGrpSpPr>
          <p:cNvPr id="7" name="Picture Placeholder 795" descr="abstract colorful illustration of buildings&#10;"/>
          <p:cNvGrpSpPr/>
          <p:nvPr userDrawn="1"/>
        </p:nvGrpSpPr>
        <p:grpSpPr>
          <a:xfrm>
            <a:off x="0" y="-381"/>
            <a:ext cx="12186285" cy="5049718"/>
            <a:chOff x="0" y="-381"/>
            <a:chExt cx="12186285" cy="5049718"/>
          </a:xfrm>
        </p:grpSpPr>
        <p:sp>
          <p:nvSpPr>
            <p:cNvPr id="9" name="Freeform: Shape 8"/>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p:cNvCxnSpPr>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p:txBody>
          <a:bodyPr/>
          <a:lstStyle>
            <a:lvl1pPr algn="ctr">
              <a:defRPr baseline="0"/>
            </a:lvl1p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13" name="Content Placeholder 12"/>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17" name="Text Placeholder 16"/>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19" name="Content Placeholder 12"/>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0" name="Text Placeholder 16"/>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2" name="Content Placeholder 12"/>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endParaRPr lang="en-US" dirty="0"/>
          </a:p>
        </p:txBody>
      </p:sp>
      <p:sp>
        <p:nvSpPr>
          <p:cNvPr id="23" name="Text Placeholder 16"/>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15" name="Text Placeholder 8"/>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p:cNvCxnSpPr>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6" name="Text Placeholder 3"/>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21" name="Text Placeholder 9"/>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9" name="Text Placeholder 8"/>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4" name="Date Placeholder 2"/>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6" name="Text Placeholder 3"/>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21" name="Text Placeholder 9"/>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endParaRPr lang="en-US" dirty="0"/>
          </a:p>
        </p:txBody>
      </p:sp>
      <p:sp>
        <p:nvSpPr>
          <p:cNvPr id="4" name="Text Placeholder 3"/>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9" name="Text Placeholder 8"/>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endParaRPr lang="en-US" dirty="0"/>
          </a:p>
        </p:txBody>
      </p:sp>
      <p:sp>
        <p:nvSpPr>
          <p:cNvPr id="22" name="Text Placeholder 3"/>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23" name="Text Placeholder 3"/>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endParaRPr lang="en-US" dirty="0"/>
          </a:p>
        </p:txBody>
      </p:sp>
      <p:sp>
        <p:nvSpPr>
          <p:cNvPr id="19" name="Date Placeholder 2"/>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fld id="{B5898F52-2787-4BA2-BBBC-9395E9F86D50}"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1" fmla="*/ 0 w 12228095"/>
              <a:gd name="connsiteY0-2" fmla="*/ 457200 h 914400"/>
              <a:gd name="connsiteX1-3" fmla="*/ 12228095 w 12228095"/>
              <a:gd name="connsiteY1-4" fmla="*/ 0 h 914400"/>
              <a:gd name="connsiteX2-5" fmla="*/ 12228095 w 12228095"/>
              <a:gd name="connsiteY2-6" fmla="*/ 914400 h 914400"/>
              <a:gd name="connsiteX3-7" fmla="*/ 36095 w 12228095"/>
              <a:gd name="connsiteY3-8" fmla="*/ 914400 h 914400"/>
              <a:gd name="connsiteX4-9" fmla="*/ 0 w 12228095"/>
              <a:gd name="connsiteY4-10" fmla="*/ 457200 h 914400"/>
              <a:gd name="connsiteX0-11" fmla="*/ 11652 w 12239747"/>
              <a:gd name="connsiteY0-12" fmla="*/ 457200 h 938212"/>
              <a:gd name="connsiteX1-13" fmla="*/ 12239747 w 12239747"/>
              <a:gd name="connsiteY1-14" fmla="*/ 0 h 938212"/>
              <a:gd name="connsiteX2-15" fmla="*/ 12239747 w 12239747"/>
              <a:gd name="connsiteY2-16" fmla="*/ 914400 h 938212"/>
              <a:gd name="connsiteX3-17" fmla="*/ 0 w 12239747"/>
              <a:gd name="connsiteY3-18" fmla="*/ 938212 h 938212"/>
              <a:gd name="connsiteX4-19" fmla="*/ 11652 w 12239747"/>
              <a:gd name="connsiteY4-20" fmla="*/ 457200 h 938212"/>
              <a:gd name="connsiteX0-21" fmla="*/ 0 w 12251968"/>
              <a:gd name="connsiteY0-22" fmla="*/ 438150 h 938212"/>
              <a:gd name="connsiteX1-23" fmla="*/ 12251968 w 12251968"/>
              <a:gd name="connsiteY1-24" fmla="*/ 0 h 938212"/>
              <a:gd name="connsiteX2-25" fmla="*/ 12251968 w 12251968"/>
              <a:gd name="connsiteY2-26" fmla="*/ 914400 h 938212"/>
              <a:gd name="connsiteX3-27" fmla="*/ 12221 w 12251968"/>
              <a:gd name="connsiteY3-28" fmla="*/ 938212 h 938212"/>
              <a:gd name="connsiteX4-29" fmla="*/ 0 w 12251968"/>
              <a:gd name="connsiteY4-30" fmla="*/ 438150 h 938212"/>
              <a:gd name="connsiteX0-31" fmla="*/ 0 w 12275842"/>
              <a:gd name="connsiteY0-32" fmla="*/ 438150 h 938212"/>
              <a:gd name="connsiteX1-33" fmla="*/ 12275842 w 12275842"/>
              <a:gd name="connsiteY1-34" fmla="*/ 0 h 938212"/>
              <a:gd name="connsiteX2-35" fmla="*/ 12275842 w 12275842"/>
              <a:gd name="connsiteY2-36" fmla="*/ 914400 h 938212"/>
              <a:gd name="connsiteX3-37" fmla="*/ 36095 w 12275842"/>
              <a:gd name="connsiteY3-38" fmla="*/ 938212 h 938212"/>
              <a:gd name="connsiteX4-39" fmla="*/ 0 w 12275842"/>
              <a:gd name="connsiteY4-40" fmla="*/ 438150 h 938212"/>
              <a:gd name="connsiteX0-41" fmla="*/ 11652 w 12239747"/>
              <a:gd name="connsiteY0-42" fmla="*/ 438150 h 938212"/>
              <a:gd name="connsiteX1-43" fmla="*/ 12239747 w 12239747"/>
              <a:gd name="connsiteY1-44" fmla="*/ 0 h 938212"/>
              <a:gd name="connsiteX2-45" fmla="*/ 12239747 w 12239747"/>
              <a:gd name="connsiteY2-46" fmla="*/ 914400 h 938212"/>
              <a:gd name="connsiteX3-47" fmla="*/ 0 w 12239747"/>
              <a:gd name="connsiteY3-48" fmla="*/ 938212 h 938212"/>
              <a:gd name="connsiteX4-49" fmla="*/ 11652 w 12239747"/>
              <a:gd name="connsiteY4-50" fmla="*/ 438150 h 938212"/>
              <a:gd name="connsiteX0-51" fmla="*/ 11652 w 12239747"/>
              <a:gd name="connsiteY0-52" fmla="*/ 438150 h 938212"/>
              <a:gd name="connsiteX1-53" fmla="*/ 12239747 w 12239747"/>
              <a:gd name="connsiteY1-54" fmla="*/ 0 h 938212"/>
              <a:gd name="connsiteX2-55" fmla="*/ 12239747 w 12239747"/>
              <a:gd name="connsiteY2-56" fmla="*/ 914400 h 938212"/>
              <a:gd name="connsiteX3-57" fmla="*/ 0 w 12239747"/>
              <a:gd name="connsiteY3-58" fmla="*/ 938212 h 938212"/>
              <a:gd name="connsiteX4-59" fmla="*/ 11652 w 12239747"/>
              <a:gd name="connsiteY4-60" fmla="*/ 438150 h 938212"/>
              <a:gd name="connsiteX0-61" fmla="*/ 0 w 12244968"/>
              <a:gd name="connsiteY0-62" fmla="*/ 421321 h 938212"/>
              <a:gd name="connsiteX1-63" fmla="*/ 12244968 w 12244968"/>
              <a:gd name="connsiteY1-64" fmla="*/ 0 h 938212"/>
              <a:gd name="connsiteX2-65" fmla="*/ 12244968 w 12244968"/>
              <a:gd name="connsiteY2-66" fmla="*/ 914400 h 938212"/>
              <a:gd name="connsiteX3-67" fmla="*/ 5221 w 12244968"/>
              <a:gd name="connsiteY3-68" fmla="*/ 938212 h 938212"/>
              <a:gd name="connsiteX4-69" fmla="*/ 0 w 12244968"/>
              <a:gd name="connsiteY4-70" fmla="*/ 421321 h 93821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7/1/20XX</a:t>
            </a:r>
            <a:endParaRPr lang="en-US" dirty="0"/>
          </a:p>
        </p:txBody>
      </p:sp>
      <p:sp>
        <p:nvSpPr>
          <p:cNvPr id="8" name="Footer Placeholder 7"/>
          <p:cNvSpPr>
            <a:spLocks noGrp="1"/>
          </p:cNvSpPr>
          <p:nvPr>
            <p:ph type="ftr" sz="quarter" idx="11"/>
          </p:nvPr>
        </p:nvSpPr>
        <p:spPr/>
        <p:txBody>
          <a:bodyPr/>
          <a:lstStyle/>
          <a:p>
            <a:r>
              <a:rPr lang="en-US" dirty="0"/>
              <a:t>Pitch deck title</a:t>
            </a:r>
            <a:endParaRPr lang="en-US" dirty="0"/>
          </a:p>
        </p:txBody>
      </p:sp>
      <p:sp>
        <p:nvSpPr>
          <p:cNvPr id="9" name="Slide Number Placeholder 8"/>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10" name="Text Placeholder 5"/>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1" name="Text Placeholder 5"/>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2" name="Text Placeholder 5"/>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sp>
        <p:nvSpPr>
          <p:cNvPr id="13" name="Text Placeholder 5"/>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endParaRPr lang="en-US" dirty="0"/>
          </a:p>
        </p:txBody>
      </p:sp>
      <p:cxnSp>
        <p:nvCxnSpPr>
          <p:cNvPr id="5" name="Straight Connector 4"/>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2" name="Text Placeholder 9"/>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4" name="Text Placeholder 9"/>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10" name="Text Placeholder 9"/>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2" name="Title 1"/>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endParaRPr lang="en-US" dirty="0"/>
          </a:p>
        </p:txBody>
      </p:sp>
      <p:sp>
        <p:nvSpPr>
          <p:cNvPr id="20" name="Text Placeholder 9"/>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1" name="Text Placeholder 9"/>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
        <p:nvSpPr>
          <p:cNvPr id="33" name="Text Placeholder 9"/>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grpSp>
        <p:nvGrpSpPr>
          <p:cNvPr id="956" name="Picture Placeholder 1925" descr="abstract colorful illustration of buildings"/>
          <p:cNvGrpSpPr/>
          <p:nvPr userDrawn="1"/>
        </p:nvGrpSpPr>
        <p:grpSpPr>
          <a:xfrm>
            <a:off x="0" y="4754880"/>
            <a:ext cx="12188952" cy="2099904"/>
            <a:chOff x="0" y="4754880"/>
            <a:chExt cx="12858763" cy="2099904"/>
          </a:xfrm>
        </p:grpSpPr>
        <p:sp>
          <p:nvSpPr>
            <p:cNvPr id="957" name="Freeform: Shape 956"/>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endParaRPr lang="en-US" dirty="0"/>
          </a:p>
        </p:txBody>
      </p:sp>
      <p:sp>
        <p:nvSpPr>
          <p:cNvPr id="4" name="Date Placeholder 3"/>
          <p:cNvSpPr>
            <a:spLocks noGrp="1"/>
          </p:cNvSpPr>
          <p:nvPr>
            <p:ph type="dt" sz="half" idx="10"/>
          </p:nvPr>
        </p:nvSpPr>
        <p:spPr/>
        <p:txBody>
          <a:bodyPr/>
          <a:lstStyle>
            <a:lvl1pPr>
              <a:defRPr>
                <a:solidFill>
                  <a:schemeClr val="bg1"/>
                </a:solidFill>
              </a:defRPr>
            </a:lvl1pPr>
          </a:lstStyle>
          <a:p>
            <a:r>
              <a:rPr lang="en-US" dirty="0"/>
              <a:t>7/1/20XX</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fld>
            <a:endParaRPr lang="en-US" dirty="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4" name="Content Placeholder 3"/>
          <p:cNvSpPr>
            <a:spLocks noGrp="1"/>
          </p:cNvSpPr>
          <p:nvPr>
            <p:ph sz="half" idx="2"/>
          </p:nvPr>
        </p:nvSpPr>
        <p:spPr>
          <a:xfrm>
            <a:off x="923544" y="2670048"/>
            <a:ext cx="4901184" cy="3200400"/>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5" name="Text Placeholder 4"/>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endParaRPr lang="en-US" dirty="0"/>
          </a:p>
        </p:txBody>
      </p:sp>
      <p:sp>
        <p:nvSpPr>
          <p:cNvPr id="6" name="Content Placeholder 5"/>
          <p:cNvSpPr>
            <a:spLocks noGrp="1"/>
          </p:cNvSpPr>
          <p:nvPr>
            <p:ph sz="quarter" idx="4"/>
          </p:nvPr>
        </p:nvSpPr>
        <p:spPr>
          <a:xfrm>
            <a:off x="6364224" y="2532888"/>
            <a:ext cx="5166360" cy="3694176"/>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7" name="Date Placeholder 6"/>
          <p:cNvSpPr>
            <a:spLocks noGrp="1"/>
          </p:cNvSpPr>
          <p:nvPr>
            <p:ph type="dt" sz="half" idx="10"/>
          </p:nvPr>
        </p:nvSpPr>
        <p:spPr/>
        <p:txBody>
          <a:bodyPr/>
          <a:lstStyle/>
          <a:p>
            <a:r>
              <a:rPr lang="en-US" dirty="0"/>
              <a:t>7/1/20XX</a:t>
            </a:r>
            <a:endParaRPr lang="en-US" dirty="0"/>
          </a:p>
        </p:txBody>
      </p:sp>
      <p:sp>
        <p:nvSpPr>
          <p:cNvPr id="8" name="Footer Placeholder 7"/>
          <p:cNvSpPr>
            <a:spLocks noGrp="1"/>
          </p:cNvSpPr>
          <p:nvPr>
            <p:ph type="ftr" sz="quarter" idx="11"/>
          </p:nvPr>
        </p:nvSpPr>
        <p:spPr/>
        <p:txBody>
          <a:bodyPr/>
          <a:lstStyle/>
          <a:p>
            <a:r>
              <a:rPr lang="en-US" dirty="0"/>
              <a:t>Pitch deck title</a:t>
            </a:r>
            <a:endParaRPr lang="en-US" dirty="0"/>
          </a:p>
        </p:txBody>
      </p:sp>
      <p:sp>
        <p:nvSpPr>
          <p:cNvPr id="9" name="Slide Number Placeholder 8"/>
          <p:cNvSpPr>
            <a:spLocks noGrp="1"/>
          </p:cNvSpPr>
          <p:nvPr>
            <p:ph type="sldNum" sz="quarter" idx="12"/>
          </p:nvPr>
        </p:nvSpPr>
        <p:spPr/>
        <p:txBody>
          <a:bodyPr/>
          <a:lstStyle/>
          <a:p>
            <a:fld id="{B5CEABB6-07DC-46E8-9B57-56EC44A396E5}" type="slidenum">
              <a:rPr lang="en-US" smtClean="0"/>
            </a:fld>
            <a:endParaRPr lang="en-US" dirty="0"/>
          </a:p>
        </p:txBody>
      </p:sp>
      <p:sp>
        <p:nvSpPr>
          <p:cNvPr id="10" name="Text Placeholder 9"/>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endParaRPr lang="en-US" dirty="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p:cNvSpPr>
            <a:spLocks noGrp="1"/>
          </p:cNvSpPr>
          <p:nvPr>
            <p:ph type="ftr" sz="quarter" idx="10"/>
          </p:nvPr>
        </p:nvSpPr>
        <p:spPr/>
        <p:txBody>
          <a:bodyPr/>
          <a:lstStyle>
            <a:lvl1pPr>
              <a:defRPr>
                <a:solidFill>
                  <a:schemeClr val="tx1"/>
                </a:solidFill>
              </a:defRPr>
            </a:lvl1pPr>
          </a:lstStyle>
          <a:p>
            <a:r>
              <a:rPr lang="en-ZA" dirty="0"/>
              <a:t>Pitch deck title</a:t>
            </a:r>
            <a:endParaRPr lang="en-ZA" dirty="0"/>
          </a:p>
        </p:txBody>
      </p:sp>
      <p:sp>
        <p:nvSpPr>
          <p:cNvPr id="7" name="Slide Number Placeholder 6"/>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fld>
            <a:endParaRPr lang="en-ZA" dirty="0"/>
          </a:p>
        </p:txBody>
      </p:sp>
      <p:sp>
        <p:nvSpPr>
          <p:cNvPr id="39" name="Text Placeholder 10"/>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endParaRPr lang="en-US" dirty="0"/>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915924" y="1825625"/>
            <a:ext cx="10360152"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7/1/20XX</a:t>
            </a:r>
            <a:endParaRPr lang="en-US" dirty="0"/>
          </a:p>
        </p:txBody>
      </p:sp>
      <p:sp>
        <p:nvSpPr>
          <p:cNvPr id="4" name="Footer Placeholder 3"/>
          <p:cNvSpPr>
            <a:spLocks noGrp="1"/>
          </p:cNvSpPr>
          <p:nvPr>
            <p:ph type="ftr" sz="quarter" idx="11"/>
          </p:nvPr>
        </p:nvSpPr>
        <p:spPr/>
        <p:txBody>
          <a:bodyPr/>
          <a:lstStyle/>
          <a:p>
            <a:r>
              <a:rPr lang="en-US" dirty="0"/>
              <a:t>Pitch deck title</a:t>
            </a:r>
            <a:endParaRPr lang="en-US" dirty="0"/>
          </a:p>
        </p:txBody>
      </p:sp>
      <p:sp>
        <p:nvSpPr>
          <p:cNvPr id="5" name="Slide Number Placeholder 4"/>
          <p:cNvSpPr>
            <a:spLocks noGrp="1"/>
          </p:cNvSpPr>
          <p:nvPr>
            <p:ph type="sldNum" sz="quarter" idx="12"/>
          </p:nvPr>
        </p:nvSpPr>
        <p:spPr/>
        <p:txBody>
          <a:bodyPr/>
          <a:lstStyle/>
          <a:p>
            <a:fld id="{B5CEABB6-07DC-46E8-9B57-56EC44A396E5}" type="slidenum">
              <a:rPr lang="en-US" smtClean="0"/>
            </a:fld>
            <a:endParaRPr lang="en-US" dirty="0"/>
          </a:p>
        </p:txBody>
      </p:sp>
      <p:sp>
        <p:nvSpPr>
          <p:cNvPr id="6" name="Rectangle 5"/>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9" name="Text Placeholder 7"/>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1" name="Picture Placeholder 10"/>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4" name="Text Placeholder 7"/>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5" name="Picture Placeholder 10"/>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8" name="Text Placeholder 7"/>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9" name="Picture Placeholder 10"/>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2" name="Text Placeholder 7"/>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3" name="Picture Placeholder 10"/>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dirty="0"/>
              <a:t>7/1/20XX</a:t>
            </a:r>
            <a:endParaRPr lang="en-US" dirty="0"/>
          </a:p>
        </p:txBody>
      </p:sp>
      <p:sp>
        <p:nvSpPr>
          <p:cNvPr id="4" name="Footer Placeholder 3"/>
          <p:cNvSpPr>
            <a:spLocks noGrp="1"/>
          </p:cNvSpPr>
          <p:nvPr>
            <p:ph type="ftr" sz="quarter" idx="11"/>
          </p:nvPr>
        </p:nvSpPr>
        <p:spPr/>
        <p:txBody>
          <a:bodyPr/>
          <a:lstStyle/>
          <a:p>
            <a:r>
              <a:rPr lang="en-US" dirty="0"/>
              <a:t>Pitch deck title</a:t>
            </a:r>
            <a:endParaRPr lang="en-US" dirty="0"/>
          </a:p>
        </p:txBody>
      </p:sp>
      <p:sp>
        <p:nvSpPr>
          <p:cNvPr id="5" name="Slide Number Placeholder 4"/>
          <p:cNvSpPr>
            <a:spLocks noGrp="1"/>
          </p:cNvSpPr>
          <p:nvPr>
            <p:ph type="sldNum" sz="quarter" idx="12"/>
          </p:nvPr>
        </p:nvSpPr>
        <p:spPr/>
        <p:txBody>
          <a:bodyPr/>
          <a:lstStyle/>
          <a:p>
            <a:fld id="{B5CEABB6-07DC-46E8-9B57-56EC44A396E5}" type="slidenum">
              <a:rPr lang="en-US" smtClean="0"/>
            </a:fld>
            <a:endParaRPr lang="en-US" dirty="0"/>
          </a:p>
        </p:txBody>
      </p:sp>
      <p:sp>
        <p:nvSpPr>
          <p:cNvPr id="8" name="Text Placeholder 7"/>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9" name="Text Placeholder 7"/>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3" name="Text Placeholder 7"/>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4" name="Text Placeholder 7"/>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17" name="Text Placeholder 7"/>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18" name="Text Placeholder 7"/>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1" name="Text Placeholder 7"/>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2" name="Text Placeholder 7"/>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5" name="Text Placeholder 7"/>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26" name="Text Placeholder 7"/>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29" name="Text Placeholder 7"/>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0" name="Text Placeholder 7"/>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33" name="Text Placeholder 7"/>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4" name="Text Placeholder 7"/>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37" name="Text Placeholder 7"/>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endParaRPr lang="en-US" dirty="0"/>
          </a:p>
        </p:txBody>
      </p:sp>
      <p:sp>
        <p:nvSpPr>
          <p:cNvPr id="38" name="Text Placeholder 7"/>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endParaRPr lang="en-US" dirty="0"/>
          </a:p>
        </p:txBody>
      </p:sp>
      <p:sp>
        <p:nvSpPr>
          <p:cNvPr id="54" name="Rectangle 53"/>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7" name="Content Placeholder 6"/>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8" name="Content Placeholder 6"/>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9" name="Content Placeholder 6"/>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0" name="Content Placeholder 6"/>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1" name="Text Placeholder 10"/>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2" name="Text Placeholder 12"/>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3" name="Text Placeholder 10"/>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4" name="Text Placeholder 12"/>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5" name="Text Placeholder 10"/>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6" name="Text Placeholder 12"/>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7" name="Text Placeholder 10"/>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endParaRPr lang="en-US" dirty="0"/>
          </a:p>
        </p:txBody>
      </p:sp>
      <p:sp>
        <p:nvSpPr>
          <p:cNvPr id="18" name="Text Placeholder 12"/>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19" name="Text Placeholder 12"/>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0" name="Text Placeholder 12"/>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1" name="Text Placeholder 12"/>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
        <p:nvSpPr>
          <p:cNvPr id="22" name="Text Placeholder 12"/>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endParaRPr lang="en-US" dirty="0"/>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p:cNvGrpSpPr/>
          <p:nvPr userDrawn="1"/>
        </p:nvGrpSpPr>
        <p:grpSpPr>
          <a:xfrm>
            <a:off x="0" y="603504"/>
            <a:ext cx="5438616" cy="6260724"/>
            <a:chOff x="0" y="603504"/>
            <a:chExt cx="5438616" cy="6260724"/>
          </a:xfrm>
        </p:grpSpPr>
        <p:sp>
          <p:nvSpPr>
            <p:cNvPr id="9" name="Freeform: Shape 8"/>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p:cNvSpPr>
            <a:spLocks noGrp="1"/>
          </p:cNvSpPr>
          <p:nvPr>
            <p:ph type="title" hasCustomPrompt="1"/>
          </p:nvPr>
        </p:nvSpPr>
        <p:spPr>
          <a:xfrm>
            <a:off x="6117864" y="1289304"/>
            <a:ext cx="5486400" cy="1325563"/>
          </a:xfrm>
        </p:spPr>
        <p:txBody>
          <a:bodyPr/>
          <a:lstStyle/>
          <a:p>
            <a:r>
              <a:rPr lang="en-US" dirty="0"/>
              <a:t>CLICK TO EDIT TITLE</a:t>
            </a:r>
            <a:endParaRPr lang="en-US" dirty="0"/>
          </a:p>
        </p:txBody>
      </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
        <p:nvSpPr>
          <p:cNvPr id="675" name="Text Placeholder 7"/>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5898F52-2787-4BA2-BBBC-9395E9F86D50}"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hasCustomPrompt="1"/>
          </p:nvPr>
        </p:nvSpPr>
        <p:spPr>
          <a:xfrm>
            <a:off x="1353312" y="1755648"/>
            <a:ext cx="4306824" cy="1325563"/>
          </a:xfrm>
        </p:spPr>
        <p:txBody>
          <a:bodyPr anchor="b" anchorCtr="0"/>
          <a:lstStyle/>
          <a:p>
            <a:r>
              <a:rPr lang="en-US" dirty="0"/>
              <a:t>CLICK TO EDIT MASTER TITLE STYLE</a:t>
            </a:r>
            <a:endParaRPr lang="en-US" dirty="0"/>
          </a:p>
        </p:txBody>
      </p:sp>
      <p:sp>
        <p:nvSpPr>
          <p:cNvPr id="14" name="Text Placeholder 13"/>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endParaRPr lang="en-US" dirty="0"/>
          </a:p>
        </p:txBody>
      </p:sp>
      <p:grpSp>
        <p:nvGrpSpPr>
          <p:cNvPr id="10" name="Picture Placeholder 44" descr="abstract colorful illustration of buildings"/>
          <p:cNvGrpSpPr/>
          <p:nvPr userDrawn="1"/>
        </p:nvGrpSpPr>
        <p:grpSpPr>
          <a:xfrm>
            <a:off x="2861990" y="447912"/>
            <a:ext cx="9332044" cy="6419365"/>
            <a:chOff x="2861990" y="447912"/>
            <a:chExt cx="9332044" cy="6419365"/>
          </a:xfrm>
        </p:grpSpPr>
        <p:sp>
          <p:nvSpPr>
            <p:cNvPr id="11" name="Freeform: Shape 10"/>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p:cNvSpPr>
            <a:spLocks noGrp="1"/>
          </p:cNvSpPr>
          <p:nvPr>
            <p:ph type="dt" sz="half" idx="10"/>
          </p:nvPr>
        </p:nvSpPr>
        <p:spPr/>
        <p:txBody>
          <a:bodyPr/>
          <a:lstStyle/>
          <a:p>
            <a:r>
              <a:rPr lang="en-US" dirty="0"/>
              <a:t>7/1/20XX</a:t>
            </a:r>
            <a:endParaRPr lang="en-US" dirty="0"/>
          </a:p>
        </p:txBody>
      </p:sp>
      <p:sp>
        <p:nvSpPr>
          <p:cNvPr id="5" name="Footer Placeholder 4"/>
          <p:cNvSpPr>
            <a:spLocks noGrp="1"/>
          </p:cNvSpPr>
          <p:nvPr>
            <p:ph type="ftr" sz="quarter" idx="11"/>
          </p:nvPr>
        </p:nvSpPr>
        <p:spPr/>
        <p:txBody>
          <a:bodyPr/>
          <a:lstStyle/>
          <a:p>
            <a:r>
              <a:rPr lang="en-US" dirty="0"/>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p:txBody>
          <a:bodyPr/>
          <a:lstStyle/>
          <a:p>
            <a:r>
              <a:rPr lang="en-US" dirty="0"/>
              <a:t>7/1/20XX</a:t>
            </a:r>
            <a:endParaRPr lang="en-US" dirty="0"/>
          </a:p>
        </p:txBody>
      </p:sp>
      <p:sp>
        <p:nvSpPr>
          <p:cNvPr id="6" name="Footer Placeholder 5"/>
          <p:cNvSpPr>
            <a:spLocks noGrp="1"/>
          </p:cNvSpPr>
          <p:nvPr>
            <p:ph type="ftr" sz="quarter" idx="11"/>
          </p:nvPr>
        </p:nvSpPr>
        <p:spPr/>
        <p:txBody>
          <a:bodyPr/>
          <a:lstStyle/>
          <a:p>
            <a:r>
              <a:rPr lang="en-US" dirty="0"/>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r>
              <a:rPr lang="en-US" dirty="0"/>
              <a:t>7/1/20XX</a:t>
            </a:r>
            <a:endParaRPr lang="en-US" dirty="0"/>
          </a:p>
        </p:txBody>
      </p:sp>
      <p:sp>
        <p:nvSpPr>
          <p:cNvPr id="6" name="Footer Placeholder 5"/>
          <p:cNvSpPr>
            <a:spLocks noGrp="1"/>
          </p:cNvSpPr>
          <p:nvPr>
            <p:ph type="ftr" sz="quarter" idx="11"/>
          </p:nvPr>
        </p:nvSpPr>
        <p:spPr/>
        <p:txBody>
          <a:bodyPr/>
          <a:lstStyle/>
          <a:p>
            <a:r>
              <a:rPr lang="en-US" dirty="0"/>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fld>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p:txBody>
          <a:bodyPr/>
          <a:lstStyle/>
          <a:p>
            <a:fld id="{B5898F52-2787-4BA2-BBBC-9395E9F86D50}"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C8B8A27-DF03-4546-BA93-21C967D57E5C}" type="slidenum">
              <a:rPr lang="en-US" smtClean="0"/>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 Type="http://schemas.openxmlformats.org/officeDocument/2006/relationships/slideLayout" Target="../slideLayouts/slideLayout13.xml"/><Relationship Id="rId12" Type="http://schemas.openxmlformats.org/officeDocument/2006/relationships/theme" Target="../theme/theme2.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1.xml"/><Relationship Id="rId8" Type="http://schemas.openxmlformats.org/officeDocument/2006/relationships/slideLayout" Target="../slideLayouts/slideLayout30.xml"/><Relationship Id="rId7" Type="http://schemas.openxmlformats.org/officeDocument/2006/relationships/slideLayout" Target="../slideLayouts/slideLayout29.xml"/><Relationship Id="rId6" Type="http://schemas.openxmlformats.org/officeDocument/2006/relationships/slideLayout" Target="../slideLayouts/slideLayout28.xml"/><Relationship Id="rId5" Type="http://schemas.openxmlformats.org/officeDocument/2006/relationships/slideLayout" Target="../slideLayouts/slideLayout27.xml"/><Relationship Id="rId4" Type="http://schemas.openxmlformats.org/officeDocument/2006/relationships/slideLayout" Target="../slideLayouts/slideLayout26.xml"/><Relationship Id="rId3" Type="http://schemas.openxmlformats.org/officeDocument/2006/relationships/slideLayout" Target="../slideLayouts/slideLayout25.xml"/><Relationship Id="rId2" Type="http://schemas.openxmlformats.org/officeDocument/2006/relationships/slideLayout" Target="../slideLayouts/slideLayout24.xml"/><Relationship Id="rId12" Type="http://schemas.openxmlformats.org/officeDocument/2006/relationships/theme" Target="../theme/theme3.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2.xml"/><Relationship Id="rId8" Type="http://schemas.openxmlformats.org/officeDocument/2006/relationships/slideLayout" Target="../slideLayouts/slideLayout41.xml"/><Relationship Id="rId7" Type="http://schemas.openxmlformats.org/officeDocument/2006/relationships/slideLayout" Target="../slideLayouts/slideLayout40.xml"/><Relationship Id="rId6" Type="http://schemas.openxmlformats.org/officeDocument/2006/relationships/slideLayout" Target="../slideLayouts/slideLayout39.xml"/><Relationship Id="rId5" Type="http://schemas.openxmlformats.org/officeDocument/2006/relationships/slideLayout" Target="../slideLayouts/slideLayout38.xml"/><Relationship Id="rId4" Type="http://schemas.openxmlformats.org/officeDocument/2006/relationships/slideLayout" Target="../slideLayouts/slideLayout37.xml"/><Relationship Id="rId3" Type="http://schemas.openxmlformats.org/officeDocument/2006/relationships/slideLayout" Target="../slideLayouts/slideLayout36.xml"/><Relationship Id="rId2" Type="http://schemas.openxmlformats.org/officeDocument/2006/relationships/slideLayout" Target="../slideLayouts/slideLayout35.xml"/><Relationship Id="rId17" Type="http://schemas.openxmlformats.org/officeDocument/2006/relationships/theme" Target="../theme/theme4.xml"/><Relationship Id="rId16" Type="http://schemas.openxmlformats.org/officeDocument/2006/relationships/slideLayout" Target="../slideLayouts/slideLayout49.xml"/><Relationship Id="rId15" Type="http://schemas.openxmlformats.org/officeDocument/2006/relationships/slideLayout" Target="../slideLayouts/slideLayout48.xml"/><Relationship Id="rId14" Type="http://schemas.openxmlformats.org/officeDocument/2006/relationships/slideLayout" Target="../slideLayouts/slideLayout47.xml"/><Relationship Id="rId13" Type="http://schemas.openxmlformats.org/officeDocument/2006/relationships/slideLayout" Target="../slideLayouts/slideLayout46.xml"/><Relationship Id="rId12" Type="http://schemas.openxmlformats.org/officeDocument/2006/relationships/slideLayout" Target="../slideLayouts/slideLayout45.xml"/><Relationship Id="rId11" Type="http://schemas.openxmlformats.org/officeDocument/2006/relationships/slideLayout" Target="../slideLayouts/slideLayout44.xml"/><Relationship Id="rId10" Type="http://schemas.openxmlformats.org/officeDocument/2006/relationships/slideLayout" Target="../slideLayouts/slideLayout43.xml"/><Relationship Id="rId1"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58.xml"/><Relationship Id="rId8" Type="http://schemas.openxmlformats.org/officeDocument/2006/relationships/slideLayout" Target="../slideLayouts/slideLayout57.xml"/><Relationship Id="rId7" Type="http://schemas.openxmlformats.org/officeDocument/2006/relationships/slideLayout" Target="../slideLayouts/slideLayout56.xml"/><Relationship Id="rId6" Type="http://schemas.openxmlformats.org/officeDocument/2006/relationships/slideLayout" Target="../slideLayouts/slideLayout55.xml"/><Relationship Id="rId5" Type="http://schemas.openxmlformats.org/officeDocument/2006/relationships/slideLayout" Target="../slideLayouts/slideLayout54.xml"/><Relationship Id="rId4" Type="http://schemas.openxmlformats.org/officeDocument/2006/relationships/slideLayout" Target="../slideLayouts/slideLayout53.xml"/><Relationship Id="rId3" Type="http://schemas.openxmlformats.org/officeDocument/2006/relationships/slideLayout" Target="../slideLayouts/slideLayout52.xml"/><Relationship Id="rId24" Type="http://schemas.openxmlformats.org/officeDocument/2006/relationships/theme" Target="../theme/theme5.xml"/><Relationship Id="rId23" Type="http://schemas.openxmlformats.org/officeDocument/2006/relationships/slideLayout" Target="../slideLayouts/slideLayout72.xml"/><Relationship Id="rId22" Type="http://schemas.openxmlformats.org/officeDocument/2006/relationships/slideLayout" Target="../slideLayouts/slideLayout71.xml"/><Relationship Id="rId21" Type="http://schemas.openxmlformats.org/officeDocument/2006/relationships/slideLayout" Target="../slideLayouts/slideLayout70.xml"/><Relationship Id="rId20" Type="http://schemas.openxmlformats.org/officeDocument/2006/relationships/slideLayout" Target="../slideLayouts/slideLayout69.xml"/><Relationship Id="rId2" Type="http://schemas.openxmlformats.org/officeDocument/2006/relationships/slideLayout" Target="../slideLayouts/slideLayout51.xml"/><Relationship Id="rId19" Type="http://schemas.openxmlformats.org/officeDocument/2006/relationships/slideLayout" Target="../slideLayouts/slideLayout68.xml"/><Relationship Id="rId18" Type="http://schemas.openxmlformats.org/officeDocument/2006/relationships/slideLayout" Target="../slideLayouts/slideLayout67.xml"/><Relationship Id="rId17" Type="http://schemas.openxmlformats.org/officeDocument/2006/relationships/slideLayout" Target="../slideLayouts/slideLayout66.xml"/><Relationship Id="rId16" Type="http://schemas.openxmlformats.org/officeDocument/2006/relationships/slideLayout" Target="../slideLayouts/slideLayout65.xml"/><Relationship Id="rId15" Type="http://schemas.openxmlformats.org/officeDocument/2006/relationships/slideLayout" Target="../slideLayouts/slideLayout64.xml"/><Relationship Id="rId14" Type="http://schemas.openxmlformats.org/officeDocument/2006/relationships/slideLayout" Target="../slideLayouts/slideLayout63.xml"/><Relationship Id="rId13" Type="http://schemas.openxmlformats.org/officeDocument/2006/relationships/slideLayout" Target="../slideLayouts/slideLayout62.xml"/><Relationship Id="rId12" Type="http://schemas.openxmlformats.org/officeDocument/2006/relationships/slideLayout" Target="../slideLayouts/slideLayout61.xml"/><Relationship Id="rId11" Type="http://schemas.openxmlformats.org/officeDocument/2006/relationships/slideLayout" Target="../slideLayouts/slideLayout60.xml"/><Relationship Id="rId10" Type="http://schemas.openxmlformats.org/officeDocument/2006/relationships/slideLayout" Target="../slideLayouts/slideLayout59.xml"/><Relationship Id="rId1" Type="http://schemas.openxmlformats.org/officeDocument/2006/relationships/slideLayout" Target="../slideLayouts/slideLayout5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11096450" y="13394"/>
            <a:ext cx="494218" cy="6814823"/>
            <a:chOff x="11096450" y="13394"/>
            <a:chExt cx="494218" cy="6814823"/>
          </a:xfrm>
          <a:solidFill>
            <a:schemeClr val="bg2">
              <a:lumMod val="90000"/>
            </a:schemeClr>
          </a:solidFill>
        </p:grpSpPr>
        <p:sp>
          <p:nvSpPr>
            <p:cNvPr id="8"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9"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0"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1"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2"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3"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4"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5"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6"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7"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8"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19"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0"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1"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2"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3"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4"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5"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6"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7"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8"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29"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0"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1"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2"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3"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4"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5"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6"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7"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8"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39"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0"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1"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2"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3"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4"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5"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6"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7"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8"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49"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0"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1"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2"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3"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4"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5"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6"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7"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8"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59"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0"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1"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2"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3"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sp>
          <p:nvSpPr>
            <p:cNvPr id="64"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endParaRPr lang="en-US">
                <a:solidFill>
                  <a:schemeClr val="tx2"/>
                </a:solidFill>
              </a:endParaRPr>
            </a:p>
          </p:txBody>
        </p:sp>
      </p:grpSp>
      <p:sp>
        <p:nvSpPr>
          <p:cNvPr id="2" name="Title Placeholder 1"/>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endParaRPr lang="en-US" dirty="0"/>
          </a:p>
        </p:txBody>
      </p:sp>
      <p:sp>
        <p:nvSpPr>
          <p:cNvPr id="3" name="Text Placeholder 2"/>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endParaRPr lang="en-US" dirty="0"/>
          </a:p>
          <a:p>
            <a:pPr lvl="1"/>
            <a:r>
              <a:rPr lang="en-US" dirty="0"/>
              <a:t>Second level</a:t>
            </a:r>
            <a:endParaRPr lang="en-US" dirty="0"/>
          </a:p>
          <a:p>
            <a:pPr lvl="2"/>
            <a:r>
              <a:rPr lang="en-US" dirty="0"/>
              <a:t>Third level</a:t>
            </a:r>
            <a:endParaRPr lang="en-US" dirty="0"/>
          </a:p>
          <a:p>
            <a:pPr lvl="3"/>
            <a:r>
              <a:rPr lang="en-US" dirty="0"/>
              <a:t>Fourth level</a:t>
            </a:r>
            <a:endParaRPr lang="en-US" dirty="0"/>
          </a:p>
          <a:p>
            <a:pPr lvl="4"/>
            <a:r>
              <a:rPr lang="en-US" dirty="0"/>
              <a:t>Fifth level</a:t>
            </a:r>
            <a:endParaRPr lang="en-US" dirty="0"/>
          </a:p>
        </p:txBody>
      </p:sp>
      <p:sp>
        <p:nvSpPr>
          <p:cNvPr id="4" name="Date Placeholder 3"/>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fld>
            <a:endParaRPr lang="en-US" dirty="0"/>
          </a:p>
        </p:txBody>
      </p:sp>
      <p:sp>
        <p:nvSpPr>
          <p:cNvPr id="5" name="Footer Placeholder 4"/>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p>
        </p:txBody>
      </p:sp>
      <p:sp>
        <p:nvSpPr>
          <p:cNvPr id="6" name="Slide Number Placeholder 5"/>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326D7AA-6EF9-4B5F-A6AA-4B13FF737C95}" type="datetimeFigureOut">
              <a:rPr lang="en-US" smtClean="0"/>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EBDD3A-7CAA-4C60-920B-1AFEA723DFF4}"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useBgFill="1">
        <p:nvSpPr>
          <p:cNvPr id="9" name="Rectangle 8"/>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p:nvSpPr>
        <p:spPr>
          <a:xfrm>
            <a:off x="234696" y="237744"/>
            <a:ext cx="11722608" cy="6382512"/>
          </a:xfrm>
          <a:prstGeom prst="rect">
            <a:avLst/>
          </a:prstGeom>
          <a:solidFill>
            <a:schemeClr val="bg1">
              <a:lumMod val="75000"/>
              <a:alpha val="60000"/>
            </a:schemeClr>
          </a:solidFill>
          <a:ln w="6350" cap="flat" cmpd="sng" algn="ctr">
            <a:noFill/>
            <a:prstDash val="solid"/>
          </a:ln>
          <a:effectLst>
            <a:softEdge rad="0"/>
          </a:effectLst>
        </p:spPr>
      </p:sp>
      <p:sp>
        <p:nvSpPr>
          <p:cNvPr id="8" name="Rectangle 7"/>
          <p:cNvSpPr/>
          <p:nvPr/>
        </p:nvSpPr>
        <p:spPr>
          <a:xfrm>
            <a:off x="371856" y="374904"/>
            <a:ext cx="11448288" cy="6108192"/>
          </a:xfrm>
          <a:prstGeom prst="rect">
            <a:avLst/>
          </a:prstGeom>
          <a:noFill/>
          <a:ln w="6350" cap="sq" cmpd="sng" algn="ctr">
            <a:solidFill>
              <a:schemeClr val="tx1">
                <a:lumMod val="85000"/>
                <a:lumOff val="15000"/>
              </a:schemeClr>
            </a:solidFill>
            <a:prstDash val="solid"/>
            <a:miter lim="800000"/>
          </a:ln>
          <a:effectLst/>
        </p:spPr>
      </p:sp>
      <p:sp>
        <p:nvSpPr>
          <p:cNvPr id="2" name="Title Placeholder 1"/>
          <p:cNvSpPr>
            <a:spLocks noGrp="1"/>
          </p:cNvSpPr>
          <p:nvPr>
            <p:ph type="title"/>
          </p:nvPr>
        </p:nvSpPr>
        <p:spPr>
          <a:xfrm>
            <a:off x="1066800" y="642594"/>
            <a:ext cx="10058400" cy="13716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66800" y="2103120"/>
            <a:ext cx="10058400" cy="3849624"/>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7256794" y="6035040"/>
            <a:ext cx="2893045"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F6FA2B21-3FCD-4721-B95C-427943F61125}" type="datetime1">
              <a:rPr lang="en-US" smtClean="0"/>
            </a:fld>
            <a:endParaRPr lang="en-US" dirty="0"/>
          </a:p>
        </p:txBody>
      </p:sp>
      <p:sp>
        <p:nvSpPr>
          <p:cNvPr id="5" name="Footer Placeholder 4"/>
          <p:cNvSpPr>
            <a:spLocks noGrp="1"/>
          </p:cNvSpPr>
          <p:nvPr>
            <p:ph type="ftr" sz="quarter" idx="3"/>
          </p:nvPr>
        </p:nvSpPr>
        <p:spPr>
          <a:xfrm>
            <a:off x="1066800" y="6035040"/>
            <a:ext cx="5816600" cy="365760"/>
          </a:xfrm>
          <a:prstGeom prst="rect">
            <a:avLst/>
          </a:prstGeom>
        </p:spPr>
        <p:txBody>
          <a:bodyPr vert="horz" lIns="91440" tIns="45720" rIns="91440" bIns="45720" rtlCol="0" anchor="b"/>
          <a:lstStyle>
            <a:lvl1pPr algn="l">
              <a:defRPr sz="800">
                <a:solidFill>
                  <a:schemeClr val="tx1">
                    <a:lumMod val="85000"/>
                    <a:lumOff val="15000"/>
                  </a:schemeClr>
                </a:solidFill>
              </a:defRPr>
            </a:lvl1pPr>
          </a:lstStyle>
          <a:p>
            <a:endParaRPr lang="en-US" dirty="0"/>
          </a:p>
        </p:txBody>
      </p:sp>
      <p:sp>
        <p:nvSpPr>
          <p:cNvPr id="6" name="Slide Number Placeholder 5"/>
          <p:cNvSpPr>
            <a:spLocks noGrp="1"/>
          </p:cNvSpPr>
          <p:nvPr>
            <p:ph type="sldNum" sz="quarter" idx="4"/>
          </p:nvPr>
        </p:nvSpPr>
        <p:spPr>
          <a:xfrm>
            <a:off x="10287000" y="6035040"/>
            <a:ext cx="838200" cy="365760"/>
          </a:xfrm>
          <a:prstGeom prst="rect">
            <a:avLst/>
          </a:prstGeom>
        </p:spPr>
        <p:txBody>
          <a:bodyPr vert="horz" lIns="91440" tIns="45720" rIns="91440" bIns="45720" rtlCol="0" anchor="b"/>
          <a:lstStyle>
            <a:lvl1pPr algn="r">
              <a:defRPr sz="800">
                <a:solidFill>
                  <a:schemeClr val="tx1">
                    <a:lumMod val="75000"/>
                    <a:lumOff val="25000"/>
                  </a:schemeClr>
                </a:solidFill>
              </a:defRPr>
            </a:lvl1pPr>
          </a:lstStyle>
          <a:p>
            <a:fld id="{34B7E4EF-A1BD-40F4-AB7B-04F084DD991D}"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lvl1pPr algn="l" defTabSz="914400" rtl="0" eaLnBrk="1" latinLnBrk="0" hangingPunct="1">
        <a:lnSpc>
          <a:spcPct val="90000"/>
        </a:lnSpc>
        <a:spcBef>
          <a:spcPct val="0"/>
        </a:spcBef>
        <a:buNone/>
        <a:defRPr lang="en-US" sz="4000" i="0" kern="1200" cap="none" spc="0" baseline="0" dirty="0">
          <a:solidFill>
            <a:schemeClr val="tx1">
              <a:lumMod val="85000"/>
              <a:lumOff val="15000"/>
            </a:schemeClr>
          </a:solidFill>
          <a:effectLst/>
          <a:latin typeface="+mj-lt"/>
          <a:ea typeface="+mn-ea"/>
          <a:cs typeface="+mn-cs"/>
        </a:defRPr>
      </a:lvl1pPr>
    </p:titleStyle>
    <p:bodyStyle>
      <a:lvl1pPr marL="182880" indent="-182880" algn="l" defTabSz="914400" rtl="0" eaLnBrk="1" latinLnBrk="0" hangingPunct="1">
        <a:lnSpc>
          <a:spcPct val="110000"/>
        </a:lnSpc>
        <a:spcBef>
          <a:spcPts val="900"/>
        </a:spcBef>
        <a:spcAft>
          <a:spcPts val="0"/>
        </a:spcAft>
        <a:buClr>
          <a:schemeClr val="tx1">
            <a:lumMod val="85000"/>
            <a:lumOff val="15000"/>
          </a:schemeClr>
        </a:buClr>
        <a:buFont typeface="Garamond" panose="02020404030301010803" pitchFamily="18" charset="0"/>
        <a:buChar char="◦"/>
        <a:defRPr sz="1500" kern="1200">
          <a:solidFill>
            <a:schemeClr val="tx1"/>
          </a:solidFill>
          <a:latin typeface="+mn-lt"/>
          <a:ea typeface="+mn-ea"/>
          <a:cs typeface="+mn-cs"/>
        </a:defRPr>
      </a:lvl1pPr>
      <a:lvl2pPr marL="45720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300" kern="1200">
          <a:solidFill>
            <a:schemeClr val="tx1"/>
          </a:solidFill>
          <a:latin typeface="+mn-lt"/>
          <a:ea typeface="+mn-ea"/>
          <a:cs typeface="+mn-cs"/>
        </a:defRPr>
      </a:lvl2pPr>
      <a:lvl3pPr marL="73152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3pPr>
      <a:lvl4pPr marL="100584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4pPr>
      <a:lvl5pPr marL="1280160" indent="-18288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200" kern="1200">
          <a:solidFill>
            <a:schemeClr val="tx1"/>
          </a:solidFill>
          <a:latin typeface="+mn-lt"/>
          <a:ea typeface="+mn-ea"/>
          <a:cs typeface="+mn-cs"/>
        </a:defRPr>
      </a:lvl5pPr>
      <a:lvl6pPr marL="160020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6pPr>
      <a:lvl7pPr marL="1899920"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7pPr>
      <a:lvl8pPr marL="220027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8pPr>
      <a:lvl9pPr marL="2499995" indent="-228600" algn="l" defTabSz="914400" rtl="0" eaLnBrk="1" latinLnBrk="0" hangingPunct="1">
        <a:lnSpc>
          <a:spcPct val="100000"/>
        </a:lnSpc>
        <a:spcBef>
          <a:spcPts val="500"/>
        </a:spcBef>
        <a:buClr>
          <a:schemeClr val="tx1">
            <a:lumMod val="85000"/>
            <a:lumOff val="15000"/>
          </a:schemeClr>
        </a:buClr>
        <a:buFont typeface="Garamond" panose="02020404030301010803" pitchFamily="18"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dirty="0"/>
              <a:t>9/3/20XX</a:t>
            </a:r>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dirty="0"/>
              <a:t>Presentation Title</a:t>
            </a:r>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9713C8C-8E70-45D5-AE59-23E60168254E}"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Lst>
  <p:hf hdr="0"/>
  <p:txStyles>
    <p:titleStyle>
      <a:lvl1pPr algn="l" defTabSz="914400" rtl="0" eaLnBrk="1" latinLnBrk="0" hangingPunct="1">
        <a:lnSpc>
          <a:spcPct val="90000"/>
        </a:lnSpc>
        <a:spcBef>
          <a:spcPct val="0"/>
        </a:spcBef>
        <a:buNone/>
        <a:defRPr sz="4400" i="1" kern="1200">
          <a:solidFill>
            <a:schemeClr val="tx1"/>
          </a:solidFill>
          <a:latin typeface="+mj-lt"/>
          <a:ea typeface="+mj-ea"/>
          <a:cs typeface="+mj-cs"/>
        </a:defRPr>
      </a:lvl1pPr>
    </p:titleStyle>
    <p:body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 id="2147483713" r:id="rId12"/>
    <p:sldLayoutId id="2147483714" r:id="rId13"/>
    <p:sldLayoutId id="2147483715" r:id="rId14"/>
    <p:sldLayoutId id="2147483716" r:id="rId15"/>
    <p:sldLayoutId id="2147483717" r:id="rId16"/>
    <p:sldLayoutId id="2147483718" r:id="rId17"/>
    <p:sldLayoutId id="2147483719" r:id="rId18"/>
    <p:sldLayoutId id="2147483720" r:id="rId19"/>
    <p:sldLayoutId id="2147483721" r:id="rId20"/>
    <p:sldLayoutId id="2147483722" r:id="rId21"/>
    <p:sldLayoutId id="2147483723" r:id="rId22"/>
    <p:sldLayoutId id="2147483724"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comments" Target="../comments/comment1.xml"/><Relationship Id="rId3" Type="http://schemas.openxmlformats.org/officeDocument/2006/relationships/slideLayout" Target="../slideLayouts/slideLayout1.xml"/><Relationship Id="rId2" Type="http://schemas.openxmlformats.org/officeDocument/2006/relationships/image" Target="../media/image3.jpeg"/><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1.png"/></Relationships>
</file>

<file path=ppt/slides/_rels/slide16.xml.rels><?xml version="1.0" encoding="UTF-8" standalone="yes"?>
<Relationships xmlns="http://schemas.openxmlformats.org/package/2006/relationships"><Relationship Id="rId5" Type="http://schemas.openxmlformats.org/officeDocument/2006/relationships/slideLayout" Target="../slideLayouts/slideLayout24.xml"/><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12.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8" Type="http://schemas.openxmlformats.org/officeDocument/2006/relationships/slideLayout" Target="../slideLayouts/slideLayout24.xml"/><Relationship Id="rId7" Type="http://schemas.openxmlformats.org/officeDocument/2006/relationships/image" Target="../media/image12.png"/><Relationship Id="rId6" Type="http://schemas.microsoft.com/office/2007/relationships/media" Target="../media/media1.mp4"/><Relationship Id="rId5" Type="http://schemas.openxmlformats.org/officeDocument/2006/relationships/video" Target="../media/media1.mp4"/><Relationship Id="rId4" Type="http://schemas.openxmlformats.org/officeDocument/2006/relationships/image" Target="../media/image11.png"/><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image" Target="../media/image8.png"/></Relationships>
</file>

<file path=ppt/slides/_rels/slide21.xml.rels><?xml version="1.0" encoding="UTF-8" standalone="yes"?>
<Relationships xmlns="http://schemas.openxmlformats.org/package/2006/relationships"><Relationship Id="rId6" Type="http://schemas.openxmlformats.org/officeDocument/2006/relationships/slideLayout" Target="../slideLayouts/slideLayout24.xml"/><Relationship Id="rId5" Type="http://schemas.openxmlformats.org/officeDocument/2006/relationships/image" Target="../media/image23.png"/><Relationship Id="rId4" Type="http://schemas.openxmlformats.org/officeDocument/2006/relationships/image" Target="../media/image22.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8.png"/></Relationships>
</file>

<file path=ppt/slides/_rels/slide22.xml.rels><?xml version="1.0" encoding="UTF-8" standalone="yes"?>
<Relationships xmlns="http://schemas.openxmlformats.org/package/2006/relationships"><Relationship Id="rId6" Type="http://schemas.openxmlformats.org/officeDocument/2006/relationships/slideLayout" Target="../slideLayouts/slideLayout24.xml"/><Relationship Id="rId5" Type="http://schemas.openxmlformats.org/officeDocument/2006/relationships/image" Target="../media/image23.png"/><Relationship Id="rId4" Type="http://schemas.openxmlformats.org/officeDocument/2006/relationships/image" Target="../media/image22.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8.png"/></Relationships>
</file>

<file path=ppt/slides/_rels/slide23.xml.rels><?xml version="1.0" encoding="UTF-8" standalone="yes"?>
<Relationships xmlns="http://schemas.openxmlformats.org/package/2006/relationships"><Relationship Id="rId5" Type="http://schemas.openxmlformats.org/officeDocument/2006/relationships/slideLayout" Target="../slideLayouts/slideLayout24.xml"/><Relationship Id="rId4" Type="http://schemas.openxmlformats.org/officeDocument/2006/relationships/image" Target="../media/image23.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9" Type="http://schemas.microsoft.com/office/2007/relationships/media" Target="../media/media1.mp4"/><Relationship Id="rId8" Type="http://schemas.openxmlformats.org/officeDocument/2006/relationships/video" Target="../media/media1.mp4"/><Relationship Id="rId7" Type="http://schemas.openxmlformats.org/officeDocument/2006/relationships/image" Target="../media/image3.svg"/><Relationship Id="rId6" Type="http://schemas.openxmlformats.org/officeDocument/2006/relationships/image" Target="../media/image11.png"/><Relationship Id="rId5" Type="http://schemas.openxmlformats.org/officeDocument/2006/relationships/image" Target="../media/image2.svg"/><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1.svg"/><Relationship Id="rId11" Type="http://schemas.openxmlformats.org/officeDocument/2006/relationships/slideLayout" Target="../slideLayouts/slideLayout24.xml"/><Relationship Id="rId10" Type="http://schemas.openxmlformats.org/officeDocument/2006/relationships/image" Target="../media/image12.png"/><Relationship Id="rId1"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image" Target="../media/image13.png"/></Relationships>
</file>

<file path=ppt/slides/_rels/slide5.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5.svg"/><Relationship Id="rId5" Type="http://schemas.openxmlformats.org/officeDocument/2006/relationships/image" Target="../media/image18.png"/><Relationship Id="rId4" Type="http://schemas.openxmlformats.org/officeDocument/2006/relationships/image" Target="../media/image17.png"/><Relationship Id="rId3" Type="http://schemas.openxmlformats.org/officeDocument/2006/relationships/image" Target="../media/image4.svg"/><Relationship Id="rId2" Type="http://schemas.openxmlformats.org/officeDocument/2006/relationships/image" Target="../media/image16.png"/><Relationship Id="rId1" Type="http://schemas.openxmlformats.org/officeDocument/2006/relationships/image" Target="../media/image15.png"/></Relationships>
</file>

<file path=ppt/slides/_rels/slide6.xml.rels><?xml version="1.0" encoding="UTF-8" standalone="yes"?>
<Relationships xmlns="http://schemas.openxmlformats.org/package/2006/relationships"><Relationship Id="rId7" Type="http://schemas.openxmlformats.org/officeDocument/2006/relationships/slideLayout" Target="../slideLayouts/slideLayout2.xml"/><Relationship Id="rId6" Type="http://schemas.openxmlformats.org/officeDocument/2006/relationships/image" Target="../media/image5.svg"/><Relationship Id="rId5" Type="http://schemas.openxmlformats.org/officeDocument/2006/relationships/image" Target="../media/image18.png"/><Relationship Id="rId4" Type="http://schemas.openxmlformats.org/officeDocument/2006/relationships/image" Target="../media/image17.png"/><Relationship Id="rId3" Type="http://schemas.openxmlformats.org/officeDocument/2006/relationships/image" Target="../media/image4.svg"/><Relationship Id="rId2" Type="http://schemas.openxmlformats.org/officeDocument/2006/relationships/image" Target="../media/image16.png"/><Relationship Id="rId1" Type="http://schemas.openxmlformats.org/officeDocument/2006/relationships/image" Target="../media/image15.png"/></Relationships>
</file>

<file path=ppt/slides/_rels/slide7.xml.rels><?xml version="1.0" encoding="UTF-8" standalone="yes"?>
<Relationships xmlns="http://schemas.openxmlformats.org/package/2006/relationships"><Relationship Id="rId7" Type="http://schemas.openxmlformats.org/officeDocument/2006/relationships/notesSlide" Target="../notesSlides/notesSlide2.xml"/><Relationship Id="rId6" Type="http://schemas.openxmlformats.org/officeDocument/2006/relationships/slideLayout" Target="../slideLayouts/slideLayout2.xml"/><Relationship Id="rId5" Type="http://schemas.microsoft.com/office/2007/relationships/hdphoto" Target="../media/image20.wdp"/><Relationship Id="rId4" Type="http://schemas.openxmlformats.org/officeDocument/2006/relationships/image" Target="../media/image19.png"/><Relationship Id="rId3" Type="http://schemas.openxmlformats.org/officeDocument/2006/relationships/image" Target="../media/image4.svg"/><Relationship Id="rId2" Type="http://schemas.openxmlformats.org/officeDocument/2006/relationships/image" Target="../media/image16.png"/><Relationship Id="rId1" Type="http://schemas.openxmlformats.org/officeDocument/2006/relationships/image" Target="../media/image15.png"/></Relationships>
</file>

<file path=ppt/slides/_rels/slide8.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microsoft.com/office/2007/relationships/hdphoto" Target="../media/image20.wdp"/><Relationship Id="rId4" Type="http://schemas.openxmlformats.org/officeDocument/2006/relationships/image" Target="../media/image19.png"/><Relationship Id="rId3" Type="http://schemas.openxmlformats.org/officeDocument/2006/relationships/image" Target="../media/image4.svg"/><Relationship Id="rId2" Type="http://schemas.openxmlformats.org/officeDocument/2006/relationships/image" Target="../media/image16.png"/><Relationship Id="rId1" Type="http://schemas.openxmlformats.org/officeDocument/2006/relationships/image" Target="../media/image15.png"/></Relationships>
</file>

<file path=ppt/slides/_rels/slide9.xml.rels><?xml version="1.0" encoding="UTF-8" standalone="yes"?>
<Relationships xmlns="http://schemas.openxmlformats.org/package/2006/relationships"><Relationship Id="rId9" Type="http://schemas.microsoft.com/office/2007/relationships/media" Target="../media/media1.mp4"/><Relationship Id="rId8" Type="http://schemas.openxmlformats.org/officeDocument/2006/relationships/video" Target="../media/media1.mp4"/><Relationship Id="rId7" Type="http://schemas.openxmlformats.org/officeDocument/2006/relationships/image" Target="../media/image3.svg"/><Relationship Id="rId6" Type="http://schemas.openxmlformats.org/officeDocument/2006/relationships/image" Target="../media/image11.png"/><Relationship Id="rId5" Type="http://schemas.openxmlformats.org/officeDocument/2006/relationships/image" Target="../media/image2.svg"/><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1.svg"/><Relationship Id="rId11" Type="http://schemas.openxmlformats.org/officeDocument/2006/relationships/slideLayout" Target="../slideLayouts/slideLayout24.xml"/><Relationship Id="rId10" Type="http://schemas.openxmlformats.org/officeDocument/2006/relationships/image" Target="../media/image12.png"/><Relationship Id="rId1"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4">
            <a:lumMod val="60000"/>
            <a:lumOff val="40000"/>
          </a:schemeClr>
        </a:solidFill>
        <a:effectLst/>
      </p:bgPr>
    </p:bg>
    <p:spTree>
      <p:nvGrpSpPr>
        <p:cNvPr id="1" name=""/>
        <p:cNvGrpSpPr/>
        <p:nvPr/>
      </p:nvGrpSpPr>
      <p:grpSpPr>
        <a:xfrm>
          <a:off x="0" y="0"/>
          <a:ext cx="0" cy="0"/>
          <a:chOff x="0" y="0"/>
          <a:chExt cx="0" cy="0"/>
        </a:xfrm>
      </p:grpSpPr>
      <p:sp useBgFill="1">
        <p:nvSpPr>
          <p:cNvPr id="24" name="Rectangle 23"/>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spcBef>
                <a:spcPts val="0"/>
              </a:spcBef>
              <a:spcAft>
                <a:spcPts val="0"/>
              </a:spcAft>
            </a:pPr>
            <a:r>
              <a:rPr lang="en-US" sz="4000" b="1" i="1" dirty="0" smtClean="0">
                <a:solidFill>
                  <a:srgbClr val="C00000"/>
                </a:solidFill>
                <a:latin typeface="Times New Roman" panose="02020603050405020304" pitchFamily="18" charset="0"/>
                <a:cs typeface="Times New Roman" panose="02020603050405020304" pitchFamily="18" charset="0"/>
                <a:sym typeface="+mn-ea"/>
              </a:rPr>
              <a:t>BÀI 4: TỰ SỰ TRONG TRUYỆN THƠ DÂN GIAN VÀ TRONG THƠ TRỮ TÌNH</a:t>
            </a:r>
            <a:r>
              <a:rPr lang="en-US" sz="3200" b="1" i="1" dirty="0" smtClean="0">
                <a:solidFill>
                  <a:srgbClr val="C00000"/>
                </a:solidFill>
                <a:latin typeface="Times New Roman" panose="02020603050405020304" pitchFamily="18" charset="0"/>
                <a:cs typeface="Times New Roman" panose="02020603050405020304" pitchFamily="18" charset="0"/>
                <a:sym typeface="+mn-ea"/>
              </a:rPr>
              <a:t> </a:t>
            </a:r>
            <a:endParaRPr lang="en-US" sz="3200">
              <a:latin typeface="Times New Roman" panose="02020603050405020304" pitchFamily="18" charset="0"/>
              <a:cs typeface="Times New Roman" panose="02020603050405020304" pitchFamily="18" charset="0"/>
            </a:endParaRPr>
          </a:p>
        </p:txBody>
      </p:sp>
      <p:sp>
        <p:nvSpPr>
          <p:cNvPr id="2" name="Title 1"/>
          <p:cNvSpPr>
            <a:spLocks noGrp="1"/>
          </p:cNvSpPr>
          <p:nvPr>
            <p:ph type="ctrTitle"/>
          </p:nvPr>
        </p:nvSpPr>
        <p:spPr>
          <a:xfrm>
            <a:off x="1143000" y="806450"/>
            <a:ext cx="10320655" cy="2987040"/>
          </a:xfrm>
        </p:spPr>
        <p:txBody>
          <a:bodyPr anchor="b">
            <a:noAutofit/>
          </a:bodyPr>
          <a:lstStyle/>
          <a:p>
            <a:pPr>
              <a:lnSpc>
                <a:spcPct val="150000"/>
              </a:lnSpc>
              <a:spcBef>
                <a:spcPts val="0"/>
              </a:spcBef>
              <a:spcAft>
                <a:spcPts val="0"/>
              </a:spcAft>
            </a:pP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br>
              <a:rPr lang="en-US" b="1" i="1" dirty="0" smtClean="0">
                <a:solidFill>
                  <a:srgbClr val="C00000"/>
                </a:solidFill>
                <a:latin typeface="Times New Roman" panose="02020603050405020304" pitchFamily="18" charset="0"/>
                <a:cs typeface="Times New Roman" panose="02020603050405020304" pitchFamily="18" charset="0"/>
              </a:rPr>
            </a:br>
            <a:endParaRPr lang="en-US" b="1" i="1" dirty="0" smtClean="0">
              <a:solidFill>
                <a:srgbClr val="C00000"/>
              </a:solidFill>
              <a:latin typeface="Times New Roman" panose="02020603050405020304" pitchFamily="18" charset="0"/>
              <a:cs typeface="Times New Roman" panose="02020603050405020304" pitchFamily="18" charset="0"/>
            </a:endParaRPr>
          </a:p>
        </p:txBody>
      </p:sp>
      <p:pic>
        <p:nvPicPr>
          <p:cNvPr id="270" name="Picture 269"/>
          <p:cNvPicPr>
            <a:picLocks noChangeAspect="1"/>
          </p:cNvPicPr>
          <p:nvPr/>
        </p:nvPicPr>
        <p:blipFill>
          <a:blip r:embed="rId1"/>
          <a:srcRect l="8115" t="97278" r="91487" b="1958"/>
          <a:stretch>
            <a:fillRect/>
          </a:stretch>
        </p:blipFill>
        <p:spPr>
          <a:xfrm>
            <a:off x="3518855" y="6245579"/>
            <a:ext cx="15603" cy="21295"/>
          </a:xfrm>
          <a:custGeom>
            <a:avLst/>
            <a:gdLst>
              <a:gd name="connsiteX0" fmla="*/ 0 w 15603"/>
              <a:gd name="connsiteY0" fmla="*/ 0 h 21295"/>
              <a:gd name="connsiteX1" fmla="*/ 5023 w 15603"/>
              <a:gd name="connsiteY1" fmla="*/ 6759 h 21295"/>
              <a:gd name="connsiteX2" fmla="*/ 10017 w 15603"/>
              <a:gd name="connsiteY2" fmla="*/ 13904 h 21295"/>
              <a:gd name="connsiteX3" fmla="*/ 0 w 15603"/>
              <a:gd name="connsiteY3" fmla="*/ 0 h 21295"/>
            </a:gdLst>
            <a:ahLst/>
            <a:cxnLst>
              <a:cxn ang="0">
                <a:pos x="connsiteX0" y="connsiteY0"/>
              </a:cxn>
              <a:cxn ang="0">
                <a:pos x="connsiteX1" y="connsiteY1"/>
              </a:cxn>
              <a:cxn ang="0">
                <a:pos x="connsiteX2" y="connsiteY2"/>
              </a:cxn>
              <a:cxn ang="0">
                <a:pos x="connsiteX3" y="connsiteY3"/>
              </a:cxn>
            </a:cxnLst>
            <a:rect l="l" t="t" r="r" b="b"/>
            <a:pathLst>
              <a:path w="15603" h="21295">
                <a:moveTo>
                  <a:pt x="0" y="0"/>
                </a:moveTo>
                <a:lnTo>
                  <a:pt x="5023" y="6759"/>
                </a:lnTo>
                <a:cubicBezTo>
                  <a:pt x="19263" y="26016"/>
                  <a:pt x="17229" y="23682"/>
                  <a:pt x="10017" y="13904"/>
                </a:cubicBezTo>
                <a:lnTo>
                  <a:pt x="0" y="0"/>
                </a:lnTo>
                <a:close/>
              </a:path>
            </a:pathLst>
          </a:custGeom>
        </p:spPr>
      </p:pic>
      <p:pic>
        <p:nvPicPr>
          <p:cNvPr id="269" name="Picture 268"/>
          <p:cNvPicPr>
            <a:picLocks noChangeAspect="1"/>
          </p:cNvPicPr>
          <p:nvPr/>
        </p:nvPicPr>
        <p:blipFill>
          <a:blip r:embed="rId1"/>
          <a:srcRect l="11983" t="100000" r="87218" b="-1256"/>
          <a:stretch>
            <a:fillRect/>
          </a:stretch>
        </p:blipFill>
        <p:spPr>
          <a:xfrm>
            <a:off x="3670618" y="6321422"/>
            <a:ext cx="31370" cy="34990"/>
          </a:xfrm>
          <a:custGeom>
            <a:avLst/>
            <a:gdLst>
              <a:gd name="connsiteX0" fmla="*/ 0 w 31370"/>
              <a:gd name="connsiteY0" fmla="*/ 0 h 34990"/>
              <a:gd name="connsiteX1" fmla="*/ 2212 w 31370"/>
              <a:gd name="connsiteY1" fmla="*/ 0 h 34990"/>
              <a:gd name="connsiteX2" fmla="*/ 31370 w 31370"/>
              <a:gd name="connsiteY2" fmla="*/ 34990 h 34990"/>
              <a:gd name="connsiteX3" fmla="*/ 0 w 31370"/>
              <a:gd name="connsiteY3" fmla="*/ 0 h 34990"/>
            </a:gdLst>
            <a:ahLst/>
            <a:cxnLst>
              <a:cxn ang="0">
                <a:pos x="connsiteX0" y="connsiteY0"/>
              </a:cxn>
              <a:cxn ang="0">
                <a:pos x="connsiteX1" y="connsiteY1"/>
              </a:cxn>
              <a:cxn ang="0">
                <a:pos x="connsiteX2" y="connsiteY2"/>
              </a:cxn>
              <a:cxn ang="0">
                <a:pos x="connsiteX3" y="connsiteY3"/>
              </a:cxn>
            </a:cxnLst>
            <a:rect l="l" t="t" r="r" b="b"/>
            <a:pathLst>
              <a:path w="31370" h="34990">
                <a:moveTo>
                  <a:pt x="0" y="0"/>
                </a:moveTo>
                <a:lnTo>
                  <a:pt x="2212" y="0"/>
                </a:lnTo>
                <a:lnTo>
                  <a:pt x="31370" y="34990"/>
                </a:lnTo>
                <a:lnTo>
                  <a:pt x="0" y="0"/>
                </a:lnTo>
                <a:close/>
              </a:path>
            </a:pathLst>
          </a:custGeom>
        </p:spPr>
      </p:pic>
      <p:pic>
        <p:nvPicPr>
          <p:cNvPr id="268" name="Picture 267"/>
          <p:cNvPicPr>
            <a:picLocks noChangeAspect="1"/>
          </p:cNvPicPr>
          <p:nvPr/>
        </p:nvPicPr>
        <p:blipFill>
          <a:blip r:embed="rId1"/>
          <a:srcRect l="56735" t="-1022" r="39698" b="100000"/>
          <a:stretch>
            <a:fillRect/>
          </a:stretch>
        </p:blipFill>
        <p:spPr>
          <a:xfrm>
            <a:off x="5426828" y="3506680"/>
            <a:ext cx="140005" cy="28489"/>
          </a:xfrm>
          <a:custGeom>
            <a:avLst/>
            <a:gdLst>
              <a:gd name="connsiteX0" fmla="*/ 77328 w 140005"/>
              <a:gd name="connsiteY0" fmla="*/ 0 h 28489"/>
              <a:gd name="connsiteX1" fmla="*/ 140005 w 140005"/>
              <a:gd name="connsiteY1" fmla="*/ 28489 h 28489"/>
              <a:gd name="connsiteX2" fmla="*/ 0 w 140005"/>
              <a:gd name="connsiteY2" fmla="*/ 28489 h 28489"/>
              <a:gd name="connsiteX3" fmla="*/ 77328 w 140005"/>
              <a:gd name="connsiteY3" fmla="*/ 0 h 28489"/>
            </a:gdLst>
            <a:ahLst/>
            <a:cxnLst>
              <a:cxn ang="0">
                <a:pos x="connsiteX0" y="connsiteY0"/>
              </a:cxn>
              <a:cxn ang="0">
                <a:pos x="connsiteX1" y="connsiteY1"/>
              </a:cxn>
              <a:cxn ang="0">
                <a:pos x="connsiteX2" y="connsiteY2"/>
              </a:cxn>
              <a:cxn ang="0">
                <a:pos x="connsiteX3" y="connsiteY3"/>
              </a:cxn>
            </a:cxnLst>
            <a:rect l="l" t="t" r="r" b="b"/>
            <a:pathLst>
              <a:path w="140005" h="28489">
                <a:moveTo>
                  <a:pt x="77328" y="0"/>
                </a:moveTo>
                <a:lnTo>
                  <a:pt x="140005" y="28489"/>
                </a:lnTo>
                <a:lnTo>
                  <a:pt x="0" y="28489"/>
                </a:lnTo>
                <a:lnTo>
                  <a:pt x="77328" y="0"/>
                </a:lnTo>
                <a:close/>
              </a:path>
            </a:pathLst>
          </a:custGeom>
        </p:spPr>
      </p:pic>
      <p:pic>
        <p:nvPicPr>
          <p:cNvPr id="265" name="Picture 264"/>
          <p:cNvPicPr>
            <a:picLocks noChangeAspect="1"/>
          </p:cNvPicPr>
          <p:nvPr/>
        </p:nvPicPr>
        <p:blipFill>
          <a:blip r:embed="rId1"/>
          <a:srcRect l="6895" t="92016" r="88819" b="1260"/>
          <a:stretch>
            <a:fillRect/>
          </a:stretch>
        </p:blipFill>
        <p:spPr>
          <a:xfrm>
            <a:off x="3470962" y="6098959"/>
            <a:ext cx="168183" cy="187358"/>
          </a:xfrm>
          <a:custGeom>
            <a:avLst/>
            <a:gdLst>
              <a:gd name="connsiteX0" fmla="*/ 208 w 168183"/>
              <a:gd name="connsiteY0" fmla="*/ 0 h 187358"/>
              <a:gd name="connsiteX1" fmla="*/ 168183 w 168183"/>
              <a:gd name="connsiteY1" fmla="*/ 187358 h 187358"/>
              <a:gd name="connsiteX2" fmla="*/ 77382 w 168183"/>
              <a:gd name="connsiteY2" fmla="*/ 104559 h 187358"/>
              <a:gd name="connsiteX3" fmla="*/ 0 w 168183"/>
              <a:gd name="connsiteY3" fmla="*/ 26617 h 187358"/>
              <a:gd name="connsiteX4" fmla="*/ 76 w 168183"/>
              <a:gd name="connsiteY4" fmla="*/ 20375 h 187358"/>
              <a:gd name="connsiteX5" fmla="*/ 208 w 168183"/>
              <a:gd name="connsiteY5" fmla="*/ 0 h 18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83" h="187358">
                <a:moveTo>
                  <a:pt x="208" y="0"/>
                </a:moveTo>
                <a:lnTo>
                  <a:pt x="168183" y="187358"/>
                </a:lnTo>
                <a:lnTo>
                  <a:pt x="77382" y="104559"/>
                </a:lnTo>
                <a:lnTo>
                  <a:pt x="0" y="26617"/>
                </a:lnTo>
                <a:lnTo>
                  <a:pt x="76" y="20375"/>
                </a:lnTo>
                <a:cubicBezTo>
                  <a:pt x="145" y="14894"/>
                  <a:pt x="208" y="8242"/>
                  <a:pt x="208" y="0"/>
                </a:cubicBezTo>
                <a:close/>
              </a:path>
            </a:pathLst>
          </a:custGeom>
        </p:spPr>
      </p:pic>
      <p:pic>
        <p:nvPicPr>
          <p:cNvPr id="264" name="Picture 263"/>
          <p:cNvPicPr>
            <a:picLocks noChangeAspect="1"/>
          </p:cNvPicPr>
          <p:nvPr/>
        </p:nvPicPr>
        <p:blipFill>
          <a:blip r:embed="rId1"/>
          <a:srcRect l="11181" t="98740" r="87961"/>
          <a:stretch>
            <a:fillRect/>
          </a:stretch>
        </p:blipFill>
        <p:spPr>
          <a:xfrm>
            <a:off x="3639144" y="6286317"/>
            <a:ext cx="33686" cy="35105"/>
          </a:xfrm>
          <a:custGeom>
            <a:avLst/>
            <a:gdLst>
              <a:gd name="connsiteX0" fmla="*/ 0 w 33686"/>
              <a:gd name="connsiteY0" fmla="*/ 0 h 35105"/>
              <a:gd name="connsiteX1" fmla="*/ 18456 w 33686"/>
              <a:gd name="connsiteY1" fmla="*/ 16829 h 35105"/>
              <a:gd name="connsiteX2" fmla="*/ 33686 w 33686"/>
              <a:gd name="connsiteY2" fmla="*/ 35105 h 35105"/>
              <a:gd name="connsiteX3" fmla="*/ 31474 w 33686"/>
              <a:gd name="connsiteY3" fmla="*/ 35105 h 35105"/>
              <a:gd name="connsiteX4" fmla="*/ 0 w 33686"/>
              <a:gd name="connsiteY4" fmla="*/ 0 h 35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86" h="35105">
                <a:moveTo>
                  <a:pt x="0" y="0"/>
                </a:moveTo>
                <a:lnTo>
                  <a:pt x="18456" y="16829"/>
                </a:lnTo>
                <a:lnTo>
                  <a:pt x="33686" y="35105"/>
                </a:lnTo>
                <a:lnTo>
                  <a:pt x="31474" y="35105"/>
                </a:lnTo>
                <a:lnTo>
                  <a:pt x="0" y="0"/>
                </a:lnTo>
                <a:close/>
              </a:path>
            </a:pathLst>
          </a:custGeom>
        </p:spPr>
      </p:pic>
      <p:pic>
        <p:nvPicPr>
          <p:cNvPr id="263" name="Picture 262"/>
          <p:cNvPicPr>
            <a:picLocks noChangeAspect="1"/>
          </p:cNvPicPr>
          <p:nvPr/>
        </p:nvPicPr>
        <p:blipFill>
          <a:blip r:embed="rId1"/>
          <a:srcRect l="10104" t="100000" r="56716" b="-3412"/>
          <a:stretch>
            <a:fillRect/>
          </a:stretch>
        </p:blipFill>
        <p:spPr>
          <a:xfrm>
            <a:off x="3596909" y="6321422"/>
            <a:ext cx="1302066" cy="95069"/>
          </a:xfrm>
          <a:custGeom>
            <a:avLst/>
            <a:gdLst>
              <a:gd name="connsiteX0" fmla="*/ 0 w 1302066"/>
              <a:gd name="connsiteY0" fmla="*/ 0 h 95069"/>
              <a:gd name="connsiteX1" fmla="*/ 73709 w 1302066"/>
              <a:gd name="connsiteY1" fmla="*/ 0 h 95069"/>
              <a:gd name="connsiteX2" fmla="*/ 105079 w 1302066"/>
              <a:gd name="connsiteY2" fmla="*/ 34990 h 95069"/>
              <a:gd name="connsiteX3" fmla="*/ 75921 w 1302066"/>
              <a:gd name="connsiteY3" fmla="*/ 0 h 95069"/>
              <a:gd name="connsiteX4" fmla="*/ 1302066 w 1302066"/>
              <a:gd name="connsiteY4" fmla="*/ 0 h 95069"/>
              <a:gd name="connsiteX5" fmla="*/ 1284176 w 1302066"/>
              <a:gd name="connsiteY5" fmla="*/ 6215 h 95069"/>
              <a:gd name="connsiteX6" fmla="*/ 1188155 w 1302066"/>
              <a:gd name="connsiteY6" fmla="*/ 34990 h 95069"/>
              <a:gd name="connsiteX7" fmla="*/ 1046112 w 1302066"/>
              <a:gd name="connsiteY7" fmla="*/ 52745 h 95069"/>
              <a:gd name="connsiteX8" fmla="*/ 983969 w 1302066"/>
              <a:gd name="connsiteY8" fmla="*/ 61623 h 95069"/>
              <a:gd name="connsiteX9" fmla="*/ 94552 w 1302066"/>
              <a:gd name="connsiteY9" fmla="*/ 46268 h 95069"/>
              <a:gd name="connsiteX10" fmla="*/ 0 w 1302066"/>
              <a:gd name="connsiteY10" fmla="*/ 0 h 95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2066" h="95069">
                <a:moveTo>
                  <a:pt x="0" y="0"/>
                </a:moveTo>
                <a:lnTo>
                  <a:pt x="73709" y="0"/>
                </a:lnTo>
                <a:lnTo>
                  <a:pt x="105079" y="34990"/>
                </a:lnTo>
                <a:lnTo>
                  <a:pt x="75921" y="0"/>
                </a:lnTo>
                <a:lnTo>
                  <a:pt x="1302066" y="0"/>
                </a:lnTo>
                <a:lnTo>
                  <a:pt x="1284176" y="6215"/>
                </a:lnTo>
                <a:cubicBezTo>
                  <a:pt x="1256613" y="15796"/>
                  <a:pt x="1209544" y="31782"/>
                  <a:pt x="1188155" y="34990"/>
                </a:cubicBezTo>
                <a:cubicBezTo>
                  <a:pt x="1140967" y="42068"/>
                  <a:pt x="1093427" y="46573"/>
                  <a:pt x="1046112" y="52745"/>
                </a:cubicBezTo>
                <a:cubicBezTo>
                  <a:pt x="1025363" y="55451"/>
                  <a:pt x="1004683" y="58664"/>
                  <a:pt x="983969" y="61623"/>
                </a:cubicBezTo>
                <a:cubicBezTo>
                  <a:pt x="804827" y="59795"/>
                  <a:pt x="381932" y="147327"/>
                  <a:pt x="94552" y="46268"/>
                </a:cubicBezTo>
                <a:lnTo>
                  <a:pt x="0" y="0"/>
                </a:lnTo>
                <a:close/>
              </a:path>
            </a:pathLst>
          </a:custGeom>
        </p:spPr>
      </p:pic>
      <p:pic>
        <p:nvPicPr>
          <p:cNvPr id="261" name="Picture 260"/>
          <p:cNvPicPr>
            <a:picLocks noChangeAspect="1"/>
          </p:cNvPicPr>
          <p:nvPr/>
        </p:nvPicPr>
        <p:blipFill>
          <a:blip r:embed="rId2"/>
          <a:srcRect l="67373" t="-10055" r="25705" b="100000"/>
          <a:stretch>
            <a:fillRect/>
          </a:stretch>
        </p:blipFill>
        <p:spPr>
          <a:xfrm>
            <a:off x="2426615" y="2306920"/>
            <a:ext cx="185698" cy="368911"/>
          </a:xfrm>
          <a:custGeom>
            <a:avLst/>
            <a:gdLst>
              <a:gd name="connsiteX0" fmla="*/ 185698 w 185698"/>
              <a:gd name="connsiteY0" fmla="*/ 0 h 368911"/>
              <a:gd name="connsiteX1" fmla="*/ 165755 w 185698"/>
              <a:gd name="connsiteY1" fmla="*/ 368911 h 368911"/>
              <a:gd name="connsiteX2" fmla="*/ 0 w 185698"/>
              <a:gd name="connsiteY2" fmla="*/ 368911 h 368911"/>
              <a:gd name="connsiteX3" fmla="*/ 185698 w 185698"/>
              <a:gd name="connsiteY3" fmla="*/ 0 h 368911"/>
            </a:gdLst>
            <a:ahLst/>
            <a:cxnLst>
              <a:cxn ang="0">
                <a:pos x="connsiteX0" y="connsiteY0"/>
              </a:cxn>
              <a:cxn ang="0">
                <a:pos x="connsiteX1" y="connsiteY1"/>
              </a:cxn>
              <a:cxn ang="0">
                <a:pos x="connsiteX2" y="connsiteY2"/>
              </a:cxn>
              <a:cxn ang="0">
                <a:pos x="connsiteX3" y="connsiteY3"/>
              </a:cxn>
            </a:cxnLst>
            <a:rect l="l" t="t" r="r" b="b"/>
            <a:pathLst>
              <a:path w="185698" h="368911">
                <a:moveTo>
                  <a:pt x="185698" y="0"/>
                </a:moveTo>
                <a:lnTo>
                  <a:pt x="165755" y="368911"/>
                </a:lnTo>
                <a:lnTo>
                  <a:pt x="0" y="368911"/>
                </a:lnTo>
                <a:lnTo>
                  <a:pt x="185698" y="0"/>
                </a:lnTo>
                <a:close/>
              </a:path>
            </a:pathLst>
          </a:custGeom>
        </p:spPr>
      </p:pic>
      <p:pic>
        <p:nvPicPr>
          <p:cNvPr id="258" name="Picture 257"/>
          <p:cNvPicPr>
            <a:picLocks noChangeAspect="1"/>
          </p:cNvPicPr>
          <p:nvPr/>
        </p:nvPicPr>
        <p:blipFill>
          <a:blip r:embed="rId2"/>
          <a:srcRect l="-12871" t="3122" r="100000" b="81877"/>
          <a:stretch>
            <a:fillRect/>
          </a:stretch>
        </p:blipFill>
        <p:spPr>
          <a:xfrm>
            <a:off x="273826" y="2790382"/>
            <a:ext cx="345301" cy="550342"/>
          </a:xfrm>
          <a:custGeom>
            <a:avLst/>
            <a:gdLst>
              <a:gd name="connsiteX0" fmla="*/ 0 w 345301"/>
              <a:gd name="connsiteY0" fmla="*/ 0 h 550342"/>
              <a:gd name="connsiteX1" fmla="*/ 345301 w 345301"/>
              <a:gd name="connsiteY1" fmla="*/ 255237 h 550342"/>
              <a:gd name="connsiteX2" fmla="*/ 345301 w 345301"/>
              <a:gd name="connsiteY2" fmla="*/ 550342 h 550342"/>
              <a:gd name="connsiteX3" fmla="*/ 0 w 345301"/>
              <a:gd name="connsiteY3" fmla="*/ 0 h 550342"/>
            </a:gdLst>
            <a:ahLst/>
            <a:cxnLst>
              <a:cxn ang="0">
                <a:pos x="connsiteX0" y="connsiteY0"/>
              </a:cxn>
              <a:cxn ang="0">
                <a:pos x="connsiteX1" y="connsiteY1"/>
              </a:cxn>
              <a:cxn ang="0">
                <a:pos x="connsiteX2" y="connsiteY2"/>
              </a:cxn>
              <a:cxn ang="0">
                <a:pos x="connsiteX3" y="connsiteY3"/>
              </a:cxn>
            </a:cxnLst>
            <a:rect l="l" t="t" r="r" b="b"/>
            <a:pathLst>
              <a:path w="345301" h="550342">
                <a:moveTo>
                  <a:pt x="0" y="0"/>
                </a:moveTo>
                <a:lnTo>
                  <a:pt x="345301" y="255237"/>
                </a:lnTo>
                <a:lnTo>
                  <a:pt x="345301" y="550342"/>
                </a:lnTo>
                <a:lnTo>
                  <a:pt x="0" y="0"/>
                </a:lnTo>
                <a:close/>
              </a:path>
            </a:pathLst>
          </a:custGeom>
        </p:spPr>
      </p:pic>
      <p:pic>
        <p:nvPicPr>
          <p:cNvPr id="256" name="Picture 255"/>
          <p:cNvPicPr>
            <a:picLocks noChangeAspect="1"/>
          </p:cNvPicPr>
          <p:nvPr/>
        </p:nvPicPr>
        <p:blipFill>
          <a:blip r:embed="rId2"/>
          <a:srcRect l="100000" t="34088" r="-14792" b="54096"/>
          <a:stretch>
            <a:fillRect/>
          </a:stretch>
        </p:blipFill>
        <p:spPr>
          <a:xfrm>
            <a:off x="3301940" y="3926434"/>
            <a:ext cx="396831" cy="433534"/>
          </a:xfrm>
          <a:custGeom>
            <a:avLst/>
            <a:gdLst>
              <a:gd name="connsiteX0" fmla="*/ 0 w 396831"/>
              <a:gd name="connsiteY0" fmla="*/ 0 h 433534"/>
              <a:gd name="connsiteX1" fmla="*/ 396831 w 396831"/>
              <a:gd name="connsiteY1" fmla="*/ 94620 h 433534"/>
              <a:gd name="connsiteX2" fmla="*/ 0 w 396831"/>
              <a:gd name="connsiteY2" fmla="*/ 433534 h 433534"/>
              <a:gd name="connsiteX3" fmla="*/ 0 w 396831"/>
              <a:gd name="connsiteY3" fmla="*/ 0 h 433534"/>
            </a:gdLst>
            <a:ahLst/>
            <a:cxnLst>
              <a:cxn ang="0">
                <a:pos x="connsiteX0" y="connsiteY0"/>
              </a:cxn>
              <a:cxn ang="0">
                <a:pos x="connsiteX1" y="connsiteY1"/>
              </a:cxn>
              <a:cxn ang="0">
                <a:pos x="connsiteX2" y="connsiteY2"/>
              </a:cxn>
              <a:cxn ang="0">
                <a:pos x="connsiteX3" y="connsiteY3"/>
              </a:cxn>
            </a:cxnLst>
            <a:rect l="l" t="t" r="r" b="b"/>
            <a:pathLst>
              <a:path w="396831" h="433534">
                <a:moveTo>
                  <a:pt x="0" y="0"/>
                </a:moveTo>
                <a:lnTo>
                  <a:pt x="396831" y="94620"/>
                </a:lnTo>
                <a:lnTo>
                  <a:pt x="0" y="433534"/>
                </a:lnTo>
                <a:lnTo>
                  <a:pt x="0" y="0"/>
                </a:lnTo>
                <a:close/>
              </a:path>
            </a:pathLst>
          </a:custGeom>
        </p:spPr>
      </p:pic>
      <p:pic>
        <p:nvPicPr>
          <p:cNvPr id="255" name="Picture 254"/>
          <p:cNvPicPr>
            <a:picLocks noChangeAspect="1"/>
          </p:cNvPicPr>
          <p:nvPr/>
        </p:nvPicPr>
        <p:blipFill>
          <a:blip r:embed="rId2"/>
          <a:srcRect l="-15150" t="36365" r="100000" b="48598"/>
          <a:stretch>
            <a:fillRect/>
          </a:stretch>
        </p:blipFill>
        <p:spPr>
          <a:xfrm>
            <a:off x="212687" y="4009989"/>
            <a:ext cx="406440" cy="551679"/>
          </a:xfrm>
          <a:custGeom>
            <a:avLst/>
            <a:gdLst>
              <a:gd name="connsiteX0" fmla="*/ 406440 w 406440"/>
              <a:gd name="connsiteY0" fmla="*/ 0 h 551679"/>
              <a:gd name="connsiteX1" fmla="*/ 406440 w 406440"/>
              <a:gd name="connsiteY1" fmla="*/ 551679 h 551679"/>
              <a:gd name="connsiteX2" fmla="*/ 0 w 406440"/>
              <a:gd name="connsiteY2" fmla="*/ 111762 h 551679"/>
              <a:gd name="connsiteX3" fmla="*/ 406440 w 406440"/>
              <a:gd name="connsiteY3" fmla="*/ 0 h 551679"/>
            </a:gdLst>
            <a:ahLst/>
            <a:cxnLst>
              <a:cxn ang="0">
                <a:pos x="connsiteX0" y="connsiteY0"/>
              </a:cxn>
              <a:cxn ang="0">
                <a:pos x="connsiteX1" y="connsiteY1"/>
              </a:cxn>
              <a:cxn ang="0">
                <a:pos x="connsiteX2" y="connsiteY2"/>
              </a:cxn>
              <a:cxn ang="0">
                <a:pos x="connsiteX3" y="connsiteY3"/>
              </a:cxn>
            </a:cxnLst>
            <a:rect l="l" t="t" r="r" b="b"/>
            <a:pathLst>
              <a:path w="406440" h="551679">
                <a:moveTo>
                  <a:pt x="406440" y="0"/>
                </a:moveTo>
                <a:lnTo>
                  <a:pt x="406440" y="551679"/>
                </a:lnTo>
                <a:lnTo>
                  <a:pt x="0" y="111762"/>
                </a:lnTo>
                <a:lnTo>
                  <a:pt x="406440" y="0"/>
                </a:lnTo>
                <a:close/>
              </a:path>
            </a:pathLst>
          </a:custGeom>
        </p:spPr>
      </p:pic>
      <p:pic>
        <p:nvPicPr>
          <p:cNvPr id="252" name="Picture 251"/>
          <p:cNvPicPr>
            <a:picLocks noChangeAspect="1"/>
          </p:cNvPicPr>
          <p:nvPr/>
        </p:nvPicPr>
        <p:blipFill>
          <a:blip r:embed="rId2"/>
          <a:srcRect l="100000" t="54497" r="-17890" b="33745"/>
          <a:stretch>
            <a:fillRect/>
          </a:stretch>
        </p:blipFill>
        <p:spPr>
          <a:xfrm>
            <a:off x="3301940" y="4675226"/>
            <a:ext cx="479947" cy="431356"/>
          </a:xfrm>
          <a:custGeom>
            <a:avLst/>
            <a:gdLst>
              <a:gd name="connsiteX0" fmla="*/ 0 w 479947"/>
              <a:gd name="connsiteY0" fmla="*/ 0 h 431356"/>
              <a:gd name="connsiteX1" fmla="*/ 479947 w 479947"/>
              <a:gd name="connsiteY1" fmla="*/ 431356 h 431356"/>
              <a:gd name="connsiteX2" fmla="*/ 0 w 479947"/>
              <a:gd name="connsiteY2" fmla="*/ 386651 h 431356"/>
              <a:gd name="connsiteX3" fmla="*/ 0 w 479947"/>
              <a:gd name="connsiteY3" fmla="*/ 0 h 431356"/>
            </a:gdLst>
            <a:ahLst/>
            <a:cxnLst>
              <a:cxn ang="0">
                <a:pos x="connsiteX0" y="connsiteY0"/>
              </a:cxn>
              <a:cxn ang="0">
                <a:pos x="connsiteX1" y="connsiteY1"/>
              </a:cxn>
              <a:cxn ang="0">
                <a:pos x="connsiteX2" y="connsiteY2"/>
              </a:cxn>
              <a:cxn ang="0">
                <a:pos x="connsiteX3" y="connsiteY3"/>
              </a:cxn>
            </a:cxnLst>
            <a:rect l="l" t="t" r="r" b="b"/>
            <a:pathLst>
              <a:path w="479947" h="431356">
                <a:moveTo>
                  <a:pt x="0" y="0"/>
                </a:moveTo>
                <a:lnTo>
                  <a:pt x="479947" y="431356"/>
                </a:lnTo>
                <a:lnTo>
                  <a:pt x="0" y="386651"/>
                </a:lnTo>
                <a:lnTo>
                  <a:pt x="0" y="0"/>
                </a:lnTo>
                <a:close/>
              </a:path>
            </a:pathLst>
          </a:custGeom>
        </p:spPr>
      </p:pic>
      <p:pic>
        <p:nvPicPr>
          <p:cNvPr id="251" name="Picture 250"/>
          <p:cNvPicPr>
            <a:picLocks noChangeAspect="1"/>
          </p:cNvPicPr>
          <p:nvPr/>
        </p:nvPicPr>
        <p:blipFill>
          <a:blip r:embed="rId2"/>
          <a:srcRect l="-14318" t="63238" r="100000" b="26298"/>
          <a:stretch>
            <a:fillRect/>
          </a:stretch>
        </p:blipFill>
        <p:spPr>
          <a:xfrm>
            <a:off x="234995" y="4995899"/>
            <a:ext cx="384132" cy="383909"/>
          </a:xfrm>
          <a:custGeom>
            <a:avLst/>
            <a:gdLst>
              <a:gd name="connsiteX0" fmla="*/ 384132 w 384132"/>
              <a:gd name="connsiteY0" fmla="*/ 0 h 383909"/>
              <a:gd name="connsiteX1" fmla="*/ 384132 w 384132"/>
              <a:gd name="connsiteY1" fmla="*/ 326369 h 383909"/>
              <a:gd name="connsiteX2" fmla="*/ 0 w 384132"/>
              <a:gd name="connsiteY2" fmla="*/ 383909 h 383909"/>
              <a:gd name="connsiteX3" fmla="*/ 384132 w 384132"/>
              <a:gd name="connsiteY3" fmla="*/ 0 h 383909"/>
            </a:gdLst>
            <a:ahLst/>
            <a:cxnLst>
              <a:cxn ang="0">
                <a:pos x="connsiteX0" y="connsiteY0"/>
              </a:cxn>
              <a:cxn ang="0">
                <a:pos x="connsiteX1" y="connsiteY1"/>
              </a:cxn>
              <a:cxn ang="0">
                <a:pos x="connsiteX2" y="connsiteY2"/>
              </a:cxn>
              <a:cxn ang="0">
                <a:pos x="connsiteX3" y="connsiteY3"/>
              </a:cxn>
            </a:cxnLst>
            <a:rect l="l" t="t" r="r" b="b"/>
            <a:pathLst>
              <a:path w="384132" h="383909">
                <a:moveTo>
                  <a:pt x="384132" y="0"/>
                </a:moveTo>
                <a:lnTo>
                  <a:pt x="384132" y="326369"/>
                </a:lnTo>
                <a:lnTo>
                  <a:pt x="0" y="383909"/>
                </a:lnTo>
                <a:lnTo>
                  <a:pt x="384132" y="0"/>
                </a:lnTo>
                <a:close/>
              </a:path>
            </a:pathLst>
          </a:custGeom>
        </p:spPr>
      </p:pic>
      <p:pic>
        <p:nvPicPr>
          <p:cNvPr id="247" name="Picture 246"/>
          <p:cNvPicPr>
            <a:picLocks noChangeAspect="1"/>
          </p:cNvPicPr>
          <p:nvPr/>
        </p:nvPicPr>
        <p:blipFill>
          <a:blip r:embed="rId2"/>
          <a:srcRect l="35180" t="100000" r="58286" b="-13970"/>
          <a:stretch>
            <a:fillRect/>
          </a:stretch>
        </p:blipFill>
        <p:spPr>
          <a:xfrm>
            <a:off x="1562928" y="6344635"/>
            <a:ext cx="175300" cy="512527"/>
          </a:xfrm>
          <a:custGeom>
            <a:avLst/>
            <a:gdLst>
              <a:gd name="connsiteX0" fmla="*/ 0 w 175300"/>
              <a:gd name="connsiteY0" fmla="*/ 0 h 512527"/>
              <a:gd name="connsiteX1" fmla="*/ 175300 w 175300"/>
              <a:gd name="connsiteY1" fmla="*/ 0 h 512527"/>
              <a:gd name="connsiteX2" fmla="*/ 51827 w 175300"/>
              <a:gd name="connsiteY2" fmla="*/ 512527 h 512527"/>
              <a:gd name="connsiteX3" fmla="*/ 0 w 175300"/>
              <a:gd name="connsiteY3" fmla="*/ 0 h 512527"/>
            </a:gdLst>
            <a:ahLst/>
            <a:cxnLst>
              <a:cxn ang="0">
                <a:pos x="connsiteX0" y="connsiteY0"/>
              </a:cxn>
              <a:cxn ang="0">
                <a:pos x="connsiteX1" y="connsiteY1"/>
              </a:cxn>
              <a:cxn ang="0">
                <a:pos x="connsiteX2" y="connsiteY2"/>
              </a:cxn>
              <a:cxn ang="0">
                <a:pos x="connsiteX3" y="connsiteY3"/>
              </a:cxn>
            </a:cxnLst>
            <a:rect l="l" t="t" r="r" b="b"/>
            <a:pathLst>
              <a:path w="175300" h="512527">
                <a:moveTo>
                  <a:pt x="0" y="0"/>
                </a:moveTo>
                <a:lnTo>
                  <a:pt x="175300" y="0"/>
                </a:lnTo>
                <a:lnTo>
                  <a:pt x="51827" y="512527"/>
                </a:lnTo>
                <a:lnTo>
                  <a:pt x="0" y="0"/>
                </a:lnTo>
                <a:close/>
              </a:path>
            </a:pathLst>
          </a:custGeom>
        </p:spPr>
      </p:pic>
      <p:pic>
        <p:nvPicPr>
          <p:cNvPr id="246" name="Picture 245"/>
          <p:cNvPicPr>
            <a:picLocks noChangeAspect="1"/>
          </p:cNvPicPr>
          <p:nvPr/>
        </p:nvPicPr>
        <p:blipFill>
          <a:blip r:embed="rId2"/>
          <a:srcRect l="64457" t="100000" r="33044" b="-3273"/>
          <a:stretch>
            <a:fillRect/>
          </a:stretch>
        </p:blipFill>
        <p:spPr>
          <a:xfrm>
            <a:off x="2348382" y="6344635"/>
            <a:ext cx="67037" cy="120069"/>
          </a:xfrm>
          <a:custGeom>
            <a:avLst/>
            <a:gdLst>
              <a:gd name="connsiteX0" fmla="*/ 0 w 67037"/>
              <a:gd name="connsiteY0" fmla="*/ 0 h 120069"/>
              <a:gd name="connsiteX1" fmla="*/ 67037 w 67037"/>
              <a:gd name="connsiteY1" fmla="*/ 0 h 120069"/>
              <a:gd name="connsiteX2" fmla="*/ 53249 w 67037"/>
              <a:gd name="connsiteY2" fmla="*/ 120069 h 120069"/>
              <a:gd name="connsiteX3" fmla="*/ 0 w 67037"/>
              <a:gd name="connsiteY3" fmla="*/ 0 h 120069"/>
            </a:gdLst>
            <a:ahLst/>
            <a:cxnLst>
              <a:cxn ang="0">
                <a:pos x="connsiteX0" y="connsiteY0"/>
              </a:cxn>
              <a:cxn ang="0">
                <a:pos x="connsiteX1" y="connsiteY1"/>
              </a:cxn>
              <a:cxn ang="0">
                <a:pos x="connsiteX2" y="connsiteY2"/>
              </a:cxn>
              <a:cxn ang="0">
                <a:pos x="connsiteX3" y="connsiteY3"/>
              </a:cxn>
            </a:cxnLst>
            <a:rect l="l" t="t" r="r" b="b"/>
            <a:pathLst>
              <a:path w="67037" h="120069">
                <a:moveTo>
                  <a:pt x="0" y="0"/>
                </a:moveTo>
                <a:lnTo>
                  <a:pt x="67037" y="0"/>
                </a:lnTo>
                <a:lnTo>
                  <a:pt x="53249" y="120069"/>
                </a:lnTo>
                <a:lnTo>
                  <a:pt x="0" y="0"/>
                </a:lnTo>
                <a:close/>
              </a:path>
            </a:pathLst>
          </a:custGeom>
        </p:spPr>
      </p:pic>
      <p:sp>
        <p:nvSpPr>
          <p:cNvPr id="3" name="Rectangle 2"/>
          <p:cNvSpPr/>
          <p:nvPr/>
        </p:nvSpPr>
        <p:spPr>
          <a:xfrm>
            <a:off x="3048000" y="2639553"/>
            <a:ext cx="6096000" cy="547650"/>
          </a:xfrm>
          <a:prstGeom prst="rect">
            <a:avLst/>
          </a:prstGeom>
        </p:spPr>
        <p:txBody>
          <a:bodyPr>
            <a:spAutoFit/>
          </a:bodyPr>
          <a:lstStyle/>
          <a:p>
            <a:pPr lvl="0" algn="just">
              <a:lnSpc>
                <a:spcPct val="115000"/>
              </a:lnSpc>
              <a:tabLst>
                <a:tab pos="1386840" algn="l"/>
              </a:tabLst>
            </a:pPr>
            <a:r>
              <a:rPr lang="en-US" sz="2800" b="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lang="en-US" b="1" dirty="0">
                <a:sym typeface="+mn-ea"/>
              </a:rPr>
              <a:t>LUYỆN TẬP</a:t>
            </a: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267132" y="1158240"/>
            <a:ext cx="11657495" cy="5594286"/>
          </a:xfrm>
          <a:prstGeom prst="rect">
            <a:avLst/>
          </a:prstGeom>
        </p:spPr>
      </p:pic>
      <p:sp>
        <p:nvSpPr>
          <p:cNvPr id="279" name="TextBox 278"/>
          <p:cNvSpPr txBox="1"/>
          <p:nvPr/>
        </p:nvSpPr>
        <p:spPr>
          <a:xfrm>
            <a:off x="1712595" y="1322070"/>
            <a:ext cx="9519285" cy="8486775"/>
          </a:xfrm>
          <a:prstGeom prst="rect">
            <a:avLst/>
          </a:prstGeom>
          <a:noFill/>
        </p:spPr>
        <p:txBody>
          <a:bodyPr wrap="square">
            <a:spAutoFit/>
          </a:bodyPr>
          <a:lstStyle/>
          <a:p>
            <a:pPr marL="0" marR="0" algn="just">
              <a:lnSpc>
                <a:spcPct val="115000"/>
              </a:lnSpc>
              <a:spcBef>
                <a:spcPts val="0"/>
              </a:spcBef>
              <a:spcAft>
                <a:spcPts val="0"/>
              </a:spcAft>
            </a:pP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rPr>
              <a:t>1. Bài tập 1 (SGK trang 112- 113)</a:t>
            </a: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00000"/>
              </a:lnSpc>
              <a:spcBef>
                <a:spcPts val="0"/>
              </a:spcBef>
              <a:spcAft>
                <a:spcPts val="0"/>
              </a:spcAft>
            </a:pPr>
            <a:r>
              <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Câu a: "Bằng những khảo sát đáng tin cậy" là thành phần trạng ngữ; “đã chỉ ra rằng, các con sông lớn đang dần dần khô cạn” có thể xem là vị ngữ. Lỗi của câu này là thiếu chủ ngữ.</a:t>
            </a:r>
            <a:endPar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00000"/>
              </a:lnSpc>
              <a:spcBef>
                <a:spcPts val="0"/>
              </a:spcBef>
              <a:spcAft>
                <a:spcPts val="0"/>
              </a:spcAft>
            </a:pPr>
            <a:r>
              <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-&gt; Sửa: Bỏ từ “Bằng". Những khảo sát đáng tin cậy đã chỉ ra rằng, các con sông lớn đang dần dần khô cạn. Hoặc thêm chủ ngữ: Bằng những khảo sát đáng tin cậy, các nhà khoa học đã chỉ ra rằng, các con sông lớn đang dần dần khô cạn.</a:t>
            </a:r>
            <a:endParaRPr lang="en-US" altLang="vi-VN"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304960" y="36630"/>
            <a:ext cx="11657495" cy="6632923"/>
          </a:xfrm>
          <a:prstGeom prst="rect">
            <a:avLst/>
          </a:prstGeom>
        </p:spPr>
      </p:pic>
      <p:sp>
        <p:nvSpPr>
          <p:cNvPr id="277" name="TextBox 276"/>
          <p:cNvSpPr txBox="1"/>
          <p:nvPr/>
        </p:nvSpPr>
        <p:spPr>
          <a:xfrm>
            <a:off x="1838325" y="299720"/>
            <a:ext cx="9397365" cy="9150350"/>
          </a:xfrm>
          <a:prstGeom prst="rect">
            <a:avLst/>
          </a:prstGeom>
          <a:noFill/>
        </p:spPr>
        <p:txBody>
          <a:bodyPr wrap="square">
            <a:spAutoFit/>
          </a:bodyPr>
          <a:lstStyle/>
          <a:p>
            <a:pPr marL="0" marR="0" algn="just">
              <a:lnSpc>
                <a:spcPct val="115000"/>
              </a:lnSpc>
              <a:spcBef>
                <a:spcPts val="0"/>
              </a:spcBef>
              <a:spcAft>
                <a:spcPts val="0"/>
              </a:spcAft>
            </a:pPr>
            <a:r>
              <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rPr>
              <a:t>1. Bài tập 1 </a:t>
            </a: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(SGK trang 112- 113)</a:t>
            </a:r>
            <a:endPar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en-US"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Câu b: "Rất thú vị” là cụm từ bị đặt sai vị trí, lẽ ra phải được đặt sau danh từ hoặc cụm danh từ để làm vị ngữ.</a:t>
            </a:r>
            <a:endParaRPr lang="en-US"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en-US"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-&gt; Sửa: Đảo “rất thú vị” ra sau cụm danh từ để tạo thành câu“Truyện ngắn sử dụng các yếu tố kì ảo lạ lùng rất thú vị”.</a:t>
            </a:r>
            <a:endParaRPr lang="en-US" sz="3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endParaRPr lang="en-US" sz="32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96093" y="110944"/>
            <a:ext cx="11635129" cy="5876436"/>
          </a:xfrm>
          <a:prstGeom prst="rect">
            <a:avLst/>
          </a:prstGeom>
        </p:spPr>
      </p:pic>
      <p:sp>
        <p:nvSpPr>
          <p:cNvPr id="277" name="TextBox 276"/>
          <p:cNvSpPr txBox="1"/>
          <p:nvPr/>
        </p:nvSpPr>
        <p:spPr>
          <a:xfrm>
            <a:off x="1746911" y="338371"/>
            <a:ext cx="6094520" cy="657225"/>
          </a:xfrm>
          <a:prstGeom prst="rect">
            <a:avLst/>
          </a:prstGeom>
          <a:noFill/>
        </p:spPr>
        <p:txBody>
          <a:bodyPr wrap="square">
            <a:spAutoFit/>
          </a:bodyPr>
          <a:lstStyle/>
          <a:p>
            <a:pPr marL="0" marR="0" algn="just">
              <a:lnSpc>
                <a:spcPct val="115000"/>
              </a:lnSpc>
              <a:spcBef>
                <a:spcPts val="0"/>
              </a:spcBef>
              <a:spcAft>
                <a:spcPts val="0"/>
              </a:spcAft>
            </a:pPr>
            <a:r>
              <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1. Bài tập 1 </a:t>
            </a: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(SGK trang 112- 113)</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79" name="TextBox 278"/>
          <p:cNvSpPr txBox="1"/>
          <p:nvPr/>
        </p:nvSpPr>
        <p:spPr>
          <a:xfrm>
            <a:off x="391795" y="1003300"/>
            <a:ext cx="11197590" cy="4523105"/>
          </a:xfrm>
          <a:prstGeom prst="rect">
            <a:avLst/>
          </a:prstGeom>
          <a:noFill/>
        </p:spPr>
        <p:txBody>
          <a:bodyPr wrap="square">
            <a:spAutoFit/>
          </a:bodyPr>
          <a:lstStyle/>
          <a:p>
            <a:r>
              <a:rPr lang="en-US" sz="3200" dirty="0">
                <a:latin typeface="Times New Roman" panose="02020603050405020304" pitchFamily="18" charset="0"/>
                <a:cs typeface="Times New Roman" panose="02020603050405020304" pitchFamily="18" charset="0"/>
              </a:rPr>
              <a:t>- Câu c. “Những con người vị tha giàu đức hi sinh ấy” mới chỉ là một cụm danh từ, tự nó chưa thể làm thành một câu.</a:t>
            </a:r>
            <a:endParaRPr lang="en-US" sz="3200" dirty="0">
              <a:latin typeface="Times New Roman" panose="02020603050405020304" pitchFamily="18" charset="0"/>
              <a:cs typeface="Times New Roman" panose="02020603050405020304" pitchFamily="18" charset="0"/>
            </a:endParaRPr>
          </a:p>
          <a:p>
            <a:pPr algn="just"/>
            <a:r>
              <a:rPr lang="en-US" sz="3200" dirty="0">
                <a:latin typeface="Times New Roman" panose="02020603050405020304" pitchFamily="18" charset="0"/>
                <a:cs typeface="Times New Roman" panose="02020603050405020304" pitchFamily="18" charset="0"/>
              </a:rPr>
              <a:t>-&gt;Sửa: Thêm một cụm chủ - vị đặt phía trước cụm từ đã có, biến nó thành bổ ngữ để tạo thành câu hoàn chỉnh: </a:t>
            </a:r>
            <a:r>
              <a:rPr lang="en-US" sz="3200" i="1" dirty="0">
                <a:latin typeface="Times New Roman" panose="02020603050405020304" pitchFamily="18" charset="0"/>
                <a:cs typeface="Times New Roman" panose="02020603050405020304" pitchFamily="18" charset="0"/>
              </a:rPr>
              <a:t>Nhân dân rất biết ơn những con người vị tha giàu đức hi sinh ấy. </a:t>
            </a:r>
            <a:endParaRPr lang="en-US" sz="3200" i="1" dirty="0">
              <a:latin typeface="Times New Roman" panose="02020603050405020304" pitchFamily="18" charset="0"/>
              <a:cs typeface="Times New Roman" panose="02020603050405020304" pitchFamily="18" charset="0"/>
            </a:endParaRPr>
          </a:p>
          <a:p>
            <a:r>
              <a:rPr lang="en-US" sz="3200" dirty="0">
                <a:latin typeface="Times New Roman" panose="02020603050405020304" pitchFamily="18" charset="0"/>
                <a:cs typeface="Times New Roman" panose="02020603050405020304" pitchFamily="18" charset="0"/>
              </a:rPr>
              <a:t>Nếu dùng cụm từ đã có làm chủ ngữ, cần bổ sung vị ngữ phía sau để có một câu mang nội dung thông báo khác: </a:t>
            </a:r>
            <a:r>
              <a:rPr lang="en-US" sz="3200" i="1" dirty="0">
                <a:latin typeface="Times New Roman" panose="02020603050405020304" pitchFamily="18" charset="0"/>
                <a:cs typeface="Times New Roman" panose="02020603050405020304" pitchFamily="18" charset="0"/>
              </a:rPr>
              <a:t>Những con người vị tha giàu đức hi sinh ấy không màng việc tên tuổi của mình có được ghi vào sử sách hay không.</a:t>
            </a:r>
            <a:endParaRPr lang="en-US" sz="3200" i="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96093" y="110944"/>
            <a:ext cx="11635129" cy="5876436"/>
          </a:xfrm>
          <a:prstGeom prst="rect">
            <a:avLst/>
          </a:prstGeom>
        </p:spPr>
      </p:pic>
      <p:sp>
        <p:nvSpPr>
          <p:cNvPr id="277" name="TextBox 276"/>
          <p:cNvSpPr txBox="1"/>
          <p:nvPr/>
        </p:nvSpPr>
        <p:spPr>
          <a:xfrm>
            <a:off x="962025" y="320040"/>
            <a:ext cx="9991725" cy="5753100"/>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1. Bài tập 1 </a:t>
            </a: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(SGK trang 112- 113)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Câu d: Người viết nhầm "Theo báo Tuổi Trẻ cho biết" là một cụm chủ – vị, sự thực, đây mới chỉ là cụm từ có khả năng làm trạng ngữ.</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-&gt; Sửa: Bỏ từ “theo" — “Báo Tuổi Trẻ" sẽ là chủ ngữ: Báo Tuổi Trẻ cho biết, tình trạng ùn ứ nông sản của nông dân miền Tây đã bước đầu được giải quyết. Hoặc: Bỏ cụm từ cho biết — “Theo báo Tuổi Trẻ" là trạng ngữ, “tình trạng ùn ứ nông sản của nông dân miền Tây đã bước đầu được giải quyết” có đầy đủ chủ ngữ, vị ngữ và đó là câu hoàn chỉnh.</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96093" y="110944"/>
            <a:ext cx="11635129" cy="5876436"/>
          </a:xfrm>
          <a:prstGeom prst="rect">
            <a:avLst/>
          </a:prstGeom>
        </p:spPr>
      </p:pic>
      <p:sp>
        <p:nvSpPr>
          <p:cNvPr id="277" name="TextBox 276"/>
          <p:cNvSpPr txBox="1"/>
          <p:nvPr/>
        </p:nvSpPr>
        <p:spPr>
          <a:xfrm>
            <a:off x="962025" y="320040"/>
            <a:ext cx="9991725" cy="5753100"/>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1. Bài tập 1 </a:t>
            </a: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(SGK trang 112- 113)</a:t>
            </a:r>
            <a:endPar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Câu e: “Chữ người tử tù” là cụm danh từ được dùng làm nhan đề của một tác phẩm về "một tác phẩm được sáng tác bằng bút pháp lãng mạn của Nguyễn Tuân” là thành phần giải thích cho cụm danh từ ấy. Như vậy, đơn vị này chưa phân định rõ là thành phần gì trong câu và chưa có nội dung thông báo. Đây là một trường hợp lỗi vì chưa có thành phần nòng cốt của câu.</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-&gt; Sửa: Thêm từ "là": Chữ người tử tù là một tác phẩm được sáng tác bằng bút pháp lãng mạn của Nguyễn Tuân</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4" name="Picture 3"/>
          <p:cNvPicPr>
            <a:picLocks noChangeAspect="1"/>
          </p:cNvPicPr>
          <p:nvPr/>
        </p:nvPicPr>
        <p:blipFill>
          <a:blip r:embed="rId1"/>
          <a:stretch>
            <a:fillRect/>
          </a:stretch>
        </p:blipFill>
        <p:spPr>
          <a:xfrm>
            <a:off x="96093" y="110944"/>
            <a:ext cx="11635129" cy="5876436"/>
          </a:xfrm>
          <a:prstGeom prst="rect">
            <a:avLst/>
          </a:prstGeom>
        </p:spPr>
      </p:pic>
      <p:sp>
        <p:nvSpPr>
          <p:cNvPr id="277" name="TextBox 276"/>
          <p:cNvSpPr txBox="1"/>
          <p:nvPr/>
        </p:nvSpPr>
        <p:spPr>
          <a:xfrm>
            <a:off x="730885" y="395605"/>
            <a:ext cx="10389870" cy="6885305"/>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defRPr/>
            </a:pPr>
            <a:r>
              <a:rPr lang="en-US"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1. Bài tập 1 </a:t>
            </a:r>
            <a:r>
              <a:rPr lang="en-US" altLang="vi-VN" sz="3200" b="1" dirty="0">
                <a:solidFill>
                  <a:srgbClr val="4472C4"/>
                </a:solidFill>
                <a:effectLst/>
                <a:latin typeface="Times New Roman" panose="02020603050405020304" pitchFamily="18" charset="0"/>
                <a:ea typeface="Times New Roman" panose="02020603050405020304" pitchFamily="18" charset="0"/>
                <a:cs typeface="Times New Roman" panose="02020603050405020304" pitchFamily="18" charset="0"/>
                <a:sym typeface="+mn-ea"/>
              </a:rPr>
              <a:t>(SGK trang 112- 113)</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Câu g: "Với những tin tức lan truyền trên mạng xã hội” là trạng ngữ, "không phải bao giờ cũng chính xác” có thể xem là vị ngữ. Vậy câu này bị lỗi thiếu chủ ngữ.</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-&gt; Sửa: Bỏ từ “Với": Những tin tức lan truyền trên mạng xã hội không phải bao giờ cũng chính xác.</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Câu h: "Khổ thơ” là chủ ngữ, “chỉ có một câu" là vị ngữ của câu, “rất đặc biệt” là thành phần giải thích thêm cho đặc điểm của khổ thơ. Câu này đầy đủ thành phần, đúng ngữ pháp.</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defRPr/>
            </a:pP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5594896" y="575268"/>
            <a:ext cx="5413043" cy="5707463"/>
            <a:chOff x="610701" y="636973"/>
            <a:chExt cx="5413043"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610701" y="5237825"/>
              <a:ext cx="1002330" cy="1026712"/>
            </a:xfrm>
            <a:prstGeom prst="rect">
              <a:avLst/>
            </a:prstGeom>
          </p:spPr>
        </p:pic>
        <p:sp>
          <p:nvSpPr>
            <p:cNvPr id="14" name="TextBox 13"/>
            <p:cNvSpPr txBox="1"/>
            <p:nvPr/>
          </p:nvSpPr>
          <p:spPr>
            <a:xfrm>
              <a:off x="915648" y="1427964"/>
              <a:ext cx="4862744" cy="2071370"/>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sz="2800" b="1">
                  <a:effectLst/>
                  <a:latin typeface="Times New Roman" panose="02020603050405020304" pitchFamily="18" charset="0"/>
                  <a:ea typeface="Times New Roman" panose="02020603050405020304" pitchFamily="18" charset="0"/>
                  <a:cs typeface="Times New Roman" panose="02020603050405020304" pitchFamily="18" charset="0"/>
                </a:rPr>
                <a:t>Bài tập 2. Phát hiện lỗi về thành phần câu ở các trường hợp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trong nội dung 2</a:t>
              </a:r>
              <a:r>
                <a:rPr sz="2800" b="1">
                  <a:effectLst/>
                  <a:latin typeface="Times New Roman" panose="02020603050405020304" pitchFamily="18" charset="0"/>
                  <a:ea typeface="Times New Roman" panose="02020603050405020304" pitchFamily="18" charset="0"/>
                  <a:cs typeface="Times New Roman" panose="02020603050405020304" pitchFamily="18" charset="0"/>
                </a:rPr>
                <a:t> và sửa lại</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 cho đúng.</a:t>
              </a:r>
              <a:endParaRPr lang="en-US" sz="28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2"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83970" y="5306627"/>
              <a:ext cx="914400" cy="914400"/>
            </a:xfrm>
            <a:prstGeom prst="rect">
              <a:avLst/>
            </a:prstGeom>
          </p:spPr>
        </p:pic>
      </p:grpSp>
      <p:sp>
        <p:nvSpPr>
          <p:cNvPr id="4" name="Arrow: Pentagon 3"/>
          <p:cNvSpPr/>
          <p:nvPr/>
        </p:nvSpPr>
        <p:spPr>
          <a:xfrm>
            <a:off x="606889" y="934098"/>
            <a:ext cx="4988031" cy="2669521"/>
          </a:xfrm>
          <a:prstGeom prst="homePlate">
            <a:avLst>
              <a:gd name="adj" fmla="val 27054"/>
            </a:avLst>
          </a:prstGeom>
          <a:solidFill>
            <a:schemeClr val="accent1">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24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mn-ea"/>
              </a:rPr>
              <a:t> HS làm việc cá nhân, theo dõi và trả lời các câu hỏi của bài tập 2 trong SGK trang 113, thời gian 7 phút.</a:t>
            </a:r>
            <a:endParaRPr lang="en-US" sz="24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mn-ea"/>
            </a:endParaRPr>
          </a:p>
        </p:txBody>
      </p:sp>
      <p:sp>
        <p:nvSpPr>
          <p:cNvPr id="5" name="Rectangles 4"/>
          <p:cNvSpPr/>
          <p:nvPr/>
        </p:nvSpPr>
        <p:spPr>
          <a:xfrm>
            <a:off x="1101090" y="247015"/>
            <a:ext cx="3902075" cy="5676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200">
                <a:latin typeface="Times New Roman" panose="02020603050405020304" pitchFamily="18" charset="0"/>
                <a:cs typeface="Times New Roman" panose="02020603050405020304" pitchFamily="18" charset="0"/>
              </a:rPr>
              <a:t>BÀI TẬP 2</a:t>
            </a:r>
            <a:endParaRPr lang="en-US" sz="32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6925" y="642620"/>
            <a:ext cx="10581005" cy="5263515"/>
          </a:xfrm>
        </p:spPr>
        <p:txBody>
          <a:bodyPr>
            <a:normAutofit/>
          </a:bodyPr>
          <a:lstStyle/>
          <a:p>
            <a:br>
              <a:rPr lang="en-US" b="1" dirty="0">
                <a:latin typeface="Times New Roman" panose="02020603050405020304" pitchFamily="18" charset="0"/>
                <a:cs typeface="Times New Roman" panose="02020603050405020304" pitchFamily="18" charset="0"/>
              </a:rPr>
            </a:br>
            <a:br>
              <a:rPr lang="en-US" b="1" dirty="0">
                <a:latin typeface="Times New Roman" panose="02020603050405020304" pitchFamily="18" charset="0"/>
                <a:cs typeface="Times New Roman" panose="02020603050405020304" pitchFamily="18" charset="0"/>
              </a:rPr>
            </a:br>
            <a:endParaRPr lang="en-US" b="1" dirty="0">
              <a:latin typeface="Times New Roman" panose="02020603050405020304" pitchFamily="18" charset="0"/>
              <a:cs typeface="Times New Roman" panose="02020603050405020304" pitchFamily="18" charset="0"/>
            </a:endParaRPr>
          </a:p>
        </p:txBody>
      </p:sp>
      <p:sp>
        <p:nvSpPr>
          <p:cNvPr id="3" name="Text Box 2"/>
          <p:cNvSpPr txBox="1"/>
          <p:nvPr/>
        </p:nvSpPr>
        <p:spPr>
          <a:xfrm>
            <a:off x="657225" y="738505"/>
            <a:ext cx="11180445" cy="8124190"/>
          </a:xfrm>
          <a:prstGeom prst="rect">
            <a:avLst/>
          </a:prstGeom>
          <a:noFill/>
        </p:spPr>
        <p:txBody>
          <a:bodyPr wrap="square" rtlCol="0" anchor="t">
            <a:spAutoFit/>
          </a:bodyPr>
          <a:p>
            <a:r>
              <a:rPr sz="3200" b="1">
                <a:latin typeface="Times New Roman" panose="02020603050405020304" pitchFamily="18" charset="0"/>
                <a:cs typeface="Times New Roman" panose="02020603050405020304" pitchFamily="18" charset="0"/>
                <a:sym typeface="+mn-ea"/>
              </a:rPr>
              <a:t>Bài tập 2</a:t>
            </a:r>
            <a:br>
              <a:rPr sz="3200" b="1">
                <a:latin typeface="Times New Roman" panose="02020603050405020304" pitchFamily="18" charset="0"/>
                <a:cs typeface="Times New Roman" panose="02020603050405020304" pitchFamily="18" charset="0"/>
                <a:sym typeface="+mn-ea"/>
              </a:rPr>
            </a:br>
            <a:r>
              <a:rPr sz="3200">
                <a:latin typeface="Times New Roman" panose="02020603050405020304" pitchFamily="18" charset="0"/>
                <a:cs typeface="Times New Roman" panose="02020603050405020304" pitchFamily="18" charset="0"/>
                <a:sym typeface="+mn-ea"/>
              </a:rPr>
              <a:t>- Câu a: "Truyện ngắn" là một thuật ngữ "thể loại linh hoạt ấy" là thành phần giải thích. Cả đơn vị ấy mới chỉ là chủ ngữ, chưa có vị ngữ.</a:t>
            </a:r>
            <a:br>
              <a:rPr sz="3200">
                <a:latin typeface="Times New Roman" panose="02020603050405020304" pitchFamily="18" charset="0"/>
                <a:cs typeface="Times New Roman" panose="02020603050405020304" pitchFamily="18" charset="0"/>
                <a:sym typeface="+mn-ea"/>
              </a:rPr>
            </a:br>
            <a:r>
              <a:rPr sz="3200">
                <a:latin typeface="Times New Roman" panose="02020603050405020304" pitchFamily="18" charset="0"/>
                <a:cs typeface="Times New Roman" panose="02020603050405020304" pitchFamily="18" charset="0"/>
                <a:sym typeface="+mn-ea"/>
              </a:rPr>
              <a:t>-&gt; Sửa: Bổ sung vị ngữ: </a:t>
            </a:r>
            <a:r>
              <a:rPr sz="3200" i="1">
                <a:latin typeface="Times New Roman" panose="02020603050405020304" pitchFamily="18" charset="0"/>
                <a:cs typeface="Times New Roman" panose="02020603050405020304" pitchFamily="18" charset="0"/>
                <a:sym typeface="+mn-ea"/>
              </a:rPr>
              <a:t>Truyện ngắn, thể loại linh hoạt ấy, chiếm vị trí quan trọng trong nền văn học hiện đại.</a:t>
            </a:r>
            <a:br>
              <a:rPr sz="3200" i="1">
                <a:latin typeface="Times New Roman" panose="02020603050405020304" pitchFamily="18" charset="0"/>
                <a:cs typeface="Times New Roman" panose="02020603050405020304" pitchFamily="18" charset="0"/>
                <a:sym typeface="+mn-ea"/>
              </a:rPr>
            </a:br>
            <a:r>
              <a:rPr sz="3200">
                <a:latin typeface="Times New Roman" panose="02020603050405020304" pitchFamily="18" charset="0"/>
                <a:cs typeface="Times New Roman" panose="02020603050405020304" pitchFamily="18" charset="0"/>
                <a:sym typeface="+mn-ea"/>
              </a:rPr>
              <a:t>- Câu b: Vị trí các thành phần câu bị đảo, không phù hợp.</a:t>
            </a:r>
            <a:br>
              <a:rPr sz="3200">
                <a:latin typeface="Times New Roman" panose="02020603050405020304" pitchFamily="18" charset="0"/>
                <a:cs typeface="Times New Roman" panose="02020603050405020304" pitchFamily="18" charset="0"/>
                <a:sym typeface="+mn-ea"/>
              </a:rPr>
            </a:br>
            <a:r>
              <a:rPr sz="3200">
                <a:latin typeface="Times New Roman" panose="02020603050405020304" pitchFamily="18" charset="0"/>
                <a:cs typeface="Times New Roman" panose="02020603050405020304" pitchFamily="18" charset="0"/>
                <a:sym typeface="+mn-ea"/>
              </a:rPr>
              <a:t>-&gt; Sửa: </a:t>
            </a:r>
            <a:r>
              <a:rPr sz="3200" i="1">
                <a:latin typeface="Times New Roman" panose="02020603050405020304" pitchFamily="18" charset="0"/>
                <a:cs typeface="Times New Roman" panose="02020603050405020304" pitchFamily="18" charset="0"/>
                <a:sym typeface="+mn-ea"/>
              </a:rPr>
              <a:t>Một nhóm hoạ sĩ đến từ thành phố đã vẽ bức tranh tường hoành tráng này</a:t>
            </a:r>
            <a:r>
              <a:rPr sz="3200">
                <a:latin typeface="Times New Roman" panose="02020603050405020304" pitchFamily="18" charset="0"/>
                <a:cs typeface="Times New Roman" panose="02020603050405020304" pitchFamily="18" charset="0"/>
                <a:sym typeface="+mn-ea"/>
              </a:rPr>
              <a:t>.</a:t>
            </a:r>
            <a:endParaRPr sz="3200">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b="1">
              <a:latin typeface="Times New Roman" panose="02020603050405020304" pitchFamily="18" charset="0"/>
              <a:cs typeface="Times New Roman" panose="02020603050405020304" pitchFamily="18" charset="0"/>
              <a:sym typeface="+mn-ea"/>
            </a:endParaRPr>
          </a:p>
          <a:p>
            <a:endParaRPr lang="en-US" b="1" dirty="0">
              <a:latin typeface="Times New Roman" panose="02020603050405020304" pitchFamily="18" charset="0"/>
              <a:cs typeface="Times New Roman" panose="02020603050405020304" pitchFamily="18" charset="0"/>
              <a:sym typeface="+mn-ea"/>
            </a:endParaRPr>
          </a:p>
          <a:p>
            <a:endParaRPr lang="en-US" b="1" dirty="0">
              <a:latin typeface="Times New Roman" panose="02020603050405020304" pitchFamily="18" charset="0"/>
              <a:cs typeface="Times New Roman" panose="02020603050405020304" pitchFamily="18" charset="0"/>
              <a:sym typeface="+mn-ea"/>
            </a:endParaRPr>
          </a:p>
          <a:p>
            <a:endParaRPr lang="en-US" b="1" dirty="0">
              <a:latin typeface="Times New Roman" panose="02020603050405020304" pitchFamily="18" charset="0"/>
              <a:cs typeface="Times New Roman" panose="02020603050405020304" pitchFamily="18" charset="0"/>
              <a:sym typeface="+mn-ea"/>
            </a:endParaRPr>
          </a:p>
          <a:p>
            <a:endParaRPr lang="en-US" b="1" dirty="0">
              <a:latin typeface="Times New Roman" panose="02020603050405020304" pitchFamily="18" charset="0"/>
              <a:cs typeface="Times New Roman" panose="02020603050405020304" pitchFamily="18" charset="0"/>
              <a:sym typeface="+mn-ea"/>
            </a:endParaRPr>
          </a:p>
          <a:p>
            <a:br>
              <a:rPr lang="en-US" b="1" dirty="0">
                <a:latin typeface="Times New Roman" panose="02020603050405020304" pitchFamily="18" charset="0"/>
                <a:cs typeface="Times New Roman" panose="02020603050405020304" pitchFamily="18" charset="0"/>
                <a:sym typeface="+mn-ea"/>
              </a:rPr>
            </a:br>
            <a:br>
              <a:rPr lang="en-US" b="1" dirty="0">
                <a:latin typeface="Times New Roman" panose="02020603050405020304" pitchFamily="18" charset="0"/>
                <a:cs typeface="Times New Roman" panose="02020603050405020304" pitchFamily="18" charset="0"/>
                <a:sym typeface="+mn-ea"/>
              </a:rPr>
            </a:br>
            <a:endParaRPr 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a:xfrm>
            <a:off x="1066800" y="642620"/>
            <a:ext cx="10058400" cy="1056640"/>
          </a:xfrm>
        </p:spPr>
        <p:txBody>
          <a:bodyPr/>
          <a:p>
            <a:r>
              <a:rPr lang="en-US" b="1">
                <a:latin typeface="Times New Roman" panose="02020603050405020304" pitchFamily="18" charset="0"/>
                <a:cs typeface="Times New Roman" panose="02020603050405020304" pitchFamily="18" charset="0"/>
              </a:rPr>
              <a:t>Bài tập 2 (trang 113)</a:t>
            </a:r>
            <a:r>
              <a:rPr lang="en-US"/>
              <a:t> </a:t>
            </a:r>
            <a:endParaRPr lang="en-US"/>
          </a:p>
        </p:txBody>
      </p:sp>
      <p:sp>
        <p:nvSpPr>
          <p:cNvPr id="3" name="Content Placeholder 2"/>
          <p:cNvSpPr>
            <a:spLocks noGrp="1"/>
          </p:cNvSpPr>
          <p:nvPr>
            <p:ph idx="1"/>
          </p:nvPr>
        </p:nvSpPr>
        <p:spPr>
          <a:xfrm>
            <a:off x="433705" y="1699260"/>
            <a:ext cx="11023600" cy="5309235"/>
          </a:xfrm>
        </p:spPr>
        <p:txBody>
          <a:bodyPr>
            <a:noAutofit/>
          </a:bodyPr>
          <a:p>
            <a:pPr algn="just"/>
            <a:r>
              <a:rPr lang="en-US" sz="3200">
                <a:latin typeface="Times New Roman" panose="02020603050405020304" pitchFamily="18" charset="0"/>
                <a:cs typeface="Times New Roman" panose="02020603050405020304" pitchFamily="18" charset="0"/>
              </a:rPr>
              <a:t>– Câu c: Trong câu tiếng Việt, quan hệ từ “không chỉ” bao giờ cũng đi với "mà còn” thành một cặp. Câu này thiếu một vế, do vậy, cần thêm một vế câu có sử dụng quan hệ từ “mà còn” với nội dung phù hợp: Số đỏ không chỉ là một tác phẩm trào phúng đặc sắc vào bậc nhất trong văn học Việt Nam trước 1945, mà còn có vị trí quan trọng trong nền văn xuôi hiện đại Việt Nam.</a:t>
            </a:r>
            <a:endParaRPr lang="en-US" sz="3200">
              <a:latin typeface="Times New Roman" panose="02020603050405020304" pitchFamily="18" charset="0"/>
              <a:cs typeface="Times New Roman" panose="02020603050405020304" pitchFamily="18" charset="0"/>
            </a:endParaRPr>
          </a:p>
          <a:p>
            <a:endParaRPr lang="en-US" sz="3200">
              <a:latin typeface="Times New Roman" panose="02020603050405020304" pitchFamily="18" charset="0"/>
              <a:cs typeface="Times New Roman" panose="02020603050405020304" pitchFamily="18"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Title 1"/>
          <p:cNvSpPr>
            <a:spLocks noGrp="1"/>
          </p:cNvSpPr>
          <p:nvPr>
            <p:ph type="title"/>
          </p:nvPr>
        </p:nvSpPr>
        <p:spPr>
          <a:xfrm>
            <a:off x="1066800" y="642620"/>
            <a:ext cx="10058400" cy="814070"/>
          </a:xfrm>
        </p:spPr>
        <p:txBody>
          <a:bodyPr/>
          <a:p>
            <a:r>
              <a:rPr b="1">
                <a:latin typeface="Times New Roman" panose="02020603050405020304" pitchFamily="18" charset="0"/>
                <a:cs typeface="Times New Roman" panose="02020603050405020304" pitchFamily="18" charset="0"/>
                <a:sym typeface="+mn-ea"/>
              </a:rPr>
              <a:t>Bài tập 2 (trang 113)</a:t>
            </a:r>
            <a:endParaRPr lang="en-US" b="1"/>
          </a:p>
        </p:txBody>
      </p:sp>
      <p:sp>
        <p:nvSpPr>
          <p:cNvPr id="3" name="Content Placeholder 2"/>
          <p:cNvSpPr>
            <a:spLocks noGrp="1"/>
          </p:cNvSpPr>
          <p:nvPr>
            <p:ph idx="1"/>
          </p:nvPr>
        </p:nvSpPr>
        <p:spPr>
          <a:xfrm>
            <a:off x="539115" y="1456690"/>
            <a:ext cx="11053445" cy="4781550"/>
          </a:xfrm>
        </p:spPr>
        <p:txBody>
          <a:bodyPr>
            <a:noAutofit/>
          </a:bodyPr>
          <a:p>
            <a:r>
              <a:rPr lang="en-US" sz="3000">
                <a:latin typeface="Times New Roman" panose="02020603050405020304" pitchFamily="18" charset="0"/>
                <a:cs typeface="Times New Roman" panose="02020603050405020304" pitchFamily="18" charset="0"/>
              </a:rPr>
              <a:t>- Câu d. “Văn bản nghị luận, loại văn bản được viết ra với mục đích thuyết phục người đọc”. Viết như thế này, về loại văn bản được viết ra với mục đích thuyết phục người đọc" chỉ là thành phần giải thích của cuối từ "Văn bản nghị luận”. </a:t>
            </a:r>
            <a:endParaRPr lang="en-US" sz="3000">
              <a:latin typeface="Times New Roman" panose="02020603050405020304" pitchFamily="18" charset="0"/>
              <a:cs typeface="Times New Roman" panose="02020603050405020304" pitchFamily="18" charset="0"/>
            </a:endParaRPr>
          </a:p>
          <a:p>
            <a:r>
              <a:rPr lang="en-US" sz="3000">
                <a:latin typeface="Times New Roman" panose="02020603050405020304" pitchFamily="18" charset="0"/>
                <a:cs typeface="Times New Roman" panose="02020603050405020304" pitchFamily="18" charset="0"/>
              </a:rPr>
              <a:t>-&gt; Sửa: Thêm từ là: Văn bản nghị luận là loại văn bản được viết ra với mục đích thuyết phục người đọc. Hoặc giữ nguyên thành phần giải thích, thêm vị ngữ cho câu: Văn bản nghị luận – loại văn bản được viết ra với mục đích. thuyết phục người đọc – bao giờ cũng phải có luận đề.</a:t>
            </a:r>
            <a:endParaRPr lang="en-US" sz="3000">
              <a:latin typeface="Times New Roman" panose="02020603050405020304" pitchFamily="18" charset="0"/>
              <a:cs typeface="Times New Roman" panose="02020603050405020304" pitchFamily="18"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
          <a:stretch>
            <a:fillRect/>
          </a:stretch>
        </p:blipFill>
        <p:spPr>
          <a:xfrm>
            <a:off x="-694013" y="-105770"/>
            <a:ext cx="12886013" cy="6963770"/>
          </a:xfrm>
          <a:prstGeom prst="rect">
            <a:avLst/>
          </a:prstGeom>
        </p:spPr>
      </p:pic>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ln>
        </p:spPr>
        <p:txBody>
          <a:bodyPr/>
          <a:lstStyle/>
          <a:p>
            <a:pPr>
              <a:defRPr/>
            </a:pPr>
            <a:endParaRPr lang="vi-VN">
              <a:solidFill>
                <a:prstClr val="black"/>
              </a:solidFill>
            </a:endParaRPr>
          </a:p>
        </p:txBody>
      </p:sp>
      <p:sp>
        <p:nvSpPr>
          <p:cNvPr id="18" name="WordArt 40"/>
          <p:cNvSpPr>
            <a:spLocks noChangeArrowheads="1" noChangeShapeType="1" noTextEdit="1"/>
          </p:cNvSpPr>
          <p:nvPr/>
        </p:nvSpPr>
        <p:spPr bwMode="auto">
          <a:xfrm>
            <a:off x="4235353" y="1000842"/>
            <a:ext cx="4706941" cy="389964"/>
          </a:xfrm>
          <a:prstGeom prst="rect">
            <a:avLst/>
          </a:prstGeom>
        </p:spPr>
        <p:txBody>
          <a:bodyPr wrap="none" fromWordArt="1">
            <a:prstTxWarp prst="textPlain">
              <a:avLst>
                <a:gd name="adj" fmla="val 50000"/>
              </a:avLst>
            </a:prstTxWarp>
          </a:bodyPr>
          <a:lstStyle/>
          <a:p>
            <a:pPr algn="ctr">
              <a:defRPr/>
            </a:pPr>
            <a:r>
              <a:rPr lang="en-US" sz="3600" b="1" kern="10" dirty="0">
                <a:ln w="19050">
                  <a:solidFill>
                    <a:srgbClr val="0000FF"/>
                  </a:solidFill>
                  <a:round/>
                </a:ln>
                <a:solidFill>
                  <a:srgbClr val="FF0000"/>
                </a:solidFill>
                <a:latin typeface="Times New Roman" panose="02020603050405020304"/>
                <a:cs typeface="Times New Roman" panose="02020603050405020304"/>
              </a:rPr>
              <a:t>THỰC HÀNH TIẾNG VIỆT</a:t>
            </a:r>
            <a:endParaRPr lang="en-US" sz="3600" b="1" kern="10" dirty="0">
              <a:ln w="19050">
                <a:solidFill>
                  <a:srgbClr val="0000FF"/>
                </a:solidFill>
                <a:round/>
              </a:ln>
              <a:solidFill>
                <a:srgbClr val="FF0000"/>
              </a:solidFill>
              <a:latin typeface="Times New Roman" panose="02020603050405020304"/>
              <a:cs typeface="Times New Roman" panose="02020603050405020304"/>
            </a:endParaRPr>
          </a:p>
        </p:txBody>
      </p:sp>
      <p:pic>
        <p:nvPicPr>
          <p:cNvPr id="14339" name="Picture 4"/>
          <p:cNvPicPr>
            <a:picLocks noChangeAspect="1"/>
          </p:cNvPicPr>
          <p:nvPr/>
        </p:nvPicPr>
        <p:blipFill>
          <a:blip r:embed="rId2"/>
          <a:srcRect r="52890" b="57091"/>
          <a:stretch>
            <a:fillRect/>
          </a:stretch>
        </p:blipFill>
        <p:spPr bwMode="auto">
          <a:xfrm>
            <a:off x="639762" y="737302"/>
            <a:ext cx="2652713" cy="1811338"/>
          </a:xfrm>
          <a:prstGeom prst="rect">
            <a:avLst/>
          </a:prstGeom>
          <a:noFill/>
          <a:ln w="9525">
            <a:noFill/>
            <a:miter lim="800000"/>
            <a:headEnd/>
            <a:tailEnd/>
          </a:ln>
        </p:spPr>
      </p:pic>
      <p:sp>
        <p:nvSpPr>
          <p:cNvPr id="8" name="Rectangle 7"/>
          <p:cNvSpPr/>
          <p:nvPr/>
        </p:nvSpPr>
        <p:spPr>
          <a:xfrm>
            <a:off x="-575769" y="2095213"/>
            <a:ext cx="12287250" cy="922020"/>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sz="5400">
                <a:sym typeface="+mn-ea"/>
              </a:rPr>
              <a:t> LỖI VỀ THÀNH PHẦN CÂU VÀ CÁCH SỬA      </a:t>
            </a:r>
            <a:endParaRPr lang="en-US" sz="5400" b="1" cap="none" spc="0" dirty="0">
              <a:solidFill>
                <a:schemeClr val="accent4"/>
              </a:solidFill>
              <a:effectLst/>
            </a:endParaRPr>
          </a:p>
        </p:txBody>
      </p:sp>
      <p:sp>
        <p:nvSpPr>
          <p:cNvPr id="66562" name="AutoShape 2"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4" name="AutoShape 4"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6" name="AutoShape 6"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68" name="AutoShape 8"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sp>
        <p:nvSpPr>
          <p:cNvPr id="66570" name="AutoShape 10" descr="Kết quả hình ảnh cho HÌNH ẢNH NÚI DỤC THÚY SƠN"/>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lstStyle/>
          <a:p>
            <a:endParaRPr lang="en-US"/>
          </a:p>
        </p:txBody>
      </p:sp>
      <p:pic>
        <p:nvPicPr>
          <p:cNvPr id="100" name="Picture 99"/>
          <p:cNvPicPr/>
          <p:nvPr/>
        </p:nvPicPr>
        <p:blipFill>
          <a:blip r:embed="rId3"/>
          <a:stretch>
            <a:fillRect/>
          </a:stretch>
        </p:blipFill>
        <p:spPr>
          <a:xfrm>
            <a:off x="248285" y="3572510"/>
            <a:ext cx="4130040" cy="2228850"/>
          </a:xfrm>
          <a:prstGeom prst="rect">
            <a:avLst/>
          </a:prstGeom>
          <a:noFill/>
          <a:ln w="9525">
            <a:noFill/>
          </a:ln>
        </p:spPr>
      </p:pic>
      <p:pic>
        <p:nvPicPr>
          <p:cNvPr id="101" name="Picture 100"/>
          <p:cNvPicPr/>
          <p:nvPr/>
        </p:nvPicPr>
        <p:blipFill>
          <a:blip r:embed="rId4"/>
          <a:stretch>
            <a:fillRect/>
          </a:stretch>
        </p:blipFill>
        <p:spPr>
          <a:xfrm>
            <a:off x="5224780" y="3571875"/>
            <a:ext cx="4098290" cy="2179955"/>
          </a:xfrm>
          <a:prstGeom prst="rect">
            <a:avLst/>
          </a:prstGeom>
          <a:noFill/>
          <a:ln w="9525">
            <a:noFill/>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5561241" y="575268"/>
            <a:ext cx="5446698" cy="5707463"/>
            <a:chOff x="577046" y="636973"/>
            <a:chExt cx="5446698"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Rounded Corners 6"/>
            <p:cNvSpPr/>
            <p:nvPr/>
          </p:nvSpPr>
          <p:spPr>
            <a:xfrm>
              <a:off x="1579375" y="732870"/>
              <a:ext cx="3886715" cy="64316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latin typeface="Times New Roman" panose="02020603050405020304" pitchFamily="18" charset="0"/>
                  <a:cs typeface="Times New Roman" panose="02020603050405020304" pitchFamily="18" charset="0"/>
                </a:rPr>
                <a:t>PHIẾU HỌC TẬP 2</a:t>
              </a:r>
              <a:endParaRPr lang="en-US" sz="2800" b="1" dirty="0">
                <a:solidFill>
                  <a:srgbClr val="FF0000"/>
                </a:solidFill>
                <a:latin typeface="Times New Roman" panose="02020603050405020304" pitchFamily="18" charset="0"/>
                <a:cs typeface="Times New Roman" panose="02020603050405020304" pitchFamily="18" charset="0"/>
              </a:endParaRPr>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sp>
          <p:nvSpPr>
            <p:cNvPr id="14" name="TextBox 13"/>
            <p:cNvSpPr txBox="1"/>
            <p:nvPr/>
          </p:nvSpPr>
          <p:spPr>
            <a:xfrm>
              <a:off x="915648" y="1427964"/>
              <a:ext cx="4862744" cy="3061335"/>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lang="en-US" sz="2800" b="1" dirty="0">
                  <a:effectLst/>
                  <a:latin typeface="Calibri" panose="020F0502020204030204" pitchFamily="34" charset="0"/>
                  <a:ea typeface="Calibri" panose="020F0502020204030204" pitchFamily="34" charset="0"/>
                  <a:cs typeface="Times New Roman" panose="02020603050405020304" pitchFamily="18" charset="0"/>
                </a:rPr>
                <a:t> </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Vì sao những câu trong nội dung 3 (SGK trang 114) sau đây (lấy từ một số văn bản văn học) mặc dù không đầy đủ thành phân câu nhưng vẫn không bị xem là câu sai?</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5" name="Picture 14"/>
            <p:cNvPicPr>
              <a:picLocks noChangeAspect="1"/>
            </p:cNvPicPr>
            <p:nvPr/>
          </p:nvPicPr>
          <p:blipFill>
            <a:blip r:embed="rId2"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83970" y="5306627"/>
              <a:ext cx="914400" cy="914400"/>
            </a:xfrm>
            <a:prstGeom prst="rect">
              <a:avLst/>
            </a:prstGeom>
          </p:spPr>
        </p:pic>
      </p:grpSp>
      <p:pic>
        <p:nvPicPr>
          <p:cNvPr id="3" name="Đồng hồ đếm ngược 5 phút - 5 Minutes">
            <a:hlinkClick r:id="" action="ppaction://media"/>
          </p:cNvPr>
          <p:cNvPicPr>
            <a:picLocks noChangeAspect="1"/>
          </p:cNvPicPr>
          <p:nvPr>
            <a:videoFile r:link="rId5"/>
            <p:extLst>
              <p:ext uri="{DAA4B4D4-6D71-4841-9C94-3DE7FCFB9230}">
                <p14:media xmlns:p14="http://schemas.microsoft.com/office/powerpoint/2010/main" r:embed="rId6"/>
              </p:ext>
            </p:extLst>
          </p:nvPr>
        </p:nvPicPr>
        <p:blipFill>
          <a:blip r:embed="rId7"/>
          <a:stretch>
            <a:fillRect/>
          </a:stretch>
        </p:blipFill>
        <p:spPr>
          <a:xfrm>
            <a:off x="864357" y="502925"/>
            <a:ext cx="3962783" cy="2229065"/>
          </a:xfrm>
          <a:prstGeom prst="rect">
            <a:avLst/>
          </a:prstGeom>
        </p:spPr>
      </p:pic>
      <p:sp>
        <p:nvSpPr>
          <p:cNvPr id="4" name="Arrow: Pentagon 3"/>
          <p:cNvSpPr/>
          <p:nvPr/>
        </p:nvSpPr>
        <p:spPr>
          <a:xfrm>
            <a:off x="555454" y="3278518"/>
            <a:ext cx="4988031" cy="2669521"/>
          </a:xfrm>
          <a:prstGeom prst="homePlate">
            <a:avLst>
              <a:gd name="adj" fmla="val 27054"/>
            </a:avLst>
          </a:prstGeom>
          <a:solidFill>
            <a:schemeClr val="accent1">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32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HS thảo luận nhóm 6 HS theo kĩ thuật khăn trải bàn, thời gian 5 phút.</a:t>
            </a:r>
            <a:endParaRPr lang="en-US" sz="32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11148"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1" fill="hold" display="0">
                  <p:stCondLst>
                    <p:cond delay="indefinite"/>
                  </p:stCondLst>
                </p:cTn>
                <p:tgtEl>
                  <p:spTgt spid="3"/>
                </p:tgtEl>
              </p:cMediaNode>
            </p:video>
            <p:seq concurrent="1" nextAc="seek">
              <p:cTn id="12" restart="whenNotActive" fill="hold" evtFilter="cancelBubble" nodeType="interactiveSeq">
                <p:stCondLst>
                  <p:cond evt="onClick" delay="0">
                    <p:tgtEl>
                      <p:spTgt spid="3"/>
                    </p:tgtEl>
                  </p:cond>
                </p:stCondLst>
                <p:endSync evt="end" delay="0">
                  <p:rtn val="all"/>
                </p:endSync>
                <p:childTnLst>
                  <p:par>
                    <p:cTn id="13" fill="hold">
                      <p:stCondLst>
                        <p:cond delay="0"/>
                      </p:stCondLst>
                      <p:childTnLst>
                        <p:par>
                          <p:cTn id="14" fill="hold">
                            <p:stCondLst>
                              <p:cond delay="0"/>
                            </p:stCondLst>
                            <p:childTnLst>
                              <p:par>
                                <p:cTn id="15" presetID="2" presetClass="mediacall" presetSubtype="0" fill="hold" nodeType="clickEffect">
                                  <p:stCondLst>
                                    <p:cond delay="0"/>
                                  </p:stCondLst>
                                  <p:childTnLst>
                                    <p:cmd type="call" cmd="togglePause">
                                      <p:cBhvr>
                                        <p:cTn id="16"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26161" y="710986"/>
            <a:ext cx="11225530" cy="6986270"/>
            <a:chOff x="526161" y="710986"/>
            <a:chExt cx="11225530" cy="6986270"/>
          </a:xfrm>
        </p:grpSpPr>
        <p:grpSp>
          <p:nvGrpSpPr>
            <p:cNvPr id="2" name="Group 1"/>
            <p:cNvGrpSpPr/>
            <p:nvPr/>
          </p:nvGrpSpPr>
          <p:grpSpPr>
            <a:xfrm>
              <a:off x="526161" y="710986"/>
              <a:ext cx="11225530" cy="6986270"/>
              <a:chOff x="526161" y="710986"/>
              <a:chExt cx="11225530" cy="6986270"/>
            </a:xfrm>
          </p:grpSpPr>
          <p:grpSp>
            <p:nvGrpSpPr>
              <p:cNvPr id="21" name="Group 20"/>
              <p:cNvGrpSpPr/>
              <p:nvPr/>
            </p:nvGrpSpPr>
            <p:grpSpPr>
              <a:xfrm>
                <a:off x="526161" y="710986"/>
                <a:ext cx="11225530" cy="5707463"/>
                <a:chOff x="577046" y="636973"/>
                <a:chExt cx="11225530" cy="5707463"/>
              </a:xfrm>
            </p:grpSpPr>
            <p:sp>
              <p:nvSpPr>
                <p:cNvPr id="22" name="Rectangle: Folded Corner 21"/>
                <p:cNvSpPr/>
                <p:nvPr/>
              </p:nvSpPr>
              <p:spPr>
                <a:xfrm>
                  <a:off x="612606" y="636973"/>
                  <a:ext cx="11189970" cy="5627370"/>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3" name="Rectangle: Rounded Corners 22"/>
                <p:cNvSpPr/>
                <p:nvPr/>
              </p:nvSpPr>
              <p:spPr>
                <a:xfrm>
                  <a:off x="1043771" y="732858"/>
                  <a:ext cx="4752340" cy="64325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Bài tập 3 (SGK trang 113) </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pic>
              <p:nvPicPr>
                <p:cNvPr id="25" name="Graphic 24"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28" name="Graphic 27"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29" name="Graphic 2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83970" y="5306627"/>
                  <a:ext cx="914400" cy="914400"/>
                </a:xfrm>
                <a:prstGeom prst="rect">
                  <a:avLst/>
                </a:prstGeom>
              </p:spPr>
            </p:pic>
          </p:grpSp>
          <p:sp>
            <p:nvSpPr>
              <p:cNvPr id="31" name="TextBox 30"/>
              <p:cNvSpPr txBox="1"/>
              <p:nvPr/>
            </p:nvSpPr>
            <p:spPr>
              <a:xfrm>
                <a:off x="748411" y="1573316"/>
                <a:ext cx="10551160" cy="6123940"/>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q"/>
                  <a:defRPr/>
                </a:pP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Câu a: Ở đây có hiện tượng tách câu. Bình thường, người ta có thể chỉ viết một câu Huân cảm tưởng như mình đã bị thuổng văn, bị đạo ý. Nhưng để nhấn mạnh, tạo ngữ điệu khác lạ, tác giả đã tách cụm “Bị đạo ý” thành một câu, chỉ có cụm động từ. Tuy trở thành câu không có chủ ngữ, nhưng do được chủ ngữ của câu trước thuyết minh, câu này vẫn có giá trị thông báo, trở thành hợp lí.</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p:txBody>
          </p:sp>
        </p:grpSp>
        <p:pic>
          <p:nvPicPr>
            <p:cNvPr id="34" name="Picture 33"/>
            <p:cNvPicPr>
              <a:picLocks noChangeAspect="1"/>
            </p:cNvPicPr>
            <p:nvPr/>
          </p:nvPicPr>
          <p:blipFill>
            <a:blip r:embed="rId4" cstate="print"/>
            <a:srcRect l="13270" t="2060" r="9292" b="3936"/>
            <a:stretch>
              <a:fillRect/>
            </a:stretch>
          </p:blipFill>
          <p:spPr>
            <a:xfrm>
              <a:off x="2661952" y="5153619"/>
              <a:ext cx="1002634" cy="1184931"/>
            </a:xfrm>
            <a:custGeom>
              <a:avLst/>
              <a:gdLst>
                <a:gd name="connsiteX0" fmla="*/ 650176 w 2441359"/>
                <a:gd name="connsiteY0" fmla="*/ 2869645 h 2885242"/>
                <a:gd name="connsiteX1" fmla="*/ 662908 w 2441359"/>
                <a:gd name="connsiteY1" fmla="*/ 2870942 h 2885242"/>
                <a:gd name="connsiteX2" fmla="*/ 650553 w 2441359"/>
                <a:gd name="connsiteY2" fmla="*/ 2869739 h 2885242"/>
                <a:gd name="connsiteX3" fmla="*/ 1351019 w 2441359"/>
                <a:gd name="connsiteY3" fmla="*/ 27203 h 2885242"/>
                <a:gd name="connsiteX4" fmla="*/ 1342045 w 2441359"/>
                <a:gd name="connsiteY4" fmla="*/ 28221 h 2885242"/>
                <a:gd name="connsiteX5" fmla="*/ 1344141 w 2441359"/>
                <a:gd name="connsiteY5" fmla="*/ 27643 h 2885242"/>
                <a:gd name="connsiteX6" fmla="*/ 790556 w 2441359"/>
                <a:gd name="connsiteY6" fmla="*/ 9413 h 2885242"/>
                <a:gd name="connsiteX7" fmla="*/ 786445 w 2441359"/>
                <a:gd name="connsiteY7" fmla="*/ 9856 h 2885242"/>
                <a:gd name="connsiteX8" fmla="*/ 790315 w 2441359"/>
                <a:gd name="connsiteY8" fmla="*/ 9424 h 2885242"/>
                <a:gd name="connsiteX9" fmla="*/ 861134 w 2441359"/>
                <a:gd name="connsiteY9" fmla="*/ 0 h 2885242"/>
                <a:gd name="connsiteX10" fmla="*/ 887767 w 2441359"/>
                <a:gd name="connsiteY10" fmla="*/ 44388 h 2885242"/>
                <a:gd name="connsiteX11" fmla="*/ 1020932 w 2441359"/>
                <a:gd name="connsiteY11" fmla="*/ 88776 h 2885242"/>
                <a:gd name="connsiteX12" fmla="*/ 1242873 w 2441359"/>
                <a:gd name="connsiteY12" fmla="*/ 53266 h 2885242"/>
                <a:gd name="connsiteX13" fmla="*/ 1313895 w 2441359"/>
                <a:gd name="connsiteY13" fmla="*/ 44388 h 2885242"/>
                <a:gd name="connsiteX14" fmla="*/ 1361516 w 2441359"/>
                <a:gd name="connsiteY14" fmla="*/ 26532 h 2885242"/>
                <a:gd name="connsiteX15" fmla="*/ 1351019 w 2441359"/>
                <a:gd name="connsiteY15" fmla="*/ 27203 h 2885242"/>
                <a:gd name="connsiteX16" fmla="*/ 1360747 w 2441359"/>
                <a:gd name="connsiteY16" fmla="*/ 26099 h 2885242"/>
                <a:gd name="connsiteX17" fmla="*/ 1429304 w 2441359"/>
                <a:gd name="connsiteY17" fmla="*/ 17755 h 2885242"/>
                <a:gd name="connsiteX18" fmla="*/ 1482570 w 2441359"/>
                <a:gd name="connsiteY18" fmla="*/ 124287 h 2885242"/>
                <a:gd name="connsiteX19" fmla="*/ 1500326 w 2441359"/>
                <a:gd name="connsiteY19" fmla="*/ 213064 h 2885242"/>
                <a:gd name="connsiteX20" fmla="*/ 1518081 w 2441359"/>
                <a:gd name="connsiteY20" fmla="*/ 248574 h 2885242"/>
                <a:gd name="connsiteX21" fmla="*/ 1606858 w 2441359"/>
                <a:gd name="connsiteY21" fmla="*/ 257452 h 2885242"/>
                <a:gd name="connsiteX22" fmla="*/ 1873188 w 2441359"/>
                <a:gd name="connsiteY22" fmla="*/ 275207 h 2885242"/>
                <a:gd name="connsiteX23" fmla="*/ 1890943 w 2441359"/>
                <a:gd name="connsiteY23" fmla="*/ 381739 h 2885242"/>
                <a:gd name="connsiteX24" fmla="*/ 1899821 w 2441359"/>
                <a:gd name="connsiteY24" fmla="*/ 443883 h 2885242"/>
                <a:gd name="connsiteX25" fmla="*/ 2015231 w 2441359"/>
                <a:gd name="connsiteY25" fmla="*/ 452761 h 2885242"/>
                <a:gd name="connsiteX26" fmla="*/ 2077374 w 2441359"/>
                <a:gd name="connsiteY26" fmla="*/ 470516 h 2885242"/>
                <a:gd name="connsiteX27" fmla="*/ 2095130 w 2441359"/>
                <a:gd name="connsiteY27" fmla="*/ 488271 h 2885242"/>
                <a:gd name="connsiteX28" fmla="*/ 2121763 w 2441359"/>
                <a:gd name="connsiteY28" fmla="*/ 506027 h 2885242"/>
                <a:gd name="connsiteX29" fmla="*/ 2148396 w 2441359"/>
                <a:gd name="connsiteY29" fmla="*/ 550415 h 2885242"/>
                <a:gd name="connsiteX30" fmla="*/ 2263805 w 2441359"/>
                <a:gd name="connsiteY30" fmla="*/ 621436 h 2885242"/>
                <a:gd name="connsiteX31" fmla="*/ 2281561 w 2441359"/>
                <a:gd name="connsiteY31" fmla="*/ 639192 h 2885242"/>
                <a:gd name="connsiteX32" fmla="*/ 2317071 w 2441359"/>
                <a:gd name="connsiteY32" fmla="*/ 692458 h 2885242"/>
                <a:gd name="connsiteX33" fmla="*/ 2388093 w 2441359"/>
                <a:gd name="connsiteY33" fmla="*/ 781235 h 2885242"/>
                <a:gd name="connsiteX34" fmla="*/ 2370337 w 2441359"/>
                <a:gd name="connsiteY34" fmla="*/ 994299 h 2885242"/>
                <a:gd name="connsiteX35" fmla="*/ 2361460 w 2441359"/>
                <a:gd name="connsiteY35" fmla="*/ 1047565 h 2885242"/>
                <a:gd name="connsiteX36" fmla="*/ 2352582 w 2441359"/>
                <a:gd name="connsiteY36" fmla="*/ 1109708 h 2885242"/>
                <a:gd name="connsiteX37" fmla="*/ 2358461 w 2441359"/>
                <a:gd name="connsiteY37" fmla="*/ 1155993 h 2885242"/>
                <a:gd name="connsiteX38" fmla="*/ 2360256 w 2441359"/>
                <a:gd name="connsiteY38" fmla="*/ 1178254 h 2885242"/>
                <a:gd name="connsiteX39" fmla="*/ 2360154 w 2441359"/>
                <a:gd name="connsiteY39" fmla="*/ 1183576 h 2885242"/>
                <a:gd name="connsiteX40" fmla="*/ 2360270 w 2441359"/>
                <a:gd name="connsiteY40" fmla="*/ 1178421 h 2885242"/>
                <a:gd name="connsiteX41" fmla="*/ 2360256 w 2441359"/>
                <a:gd name="connsiteY41" fmla="*/ 1178254 h 2885242"/>
                <a:gd name="connsiteX42" fmla="*/ 2360260 w 2441359"/>
                <a:gd name="connsiteY42" fmla="*/ 1178043 h 2885242"/>
                <a:gd name="connsiteX43" fmla="*/ 2405848 w 2441359"/>
                <a:gd name="connsiteY43" fmla="*/ 1180730 h 2885242"/>
                <a:gd name="connsiteX44" fmla="*/ 2441359 w 2441359"/>
                <a:gd name="connsiteY44" fmla="*/ 1296139 h 2885242"/>
                <a:gd name="connsiteX45" fmla="*/ 2379215 w 2441359"/>
                <a:gd name="connsiteY45" fmla="*/ 1482570 h 2885242"/>
                <a:gd name="connsiteX46" fmla="*/ 2343704 w 2441359"/>
                <a:gd name="connsiteY46" fmla="*/ 1518081 h 2885242"/>
                <a:gd name="connsiteX47" fmla="*/ 2325949 w 2441359"/>
                <a:gd name="connsiteY47" fmla="*/ 1695635 h 2885242"/>
                <a:gd name="connsiteX48" fmla="*/ 2263805 w 2441359"/>
                <a:gd name="connsiteY48" fmla="*/ 1837677 h 2885242"/>
                <a:gd name="connsiteX49" fmla="*/ 1819922 w 2441359"/>
                <a:gd name="connsiteY49" fmla="*/ 1935332 h 2885242"/>
                <a:gd name="connsiteX50" fmla="*/ 1784411 w 2441359"/>
                <a:gd name="connsiteY50" fmla="*/ 1988598 h 2885242"/>
                <a:gd name="connsiteX51" fmla="*/ 1766656 w 2441359"/>
                <a:gd name="connsiteY51" fmla="*/ 2024108 h 2885242"/>
                <a:gd name="connsiteX52" fmla="*/ 1802167 w 2441359"/>
                <a:gd name="connsiteY52" fmla="*/ 2379215 h 2885242"/>
                <a:gd name="connsiteX53" fmla="*/ 1828800 w 2441359"/>
                <a:gd name="connsiteY53" fmla="*/ 2423603 h 2885242"/>
                <a:gd name="connsiteX54" fmla="*/ 1837677 w 2441359"/>
                <a:gd name="connsiteY54" fmla="*/ 2476869 h 2885242"/>
                <a:gd name="connsiteX55" fmla="*/ 1846555 w 2441359"/>
                <a:gd name="connsiteY55" fmla="*/ 2539013 h 2885242"/>
                <a:gd name="connsiteX56" fmla="*/ 1890943 w 2441359"/>
                <a:gd name="connsiteY56" fmla="*/ 2610035 h 2885242"/>
                <a:gd name="connsiteX57" fmla="*/ 1961965 w 2441359"/>
                <a:gd name="connsiteY57" fmla="*/ 2698811 h 2885242"/>
                <a:gd name="connsiteX58" fmla="*/ 1793289 w 2441359"/>
                <a:gd name="connsiteY58" fmla="*/ 2734322 h 2885242"/>
                <a:gd name="connsiteX59" fmla="*/ 1535837 w 2441359"/>
                <a:gd name="connsiteY59" fmla="*/ 2725444 h 2885242"/>
                <a:gd name="connsiteX60" fmla="*/ 1509204 w 2441359"/>
                <a:gd name="connsiteY60" fmla="*/ 2707689 h 2885242"/>
                <a:gd name="connsiteX61" fmla="*/ 1420427 w 2441359"/>
                <a:gd name="connsiteY61" fmla="*/ 2796466 h 2885242"/>
                <a:gd name="connsiteX62" fmla="*/ 1402671 w 2441359"/>
                <a:gd name="connsiteY62" fmla="*/ 2814221 h 2885242"/>
                <a:gd name="connsiteX63" fmla="*/ 1305017 w 2441359"/>
                <a:gd name="connsiteY63" fmla="*/ 2885242 h 2885242"/>
                <a:gd name="connsiteX64" fmla="*/ 1189607 w 2441359"/>
                <a:gd name="connsiteY64" fmla="*/ 2858609 h 2885242"/>
                <a:gd name="connsiteX65" fmla="*/ 1162974 w 2441359"/>
                <a:gd name="connsiteY65" fmla="*/ 2823099 h 2885242"/>
                <a:gd name="connsiteX66" fmla="*/ 1136341 w 2441359"/>
                <a:gd name="connsiteY66" fmla="*/ 2805343 h 2885242"/>
                <a:gd name="connsiteX67" fmla="*/ 736846 w 2441359"/>
                <a:gd name="connsiteY67" fmla="*/ 2831976 h 2885242"/>
                <a:gd name="connsiteX68" fmla="*/ 629249 w 2441359"/>
                <a:gd name="connsiteY68" fmla="*/ 2864471 h 2885242"/>
                <a:gd name="connsiteX69" fmla="*/ 650176 w 2441359"/>
                <a:gd name="connsiteY69" fmla="*/ 2869645 h 2885242"/>
                <a:gd name="connsiteX70" fmla="*/ 645596 w 2441359"/>
                <a:gd name="connsiteY70" fmla="*/ 2869179 h 2885242"/>
                <a:gd name="connsiteX71" fmla="*/ 506027 w 2441359"/>
                <a:gd name="connsiteY71" fmla="*/ 2858609 h 2885242"/>
                <a:gd name="connsiteX72" fmla="*/ 479394 w 2441359"/>
                <a:gd name="connsiteY72" fmla="*/ 2805343 h 2885242"/>
                <a:gd name="connsiteX73" fmla="*/ 461638 w 2441359"/>
                <a:gd name="connsiteY73" fmla="*/ 2725444 h 2885242"/>
                <a:gd name="connsiteX74" fmla="*/ 452761 w 2441359"/>
                <a:gd name="connsiteY74" fmla="*/ 2672178 h 2885242"/>
                <a:gd name="connsiteX75" fmla="*/ 408372 w 2441359"/>
                <a:gd name="connsiteY75" fmla="*/ 2610035 h 2885242"/>
                <a:gd name="connsiteX76" fmla="*/ 399495 w 2441359"/>
                <a:gd name="connsiteY76" fmla="*/ 2574524 h 2885242"/>
                <a:gd name="connsiteX77" fmla="*/ 443883 w 2441359"/>
                <a:gd name="connsiteY77" fmla="*/ 2645545 h 2885242"/>
                <a:gd name="connsiteX78" fmla="*/ 372862 w 2441359"/>
                <a:gd name="connsiteY78" fmla="*/ 2485747 h 2885242"/>
                <a:gd name="connsiteX79" fmla="*/ 177553 w 2441359"/>
                <a:gd name="connsiteY79" fmla="*/ 2254928 h 2885242"/>
                <a:gd name="connsiteX80" fmla="*/ 142042 w 2441359"/>
                <a:gd name="connsiteY80" fmla="*/ 2175029 h 2885242"/>
                <a:gd name="connsiteX81" fmla="*/ 115409 w 2441359"/>
                <a:gd name="connsiteY81" fmla="*/ 2104007 h 2885242"/>
                <a:gd name="connsiteX82" fmla="*/ 88776 w 2441359"/>
                <a:gd name="connsiteY82" fmla="*/ 2050741 h 2885242"/>
                <a:gd name="connsiteX83" fmla="*/ 124287 w 2441359"/>
                <a:gd name="connsiteY83" fmla="*/ 1899821 h 2885242"/>
                <a:gd name="connsiteX84" fmla="*/ 150920 w 2441359"/>
                <a:gd name="connsiteY84" fmla="*/ 1890943 h 2885242"/>
                <a:gd name="connsiteX85" fmla="*/ 177553 w 2441359"/>
                <a:gd name="connsiteY85" fmla="*/ 1961965 h 2885242"/>
                <a:gd name="connsiteX86" fmla="*/ 213064 w 2441359"/>
                <a:gd name="connsiteY86" fmla="*/ 1997475 h 2885242"/>
                <a:gd name="connsiteX87" fmla="*/ 239697 w 2441359"/>
                <a:gd name="connsiteY87" fmla="*/ 2032986 h 2885242"/>
                <a:gd name="connsiteX88" fmla="*/ 310718 w 2441359"/>
                <a:gd name="connsiteY88" fmla="*/ 1988598 h 2885242"/>
                <a:gd name="connsiteX89" fmla="*/ 408372 w 2441359"/>
                <a:gd name="connsiteY89" fmla="*/ 1855433 h 2885242"/>
                <a:gd name="connsiteX90" fmla="*/ 417250 w 2441359"/>
                <a:gd name="connsiteY90" fmla="*/ 1766656 h 2885242"/>
                <a:gd name="connsiteX91" fmla="*/ 426128 w 2441359"/>
                <a:gd name="connsiteY91" fmla="*/ 1713390 h 2885242"/>
                <a:gd name="connsiteX92" fmla="*/ 275207 w 2441359"/>
                <a:gd name="connsiteY92" fmla="*/ 1704512 h 2885242"/>
                <a:gd name="connsiteX93" fmla="*/ 142042 w 2441359"/>
                <a:gd name="connsiteY93" fmla="*/ 1686757 h 2885242"/>
                <a:gd name="connsiteX94" fmla="*/ 150920 w 2441359"/>
                <a:gd name="connsiteY94" fmla="*/ 1580225 h 2885242"/>
                <a:gd name="connsiteX95" fmla="*/ 239697 w 2441359"/>
                <a:gd name="connsiteY95" fmla="*/ 1429304 h 2885242"/>
                <a:gd name="connsiteX96" fmla="*/ 248574 w 2441359"/>
                <a:gd name="connsiteY96" fmla="*/ 1384916 h 2885242"/>
                <a:gd name="connsiteX97" fmla="*/ 204186 w 2441359"/>
                <a:gd name="connsiteY97" fmla="*/ 1349405 h 2885242"/>
                <a:gd name="connsiteX98" fmla="*/ 186431 w 2441359"/>
                <a:gd name="connsiteY98" fmla="*/ 1313895 h 2885242"/>
                <a:gd name="connsiteX99" fmla="*/ 177553 w 2441359"/>
                <a:gd name="connsiteY99" fmla="*/ 1251751 h 2885242"/>
                <a:gd name="connsiteX100" fmla="*/ 150920 w 2441359"/>
                <a:gd name="connsiteY100" fmla="*/ 1136341 h 2885242"/>
                <a:gd name="connsiteX101" fmla="*/ 26633 w 2441359"/>
                <a:gd name="connsiteY101" fmla="*/ 1162974 h 2885242"/>
                <a:gd name="connsiteX102" fmla="*/ 0 w 2441359"/>
                <a:gd name="connsiteY102" fmla="*/ 1127464 h 2885242"/>
                <a:gd name="connsiteX103" fmla="*/ 26633 w 2441359"/>
                <a:gd name="connsiteY103" fmla="*/ 1056442 h 2885242"/>
                <a:gd name="connsiteX104" fmla="*/ 71021 w 2441359"/>
                <a:gd name="connsiteY104" fmla="*/ 967666 h 2885242"/>
                <a:gd name="connsiteX105" fmla="*/ 142042 w 2441359"/>
                <a:gd name="connsiteY105" fmla="*/ 834501 h 2885242"/>
                <a:gd name="connsiteX106" fmla="*/ 79899 w 2441359"/>
                <a:gd name="connsiteY106" fmla="*/ 825623 h 2885242"/>
                <a:gd name="connsiteX107" fmla="*/ 186431 w 2441359"/>
                <a:gd name="connsiteY107" fmla="*/ 523782 h 2885242"/>
                <a:gd name="connsiteX108" fmla="*/ 230819 w 2441359"/>
                <a:gd name="connsiteY108" fmla="*/ 497149 h 2885242"/>
                <a:gd name="connsiteX109" fmla="*/ 248574 w 2441359"/>
                <a:gd name="connsiteY109" fmla="*/ 710213 h 2885242"/>
                <a:gd name="connsiteX110" fmla="*/ 266330 w 2441359"/>
                <a:gd name="connsiteY110" fmla="*/ 781235 h 2885242"/>
                <a:gd name="connsiteX111" fmla="*/ 292963 w 2441359"/>
                <a:gd name="connsiteY111" fmla="*/ 834501 h 2885242"/>
                <a:gd name="connsiteX112" fmla="*/ 355106 w 2441359"/>
                <a:gd name="connsiteY112" fmla="*/ 825623 h 2885242"/>
                <a:gd name="connsiteX113" fmla="*/ 523782 w 2441359"/>
                <a:gd name="connsiteY113" fmla="*/ 665825 h 2885242"/>
                <a:gd name="connsiteX114" fmla="*/ 532660 w 2441359"/>
                <a:gd name="connsiteY114" fmla="*/ 630314 h 2885242"/>
                <a:gd name="connsiteX115" fmla="*/ 523782 w 2441359"/>
                <a:gd name="connsiteY115" fmla="*/ 550415 h 2885242"/>
                <a:gd name="connsiteX116" fmla="*/ 435005 w 2441359"/>
                <a:gd name="connsiteY116" fmla="*/ 506027 h 2885242"/>
                <a:gd name="connsiteX117" fmla="*/ 417250 w 2441359"/>
                <a:gd name="connsiteY117" fmla="*/ 479394 h 2885242"/>
                <a:gd name="connsiteX118" fmla="*/ 506027 w 2441359"/>
                <a:gd name="connsiteY118" fmla="*/ 266330 h 2885242"/>
                <a:gd name="connsiteX119" fmla="*/ 461638 w 2441359"/>
                <a:gd name="connsiteY119" fmla="*/ 230819 h 2885242"/>
                <a:gd name="connsiteX120" fmla="*/ 488271 w 2441359"/>
                <a:gd name="connsiteY120" fmla="*/ 124287 h 2885242"/>
                <a:gd name="connsiteX121" fmla="*/ 523782 w 2441359"/>
                <a:gd name="connsiteY121" fmla="*/ 115409 h 2885242"/>
                <a:gd name="connsiteX122" fmla="*/ 736846 w 2441359"/>
                <a:gd name="connsiteY122" fmla="*/ 53266 h 2885242"/>
                <a:gd name="connsiteX123" fmla="*/ 805495 w 2441359"/>
                <a:gd name="connsiteY123" fmla="*/ 8738 h 2885242"/>
                <a:gd name="connsiteX124" fmla="*/ 790556 w 2441359"/>
                <a:gd name="connsiteY124" fmla="*/ 9413 h 2885242"/>
                <a:gd name="connsiteX125" fmla="*/ 792541 w 2441359"/>
                <a:gd name="connsiteY125" fmla="*/ 9199 h 2885242"/>
                <a:gd name="connsiteX126" fmla="*/ 861134 w 2441359"/>
                <a:gd name="connsiteY126" fmla="*/ 0 h 288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441359" h="2885242">
                  <a:moveTo>
                    <a:pt x="650176" y="2869645"/>
                  </a:moveTo>
                  <a:lnTo>
                    <a:pt x="662908" y="2870942"/>
                  </a:lnTo>
                  <a:cubicBezTo>
                    <a:pt x="678402" y="2872724"/>
                    <a:pt x="665691" y="2872250"/>
                    <a:pt x="650553" y="2869739"/>
                  </a:cubicBezTo>
                  <a:close/>
                  <a:moveTo>
                    <a:pt x="1351019" y="27203"/>
                  </a:moveTo>
                  <a:lnTo>
                    <a:pt x="1342045" y="28221"/>
                  </a:lnTo>
                  <a:cubicBezTo>
                    <a:pt x="1318276" y="30814"/>
                    <a:pt x="1329421" y="29005"/>
                    <a:pt x="1344141" y="27643"/>
                  </a:cubicBezTo>
                  <a:close/>
                  <a:moveTo>
                    <a:pt x="790556" y="9413"/>
                  </a:moveTo>
                  <a:lnTo>
                    <a:pt x="786445" y="9856"/>
                  </a:lnTo>
                  <a:cubicBezTo>
                    <a:pt x="784503" y="10031"/>
                    <a:pt x="786466" y="9748"/>
                    <a:pt x="790315" y="9424"/>
                  </a:cubicBezTo>
                  <a:close/>
                  <a:moveTo>
                    <a:pt x="861134" y="0"/>
                  </a:moveTo>
                  <a:cubicBezTo>
                    <a:pt x="870012" y="14796"/>
                    <a:pt x="874293" y="33609"/>
                    <a:pt x="887767" y="44388"/>
                  </a:cubicBezTo>
                  <a:cubicBezTo>
                    <a:pt x="915227" y="66356"/>
                    <a:pt x="989888" y="81015"/>
                    <a:pt x="1020932" y="88776"/>
                  </a:cubicBezTo>
                  <a:lnTo>
                    <a:pt x="1242873" y="53266"/>
                  </a:lnTo>
                  <a:cubicBezTo>
                    <a:pt x="1266462" y="49692"/>
                    <a:pt x="1290648" y="49753"/>
                    <a:pt x="1313895" y="44388"/>
                  </a:cubicBezTo>
                  <a:cubicBezTo>
                    <a:pt x="1378773" y="29417"/>
                    <a:pt x="1376595" y="26257"/>
                    <a:pt x="1361516" y="26532"/>
                  </a:cubicBezTo>
                  <a:lnTo>
                    <a:pt x="1351019" y="27203"/>
                  </a:lnTo>
                  <a:lnTo>
                    <a:pt x="1360747" y="26099"/>
                  </a:lnTo>
                  <a:cubicBezTo>
                    <a:pt x="1376342" y="24281"/>
                    <a:pt x="1398526" y="21603"/>
                    <a:pt x="1429304" y="17755"/>
                  </a:cubicBezTo>
                  <a:cubicBezTo>
                    <a:pt x="1499901" y="60113"/>
                    <a:pt x="1466771" y="24229"/>
                    <a:pt x="1482570" y="124287"/>
                  </a:cubicBezTo>
                  <a:cubicBezTo>
                    <a:pt x="1487277" y="154096"/>
                    <a:pt x="1486830" y="186072"/>
                    <a:pt x="1500326" y="213064"/>
                  </a:cubicBezTo>
                  <a:cubicBezTo>
                    <a:pt x="1506244" y="224901"/>
                    <a:pt x="1505865" y="243484"/>
                    <a:pt x="1518081" y="248574"/>
                  </a:cubicBezTo>
                  <a:cubicBezTo>
                    <a:pt x="1545533" y="260012"/>
                    <a:pt x="1577201" y="255228"/>
                    <a:pt x="1606858" y="257452"/>
                  </a:cubicBezTo>
                  <a:lnTo>
                    <a:pt x="1873188" y="275207"/>
                  </a:lnTo>
                  <a:cubicBezTo>
                    <a:pt x="1888612" y="336902"/>
                    <a:pt x="1879067" y="292669"/>
                    <a:pt x="1890943" y="381739"/>
                  </a:cubicBezTo>
                  <a:cubicBezTo>
                    <a:pt x="1893708" y="402480"/>
                    <a:pt x="1881653" y="433501"/>
                    <a:pt x="1899821" y="443883"/>
                  </a:cubicBezTo>
                  <a:cubicBezTo>
                    <a:pt x="1933321" y="463026"/>
                    <a:pt x="1976761" y="449802"/>
                    <a:pt x="2015231" y="452761"/>
                  </a:cubicBezTo>
                  <a:cubicBezTo>
                    <a:pt x="2035945" y="458679"/>
                    <a:pt x="2057687" y="461767"/>
                    <a:pt x="2077374" y="470516"/>
                  </a:cubicBezTo>
                  <a:cubicBezTo>
                    <a:pt x="2085023" y="473915"/>
                    <a:pt x="2088594" y="483042"/>
                    <a:pt x="2095130" y="488271"/>
                  </a:cubicBezTo>
                  <a:cubicBezTo>
                    <a:pt x="2103462" y="494936"/>
                    <a:pt x="2112885" y="500108"/>
                    <a:pt x="2121763" y="506027"/>
                  </a:cubicBezTo>
                  <a:cubicBezTo>
                    <a:pt x="2130641" y="520823"/>
                    <a:pt x="2135004" y="539534"/>
                    <a:pt x="2148396" y="550415"/>
                  </a:cubicBezTo>
                  <a:cubicBezTo>
                    <a:pt x="2183453" y="578899"/>
                    <a:pt x="2231865" y="589496"/>
                    <a:pt x="2263805" y="621436"/>
                  </a:cubicBezTo>
                  <a:lnTo>
                    <a:pt x="2281561" y="639192"/>
                  </a:lnTo>
                  <a:cubicBezTo>
                    <a:pt x="2296060" y="682692"/>
                    <a:pt x="2281605" y="652559"/>
                    <a:pt x="2317071" y="692458"/>
                  </a:cubicBezTo>
                  <a:cubicBezTo>
                    <a:pt x="2351546" y="731242"/>
                    <a:pt x="2360003" y="743782"/>
                    <a:pt x="2388093" y="781235"/>
                  </a:cubicBezTo>
                  <a:cubicBezTo>
                    <a:pt x="2382174" y="852256"/>
                    <a:pt x="2377428" y="923385"/>
                    <a:pt x="2370337" y="994299"/>
                  </a:cubicBezTo>
                  <a:cubicBezTo>
                    <a:pt x="2368546" y="1012210"/>
                    <a:pt x="2364197" y="1029774"/>
                    <a:pt x="2361460" y="1047565"/>
                  </a:cubicBezTo>
                  <a:cubicBezTo>
                    <a:pt x="2358278" y="1068246"/>
                    <a:pt x="2355541" y="1088994"/>
                    <a:pt x="2352582" y="1109708"/>
                  </a:cubicBezTo>
                  <a:cubicBezTo>
                    <a:pt x="2355459" y="1129845"/>
                    <a:pt x="2357299" y="1144907"/>
                    <a:pt x="2358461" y="1155993"/>
                  </a:cubicBezTo>
                  <a:lnTo>
                    <a:pt x="2360256" y="1178254"/>
                  </a:lnTo>
                  <a:lnTo>
                    <a:pt x="2360154" y="1183576"/>
                  </a:lnTo>
                  <a:cubicBezTo>
                    <a:pt x="2360274" y="1184005"/>
                    <a:pt x="2360432" y="1182652"/>
                    <a:pt x="2360270" y="1178421"/>
                  </a:cubicBezTo>
                  <a:lnTo>
                    <a:pt x="2360256" y="1178254"/>
                  </a:lnTo>
                  <a:lnTo>
                    <a:pt x="2360260" y="1178043"/>
                  </a:lnTo>
                  <a:cubicBezTo>
                    <a:pt x="2361505" y="1166467"/>
                    <a:pt x="2369068" y="1143950"/>
                    <a:pt x="2405848" y="1180730"/>
                  </a:cubicBezTo>
                  <a:cubicBezTo>
                    <a:pt x="2410763" y="1185645"/>
                    <a:pt x="2441085" y="1295181"/>
                    <a:pt x="2441359" y="1296139"/>
                  </a:cubicBezTo>
                  <a:cubicBezTo>
                    <a:pt x="2420644" y="1358283"/>
                    <a:pt x="2405597" y="1422612"/>
                    <a:pt x="2379215" y="1482570"/>
                  </a:cubicBezTo>
                  <a:cubicBezTo>
                    <a:pt x="2372473" y="1497892"/>
                    <a:pt x="2347764" y="1501841"/>
                    <a:pt x="2343704" y="1518081"/>
                  </a:cubicBezTo>
                  <a:cubicBezTo>
                    <a:pt x="2329278" y="1575785"/>
                    <a:pt x="2336589" y="1637115"/>
                    <a:pt x="2325949" y="1695635"/>
                  </a:cubicBezTo>
                  <a:cubicBezTo>
                    <a:pt x="2323449" y="1709384"/>
                    <a:pt x="2307450" y="1818037"/>
                    <a:pt x="2263805" y="1837677"/>
                  </a:cubicBezTo>
                  <a:cubicBezTo>
                    <a:pt x="2099108" y="1911791"/>
                    <a:pt x="2018701" y="1905214"/>
                    <a:pt x="1819922" y="1935332"/>
                  </a:cubicBezTo>
                  <a:cubicBezTo>
                    <a:pt x="1808085" y="1953087"/>
                    <a:pt x="1795390" y="1970300"/>
                    <a:pt x="1784411" y="1988598"/>
                  </a:cubicBezTo>
                  <a:cubicBezTo>
                    <a:pt x="1777602" y="1999946"/>
                    <a:pt x="1767057" y="2010880"/>
                    <a:pt x="1766656" y="2024108"/>
                  </a:cubicBezTo>
                  <a:cubicBezTo>
                    <a:pt x="1762756" y="2152824"/>
                    <a:pt x="1758418" y="2262552"/>
                    <a:pt x="1802167" y="2379215"/>
                  </a:cubicBezTo>
                  <a:cubicBezTo>
                    <a:pt x="1808226" y="2395371"/>
                    <a:pt x="1819922" y="2408807"/>
                    <a:pt x="1828800" y="2423603"/>
                  </a:cubicBezTo>
                  <a:cubicBezTo>
                    <a:pt x="1831759" y="2441358"/>
                    <a:pt x="1834940" y="2459078"/>
                    <a:pt x="1837677" y="2476869"/>
                  </a:cubicBezTo>
                  <a:cubicBezTo>
                    <a:pt x="1840859" y="2497551"/>
                    <a:pt x="1838784" y="2519585"/>
                    <a:pt x="1846555" y="2539013"/>
                  </a:cubicBezTo>
                  <a:cubicBezTo>
                    <a:pt x="1856923" y="2564934"/>
                    <a:pt x="1875127" y="2587030"/>
                    <a:pt x="1890943" y="2610035"/>
                  </a:cubicBezTo>
                  <a:cubicBezTo>
                    <a:pt x="1933688" y="2672210"/>
                    <a:pt x="1927680" y="2664528"/>
                    <a:pt x="1961965" y="2698811"/>
                  </a:cubicBezTo>
                  <a:cubicBezTo>
                    <a:pt x="1945238" y="2702528"/>
                    <a:pt x="1806356" y="2733987"/>
                    <a:pt x="1793289" y="2734322"/>
                  </a:cubicBezTo>
                  <a:lnTo>
                    <a:pt x="1535837" y="2725444"/>
                  </a:lnTo>
                  <a:cubicBezTo>
                    <a:pt x="1526959" y="2719526"/>
                    <a:pt x="1518291" y="2702097"/>
                    <a:pt x="1509204" y="2707689"/>
                  </a:cubicBezTo>
                  <a:cubicBezTo>
                    <a:pt x="1473562" y="2729623"/>
                    <a:pt x="1450019" y="2766874"/>
                    <a:pt x="1420427" y="2796466"/>
                  </a:cubicBezTo>
                  <a:cubicBezTo>
                    <a:pt x="1414508" y="2802384"/>
                    <a:pt x="1409440" y="2809298"/>
                    <a:pt x="1402671" y="2814221"/>
                  </a:cubicBezTo>
                  <a:lnTo>
                    <a:pt x="1305017" y="2885242"/>
                  </a:lnTo>
                  <a:cubicBezTo>
                    <a:pt x="1266547" y="2876364"/>
                    <a:pt x="1225778" y="2874434"/>
                    <a:pt x="1189607" y="2858609"/>
                  </a:cubicBezTo>
                  <a:cubicBezTo>
                    <a:pt x="1176052" y="2852679"/>
                    <a:pt x="1173436" y="2833561"/>
                    <a:pt x="1162974" y="2823099"/>
                  </a:cubicBezTo>
                  <a:cubicBezTo>
                    <a:pt x="1155429" y="2815554"/>
                    <a:pt x="1145219" y="2811262"/>
                    <a:pt x="1136341" y="2805343"/>
                  </a:cubicBezTo>
                  <a:cubicBezTo>
                    <a:pt x="1003176" y="2814221"/>
                    <a:pt x="869276" y="2815422"/>
                    <a:pt x="736846" y="2831976"/>
                  </a:cubicBezTo>
                  <a:cubicBezTo>
                    <a:pt x="619433" y="2846653"/>
                    <a:pt x="612570" y="2857731"/>
                    <a:pt x="629249" y="2864471"/>
                  </a:cubicBezTo>
                  <a:lnTo>
                    <a:pt x="650176" y="2869645"/>
                  </a:lnTo>
                  <a:lnTo>
                    <a:pt x="645596" y="2869179"/>
                  </a:lnTo>
                  <a:cubicBezTo>
                    <a:pt x="622189" y="2866986"/>
                    <a:pt x="579292" y="2863494"/>
                    <a:pt x="506027" y="2858609"/>
                  </a:cubicBezTo>
                  <a:cubicBezTo>
                    <a:pt x="497149" y="2840854"/>
                    <a:pt x="485672" y="2824175"/>
                    <a:pt x="479394" y="2805343"/>
                  </a:cubicBezTo>
                  <a:cubicBezTo>
                    <a:pt x="470766" y="2779460"/>
                    <a:pt x="466989" y="2752197"/>
                    <a:pt x="461638" y="2725444"/>
                  </a:cubicBezTo>
                  <a:cubicBezTo>
                    <a:pt x="458108" y="2707793"/>
                    <a:pt x="458912" y="2689095"/>
                    <a:pt x="452761" y="2672178"/>
                  </a:cubicBezTo>
                  <a:cubicBezTo>
                    <a:pt x="440974" y="2639765"/>
                    <a:pt x="429039" y="2630701"/>
                    <a:pt x="408372" y="2610035"/>
                  </a:cubicBezTo>
                  <a:lnTo>
                    <a:pt x="399495" y="2574524"/>
                  </a:lnTo>
                  <a:lnTo>
                    <a:pt x="443883" y="2645545"/>
                  </a:lnTo>
                  <a:cubicBezTo>
                    <a:pt x="461437" y="2557779"/>
                    <a:pt x="462902" y="2605801"/>
                    <a:pt x="372862" y="2485747"/>
                  </a:cubicBezTo>
                  <a:cubicBezTo>
                    <a:pt x="251807" y="2324340"/>
                    <a:pt x="277976" y="2355349"/>
                    <a:pt x="177553" y="2254928"/>
                  </a:cubicBezTo>
                  <a:cubicBezTo>
                    <a:pt x="165716" y="2228295"/>
                    <a:pt x="153139" y="2201979"/>
                    <a:pt x="142042" y="2175029"/>
                  </a:cubicBezTo>
                  <a:cubicBezTo>
                    <a:pt x="132415" y="2151650"/>
                    <a:pt x="125369" y="2127247"/>
                    <a:pt x="115409" y="2104007"/>
                  </a:cubicBezTo>
                  <a:cubicBezTo>
                    <a:pt x="107589" y="2085761"/>
                    <a:pt x="97654" y="2068496"/>
                    <a:pt x="88776" y="2050741"/>
                  </a:cubicBezTo>
                  <a:cubicBezTo>
                    <a:pt x="100613" y="2000434"/>
                    <a:pt x="105556" y="1947987"/>
                    <a:pt x="124287" y="1899821"/>
                  </a:cubicBezTo>
                  <a:cubicBezTo>
                    <a:pt x="127679" y="1891099"/>
                    <a:pt x="142896" y="1886128"/>
                    <a:pt x="150920" y="1890943"/>
                  </a:cubicBezTo>
                  <a:cubicBezTo>
                    <a:pt x="173099" y="1904251"/>
                    <a:pt x="166417" y="1944147"/>
                    <a:pt x="177553" y="1961965"/>
                  </a:cubicBezTo>
                  <a:cubicBezTo>
                    <a:pt x="186425" y="1976160"/>
                    <a:pt x="202041" y="1984877"/>
                    <a:pt x="213064" y="1997475"/>
                  </a:cubicBezTo>
                  <a:cubicBezTo>
                    <a:pt x="222807" y="2008610"/>
                    <a:pt x="230819" y="2021149"/>
                    <a:pt x="239697" y="2032986"/>
                  </a:cubicBezTo>
                  <a:cubicBezTo>
                    <a:pt x="263371" y="2018190"/>
                    <a:pt x="289522" y="2006766"/>
                    <a:pt x="310718" y="1988598"/>
                  </a:cubicBezTo>
                  <a:cubicBezTo>
                    <a:pt x="352388" y="1952881"/>
                    <a:pt x="379981" y="1900859"/>
                    <a:pt x="408372" y="1855433"/>
                  </a:cubicBezTo>
                  <a:cubicBezTo>
                    <a:pt x="411331" y="1825841"/>
                    <a:pt x="413561" y="1796166"/>
                    <a:pt x="417250" y="1766656"/>
                  </a:cubicBezTo>
                  <a:cubicBezTo>
                    <a:pt x="419483" y="1748795"/>
                    <a:pt x="442619" y="1720605"/>
                    <a:pt x="426128" y="1713390"/>
                  </a:cubicBezTo>
                  <a:cubicBezTo>
                    <a:pt x="379959" y="1693191"/>
                    <a:pt x="325514" y="1707471"/>
                    <a:pt x="275207" y="1704512"/>
                  </a:cubicBezTo>
                  <a:lnTo>
                    <a:pt x="142042" y="1686757"/>
                  </a:lnTo>
                  <a:cubicBezTo>
                    <a:pt x="116845" y="1661560"/>
                    <a:pt x="138282" y="1613542"/>
                    <a:pt x="150920" y="1580225"/>
                  </a:cubicBezTo>
                  <a:cubicBezTo>
                    <a:pt x="171620" y="1525654"/>
                    <a:pt x="210105" y="1479611"/>
                    <a:pt x="239697" y="1429304"/>
                  </a:cubicBezTo>
                  <a:cubicBezTo>
                    <a:pt x="242656" y="1414508"/>
                    <a:pt x="254702" y="1398704"/>
                    <a:pt x="248574" y="1384916"/>
                  </a:cubicBezTo>
                  <a:cubicBezTo>
                    <a:pt x="240878" y="1367601"/>
                    <a:pt x="216663" y="1363665"/>
                    <a:pt x="204186" y="1349405"/>
                  </a:cubicBezTo>
                  <a:cubicBezTo>
                    <a:pt x="195472" y="1339446"/>
                    <a:pt x="192349" y="1325732"/>
                    <a:pt x="186431" y="1313895"/>
                  </a:cubicBezTo>
                  <a:cubicBezTo>
                    <a:pt x="183472" y="1293180"/>
                    <a:pt x="181409" y="1272318"/>
                    <a:pt x="177553" y="1251751"/>
                  </a:cubicBezTo>
                  <a:cubicBezTo>
                    <a:pt x="169900" y="1210935"/>
                    <a:pt x="160714" y="1175515"/>
                    <a:pt x="150920" y="1136341"/>
                  </a:cubicBezTo>
                  <a:cubicBezTo>
                    <a:pt x="109491" y="1145219"/>
                    <a:pt x="68929" y="1165462"/>
                    <a:pt x="26633" y="1162974"/>
                  </a:cubicBezTo>
                  <a:cubicBezTo>
                    <a:pt x="11863" y="1162105"/>
                    <a:pt x="0" y="1142260"/>
                    <a:pt x="0" y="1127464"/>
                  </a:cubicBezTo>
                  <a:cubicBezTo>
                    <a:pt x="0" y="1102180"/>
                    <a:pt x="16364" y="1079547"/>
                    <a:pt x="26633" y="1056442"/>
                  </a:cubicBezTo>
                  <a:cubicBezTo>
                    <a:pt x="40070" y="1026209"/>
                    <a:pt x="55178" y="996711"/>
                    <a:pt x="71021" y="967666"/>
                  </a:cubicBezTo>
                  <a:cubicBezTo>
                    <a:pt x="144701" y="832586"/>
                    <a:pt x="118613" y="904794"/>
                    <a:pt x="142042" y="834501"/>
                  </a:cubicBezTo>
                  <a:cubicBezTo>
                    <a:pt x="121328" y="831542"/>
                    <a:pt x="83081" y="846304"/>
                    <a:pt x="79899" y="825623"/>
                  </a:cubicBezTo>
                  <a:cubicBezTo>
                    <a:pt x="53368" y="653170"/>
                    <a:pt x="82987" y="612449"/>
                    <a:pt x="186431" y="523782"/>
                  </a:cubicBezTo>
                  <a:cubicBezTo>
                    <a:pt x="199532" y="512553"/>
                    <a:pt x="216023" y="506027"/>
                    <a:pt x="230819" y="497149"/>
                  </a:cubicBezTo>
                  <a:cubicBezTo>
                    <a:pt x="231980" y="512242"/>
                    <a:pt x="244865" y="686723"/>
                    <a:pt x="248574" y="710213"/>
                  </a:cubicBezTo>
                  <a:cubicBezTo>
                    <a:pt x="252380" y="734317"/>
                    <a:pt x="255417" y="759409"/>
                    <a:pt x="266330" y="781235"/>
                  </a:cubicBezTo>
                  <a:lnTo>
                    <a:pt x="292963" y="834501"/>
                  </a:lnTo>
                  <a:cubicBezTo>
                    <a:pt x="313677" y="831542"/>
                    <a:pt x="337091" y="836268"/>
                    <a:pt x="355106" y="825623"/>
                  </a:cubicBezTo>
                  <a:cubicBezTo>
                    <a:pt x="470474" y="757451"/>
                    <a:pt x="469675" y="746984"/>
                    <a:pt x="523782" y="665825"/>
                  </a:cubicBezTo>
                  <a:cubicBezTo>
                    <a:pt x="526741" y="653988"/>
                    <a:pt x="529308" y="642046"/>
                    <a:pt x="532660" y="630314"/>
                  </a:cubicBezTo>
                  <a:cubicBezTo>
                    <a:pt x="540895" y="601490"/>
                    <a:pt x="557616" y="581429"/>
                    <a:pt x="523782" y="550415"/>
                  </a:cubicBezTo>
                  <a:cubicBezTo>
                    <a:pt x="499393" y="528059"/>
                    <a:pt x="435005" y="506027"/>
                    <a:pt x="435005" y="506027"/>
                  </a:cubicBezTo>
                  <a:cubicBezTo>
                    <a:pt x="429087" y="497149"/>
                    <a:pt x="415422" y="489906"/>
                    <a:pt x="417250" y="479394"/>
                  </a:cubicBezTo>
                  <a:cubicBezTo>
                    <a:pt x="445779" y="315352"/>
                    <a:pt x="434827" y="337528"/>
                    <a:pt x="506027" y="266330"/>
                  </a:cubicBezTo>
                  <a:cubicBezTo>
                    <a:pt x="491231" y="254493"/>
                    <a:pt x="467630" y="248795"/>
                    <a:pt x="461638" y="230819"/>
                  </a:cubicBezTo>
                  <a:cubicBezTo>
                    <a:pt x="457568" y="218609"/>
                    <a:pt x="467940" y="141230"/>
                    <a:pt x="488271" y="124287"/>
                  </a:cubicBezTo>
                  <a:cubicBezTo>
                    <a:pt x="497644" y="116476"/>
                    <a:pt x="511945" y="118368"/>
                    <a:pt x="523782" y="115409"/>
                  </a:cubicBezTo>
                  <a:cubicBezTo>
                    <a:pt x="647213" y="41350"/>
                    <a:pt x="452141" y="151817"/>
                    <a:pt x="736846" y="53266"/>
                  </a:cubicBezTo>
                  <a:cubicBezTo>
                    <a:pt x="848112" y="14751"/>
                    <a:pt x="827888" y="8762"/>
                    <a:pt x="805495" y="8738"/>
                  </a:cubicBezTo>
                  <a:lnTo>
                    <a:pt x="790556" y="9413"/>
                  </a:lnTo>
                  <a:lnTo>
                    <a:pt x="792541" y="9199"/>
                  </a:lnTo>
                  <a:cubicBezTo>
                    <a:pt x="802071" y="8095"/>
                    <a:pt x="822662" y="5496"/>
                    <a:pt x="861134" y="0"/>
                  </a:cubicBezTo>
                  <a:close/>
                </a:path>
              </a:pathLst>
            </a:custGeom>
            <a:effectLst>
              <a:outerShdw blurRad="50800" dist="50800" dir="5400000" sx="111000" sy="111000" algn="ctr" rotWithShape="0">
                <a:srgbClr val="000000">
                  <a:alpha val="62000"/>
                </a:srgbClr>
              </a:outerShdw>
            </a:effectLst>
          </p:spPr>
        </p:pic>
      </p:grpSp>
      <p:grpSp>
        <p:nvGrpSpPr>
          <p:cNvPr id="9" name="Group 8"/>
          <p:cNvGrpSpPr/>
          <p:nvPr/>
        </p:nvGrpSpPr>
        <p:grpSpPr>
          <a:xfrm>
            <a:off x="6204859" y="5265667"/>
            <a:ext cx="4590539" cy="1152782"/>
            <a:chOff x="6204859" y="5265667"/>
            <a:chExt cx="4590539" cy="1152782"/>
          </a:xfrm>
        </p:grpSpPr>
        <p:grpSp>
          <p:nvGrpSpPr>
            <p:cNvPr id="20" name="Group 19"/>
            <p:cNvGrpSpPr/>
            <p:nvPr/>
          </p:nvGrpSpPr>
          <p:grpSpPr>
            <a:xfrm>
              <a:off x="6204859" y="5311838"/>
              <a:ext cx="4590539" cy="1106611"/>
              <a:chOff x="577046" y="5237825"/>
              <a:chExt cx="4590539" cy="1106611"/>
            </a:xfrm>
          </p:grpSpPr>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17" name="Graphic 16"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53185" y="5350442"/>
                <a:ext cx="914400" cy="914400"/>
              </a:xfrm>
              <a:prstGeom prst="rect">
                <a:avLst/>
              </a:prstGeom>
            </p:spPr>
          </p:pic>
        </p:grpSp>
        <p:pic>
          <p:nvPicPr>
            <p:cNvPr id="39" name="Picture 38"/>
            <p:cNvPicPr>
              <a:picLocks noChangeAspect="1"/>
            </p:cNvPicPr>
            <p:nvPr/>
          </p:nvPicPr>
          <p:blipFill>
            <a:blip r:embed="rId5"/>
            <a:srcRect/>
            <a:stretch>
              <a:fillRect/>
            </a:stretch>
          </p:blipFill>
          <p:spPr>
            <a:xfrm>
              <a:off x="8201435" y="5265667"/>
              <a:ext cx="1101785" cy="1041688"/>
            </a:xfrm>
            <a:custGeom>
              <a:avLst/>
              <a:gdLst>
                <a:gd name="connsiteX0" fmla="*/ 485214 w 1468083"/>
                <a:gd name="connsiteY0" fmla="*/ 0 h 1388006"/>
                <a:gd name="connsiteX1" fmla="*/ 594232 w 1468083"/>
                <a:gd name="connsiteY1" fmla="*/ 0 h 1388006"/>
                <a:gd name="connsiteX2" fmla="*/ 600320 w 1468083"/>
                <a:gd name="connsiteY2" fmla="*/ 8599 h 1388006"/>
                <a:gd name="connsiteX3" fmla="*/ 663395 w 1468083"/>
                <a:gd name="connsiteY3" fmla="*/ 87850 h 1388006"/>
                <a:gd name="connsiteX4" fmla="*/ 769927 w 1468083"/>
                <a:gd name="connsiteY4" fmla="*/ 105605 h 1388006"/>
                <a:gd name="connsiteX5" fmla="*/ 805438 w 1468083"/>
                <a:gd name="connsiteY5" fmla="*/ 158871 h 1388006"/>
                <a:gd name="connsiteX6" fmla="*/ 832071 w 1468083"/>
                <a:gd name="connsiteY6" fmla="*/ 185504 h 1388006"/>
                <a:gd name="connsiteX7" fmla="*/ 858704 w 1468083"/>
                <a:gd name="connsiteY7" fmla="*/ 274281 h 1388006"/>
                <a:gd name="connsiteX8" fmla="*/ 929725 w 1468083"/>
                <a:gd name="connsiteY8" fmla="*/ 318669 h 1388006"/>
                <a:gd name="connsiteX9" fmla="*/ 982991 w 1468083"/>
                <a:gd name="connsiteY9" fmla="*/ 389690 h 1388006"/>
                <a:gd name="connsiteX10" fmla="*/ 1027379 w 1468083"/>
                <a:gd name="connsiteY10" fmla="*/ 487345 h 1388006"/>
                <a:gd name="connsiteX11" fmla="*/ 1080645 w 1468083"/>
                <a:gd name="connsiteY11" fmla="*/ 558366 h 1388006"/>
                <a:gd name="connsiteX12" fmla="*/ 1071768 w 1468083"/>
                <a:gd name="connsiteY12" fmla="*/ 656020 h 1388006"/>
                <a:gd name="connsiteX13" fmla="*/ 1054012 w 1468083"/>
                <a:gd name="connsiteY13" fmla="*/ 691531 h 1388006"/>
                <a:gd name="connsiteX14" fmla="*/ 1062890 w 1468083"/>
                <a:gd name="connsiteY14" fmla="*/ 806941 h 1388006"/>
                <a:gd name="connsiteX15" fmla="*/ 1160544 w 1468083"/>
                <a:gd name="connsiteY15" fmla="*/ 762553 h 1388006"/>
                <a:gd name="connsiteX16" fmla="*/ 1178300 w 1468083"/>
                <a:gd name="connsiteY16" fmla="*/ 735920 h 1388006"/>
                <a:gd name="connsiteX17" fmla="*/ 1373608 w 1468083"/>
                <a:gd name="connsiteY17" fmla="*/ 744797 h 1388006"/>
                <a:gd name="connsiteX18" fmla="*/ 1391364 w 1468083"/>
                <a:gd name="connsiteY18" fmla="*/ 771430 h 1388006"/>
                <a:gd name="connsiteX19" fmla="*/ 1444630 w 1468083"/>
                <a:gd name="connsiteY19" fmla="*/ 824696 h 1388006"/>
                <a:gd name="connsiteX20" fmla="*/ 1453507 w 1468083"/>
                <a:gd name="connsiteY20" fmla="*/ 851329 h 1388006"/>
                <a:gd name="connsiteX21" fmla="*/ 1462596 w 1468083"/>
                <a:gd name="connsiteY21" fmla="*/ 860091 h 1388006"/>
                <a:gd name="connsiteX22" fmla="*/ 1468083 w 1468083"/>
                <a:gd name="connsiteY22" fmla="*/ 865785 h 1388006"/>
                <a:gd name="connsiteX23" fmla="*/ 1468083 w 1468083"/>
                <a:gd name="connsiteY23" fmla="*/ 1348205 h 1388006"/>
                <a:gd name="connsiteX24" fmla="*/ 1462385 w 1468083"/>
                <a:gd name="connsiteY24" fmla="*/ 1357356 h 1388006"/>
                <a:gd name="connsiteX25" fmla="*/ 1428262 w 1468083"/>
                <a:gd name="connsiteY25" fmla="*/ 1387610 h 1388006"/>
                <a:gd name="connsiteX26" fmla="*/ 1427489 w 1468083"/>
                <a:gd name="connsiteY26" fmla="*/ 1388006 h 1388006"/>
                <a:gd name="connsiteX27" fmla="*/ 1076051 w 1468083"/>
                <a:gd name="connsiteY27" fmla="*/ 1388006 h 1388006"/>
                <a:gd name="connsiteX28" fmla="*/ 1065181 w 1468083"/>
                <a:gd name="connsiteY28" fmla="*/ 1376920 h 1388006"/>
                <a:gd name="connsiteX29" fmla="*/ 1045135 w 1468083"/>
                <a:gd name="connsiteY29" fmla="*/ 1348479 h 1388006"/>
                <a:gd name="connsiteX30" fmla="*/ 1018502 w 1468083"/>
                <a:gd name="connsiteY30" fmla="*/ 1277457 h 1388006"/>
                <a:gd name="connsiteX31" fmla="*/ 974113 w 1468083"/>
                <a:gd name="connsiteY31" fmla="*/ 1250824 h 1388006"/>
                <a:gd name="connsiteX32" fmla="*/ 734416 w 1468083"/>
                <a:gd name="connsiteY32" fmla="*/ 1215314 h 1388006"/>
                <a:gd name="connsiteX33" fmla="*/ 696345 w 1468083"/>
                <a:gd name="connsiteY33" fmla="*/ 1186500 h 1388006"/>
                <a:gd name="connsiteX34" fmla="*/ 695613 w 1468083"/>
                <a:gd name="connsiteY34" fmla="*/ 1185927 h 1388006"/>
                <a:gd name="connsiteX35" fmla="*/ 694380 w 1468083"/>
                <a:gd name="connsiteY35" fmla="*/ 1184815 h 1388006"/>
                <a:gd name="connsiteX36" fmla="*/ 682165 w 1468083"/>
                <a:gd name="connsiteY36" fmla="*/ 1175393 h 1388006"/>
                <a:gd name="connsiteX37" fmla="*/ 695613 w 1468083"/>
                <a:gd name="connsiteY37" fmla="*/ 1185927 h 1388006"/>
                <a:gd name="connsiteX38" fmla="*/ 705224 w 1468083"/>
                <a:gd name="connsiteY38" fmla="*/ 1194600 h 1388006"/>
                <a:gd name="connsiteX39" fmla="*/ 663395 w 1468083"/>
                <a:gd name="connsiteY39" fmla="*/ 1179803 h 1388006"/>
                <a:gd name="connsiteX40" fmla="*/ 619007 w 1468083"/>
                <a:gd name="connsiteY40" fmla="*/ 1144292 h 1388006"/>
                <a:gd name="connsiteX41" fmla="*/ 594679 w 1468083"/>
                <a:gd name="connsiteY41" fmla="*/ 1122519 h 1388006"/>
                <a:gd name="connsiteX42" fmla="*/ 591098 w 1468083"/>
                <a:gd name="connsiteY42" fmla="*/ 1119252 h 1388006"/>
                <a:gd name="connsiteX43" fmla="*/ 594695 w 1468083"/>
                <a:gd name="connsiteY43" fmla="*/ 1121060 h 1388006"/>
                <a:gd name="connsiteX44" fmla="*/ 577913 w 1468083"/>
                <a:gd name="connsiteY44" fmla="*/ 1107221 h 1388006"/>
                <a:gd name="connsiteX45" fmla="*/ 591098 w 1468083"/>
                <a:gd name="connsiteY45" fmla="*/ 1119252 h 1388006"/>
                <a:gd name="connsiteX46" fmla="*/ 583574 w 1468083"/>
                <a:gd name="connsiteY46" fmla="*/ 1115469 h 1388006"/>
                <a:gd name="connsiteX47" fmla="*/ 547985 w 1468083"/>
                <a:gd name="connsiteY47" fmla="*/ 1091026 h 1388006"/>
                <a:gd name="connsiteX48" fmla="*/ 521352 w 1468083"/>
                <a:gd name="connsiteY48" fmla="*/ 1064393 h 1388006"/>
                <a:gd name="connsiteX49" fmla="*/ 290533 w 1468083"/>
                <a:gd name="connsiteY49" fmla="*/ 1037760 h 1388006"/>
                <a:gd name="connsiteX50" fmla="*/ 237267 w 1468083"/>
                <a:gd name="connsiteY50" fmla="*/ 984494 h 1388006"/>
                <a:gd name="connsiteX51" fmla="*/ 201756 w 1468083"/>
                <a:gd name="connsiteY51" fmla="*/ 957861 h 1388006"/>
                <a:gd name="connsiteX52" fmla="*/ 175123 w 1468083"/>
                <a:gd name="connsiteY52" fmla="*/ 922351 h 1388006"/>
                <a:gd name="connsiteX53" fmla="*/ 166245 w 1468083"/>
                <a:gd name="connsiteY53" fmla="*/ 877962 h 1388006"/>
                <a:gd name="connsiteX54" fmla="*/ 95224 w 1468083"/>
                <a:gd name="connsiteY54" fmla="*/ 798063 h 1388006"/>
                <a:gd name="connsiteX55" fmla="*/ 68591 w 1468083"/>
                <a:gd name="connsiteY55" fmla="*/ 744797 h 1388006"/>
                <a:gd name="connsiteX56" fmla="*/ 41958 w 1468083"/>
                <a:gd name="connsiteY56" fmla="*/ 602754 h 1388006"/>
                <a:gd name="connsiteX57" fmla="*/ 15325 w 1468083"/>
                <a:gd name="connsiteY57" fmla="*/ 425201 h 1388006"/>
                <a:gd name="connsiteX58" fmla="*/ 1449 w 1468083"/>
                <a:gd name="connsiteY58" fmla="*/ 384121 h 1388006"/>
                <a:gd name="connsiteX59" fmla="*/ 0 w 1468083"/>
                <a:gd name="connsiteY59" fmla="*/ 380504 h 1388006"/>
                <a:gd name="connsiteX60" fmla="*/ 0 w 1468083"/>
                <a:gd name="connsiteY60" fmla="*/ 211700 h 1388006"/>
                <a:gd name="connsiteX61" fmla="*/ 36862 w 1468083"/>
                <a:gd name="connsiteY61" fmla="*/ 205076 h 1388006"/>
                <a:gd name="connsiteX62" fmla="*/ 77469 w 1468083"/>
                <a:gd name="connsiteY62" fmla="*/ 203259 h 1388006"/>
                <a:gd name="connsiteX63" fmla="*/ 121857 w 1468083"/>
                <a:gd name="connsiteY63" fmla="*/ 176626 h 1388006"/>
                <a:gd name="connsiteX64" fmla="*/ 184001 w 1468083"/>
                <a:gd name="connsiteY64" fmla="*/ 96727 h 1388006"/>
                <a:gd name="connsiteX65" fmla="*/ 255022 w 1468083"/>
                <a:gd name="connsiteY65" fmla="*/ 43461 h 1388006"/>
                <a:gd name="connsiteX66" fmla="*/ 281655 w 1468083"/>
                <a:gd name="connsiteY66" fmla="*/ 34584 h 1388006"/>
                <a:gd name="connsiteX67" fmla="*/ 441453 w 1468083"/>
                <a:gd name="connsiteY67" fmla="*/ 25706 h 1388006"/>
                <a:gd name="connsiteX68" fmla="*/ 466882 w 1468083"/>
                <a:gd name="connsiteY68" fmla="*/ 10168 h 13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68083" h="1388006">
                  <a:moveTo>
                    <a:pt x="485214" y="0"/>
                  </a:moveTo>
                  <a:lnTo>
                    <a:pt x="594232" y="0"/>
                  </a:lnTo>
                  <a:lnTo>
                    <a:pt x="600320" y="8599"/>
                  </a:lnTo>
                  <a:cubicBezTo>
                    <a:pt x="609793" y="38035"/>
                    <a:pt x="565666" y="71562"/>
                    <a:pt x="663395" y="87850"/>
                  </a:cubicBezTo>
                  <a:lnTo>
                    <a:pt x="769927" y="105605"/>
                  </a:lnTo>
                  <a:cubicBezTo>
                    <a:pt x="781764" y="123360"/>
                    <a:pt x="792337" y="142027"/>
                    <a:pt x="805438" y="158871"/>
                  </a:cubicBezTo>
                  <a:cubicBezTo>
                    <a:pt x="813146" y="168781"/>
                    <a:pt x="826810" y="174105"/>
                    <a:pt x="832071" y="185504"/>
                  </a:cubicBezTo>
                  <a:cubicBezTo>
                    <a:pt x="845018" y="213556"/>
                    <a:pt x="840434" y="249367"/>
                    <a:pt x="858704" y="274281"/>
                  </a:cubicBezTo>
                  <a:cubicBezTo>
                    <a:pt x="875213" y="296794"/>
                    <a:pt x="909985" y="298929"/>
                    <a:pt x="929725" y="318669"/>
                  </a:cubicBezTo>
                  <a:cubicBezTo>
                    <a:pt x="958239" y="347183"/>
                    <a:pt x="964081" y="348719"/>
                    <a:pt x="982991" y="389690"/>
                  </a:cubicBezTo>
                  <a:cubicBezTo>
                    <a:pt x="1020665" y="471316"/>
                    <a:pt x="992521" y="439415"/>
                    <a:pt x="1027379" y="487345"/>
                  </a:cubicBezTo>
                  <a:cubicBezTo>
                    <a:pt x="1044784" y="511277"/>
                    <a:pt x="1080645" y="558366"/>
                    <a:pt x="1080645" y="558366"/>
                  </a:cubicBezTo>
                  <a:cubicBezTo>
                    <a:pt x="1077686" y="590917"/>
                    <a:pt x="1078178" y="623969"/>
                    <a:pt x="1071768" y="656020"/>
                  </a:cubicBezTo>
                  <a:cubicBezTo>
                    <a:pt x="1069173" y="668997"/>
                    <a:pt x="1054789" y="678320"/>
                    <a:pt x="1054012" y="691531"/>
                  </a:cubicBezTo>
                  <a:cubicBezTo>
                    <a:pt x="1051746" y="730048"/>
                    <a:pt x="1059931" y="768471"/>
                    <a:pt x="1062890" y="806941"/>
                  </a:cubicBezTo>
                  <a:cubicBezTo>
                    <a:pt x="1095441" y="792145"/>
                    <a:pt x="1130092" y="781293"/>
                    <a:pt x="1160544" y="762553"/>
                  </a:cubicBezTo>
                  <a:cubicBezTo>
                    <a:pt x="1169631" y="756961"/>
                    <a:pt x="1167667" y="736806"/>
                    <a:pt x="1178300" y="735920"/>
                  </a:cubicBezTo>
                  <a:cubicBezTo>
                    <a:pt x="1243245" y="730508"/>
                    <a:pt x="1308505" y="741838"/>
                    <a:pt x="1373608" y="744797"/>
                  </a:cubicBezTo>
                  <a:cubicBezTo>
                    <a:pt x="1379527" y="753675"/>
                    <a:pt x="1384275" y="763455"/>
                    <a:pt x="1391364" y="771430"/>
                  </a:cubicBezTo>
                  <a:cubicBezTo>
                    <a:pt x="1408046" y="790197"/>
                    <a:pt x="1444630" y="824696"/>
                    <a:pt x="1444630" y="824696"/>
                  </a:cubicBezTo>
                  <a:cubicBezTo>
                    <a:pt x="1447589" y="833574"/>
                    <a:pt x="1448692" y="843305"/>
                    <a:pt x="1453507" y="851329"/>
                  </a:cubicBezTo>
                  <a:cubicBezTo>
                    <a:pt x="1455660" y="854918"/>
                    <a:pt x="1459163" y="857485"/>
                    <a:pt x="1462596" y="860091"/>
                  </a:cubicBezTo>
                  <a:lnTo>
                    <a:pt x="1468083" y="865785"/>
                  </a:lnTo>
                  <a:lnTo>
                    <a:pt x="1468083" y="1348205"/>
                  </a:lnTo>
                  <a:lnTo>
                    <a:pt x="1462385" y="1357356"/>
                  </a:lnTo>
                  <a:cubicBezTo>
                    <a:pt x="1457171" y="1364655"/>
                    <a:pt x="1440552" y="1379545"/>
                    <a:pt x="1428262" y="1387610"/>
                  </a:cubicBezTo>
                  <a:lnTo>
                    <a:pt x="1427489" y="1388006"/>
                  </a:lnTo>
                  <a:lnTo>
                    <a:pt x="1076051" y="1388006"/>
                  </a:lnTo>
                  <a:lnTo>
                    <a:pt x="1065181" y="1376920"/>
                  </a:lnTo>
                  <a:cubicBezTo>
                    <a:pt x="1057437" y="1368276"/>
                    <a:pt x="1050410" y="1359029"/>
                    <a:pt x="1045135" y="1348479"/>
                  </a:cubicBezTo>
                  <a:cubicBezTo>
                    <a:pt x="1030274" y="1318757"/>
                    <a:pt x="1044722" y="1303677"/>
                    <a:pt x="1018502" y="1277457"/>
                  </a:cubicBezTo>
                  <a:cubicBezTo>
                    <a:pt x="1006301" y="1265256"/>
                    <a:pt x="990810" y="1255180"/>
                    <a:pt x="974113" y="1250824"/>
                  </a:cubicBezTo>
                  <a:cubicBezTo>
                    <a:pt x="905021" y="1232800"/>
                    <a:pt x="809858" y="1223696"/>
                    <a:pt x="734416" y="1215314"/>
                  </a:cubicBezTo>
                  <a:cubicBezTo>
                    <a:pt x="716880" y="1202162"/>
                    <a:pt x="704621" y="1192855"/>
                    <a:pt x="696345" y="1186500"/>
                  </a:cubicBezTo>
                  <a:lnTo>
                    <a:pt x="695613" y="1185927"/>
                  </a:lnTo>
                  <a:lnTo>
                    <a:pt x="694380" y="1184815"/>
                  </a:lnTo>
                  <a:cubicBezTo>
                    <a:pt x="686476" y="1178225"/>
                    <a:pt x="678948" y="1172697"/>
                    <a:pt x="682165" y="1175393"/>
                  </a:cubicBezTo>
                  <a:lnTo>
                    <a:pt x="695613" y="1185927"/>
                  </a:lnTo>
                  <a:lnTo>
                    <a:pt x="705224" y="1194600"/>
                  </a:lnTo>
                  <a:cubicBezTo>
                    <a:pt x="713758" y="1203392"/>
                    <a:pt x="711479" y="1206517"/>
                    <a:pt x="663395" y="1179803"/>
                  </a:cubicBezTo>
                  <a:cubicBezTo>
                    <a:pt x="646831" y="1170601"/>
                    <a:pt x="633169" y="1156880"/>
                    <a:pt x="619007" y="1144292"/>
                  </a:cubicBezTo>
                  <a:cubicBezTo>
                    <a:pt x="609520" y="1135859"/>
                    <a:pt x="601469" y="1128649"/>
                    <a:pt x="594679" y="1122519"/>
                  </a:cubicBezTo>
                  <a:lnTo>
                    <a:pt x="591098" y="1119252"/>
                  </a:lnTo>
                  <a:lnTo>
                    <a:pt x="594695" y="1121060"/>
                  </a:lnTo>
                  <a:cubicBezTo>
                    <a:pt x="597516" y="1118494"/>
                    <a:pt x="533462" y="1066066"/>
                    <a:pt x="577913" y="1107221"/>
                  </a:cubicBezTo>
                  <a:lnTo>
                    <a:pt x="591098" y="1119252"/>
                  </a:lnTo>
                  <a:lnTo>
                    <a:pt x="583574" y="1115469"/>
                  </a:lnTo>
                  <a:cubicBezTo>
                    <a:pt x="576257" y="1110846"/>
                    <a:pt x="564862" y="1103081"/>
                    <a:pt x="547985" y="1091026"/>
                  </a:cubicBezTo>
                  <a:cubicBezTo>
                    <a:pt x="537769" y="1083729"/>
                    <a:pt x="533449" y="1067753"/>
                    <a:pt x="521352" y="1064393"/>
                  </a:cubicBezTo>
                  <a:cubicBezTo>
                    <a:pt x="483769" y="1053953"/>
                    <a:pt x="339372" y="1042200"/>
                    <a:pt x="290533" y="1037760"/>
                  </a:cubicBezTo>
                  <a:cubicBezTo>
                    <a:pt x="236495" y="1019749"/>
                    <a:pt x="289063" y="1043690"/>
                    <a:pt x="237267" y="984494"/>
                  </a:cubicBezTo>
                  <a:cubicBezTo>
                    <a:pt x="227524" y="973359"/>
                    <a:pt x="212219" y="968323"/>
                    <a:pt x="201756" y="957861"/>
                  </a:cubicBezTo>
                  <a:cubicBezTo>
                    <a:pt x="191294" y="947399"/>
                    <a:pt x="184001" y="934188"/>
                    <a:pt x="175123" y="922351"/>
                  </a:cubicBezTo>
                  <a:cubicBezTo>
                    <a:pt x="172164" y="907555"/>
                    <a:pt x="173471" y="891209"/>
                    <a:pt x="166245" y="877962"/>
                  </a:cubicBezTo>
                  <a:cubicBezTo>
                    <a:pt x="94759" y="746903"/>
                    <a:pt x="148554" y="878058"/>
                    <a:pt x="95224" y="798063"/>
                  </a:cubicBezTo>
                  <a:cubicBezTo>
                    <a:pt x="84213" y="781546"/>
                    <a:pt x="77469" y="762552"/>
                    <a:pt x="68591" y="744797"/>
                  </a:cubicBezTo>
                  <a:cubicBezTo>
                    <a:pt x="49794" y="660209"/>
                    <a:pt x="52012" y="679836"/>
                    <a:pt x="41958" y="602754"/>
                  </a:cubicBezTo>
                  <a:cubicBezTo>
                    <a:pt x="38449" y="575855"/>
                    <a:pt x="31746" y="474464"/>
                    <a:pt x="15325" y="425201"/>
                  </a:cubicBezTo>
                  <a:cubicBezTo>
                    <a:pt x="9196" y="406812"/>
                    <a:pt x="4930" y="393953"/>
                    <a:pt x="1449" y="384121"/>
                  </a:cubicBezTo>
                  <a:lnTo>
                    <a:pt x="0" y="380504"/>
                  </a:lnTo>
                  <a:lnTo>
                    <a:pt x="0" y="211700"/>
                  </a:lnTo>
                  <a:lnTo>
                    <a:pt x="36862" y="205076"/>
                  </a:lnTo>
                  <a:cubicBezTo>
                    <a:pt x="50398" y="204470"/>
                    <a:pt x="64153" y="204739"/>
                    <a:pt x="77469" y="203259"/>
                  </a:cubicBezTo>
                  <a:cubicBezTo>
                    <a:pt x="92265" y="194381"/>
                    <a:pt x="109032" y="188169"/>
                    <a:pt x="121857" y="176626"/>
                  </a:cubicBezTo>
                  <a:cubicBezTo>
                    <a:pt x="188083" y="117022"/>
                    <a:pt x="146496" y="141732"/>
                    <a:pt x="184001" y="96727"/>
                  </a:cubicBezTo>
                  <a:cubicBezTo>
                    <a:pt x="206007" y="70320"/>
                    <a:pt x="222996" y="59474"/>
                    <a:pt x="255022" y="43461"/>
                  </a:cubicBezTo>
                  <a:cubicBezTo>
                    <a:pt x="263392" y="39276"/>
                    <a:pt x="272339" y="35471"/>
                    <a:pt x="281655" y="34584"/>
                  </a:cubicBezTo>
                  <a:cubicBezTo>
                    <a:pt x="334763" y="29526"/>
                    <a:pt x="388187" y="28665"/>
                    <a:pt x="441453" y="25706"/>
                  </a:cubicBezTo>
                  <a:cubicBezTo>
                    <a:pt x="448290" y="21800"/>
                    <a:pt x="457019" y="16179"/>
                    <a:pt x="466882" y="10168"/>
                  </a:cubicBezTo>
                  <a:close/>
                </a:path>
              </a:pathLst>
            </a:custGeom>
          </p:spPr>
        </p:pic>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26161" y="710986"/>
            <a:ext cx="11225530" cy="5707463"/>
            <a:chOff x="526161" y="710986"/>
            <a:chExt cx="11225530" cy="5707463"/>
          </a:xfrm>
        </p:grpSpPr>
        <p:grpSp>
          <p:nvGrpSpPr>
            <p:cNvPr id="2" name="Group 1"/>
            <p:cNvGrpSpPr/>
            <p:nvPr/>
          </p:nvGrpSpPr>
          <p:grpSpPr>
            <a:xfrm>
              <a:off x="526161" y="710986"/>
              <a:ext cx="11225530" cy="5707463"/>
              <a:chOff x="526161" y="710986"/>
              <a:chExt cx="11225530" cy="5707463"/>
            </a:xfrm>
          </p:grpSpPr>
          <p:grpSp>
            <p:nvGrpSpPr>
              <p:cNvPr id="21" name="Group 20"/>
              <p:cNvGrpSpPr/>
              <p:nvPr/>
            </p:nvGrpSpPr>
            <p:grpSpPr>
              <a:xfrm>
                <a:off x="526161" y="710986"/>
                <a:ext cx="11225530" cy="5707463"/>
                <a:chOff x="577046" y="636973"/>
                <a:chExt cx="11225530" cy="5707463"/>
              </a:xfrm>
            </p:grpSpPr>
            <p:sp>
              <p:nvSpPr>
                <p:cNvPr id="22" name="Rectangle: Folded Corner 21"/>
                <p:cNvSpPr/>
                <p:nvPr/>
              </p:nvSpPr>
              <p:spPr>
                <a:xfrm>
                  <a:off x="612606" y="636973"/>
                  <a:ext cx="11189970" cy="5627370"/>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3" name="Rectangle: Rounded Corners 22"/>
                <p:cNvSpPr/>
                <p:nvPr/>
              </p:nvSpPr>
              <p:spPr>
                <a:xfrm>
                  <a:off x="1043771" y="732858"/>
                  <a:ext cx="4752340" cy="64325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Bài tập 3 (SGK trang 113) </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pic>
              <p:nvPicPr>
                <p:cNvPr id="25" name="Graphic 24"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28" name="Graphic 27"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29" name="Graphic 2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83970" y="5306627"/>
                  <a:ext cx="914400" cy="914400"/>
                </a:xfrm>
                <a:prstGeom prst="rect">
                  <a:avLst/>
                </a:prstGeom>
              </p:spPr>
            </p:pic>
          </p:grpSp>
          <p:sp>
            <p:nvSpPr>
              <p:cNvPr id="31" name="TextBox 30"/>
              <p:cNvSpPr txBox="1"/>
              <p:nvPr/>
            </p:nvSpPr>
            <p:spPr>
              <a:xfrm>
                <a:off x="748411" y="1573316"/>
                <a:ext cx="10551160" cy="4707890"/>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q"/>
                  <a:defRPr/>
                </a:pP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Câu b: “Mắt mèo hoang" là cụm danh từ khi tách ra trở thành câu không phân định được thành phần. Tuy vậy, nhờ câu sau đó mà người đọc hiểu rằng mắt mèo hoang là mắt của em theo cách nói của mẹ. Như vậy, đây là một câu hay, thể hiện cách viết đầy tính nghệ thuật của tác giả.</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q"/>
                  <a:defRPr/>
                </a:pPr>
                <a:endParaRPr kumimoji="0" lang="en-US" sz="2800" b="1" i="0" u="none" strike="noStrike" kern="1200" cap="none" spc="0" normalizeH="0" baseline="0" noProof="0" dirty="0">
                  <a:ln>
                    <a:noFill/>
                  </a:ln>
                  <a:solidFill>
                    <a:prstClr val="black"/>
                  </a:solidFill>
                  <a:effectLst/>
                  <a:uLnTx/>
                  <a:uFillTx/>
                  <a:latin typeface="Avenir Next LT Pro"/>
                  <a:cs typeface="+mn-cs"/>
                </a:endParaRPr>
              </a:p>
            </p:txBody>
          </p:sp>
        </p:grpSp>
        <p:pic>
          <p:nvPicPr>
            <p:cNvPr id="34" name="Picture 33"/>
            <p:cNvPicPr>
              <a:picLocks noChangeAspect="1"/>
            </p:cNvPicPr>
            <p:nvPr/>
          </p:nvPicPr>
          <p:blipFill>
            <a:blip r:embed="rId4" cstate="print"/>
            <a:srcRect l="13270" t="2060" r="9292" b="3936"/>
            <a:stretch>
              <a:fillRect/>
            </a:stretch>
          </p:blipFill>
          <p:spPr>
            <a:xfrm>
              <a:off x="2661952" y="5153619"/>
              <a:ext cx="1002634" cy="1184931"/>
            </a:xfrm>
            <a:custGeom>
              <a:avLst/>
              <a:gdLst>
                <a:gd name="connsiteX0" fmla="*/ 650176 w 2441359"/>
                <a:gd name="connsiteY0" fmla="*/ 2869645 h 2885242"/>
                <a:gd name="connsiteX1" fmla="*/ 662908 w 2441359"/>
                <a:gd name="connsiteY1" fmla="*/ 2870942 h 2885242"/>
                <a:gd name="connsiteX2" fmla="*/ 650553 w 2441359"/>
                <a:gd name="connsiteY2" fmla="*/ 2869739 h 2885242"/>
                <a:gd name="connsiteX3" fmla="*/ 1351019 w 2441359"/>
                <a:gd name="connsiteY3" fmla="*/ 27203 h 2885242"/>
                <a:gd name="connsiteX4" fmla="*/ 1342045 w 2441359"/>
                <a:gd name="connsiteY4" fmla="*/ 28221 h 2885242"/>
                <a:gd name="connsiteX5" fmla="*/ 1344141 w 2441359"/>
                <a:gd name="connsiteY5" fmla="*/ 27643 h 2885242"/>
                <a:gd name="connsiteX6" fmla="*/ 790556 w 2441359"/>
                <a:gd name="connsiteY6" fmla="*/ 9413 h 2885242"/>
                <a:gd name="connsiteX7" fmla="*/ 786445 w 2441359"/>
                <a:gd name="connsiteY7" fmla="*/ 9856 h 2885242"/>
                <a:gd name="connsiteX8" fmla="*/ 790315 w 2441359"/>
                <a:gd name="connsiteY8" fmla="*/ 9424 h 2885242"/>
                <a:gd name="connsiteX9" fmla="*/ 861134 w 2441359"/>
                <a:gd name="connsiteY9" fmla="*/ 0 h 2885242"/>
                <a:gd name="connsiteX10" fmla="*/ 887767 w 2441359"/>
                <a:gd name="connsiteY10" fmla="*/ 44388 h 2885242"/>
                <a:gd name="connsiteX11" fmla="*/ 1020932 w 2441359"/>
                <a:gd name="connsiteY11" fmla="*/ 88776 h 2885242"/>
                <a:gd name="connsiteX12" fmla="*/ 1242873 w 2441359"/>
                <a:gd name="connsiteY12" fmla="*/ 53266 h 2885242"/>
                <a:gd name="connsiteX13" fmla="*/ 1313895 w 2441359"/>
                <a:gd name="connsiteY13" fmla="*/ 44388 h 2885242"/>
                <a:gd name="connsiteX14" fmla="*/ 1361516 w 2441359"/>
                <a:gd name="connsiteY14" fmla="*/ 26532 h 2885242"/>
                <a:gd name="connsiteX15" fmla="*/ 1351019 w 2441359"/>
                <a:gd name="connsiteY15" fmla="*/ 27203 h 2885242"/>
                <a:gd name="connsiteX16" fmla="*/ 1360747 w 2441359"/>
                <a:gd name="connsiteY16" fmla="*/ 26099 h 2885242"/>
                <a:gd name="connsiteX17" fmla="*/ 1429304 w 2441359"/>
                <a:gd name="connsiteY17" fmla="*/ 17755 h 2885242"/>
                <a:gd name="connsiteX18" fmla="*/ 1482570 w 2441359"/>
                <a:gd name="connsiteY18" fmla="*/ 124287 h 2885242"/>
                <a:gd name="connsiteX19" fmla="*/ 1500326 w 2441359"/>
                <a:gd name="connsiteY19" fmla="*/ 213064 h 2885242"/>
                <a:gd name="connsiteX20" fmla="*/ 1518081 w 2441359"/>
                <a:gd name="connsiteY20" fmla="*/ 248574 h 2885242"/>
                <a:gd name="connsiteX21" fmla="*/ 1606858 w 2441359"/>
                <a:gd name="connsiteY21" fmla="*/ 257452 h 2885242"/>
                <a:gd name="connsiteX22" fmla="*/ 1873188 w 2441359"/>
                <a:gd name="connsiteY22" fmla="*/ 275207 h 2885242"/>
                <a:gd name="connsiteX23" fmla="*/ 1890943 w 2441359"/>
                <a:gd name="connsiteY23" fmla="*/ 381739 h 2885242"/>
                <a:gd name="connsiteX24" fmla="*/ 1899821 w 2441359"/>
                <a:gd name="connsiteY24" fmla="*/ 443883 h 2885242"/>
                <a:gd name="connsiteX25" fmla="*/ 2015231 w 2441359"/>
                <a:gd name="connsiteY25" fmla="*/ 452761 h 2885242"/>
                <a:gd name="connsiteX26" fmla="*/ 2077374 w 2441359"/>
                <a:gd name="connsiteY26" fmla="*/ 470516 h 2885242"/>
                <a:gd name="connsiteX27" fmla="*/ 2095130 w 2441359"/>
                <a:gd name="connsiteY27" fmla="*/ 488271 h 2885242"/>
                <a:gd name="connsiteX28" fmla="*/ 2121763 w 2441359"/>
                <a:gd name="connsiteY28" fmla="*/ 506027 h 2885242"/>
                <a:gd name="connsiteX29" fmla="*/ 2148396 w 2441359"/>
                <a:gd name="connsiteY29" fmla="*/ 550415 h 2885242"/>
                <a:gd name="connsiteX30" fmla="*/ 2263805 w 2441359"/>
                <a:gd name="connsiteY30" fmla="*/ 621436 h 2885242"/>
                <a:gd name="connsiteX31" fmla="*/ 2281561 w 2441359"/>
                <a:gd name="connsiteY31" fmla="*/ 639192 h 2885242"/>
                <a:gd name="connsiteX32" fmla="*/ 2317071 w 2441359"/>
                <a:gd name="connsiteY32" fmla="*/ 692458 h 2885242"/>
                <a:gd name="connsiteX33" fmla="*/ 2388093 w 2441359"/>
                <a:gd name="connsiteY33" fmla="*/ 781235 h 2885242"/>
                <a:gd name="connsiteX34" fmla="*/ 2370337 w 2441359"/>
                <a:gd name="connsiteY34" fmla="*/ 994299 h 2885242"/>
                <a:gd name="connsiteX35" fmla="*/ 2361460 w 2441359"/>
                <a:gd name="connsiteY35" fmla="*/ 1047565 h 2885242"/>
                <a:gd name="connsiteX36" fmla="*/ 2352582 w 2441359"/>
                <a:gd name="connsiteY36" fmla="*/ 1109708 h 2885242"/>
                <a:gd name="connsiteX37" fmla="*/ 2358461 w 2441359"/>
                <a:gd name="connsiteY37" fmla="*/ 1155993 h 2885242"/>
                <a:gd name="connsiteX38" fmla="*/ 2360256 w 2441359"/>
                <a:gd name="connsiteY38" fmla="*/ 1178254 h 2885242"/>
                <a:gd name="connsiteX39" fmla="*/ 2360154 w 2441359"/>
                <a:gd name="connsiteY39" fmla="*/ 1183576 h 2885242"/>
                <a:gd name="connsiteX40" fmla="*/ 2360270 w 2441359"/>
                <a:gd name="connsiteY40" fmla="*/ 1178421 h 2885242"/>
                <a:gd name="connsiteX41" fmla="*/ 2360256 w 2441359"/>
                <a:gd name="connsiteY41" fmla="*/ 1178254 h 2885242"/>
                <a:gd name="connsiteX42" fmla="*/ 2360260 w 2441359"/>
                <a:gd name="connsiteY42" fmla="*/ 1178043 h 2885242"/>
                <a:gd name="connsiteX43" fmla="*/ 2405848 w 2441359"/>
                <a:gd name="connsiteY43" fmla="*/ 1180730 h 2885242"/>
                <a:gd name="connsiteX44" fmla="*/ 2441359 w 2441359"/>
                <a:gd name="connsiteY44" fmla="*/ 1296139 h 2885242"/>
                <a:gd name="connsiteX45" fmla="*/ 2379215 w 2441359"/>
                <a:gd name="connsiteY45" fmla="*/ 1482570 h 2885242"/>
                <a:gd name="connsiteX46" fmla="*/ 2343704 w 2441359"/>
                <a:gd name="connsiteY46" fmla="*/ 1518081 h 2885242"/>
                <a:gd name="connsiteX47" fmla="*/ 2325949 w 2441359"/>
                <a:gd name="connsiteY47" fmla="*/ 1695635 h 2885242"/>
                <a:gd name="connsiteX48" fmla="*/ 2263805 w 2441359"/>
                <a:gd name="connsiteY48" fmla="*/ 1837677 h 2885242"/>
                <a:gd name="connsiteX49" fmla="*/ 1819922 w 2441359"/>
                <a:gd name="connsiteY49" fmla="*/ 1935332 h 2885242"/>
                <a:gd name="connsiteX50" fmla="*/ 1784411 w 2441359"/>
                <a:gd name="connsiteY50" fmla="*/ 1988598 h 2885242"/>
                <a:gd name="connsiteX51" fmla="*/ 1766656 w 2441359"/>
                <a:gd name="connsiteY51" fmla="*/ 2024108 h 2885242"/>
                <a:gd name="connsiteX52" fmla="*/ 1802167 w 2441359"/>
                <a:gd name="connsiteY52" fmla="*/ 2379215 h 2885242"/>
                <a:gd name="connsiteX53" fmla="*/ 1828800 w 2441359"/>
                <a:gd name="connsiteY53" fmla="*/ 2423603 h 2885242"/>
                <a:gd name="connsiteX54" fmla="*/ 1837677 w 2441359"/>
                <a:gd name="connsiteY54" fmla="*/ 2476869 h 2885242"/>
                <a:gd name="connsiteX55" fmla="*/ 1846555 w 2441359"/>
                <a:gd name="connsiteY55" fmla="*/ 2539013 h 2885242"/>
                <a:gd name="connsiteX56" fmla="*/ 1890943 w 2441359"/>
                <a:gd name="connsiteY56" fmla="*/ 2610035 h 2885242"/>
                <a:gd name="connsiteX57" fmla="*/ 1961965 w 2441359"/>
                <a:gd name="connsiteY57" fmla="*/ 2698811 h 2885242"/>
                <a:gd name="connsiteX58" fmla="*/ 1793289 w 2441359"/>
                <a:gd name="connsiteY58" fmla="*/ 2734322 h 2885242"/>
                <a:gd name="connsiteX59" fmla="*/ 1535837 w 2441359"/>
                <a:gd name="connsiteY59" fmla="*/ 2725444 h 2885242"/>
                <a:gd name="connsiteX60" fmla="*/ 1509204 w 2441359"/>
                <a:gd name="connsiteY60" fmla="*/ 2707689 h 2885242"/>
                <a:gd name="connsiteX61" fmla="*/ 1420427 w 2441359"/>
                <a:gd name="connsiteY61" fmla="*/ 2796466 h 2885242"/>
                <a:gd name="connsiteX62" fmla="*/ 1402671 w 2441359"/>
                <a:gd name="connsiteY62" fmla="*/ 2814221 h 2885242"/>
                <a:gd name="connsiteX63" fmla="*/ 1305017 w 2441359"/>
                <a:gd name="connsiteY63" fmla="*/ 2885242 h 2885242"/>
                <a:gd name="connsiteX64" fmla="*/ 1189607 w 2441359"/>
                <a:gd name="connsiteY64" fmla="*/ 2858609 h 2885242"/>
                <a:gd name="connsiteX65" fmla="*/ 1162974 w 2441359"/>
                <a:gd name="connsiteY65" fmla="*/ 2823099 h 2885242"/>
                <a:gd name="connsiteX66" fmla="*/ 1136341 w 2441359"/>
                <a:gd name="connsiteY66" fmla="*/ 2805343 h 2885242"/>
                <a:gd name="connsiteX67" fmla="*/ 736846 w 2441359"/>
                <a:gd name="connsiteY67" fmla="*/ 2831976 h 2885242"/>
                <a:gd name="connsiteX68" fmla="*/ 629249 w 2441359"/>
                <a:gd name="connsiteY68" fmla="*/ 2864471 h 2885242"/>
                <a:gd name="connsiteX69" fmla="*/ 650176 w 2441359"/>
                <a:gd name="connsiteY69" fmla="*/ 2869645 h 2885242"/>
                <a:gd name="connsiteX70" fmla="*/ 645596 w 2441359"/>
                <a:gd name="connsiteY70" fmla="*/ 2869179 h 2885242"/>
                <a:gd name="connsiteX71" fmla="*/ 506027 w 2441359"/>
                <a:gd name="connsiteY71" fmla="*/ 2858609 h 2885242"/>
                <a:gd name="connsiteX72" fmla="*/ 479394 w 2441359"/>
                <a:gd name="connsiteY72" fmla="*/ 2805343 h 2885242"/>
                <a:gd name="connsiteX73" fmla="*/ 461638 w 2441359"/>
                <a:gd name="connsiteY73" fmla="*/ 2725444 h 2885242"/>
                <a:gd name="connsiteX74" fmla="*/ 452761 w 2441359"/>
                <a:gd name="connsiteY74" fmla="*/ 2672178 h 2885242"/>
                <a:gd name="connsiteX75" fmla="*/ 408372 w 2441359"/>
                <a:gd name="connsiteY75" fmla="*/ 2610035 h 2885242"/>
                <a:gd name="connsiteX76" fmla="*/ 399495 w 2441359"/>
                <a:gd name="connsiteY76" fmla="*/ 2574524 h 2885242"/>
                <a:gd name="connsiteX77" fmla="*/ 443883 w 2441359"/>
                <a:gd name="connsiteY77" fmla="*/ 2645545 h 2885242"/>
                <a:gd name="connsiteX78" fmla="*/ 372862 w 2441359"/>
                <a:gd name="connsiteY78" fmla="*/ 2485747 h 2885242"/>
                <a:gd name="connsiteX79" fmla="*/ 177553 w 2441359"/>
                <a:gd name="connsiteY79" fmla="*/ 2254928 h 2885242"/>
                <a:gd name="connsiteX80" fmla="*/ 142042 w 2441359"/>
                <a:gd name="connsiteY80" fmla="*/ 2175029 h 2885242"/>
                <a:gd name="connsiteX81" fmla="*/ 115409 w 2441359"/>
                <a:gd name="connsiteY81" fmla="*/ 2104007 h 2885242"/>
                <a:gd name="connsiteX82" fmla="*/ 88776 w 2441359"/>
                <a:gd name="connsiteY82" fmla="*/ 2050741 h 2885242"/>
                <a:gd name="connsiteX83" fmla="*/ 124287 w 2441359"/>
                <a:gd name="connsiteY83" fmla="*/ 1899821 h 2885242"/>
                <a:gd name="connsiteX84" fmla="*/ 150920 w 2441359"/>
                <a:gd name="connsiteY84" fmla="*/ 1890943 h 2885242"/>
                <a:gd name="connsiteX85" fmla="*/ 177553 w 2441359"/>
                <a:gd name="connsiteY85" fmla="*/ 1961965 h 2885242"/>
                <a:gd name="connsiteX86" fmla="*/ 213064 w 2441359"/>
                <a:gd name="connsiteY86" fmla="*/ 1997475 h 2885242"/>
                <a:gd name="connsiteX87" fmla="*/ 239697 w 2441359"/>
                <a:gd name="connsiteY87" fmla="*/ 2032986 h 2885242"/>
                <a:gd name="connsiteX88" fmla="*/ 310718 w 2441359"/>
                <a:gd name="connsiteY88" fmla="*/ 1988598 h 2885242"/>
                <a:gd name="connsiteX89" fmla="*/ 408372 w 2441359"/>
                <a:gd name="connsiteY89" fmla="*/ 1855433 h 2885242"/>
                <a:gd name="connsiteX90" fmla="*/ 417250 w 2441359"/>
                <a:gd name="connsiteY90" fmla="*/ 1766656 h 2885242"/>
                <a:gd name="connsiteX91" fmla="*/ 426128 w 2441359"/>
                <a:gd name="connsiteY91" fmla="*/ 1713390 h 2885242"/>
                <a:gd name="connsiteX92" fmla="*/ 275207 w 2441359"/>
                <a:gd name="connsiteY92" fmla="*/ 1704512 h 2885242"/>
                <a:gd name="connsiteX93" fmla="*/ 142042 w 2441359"/>
                <a:gd name="connsiteY93" fmla="*/ 1686757 h 2885242"/>
                <a:gd name="connsiteX94" fmla="*/ 150920 w 2441359"/>
                <a:gd name="connsiteY94" fmla="*/ 1580225 h 2885242"/>
                <a:gd name="connsiteX95" fmla="*/ 239697 w 2441359"/>
                <a:gd name="connsiteY95" fmla="*/ 1429304 h 2885242"/>
                <a:gd name="connsiteX96" fmla="*/ 248574 w 2441359"/>
                <a:gd name="connsiteY96" fmla="*/ 1384916 h 2885242"/>
                <a:gd name="connsiteX97" fmla="*/ 204186 w 2441359"/>
                <a:gd name="connsiteY97" fmla="*/ 1349405 h 2885242"/>
                <a:gd name="connsiteX98" fmla="*/ 186431 w 2441359"/>
                <a:gd name="connsiteY98" fmla="*/ 1313895 h 2885242"/>
                <a:gd name="connsiteX99" fmla="*/ 177553 w 2441359"/>
                <a:gd name="connsiteY99" fmla="*/ 1251751 h 2885242"/>
                <a:gd name="connsiteX100" fmla="*/ 150920 w 2441359"/>
                <a:gd name="connsiteY100" fmla="*/ 1136341 h 2885242"/>
                <a:gd name="connsiteX101" fmla="*/ 26633 w 2441359"/>
                <a:gd name="connsiteY101" fmla="*/ 1162974 h 2885242"/>
                <a:gd name="connsiteX102" fmla="*/ 0 w 2441359"/>
                <a:gd name="connsiteY102" fmla="*/ 1127464 h 2885242"/>
                <a:gd name="connsiteX103" fmla="*/ 26633 w 2441359"/>
                <a:gd name="connsiteY103" fmla="*/ 1056442 h 2885242"/>
                <a:gd name="connsiteX104" fmla="*/ 71021 w 2441359"/>
                <a:gd name="connsiteY104" fmla="*/ 967666 h 2885242"/>
                <a:gd name="connsiteX105" fmla="*/ 142042 w 2441359"/>
                <a:gd name="connsiteY105" fmla="*/ 834501 h 2885242"/>
                <a:gd name="connsiteX106" fmla="*/ 79899 w 2441359"/>
                <a:gd name="connsiteY106" fmla="*/ 825623 h 2885242"/>
                <a:gd name="connsiteX107" fmla="*/ 186431 w 2441359"/>
                <a:gd name="connsiteY107" fmla="*/ 523782 h 2885242"/>
                <a:gd name="connsiteX108" fmla="*/ 230819 w 2441359"/>
                <a:gd name="connsiteY108" fmla="*/ 497149 h 2885242"/>
                <a:gd name="connsiteX109" fmla="*/ 248574 w 2441359"/>
                <a:gd name="connsiteY109" fmla="*/ 710213 h 2885242"/>
                <a:gd name="connsiteX110" fmla="*/ 266330 w 2441359"/>
                <a:gd name="connsiteY110" fmla="*/ 781235 h 2885242"/>
                <a:gd name="connsiteX111" fmla="*/ 292963 w 2441359"/>
                <a:gd name="connsiteY111" fmla="*/ 834501 h 2885242"/>
                <a:gd name="connsiteX112" fmla="*/ 355106 w 2441359"/>
                <a:gd name="connsiteY112" fmla="*/ 825623 h 2885242"/>
                <a:gd name="connsiteX113" fmla="*/ 523782 w 2441359"/>
                <a:gd name="connsiteY113" fmla="*/ 665825 h 2885242"/>
                <a:gd name="connsiteX114" fmla="*/ 532660 w 2441359"/>
                <a:gd name="connsiteY114" fmla="*/ 630314 h 2885242"/>
                <a:gd name="connsiteX115" fmla="*/ 523782 w 2441359"/>
                <a:gd name="connsiteY115" fmla="*/ 550415 h 2885242"/>
                <a:gd name="connsiteX116" fmla="*/ 435005 w 2441359"/>
                <a:gd name="connsiteY116" fmla="*/ 506027 h 2885242"/>
                <a:gd name="connsiteX117" fmla="*/ 417250 w 2441359"/>
                <a:gd name="connsiteY117" fmla="*/ 479394 h 2885242"/>
                <a:gd name="connsiteX118" fmla="*/ 506027 w 2441359"/>
                <a:gd name="connsiteY118" fmla="*/ 266330 h 2885242"/>
                <a:gd name="connsiteX119" fmla="*/ 461638 w 2441359"/>
                <a:gd name="connsiteY119" fmla="*/ 230819 h 2885242"/>
                <a:gd name="connsiteX120" fmla="*/ 488271 w 2441359"/>
                <a:gd name="connsiteY120" fmla="*/ 124287 h 2885242"/>
                <a:gd name="connsiteX121" fmla="*/ 523782 w 2441359"/>
                <a:gd name="connsiteY121" fmla="*/ 115409 h 2885242"/>
                <a:gd name="connsiteX122" fmla="*/ 736846 w 2441359"/>
                <a:gd name="connsiteY122" fmla="*/ 53266 h 2885242"/>
                <a:gd name="connsiteX123" fmla="*/ 805495 w 2441359"/>
                <a:gd name="connsiteY123" fmla="*/ 8738 h 2885242"/>
                <a:gd name="connsiteX124" fmla="*/ 790556 w 2441359"/>
                <a:gd name="connsiteY124" fmla="*/ 9413 h 2885242"/>
                <a:gd name="connsiteX125" fmla="*/ 792541 w 2441359"/>
                <a:gd name="connsiteY125" fmla="*/ 9199 h 2885242"/>
                <a:gd name="connsiteX126" fmla="*/ 861134 w 2441359"/>
                <a:gd name="connsiteY126" fmla="*/ 0 h 288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441359" h="2885242">
                  <a:moveTo>
                    <a:pt x="650176" y="2869645"/>
                  </a:moveTo>
                  <a:lnTo>
                    <a:pt x="662908" y="2870942"/>
                  </a:lnTo>
                  <a:cubicBezTo>
                    <a:pt x="678402" y="2872724"/>
                    <a:pt x="665691" y="2872250"/>
                    <a:pt x="650553" y="2869739"/>
                  </a:cubicBezTo>
                  <a:close/>
                  <a:moveTo>
                    <a:pt x="1351019" y="27203"/>
                  </a:moveTo>
                  <a:lnTo>
                    <a:pt x="1342045" y="28221"/>
                  </a:lnTo>
                  <a:cubicBezTo>
                    <a:pt x="1318276" y="30814"/>
                    <a:pt x="1329421" y="29005"/>
                    <a:pt x="1344141" y="27643"/>
                  </a:cubicBezTo>
                  <a:close/>
                  <a:moveTo>
                    <a:pt x="790556" y="9413"/>
                  </a:moveTo>
                  <a:lnTo>
                    <a:pt x="786445" y="9856"/>
                  </a:lnTo>
                  <a:cubicBezTo>
                    <a:pt x="784503" y="10031"/>
                    <a:pt x="786466" y="9748"/>
                    <a:pt x="790315" y="9424"/>
                  </a:cubicBezTo>
                  <a:close/>
                  <a:moveTo>
                    <a:pt x="861134" y="0"/>
                  </a:moveTo>
                  <a:cubicBezTo>
                    <a:pt x="870012" y="14796"/>
                    <a:pt x="874293" y="33609"/>
                    <a:pt x="887767" y="44388"/>
                  </a:cubicBezTo>
                  <a:cubicBezTo>
                    <a:pt x="915227" y="66356"/>
                    <a:pt x="989888" y="81015"/>
                    <a:pt x="1020932" y="88776"/>
                  </a:cubicBezTo>
                  <a:lnTo>
                    <a:pt x="1242873" y="53266"/>
                  </a:lnTo>
                  <a:cubicBezTo>
                    <a:pt x="1266462" y="49692"/>
                    <a:pt x="1290648" y="49753"/>
                    <a:pt x="1313895" y="44388"/>
                  </a:cubicBezTo>
                  <a:cubicBezTo>
                    <a:pt x="1378773" y="29417"/>
                    <a:pt x="1376595" y="26257"/>
                    <a:pt x="1361516" y="26532"/>
                  </a:cubicBezTo>
                  <a:lnTo>
                    <a:pt x="1351019" y="27203"/>
                  </a:lnTo>
                  <a:lnTo>
                    <a:pt x="1360747" y="26099"/>
                  </a:lnTo>
                  <a:cubicBezTo>
                    <a:pt x="1376342" y="24281"/>
                    <a:pt x="1398526" y="21603"/>
                    <a:pt x="1429304" y="17755"/>
                  </a:cubicBezTo>
                  <a:cubicBezTo>
                    <a:pt x="1499901" y="60113"/>
                    <a:pt x="1466771" y="24229"/>
                    <a:pt x="1482570" y="124287"/>
                  </a:cubicBezTo>
                  <a:cubicBezTo>
                    <a:pt x="1487277" y="154096"/>
                    <a:pt x="1486830" y="186072"/>
                    <a:pt x="1500326" y="213064"/>
                  </a:cubicBezTo>
                  <a:cubicBezTo>
                    <a:pt x="1506244" y="224901"/>
                    <a:pt x="1505865" y="243484"/>
                    <a:pt x="1518081" y="248574"/>
                  </a:cubicBezTo>
                  <a:cubicBezTo>
                    <a:pt x="1545533" y="260012"/>
                    <a:pt x="1577201" y="255228"/>
                    <a:pt x="1606858" y="257452"/>
                  </a:cubicBezTo>
                  <a:lnTo>
                    <a:pt x="1873188" y="275207"/>
                  </a:lnTo>
                  <a:cubicBezTo>
                    <a:pt x="1888612" y="336902"/>
                    <a:pt x="1879067" y="292669"/>
                    <a:pt x="1890943" y="381739"/>
                  </a:cubicBezTo>
                  <a:cubicBezTo>
                    <a:pt x="1893708" y="402480"/>
                    <a:pt x="1881653" y="433501"/>
                    <a:pt x="1899821" y="443883"/>
                  </a:cubicBezTo>
                  <a:cubicBezTo>
                    <a:pt x="1933321" y="463026"/>
                    <a:pt x="1976761" y="449802"/>
                    <a:pt x="2015231" y="452761"/>
                  </a:cubicBezTo>
                  <a:cubicBezTo>
                    <a:pt x="2035945" y="458679"/>
                    <a:pt x="2057687" y="461767"/>
                    <a:pt x="2077374" y="470516"/>
                  </a:cubicBezTo>
                  <a:cubicBezTo>
                    <a:pt x="2085023" y="473915"/>
                    <a:pt x="2088594" y="483042"/>
                    <a:pt x="2095130" y="488271"/>
                  </a:cubicBezTo>
                  <a:cubicBezTo>
                    <a:pt x="2103462" y="494936"/>
                    <a:pt x="2112885" y="500108"/>
                    <a:pt x="2121763" y="506027"/>
                  </a:cubicBezTo>
                  <a:cubicBezTo>
                    <a:pt x="2130641" y="520823"/>
                    <a:pt x="2135004" y="539534"/>
                    <a:pt x="2148396" y="550415"/>
                  </a:cubicBezTo>
                  <a:cubicBezTo>
                    <a:pt x="2183453" y="578899"/>
                    <a:pt x="2231865" y="589496"/>
                    <a:pt x="2263805" y="621436"/>
                  </a:cubicBezTo>
                  <a:lnTo>
                    <a:pt x="2281561" y="639192"/>
                  </a:lnTo>
                  <a:cubicBezTo>
                    <a:pt x="2296060" y="682692"/>
                    <a:pt x="2281605" y="652559"/>
                    <a:pt x="2317071" y="692458"/>
                  </a:cubicBezTo>
                  <a:cubicBezTo>
                    <a:pt x="2351546" y="731242"/>
                    <a:pt x="2360003" y="743782"/>
                    <a:pt x="2388093" y="781235"/>
                  </a:cubicBezTo>
                  <a:cubicBezTo>
                    <a:pt x="2382174" y="852256"/>
                    <a:pt x="2377428" y="923385"/>
                    <a:pt x="2370337" y="994299"/>
                  </a:cubicBezTo>
                  <a:cubicBezTo>
                    <a:pt x="2368546" y="1012210"/>
                    <a:pt x="2364197" y="1029774"/>
                    <a:pt x="2361460" y="1047565"/>
                  </a:cubicBezTo>
                  <a:cubicBezTo>
                    <a:pt x="2358278" y="1068246"/>
                    <a:pt x="2355541" y="1088994"/>
                    <a:pt x="2352582" y="1109708"/>
                  </a:cubicBezTo>
                  <a:cubicBezTo>
                    <a:pt x="2355459" y="1129845"/>
                    <a:pt x="2357299" y="1144907"/>
                    <a:pt x="2358461" y="1155993"/>
                  </a:cubicBezTo>
                  <a:lnTo>
                    <a:pt x="2360256" y="1178254"/>
                  </a:lnTo>
                  <a:lnTo>
                    <a:pt x="2360154" y="1183576"/>
                  </a:lnTo>
                  <a:cubicBezTo>
                    <a:pt x="2360274" y="1184005"/>
                    <a:pt x="2360432" y="1182652"/>
                    <a:pt x="2360270" y="1178421"/>
                  </a:cubicBezTo>
                  <a:lnTo>
                    <a:pt x="2360256" y="1178254"/>
                  </a:lnTo>
                  <a:lnTo>
                    <a:pt x="2360260" y="1178043"/>
                  </a:lnTo>
                  <a:cubicBezTo>
                    <a:pt x="2361505" y="1166467"/>
                    <a:pt x="2369068" y="1143950"/>
                    <a:pt x="2405848" y="1180730"/>
                  </a:cubicBezTo>
                  <a:cubicBezTo>
                    <a:pt x="2410763" y="1185645"/>
                    <a:pt x="2441085" y="1295181"/>
                    <a:pt x="2441359" y="1296139"/>
                  </a:cubicBezTo>
                  <a:cubicBezTo>
                    <a:pt x="2420644" y="1358283"/>
                    <a:pt x="2405597" y="1422612"/>
                    <a:pt x="2379215" y="1482570"/>
                  </a:cubicBezTo>
                  <a:cubicBezTo>
                    <a:pt x="2372473" y="1497892"/>
                    <a:pt x="2347764" y="1501841"/>
                    <a:pt x="2343704" y="1518081"/>
                  </a:cubicBezTo>
                  <a:cubicBezTo>
                    <a:pt x="2329278" y="1575785"/>
                    <a:pt x="2336589" y="1637115"/>
                    <a:pt x="2325949" y="1695635"/>
                  </a:cubicBezTo>
                  <a:cubicBezTo>
                    <a:pt x="2323449" y="1709384"/>
                    <a:pt x="2307450" y="1818037"/>
                    <a:pt x="2263805" y="1837677"/>
                  </a:cubicBezTo>
                  <a:cubicBezTo>
                    <a:pt x="2099108" y="1911791"/>
                    <a:pt x="2018701" y="1905214"/>
                    <a:pt x="1819922" y="1935332"/>
                  </a:cubicBezTo>
                  <a:cubicBezTo>
                    <a:pt x="1808085" y="1953087"/>
                    <a:pt x="1795390" y="1970300"/>
                    <a:pt x="1784411" y="1988598"/>
                  </a:cubicBezTo>
                  <a:cubicBezTo>
                    <a:pt x="1777602" y="1999946"/>
                    <a:pt x="1767057" y="2010880"/>
                    <a:pt x="1766656" y="2024108"/>
                  </a:cubicBezTo>
                  <a:cubicBezTo>
                    <a:pt x="1762756" y="2152824"/>
                    <a:pt x="1758418" y="2262552"/>
                    <a:pt x="1802167" y="2379215"/>
                  </a:cubicBezTo>
                  <a:cubicBezTo>
                    <a:pt x="1808226" y="2395371"/>
                    <a:pt x="1819922" y="2408807"/>
                    <a:pt x="1828800" y="2423603"/>
                  </a:cubicBezTo>
                  <a:cubicBezTo>
                    <a:pt x="1831759" y="2441358"/>
                    <a:pt x="1834940" y="2459078"/>
                    <a:pt x="1837677" y="2476869"/>
                  </a:cubicBezTo>
                  <a:cubicBezTo>
                    <a:pt x="1840859" y="2497551"/>
                    <a:pt x="1838784" y="2519585"/>
                    <a:pt x="1846555" y="2539013"/>
                  </a:cubicBezTo>
                  <a:cubicBezTo>
                    <a:pt x="1856923" y="2564934"/>
                    <a:pt x="1875127" y="2587030"/>
                    <a:pt x="1890943" y="2610035"/>
                  </a:cubicBezTo>
                  <a:cubicBezTo>
                    <a:pt x="1933688" y="2672210"/>
                    <a:pt x="1927680" y="2664528"/>
                    <a:pt x="1961965" y="2698811"/>
                  </a:cubicBezTo>
                  <a:cubicBezTo>
                    <a:pt x="1945238" y="2702528"/>
                    <a:pt x="1806356" y="2733987"/>
                    <a:pt x="1793289" y="2734322"/>
                  </a:cubicBezTo>
                  <a:lnTo>
                    <a:pt x="1535837" y="2725444"/>
                  </a:lnTo>
                  <a:cubicBezTo>
                    <a:pt x="1526959" y="2719526"/>
                    <a:pt x="1518291" y="2702097"/>
                    <a:pt x="1509204" y="2707689"/>
                  </a:cubicBezTo>
                  <a:cubicBezTo>
                    <a:pt x="1473562" y="2729623"/>
                    <a:pt x="1450019" y="2766874"/>
                    <a:pt x="1420427" y="2796466"/>
                  </a:cubicBezTo>
                  <a:cubicBezTo>
                    <a:pt x="1414508" y="2802384"/>
                    <a:pt x="1409440" y="2809298"/>
                    <a:pt x="1402671" y="2814221"/>
                  </a:cubicBezTo>
                  <a:lnTo>
                    <a:pt x="1305017" y="2885242"/>
                  </a:lnTo>
                  <a:cubicBezTo>
                    <a:pt x="1266547" y="2876364"/>
                    <a:pt x="1225778" y="2874434"/>
                    <a:pt x="1189607" y="2858609"/>
                  </a:cubicBezTo>
                  <a:cubicBezTo>
                    <a:pt x="1176052" y="2852679"/>
                    <a:pt x="1173436" y="2833561"/>
                    <a:pt x="1162974" y="2823099"/>
                  </a:cubicBezTo>
                  <a:cubicBezTo>
                    <a:pt x="1155429" y="2815554"/>
                    <a:pt x="1145219" y="2811262"/>
                    <a:pt x="1136341" y="2805343"/>
                  </a:cubicBezTo>
                  <a:cubicBezTo>
                    <a:pt x="1003176" y="2814221"/>
                    <a:pt x="869276" y="2815422"/>
                    <a:pt x="736846" y="2831976"/>
                  </a:cubicBezTo>
                  <a:cubicBezTo>
                    <a:pt x="619433" y="2846653"/>
                    <a:pt x="612570" y="2857731"/>
                    <a:pt x="629249" y="2864471"/>
                  </a:cubicBezTo>
                  <a:lnTo>
                    <a:pt x="650176" y="2869645"/>
                  </a:lnTo>
                  <a:lnTo>
                    <a:pt x="645596" y="2869179"/>
                  </a:lnTo>
                  <a:cubicBezTo>
                    <a:pt x="622189" y="2866986"/>
                    <a:pt x="579292" y="2863494"/>
                    <a:pt x="506027" y="2858609"/>
                  </a:cubicBezTo>
                  <a:cubicBezTo>
                    <a:pt x="497149" y="2840854"/>
                    <a:pt x="485672" y="2824175"/>
                    <a:pt x="479394" y="2805343"/>
                  </a:cubicBezTo>
                  <a:cubicBezTo>
                    <a:pt x="470766" y="2779460"/>
                    <a:pt x="466989" y="2752197"/>
                    <a:pt x="461638" y="2725444"/>
                  </a:cubicBezTo>
                  <a:cubicBezTo>
                    <a:pt x="458108" y="2707793"/>
                    <a:pt x="458912" y="2689095"/>
                    <a:pt x="452761" y="2672178"/>
                  </a:cubicBezTo>
                  <a:cubicBezTo>
                    <a:pt x="440974" y="2639765"/>
                    <a:pt x="429039" y="2630701"/>
                    <a:pt x="408372" y="2610035"/>
                  </a:cubicBezTo>
                  <a:lnTo>
                    <a:pt x="399495" y="2574524"/>
                  </a:lnTo>
                  <a:lnTo>
                    <a:pt x="443883" y="2645545"/>
                  </a:lnTo>
                  <a:cubicBezTo>
                    <a:pt x="461437" y="2557779"/>
                    <a:pt x="462902" y="2605801"/>
                    <a:pt x="372862" y="2485747"/>
                  </a:cubicBezTo>
                  <a:cubicBezTo>
                    <a:pt x="251807" y="2324340"/>
                    <a:pt x="277976" y="2355349"/>
                    <a:pt x="177553" y="2254928"/>
                  </a:cubicBezTo>
                  <a:cubicBezTo>
                    <a:pt x="165716" y="2228295"/>
                    <a:pt x="153139" y="2201979"/>
                    <a:pt x="142042" y="2175029"/>
                  </a:cubicBezTo>
                  <a:cubicBezTo>
                    <a:pt x="132415" y="2151650"/>
                    <a:pt x="125369" y="2127247"/>
                    <a:pt x="115409" y="2104007"/>
                  </a:cubicBezTo>
                  <a:cubicBezTo>
                    <a:pt x="107589" y="2085761"/>
                    <a:pt x="97654" y="2068496"/>
                    <a:pt x="88776" y="2050741"/>
                  </a:cubicBezTo>
                  <a:cubicBezTo>
                    <a:pt x="100613" y="2000434"/>
                    <a:pt x="105556" y="1947987"/>
                    <a:pt x="124287" y="1899821"/>
                  </a:cubicBezTo>
                  <a:cubicBezTo>
                    <a:pt x="127679" y="1891099"/>
                    <a:pt x="142896" y="1886128"/>
                    <a:pt x="150920" y="1890943"/>
                  </a:cubicBezTo>
                  <a:cubicBezTo>
                    <a:pt x="173099" y="1904251"/>
                    <a:pt x="166417" y="1944147"/>
                    <a:pt x="177553" y="1961965"/>
                  </a:cubicBezTo>
                  <a:cubicBezTo>
                    <a:pt x="186425" y="1976160"/>
                    <a:pt x="202041" y="1984877"/>
                    <a:pt x="213064" y="1997475"/>
                  </a:cubicBezTo>
                  <a:cubicBezTo>
                    <a:pt x="222807" y="2008610"/>
                    <a:pt x="230819" y="2021149"/>
                    <a:pt x="239697" y="2032986"/>
                  </a:cubicBezTo>
                  <a:cubicBezTo>
                    <a:pt x="263371" y="2018190"/>
                    <a:pt x="289522" y="2006766"/>
                    <a:pt x="310718" y="1988598"/>
                  </a:cubicBezTo>
                  <a:cubicBezTo>
                    <a:pt x="352388" y="1952881"/>
                    <a:pt x="379981" y="1900859"/>
                    <a:pt x="408372" y="1855433"/>
                  </a:cubicBezTo>
                  <a:cubicBezTo>
                    <a:pt x="411331" y="1825841"/>
                    <a:pt x="413561" y="1796166"/>
                    <a:pt x="417250" y="1766656"/>
                  </a:cubicBezTo>
                  <a:cubicBezTo>
                    <a:pt x="419483" y="1748795"/>
                    <a:pt x="442619" y="1720605"/>
                    <a:pt x="426128" y="1713390"/>
                  </a:cubicBezTo>
                  <a:cubicBezTo>
                    <a:pt x="379959" y="1693191"/>
                    <a:pt x="325514" y="1707471"/>
                    <a:pt x="275207" y="1704512"/>
                  </a:cubicBezTo>
                  <a:lnTo>
                    <a:pt x="142042" y="1686757"/>
                  </a:lnTo>
                  <a:cubicBezTo>
                    <a:pt x="116845" y="1661560"/>
                    <a:pt x="138282" y="1613542"/>
                    <a:pt x="150920" y="1580225"/>
                  </a:cubicBezTo>
                  <a:cubicBezTo>
                    <a:pt x="171620" y="1525654"/>
                    <a:pt x="210105" y="1479611"/>
                    <a:pt x="239697" y="1429304"/>
                  </a:cubicBezTo>
                  <a:cubicBezTo>
                    <a:pt x="242656" y="1414508"/>
                    <a:pt x="254702" y="1398704"/>
                    <a:pt x="248574" y="1384916"/>
                  </a:cubicBezTo>
                  <a:cubicBezTo>
                    <a:pt x="240878" y="1367601"/>
                    <a:pt x="216663" y="1363665"/>
                    <a:pt x="204186" y="1349405"/>
                  </a:cubicBezTo>
                  <a:cubicBezTo>
                    <a:pt x="195472" y="1339446"/>
                    <a:pt x="192349" y="1325732"/>
                    <a:pt x="186431" y="1313895"/>
                  </a:cubicBezTo>
                  <a:cubicBezTo>
                    <a:pt x="183472" y="1293180"/>
                    <a:pt x="181409" y="1272318"/>
                    <a:pt x="177553" y="1251751"/>
                  </a:cubicBezTo>
                  <a:cubicBezTo>
                    <a:pt x="169900" y="1210935"/>
                    <a:pt x="160714" y="1175515"/>
                    <a:pt x="150920" y="1136341"/>
                  </a:cubicBezTo>
                  <a:cubicBezTo>
                    <a:pt x="109491" y="1145219"/>
                    <a:pt x="68929" y="1165462"/>
                    <a:pt x="26633" y="1162974"/>
                  </a:cubicBezTo>
                  <a:cubicBezTo>
                    <a:pt x="11863" y="1162105"/>
                    <a:pt x="0" y="1142260"/>
                    <a:pt x="0" y="1127464"/>
                  </a:cubicBezTo>
                  <a:cubicBezTo>
                    <a:pt x="0" y="1102180"/>
                    <a:pt x="16364" y="1079547"/>
                    <a:pt x="26633" y="1056442"/>
                  </a:cubicBezTo>
                  <a:cubicBezTo>
                    <a:pt x="40070" y="1026209"/>
                    <a:pt x="55178" y="996711"/>
                    <a:pt x="71021" y="967666"/>
                  </a:cubicBezTo>
                  <a:cubicBezTo>
                    <a:pt x="144701" y="832586"/>
                    <a:pt x="118613" y="904794"/>
                    <a:pt x="142042" y="834501"/>
                  </a:cubicBezTo>
                  <a:cubicBezTo>
                    <a:pt x="121328" y="831542"/>
                    <a:pt x="83081" y="846304"/>
                    <a:pt x="79899" y="825623"/>
                  </a:cubicBezTo>
                  <a:cubicBezTo>
                    <a:pt x="53368" y="653170"/>
                    <a:pt x="82987" y="612449"/>
                    <a:pt x="186431" y="523782"/>
                  </a:cubicBezTo>
                  <a:cubicBezTo>
                    <a:pt x="199532" y="512553"/>
                    <a:pt x="216023" y="506027"/>
                    <a:pt x="230819" y="497149"/>
                  </a:cubicBezTo>
                  <a:cubicBezTo>
                    <a:pt x="231980" y="512242"/>
                    <a:pt x="244865" y="686723"/>
                    <a:pt x="248574" y="710213"/>
                  </a:cubicBezTo>
                  <a:cubicBezTo>
                    <a:pt x="252380" y="734317"/>
                    <a:pt x="255417" y="759409"/>
                    <a:pt x="266330" y="781235"/>
                  </a:cubicBezTo>
                  <a:lnTo>
                    <a:pt x="292963" y="834501"/>
                  </a:lnTo>
                  <a:cubicBezTo>
                    <a:pt x="313677" y="831542"/>
                    <a:pt x="337091" y="836268"/>
                    <a:pt x="355106" y="825623"/>
                  </a:cubicBezTo>
                  <a:cubicBezTo>
                    <a:pt x="470474" y="757451"/>
                    <a:pt x="469675" y="746984"/>
                    <a:pt x="523782" y="665825"/>
                  </a:cubicBezTo>
                  <a:cubicBezTo>
                    <a:pt x="526741" y="653988"/>
                    <a:pt x="529308" y="642046"/>
                    <a:pt x="532660" y="630314"/>
                  </a:cubicBezTo>
                  <a:cubicBezTo>
                    <a:pt x="540895" y="601490"/>
                    <a:pt x="557616" y="581429"/>
                    <a:pt x="523782" y="550415"/>
                  </a:cubicBezTo>
                  <a:cubicBezTo>
                    <a:pt x="499393" y="528059"/>
                    <a:pt x="435005" y="506027"/>
                    <a:pt x="435005" y="506027"/>
                  </a:cubicBezTo>
                  <a:cubicBezTo>
                    <a:pt x="429087" y="497149"/>
                    <a:pt x="415422" y="489906"/>
                    <a:pt x="417250" y="479394"/>
                  </a:cubicBezTo>
                  <a:cubicBezTo>
                    <a:pt x="445779" y="315352"/>
                    <a:pt x="434827" y="337528"/>
                    <a:pt x="506027" y="266330"/>
                  </a:cubicBezTo>
                  <a:cubicBezTo>
                    <a:pt x="491231" y="254493"/>
                    <a:pt x="467630" y="248795"/>
                    <a:pt x="461638" y="230819"/>
                  </a:cubicBezTo>
                  <a:cubicBezTo>
                    <a:pt x="457568" y="218609"/>
                    <a:pt x="467940" y="141230"/>
                    <a:pt x="488271" y="124287"/>
                  </a:cubicBezTo>
                  <a:cubicBezTo>
                    <a:pt x="497644" y="116476"/>
                    <a:pt x="511945" y="118368"/>
                    <a:pt x="523782" y="115409"/>
                  </a:cubicBezTo>
                  <a:cubicBezTo>
                    <a:pt x="647213" y="41350"/>
                    <a:pt x="452141" y="151817"/>
                    <a:pt x="736846" y="53266"/>
                  </a:cubicBezTo>
                  <a:cubicBezTo>
                    <a:pt x="848112" y="14751"/>
                    <a:pt x="827888" y="8762"/>
                    <a:pt x="805495" y="8738"/>
                  </a:cubicBezTo>
                  <a:lnTo>
                    <a:pt x="790556" y="9413"/>
                  </a:lnTo>
                  <a:lnTo>
                    <a:pt x="792541" y="9199"/>
                  </a:lnTo>
                  <a:cubicBezTo>
                    <a:pt x="802071" y="8095"/>
                    <a:pt x="822662" y="5496"/>
                    <a:pt x="861134" y="0"/>
                  </a:cubicBezTo>
                  <a:close/>
                </a:path>
              </a:pathLst>
            </a:custGeom>
            <a:effectLst>
              <a:outerShdw blurRad="50800" dist="50800" dir="5400000" sx="111000" sy="111000" algn="ctr" rotWithShape="0">
                <a:srgbClr val="000000">
                  <a:alpha val="62000"/>
                </a:srgbClr>
              </a:outerShdw>
            </a:effectLst>
          </p:spPr>
        </p:pic>
      </p:grpSp>
      <p:grpSp>
        <p:nvGrpSpPr>
          <p:cNvPr id="9" name="Group 8"/>
          <p:cNvGrpSpPr/>
          <p:nvPr/>
        </p:nvGrpSpPr>
        <p:grpSpPr>
          <a:xfrm>
            <a:off x="6204859" y="5265667"/>
            <a:ext cx="4590539" cy="1152782"/>
            <a:chOff x="6204859" y="5265667"/>
            <a:chExt cx="4590539" cy="1152782"/>
          </a:xfrm>
        </p:grpSpPr>
        <p:grpSp>
          <p:nvGrpSpPr>
            <p:cNvPr id="20" name="Group 19"/>
            <p:cNvGrpSpPr/>
            <p:nvPr/>
          </p:nvGrpSpPr>
          <p:grpSpPr>
            <a:xfrm>
              <a:off x="6204859" y="5311838"/>
              <a:ext cx="4590539" cy="1106611"/>
              <a:chOff x="577046" y="5237825"/>
              <a:chExt cx="4590539" cy="1106611"/>
            </a:xfrm>
          </p:grpSpPr>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17" name="Graphic 16"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53185" y="5350442"/>
                <a:ext cx="914400" cy="914400"/>
              </a:xfrm>
              <a:prstGeom prst="rect">
                <a:avLst/>
              </a:prstGeom>
            </p:spPr>
          </p:pic>
        </p:grpSp>
        <p:pic>
          <p:nvPicPr>
            <p:cNvPr id="39" name="Picture 38"/>
            <p:cNvPicPr>
              <a:picLocks noChangeAspect="1"/>
            </p:cNvPicPr>
            <p:nvPr/>
          </p:nvPicPr>
          <p:blipFill>
            <a:blip r:embed="rId5"/>
            <a:srcRect/>
            <a:stretch>
              <a:fillRect/>
            </a:stretch>
          </p:blipFill>
          <p:spPr>
            <a:xfrm>
              <a:off x="8201435" y="5265667"/>
              <a:ext cx="1101785" cy="1041688"/>
            </a:xfrm>
            <a:custGeom>
              <a:avLst/>
              <a:gdLst>
                <a:gd name="connsiteX0" fmla="*/ 485214 w 1468083"/>
                <a:gd name="connsiteY0" fmla="*/ 0 h 1388006"/>
                <a:gd name="connsiteX1" fmla="*/ 594232 w 1468083"/>
                <a:gd name="connsiteY1" fmla="*/ 0 h 1388006"/>
                <a:gd name="connsiteX2" fmla="*/ 600320 w 1468083"/>
                <a:gd name="connsiteY2" fmla="*/ 8599 h 1388006"/>
                <a:gd name="connsiteX3" fmla="*/ 663395 w 1468083"/>
                <a:gd name="connsiteY3" fmla="*/ 87850 h 1388006"/>
                <a:gd name="connsiteX4" fmla="*/ 769927 w 1468083"/>
                <a:gd name="connsiteY4" fmla="*/ 105605 h 1388006"/>
                <a:gd name="connsiteX5" fmla="*/ 805438 w 1468083"/>
                <a:gd name="connsiteY5" fmla="*/ 158871 h 1388006"/>
                <a:gd name="connsiteX6" fmla="*/ 832071 w 1468083"/>
                <a:gd name="connsiteY6" fmla="*/ 185504 h 1388006"/>
                <a:gd name="connsiteX7" fmla="*/ 858704 w 1468083"/>
                <a:gd name="connsiteY7" fmla="*/ 274281 h 1388006"/>
                <a:gd name="connsiteX8" fmla="*/ 929725 w 1468083"/>
                <a:gd name="connsiteY8" fmla="*/ 318669 h 1388006"/>
                <a:gd name="connsiteX9" fmla="*/ 982991 w 1468083"/>
                <a:gd name="connsiteY9" fmla="*/ 389690 h 1388006"/>
                <a:gd name="connsiteX10" fmla="*/ 1027379 w 1468083"/>
                <a:gd name="connsiteY10" fmla="*/ 487345 h 1388006"/>
                <a:gd name="connsiteX11" fmla="*/ 1080645 w 1468083"/>
                <a:gd name="connsiteY11" fmla="*/ 558366 h 1388006"/>
                <a:gd name="connsiteX12" fmla="*/ 1071768 w 1468083"/>
                <a:gd name="connsiteY12" fmla="*/ 656020 h 1388006"/>
                <a:gd name="connsiteX13" fmla="*/ 1054012 w 1468083"/>
                <a:gd name="connsiteY13" fmla="*/ 691531 h 1388006"/>
                <a:gd name="connsiteX14" fmla="*/ 1062890 w 1468083"/>
                <a:gd name="connsiteY14" fmla="*/ 806941 h 1388006"/>
                <a:gd name="connsiteX15" fmla="*/ 1160544 w 1468083"/>
                <a:gd name="connsiteY15" fmla="*/ 762553 h 1388006"/>
                <a:gd name="connsiteX16" fmla="*/ 1178300 w 1468083"/>
                <a:gd name="connsiteY16" fmla="*/ 735920 h 1388006"/>
                <a:gd name="connsiteX17" fmla="*/ 1373608 w 1468083"/>
                <a:gd name="connsiteY17" fmla="*/ 744797 h 1388006"/>
                <a:gd name="connsiteX18" fmla="*/ 1391364 w 1468083"/>
                <a:gd name="connsiteY18" fmla="*/ 771430 h 1388006"/>
                <a:gd name="connsiteX19" fmla="*/ 1444630 w 1468083"/>
                <a:gd name="connsiteY19" fmla="*/ 824696 h 1388006"/>
                <a:gd name="connsiteX20" fmla="*/ 1453507 w 1468083"/>
                <a:gd name="connsiteY20" fmla="*/ 851329 h 1388006"/>
                <a:gd name="connsiteX21" fmla="*/ 1462596 w 1468083"/>
                <a:gd name="connsiteY21" fmla="*/ 860091 h 1388006"/>
                <a:gd name="connsiteX22" fmla="*/ 1468083 w 1468083"/>
                <a:gd name="connsiteY22" fmla="*/ 865785 h 1388006"/>
                <a:gd name="connsiteX23" fmla="*/ 1468083 w 1468083"/>
                <a:gd name="connsiteY23" fmla="*/ 1348205 h 1388006"/>
                <a:gd name="connsiteX24" fmla="*/ 1462385 w 1468083"/>
                <a:gd name="connsiteY24" fmla="*/ 1357356 h 1388006"/>
                <a:gd name="connsiteX25" fmla="*/ 1428262 w 1468083"/>
                <a:gd name="connsiteY25" fmla="*/ 1387610 h 1388006"/>
                <a:gd name="connsiteX26" fmla="*/ 1427489 w 1468083"/>
                <a:gd name="connsiteY26" fmla="*/ 1388006 h 1388006"/>
                <a:gd name="connsiteX27" fmla="*/ 1076051 w 1468083"/>
                <a:gd name="connsiteY27" fmla="*/ 1388006 h 1388006"/>
                <a:gd name="connsiteX28" fmla="*/ 1065181 w 1468083"/>
                <a:gd name="connsiteY28" fmla="*/ 1376920 h 1388006"/>
                <a:gd name="connsiteX29" fmla="*/ 1045135 w 1468083"/>
                <a:gd name="connsiteY29" fmla="*/ 1348479 h 1388006"/>
                <a:gd name="connsiteX30" fmla="*/ 1018502 w 1468083"/>
                <a:gd name="connsiteY30" fmla="*/ 1277457 h 1388006"/>
                <a:gd name="connsiteX31" fmla="*/ 974113 w 1468083"/>
                <a:gd name="connsiteY31" fmla="*/ 1250824 h 1388006"/>
                <a:gd name="connsiteX32" fmla="*/ 734416 w 1468083"/>
                <a:gd name="connsiteY32" fmla="*/ 1215314 h 1388006"/>
                <a:gd name="connsiteX33" fmla="*/ 696345 w 1468083"/>
                <a:gd name="connsiteY33" fmla="*/ 1186500 h 1388006"/>
                <a:gd name="connsiteX34" fmla="*/ 695613 w 1468083"/>
                <a:gd name="connsiteY34" fmla="*/ 1185927 h 1388006"/>
                <a:gd name="connsiteX35" fmla="*/ 694380 w 1468083"/>
                <a:gd name="connsiteY35" fmla="*/ 1184815 h 1388006"/>
                <a:gd name="connsiteX36" fmla="*/ 682165 w 1468083"/>
                <a:gd name="connsiteY36" fmla="*/ 1175393 h 1388006"/>
                <a:gd name="connsiteX37" fmla="*/ 695613 w 1468083"/>
                <a:gd name="connsiteY37" fmla="*/ 1185927 h 1388006"/>
                <a:gd name="connsiteX38" fmla="*/ 705224 w 1468083"/>
                <a:gd name="connsiteY38" fmla="*/ 1194600 h 1388006"/>
                <a:gd name="connsiteX39" fmla="*/ 663395 w 1468083"/>
                <a:gd name="connsiteY39" fmla="*/ 1179803 h 1388006"/>
                <a:gd name="connsiteX40" fmla="*/ 619007 w 1468083"/>
                <a:gd name="connsiteY40" fmla="*/ 1144292 h 1388006"/>
                <a:gd name="connsiteX41" fmla="*/ 594679 w 1468083"/>
                <a:gd name="connsiteY41" fmla="*/ 1122519 h 1388006"/>
                <a:gd name="connsiteX42" fmla="*/ 591098 w 1468083"/>
                <a:gd name="connsiteY42" fmla="*/ 1119252 h 1388006"/>
                <a:gd name="connsiteX43" fmla="*/ 594695 w 1468083"/>
                <a:gd name="connsiteY43" fmla="*/ 1121060 h 1388006"/>
                <a:gd name="connsiteX44" fmla="*/ 577913 w 1468083"/>
                <a:gd name="connsiteY44" fmla="*/ 1107221 h 1388006"/>
                <a:gd name="connsiteX45" fmla="*/ 591098 w 1468083"/>
                <a:gd name="connsiteY45" fmla="*/ 1119252 h 1388006"/>
                <a:gd name="connsiteX46" fmla="*/ 583574 w 1468083"/>
                <a:gd name="connsiteY46" fmla="*/ 1115469 h 1388006"/>
                <a:gd name="connsiteX47" fmla="*/ 547985 w 1468083"/>
                <a:gd name="connsiteY47" fmla="*/ 1091026 h 1388006"/>
                <a:gd name="connsiteX48" fmla="*/ 521352 w 1468083"/>
                <a:gd name="connsiteY48" fmla="*/ 1064393 h 1388006"/>
                <a:gd name="connsiteX49" fmla="*/ 290533 w 1468083"/>
                <a:gd name="connsiteY49" fmla="*/ 1037760 h 1388006"/>
                <a:gd name="connsiteX50" fmla="*/ 237267 w 1468083"/>
                <a:gd name="connsiteY50" fmla="*/ 984494 h 1388006"/>
                <a:gd name="connsiteX51" fmla="*/ 201756 w 1468083"/>
                <a:gd name="connsiteY51" fmla="*/ 957861 h 1388006"/>
                <a:gd name="connsiteX52" fmla="*/ 175123 w 1468083"/>
                <a:gd name="connsiteY52" fmla="*/ 922351 h 1388006"/>
                <a:gd name="connsiteX53" fmla="*/ 166245 w 1468083"/>
                <a:gd name="connsiteY53" fmla="*/ 877962 h 1388006"/>
                <a:gd name="connsiteX54" fmla="*/ 95224 w 1468083"/>
                <a:gd name="connsiteY54" fmla="*/ 798063 h 1388006"/>
                <a:gd name="connsiteX55" fmla="*/ 68591 w 1468083"/>
                <a:gd name="connsiteY55" fmla="*/ 744797 h 1388006"/>
                <a:gd name="connsiteX56" fmla="*/ 41958 w 1468083"/>
                <a:gd name="connsiteY56" fmla="*/ 602754 h 1388006"/>
                <a:gd name="connsiteX57" fmla="*/ 15325 w 1468083"/>
                <a:gd name="connsiteY57" fmla="*/ 425201 h 1388006"/>
                <a:gd name="connsiteX58" fmla="*/ 1449 w 1468083"/>
                <a:gd name="connsiteY58" fmla="*/ 384121 h 1388006"/>
                <a:gd name="connsiteX59" fmla="*/ 0 w 1468083"/>
                <a:gd name="connsiteY59" fmla="*/ 380504 h 1388006"/>
                <a:gd name="connsiteX60" fmla="*/ 0 w 1468083"/>
                <a:gd name="connsiteY60" fmla="*/ 211700 h 1388006"/>
                <a:gd name="connsiteX61" fmla="*/ 36862 w 1468083"/>
                <a:gd name="connsiteY61" fmla="*/ 205076 h 1388006"/>
                <a:gd name="connsiteX62" fmla="*/ 77469 w 1468083"/>
                <a:gd name="connsiteY62" fmla="*/ 203259 h 1388006"/>
                <a:gd name="connsiteX63" fmla="*/ 121857 w 1468083"/>
                <a:gd name="connsiteY63" fmla="*/ 176626 h 1388006"/>
                <a:gd name="connsiteX64" fmla="*/ 184001 w 1468083"/>
                <a:gd name="connsiteY64" fmla="*/ 96727 h 1388006"/>
                <a:gd name="connsiteX65" fmla="*/ 255022 w 1468083"/>
                <a:gd name="connsiteY65" fmla="*/ 43461 h 1388006"/>
                <a:gd name="connsiteX66" fmla="*/ 281655 w 1468083"/>
                <a:gd name="connsiteY66" fmla="*/ 34584 h 1388006"/>
                <a:gd name="connsiteX67" fmla="*/ 441453 w 1468083"/>
                <a:gd name="connsiteY67" fmla="*/ 25706 h 1388006"/>
                <a:gd name="connsiteX68" fmla="*/ 466882 w 1468083"/>
                <a:gd name="connsiteY68" fmla="*/ 10168 h 13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68083" h="1388006">
                  <a:moveTo>
                    <a:pt x="485214" y="0"/>
                  </a:moveTo>
                  <a:lnTo>
                    <a:pt x="594232" y="0"/>
                  </a:lnTo>
                  <a:lnTo>
                    <a:pt x="600320" y="8599"/>
                  </a:lnTo>
                  <a:cubicBezTo>
                    <a:pt x="609793" y="38035"/>
                    <a:pt x="565666" y="71562"/>
                    <a:pt x="663395" y="87850"/>
                  </a:cubicBezTo>
                  <a:lnTo>
                    <a:pt x="769927" y="105605"/>
                  </a:lnTo>
                  <a:cubicBezTo>
                    <a:pt x="781764" y="123360"/>
                    <a:pt x="792337" y="142027"/>
                    <a:pt x="805438" y="158871"/>
                  </a:cubicBezTo>
                  <a:cubicBezTo>
                    <a:pt x="813146" y="168781"/>
                    <a:pt x="826810" y="174105"/>
                    <a:pt x="832071" y="185504"/>
                  </a:cubicBezTo>
                  <a:cubicBezTo>
                    <a:pt x="845018" y="213556"/>
                    <a:pt x="840434" y="249367"/>
                    <a:pt x="858704" y="274281"/>
                  </a:cubicBezTo>
                  <a:cubicBezTo>
                    <a:pt x="875213" y="296794"/>
                    <a:pt x="909985" y="298929"/>
                    <a:pt x="929725" y="318669"/>
                  </a:cubicBezTo>
                  <a:cubicBezTo>
                    <a:pt x="958239" y="347183"/>
                    <a:pt x="964081" y="348719"/>
                    <a:pt x="982991" y="389690"/>
                  </a:cubicBezTo>
                  <a:cubicBezTo>
                    <a:pt x="1020665" y="471316"/>
                    <a:pt x="992521" y="439415"/>
                    <a:pt x="1027379" y="487345"/>
                  </a:cubicBezTo>
                  <a:cubicBezTo>
                    <a:pt x="1044784" y="511277"/>
                    <a:pt x="1080645" y="558366"/>
                    <a:pt x="1080645" y="558366"/>
                  </a:cubicBezTo>
                  <a:cubicBezTo>
                    <a:pt x="1077686" y="590917"/>
                    <a:pt x="1078178" y="623969"/>
                    <a:pt x="1071768" y="656020"/>
                  </a:cubicBezTo>
                  <a:cubicBezTo>
                    <a:pt x="1069173" y="668997"/>
                    <a:pt x="1054789" y="678320"/>
                    <a:pt x="1054012" y="691531"/>
                  </a:cubicBezTo>
                  <a:cubicBezTo>
                    <a:pt x="1051746" y="730048"/>
                    <a:pt x="1059931" y="768471"/>
                    <a:pt x="1062890" y="806941"/>
                  </a:cubicBezTo>
                  <a:cubicBezTo>
                    <a:pt x="1095441" y="792145"/>
                    <a:pt x="1130092" y="781293"/>
                    <a:pt x="1160544" y="762553"/>
                  </a:cubicBezTo>
                  <a:cubicBezTo>
                    <a:pt x="1169631" y="756961"/>
                    <a:pt x="1167667" y="736806"/>
                    <a:pt x="1178300" y="735920"/>
                  </a:cubicBezTo>
                  <a:cubicBezTo>
                    <a:pt x="1243245" y="730508"/>
                    <a:pt x="1308505" y="741838"/>
                    <a:pt x="1373608" y="744797"/>
                  </a:cubicBezTo>
                  <a:cubicBezTo>
                    <a:pt x="1379527" y="753675"/>
                    <a:pt x="1384275" y="763455"/>
                    <a:pt x="1391364" y="771430"/>
                  </a:cubicBezTo>
                  <a:cubicBezTo>
                    <a:pt x="1408046" y="790197"/>
                    <a:pt x="1444630" y="824696"/>
                    <a:pt x="1444630" y="824696"/>
                  </a:cubicBezTo>
                  <a:cubicBezTo>
                    <a:pt x="1447589" y="833574"/>
                    <a:pt x="1448692" y="843305"/>
                    <a:pt x="1453507" y="851329"/>
                  </a:cubicBezTo>
                  <a:cubicBezTo>
                    <a:pt x="1455660" y="854918"/>
                    <a:pt x="1459163" y="857485"/>
                    <a:pt x="1462596" y="860091"/>
                  </a:cubicBezTo>
                  <a:lnTo>
                    <a:pt x="1468083" y="865785"/>
                  </a:lnTo>
                  <a:lnTo>
                    <a:pt x="1468083" y="1348205"/>
                  </a:lnTo>
                  <a:lnTo>
                    <a:pt x="1462385" y="1357356"/>
                  </a:lnTo>
                  <a:cubicBezTo>
                    <a:pt x="1457171" y="1364655"/>
                    <a:pt x="1440552" y="1379545"/>
                    <a:pt x="1428262" y="1387610"/>
                  </a:cubicBezTo>
                  <a:lnTo>
                    <a:pt x="1427489" y="1388006"/>
                  </a:lnTo>
                  <a:lnTo>
                    <a:pt x="1076051" y="1388006"/>
                  </a:lnTo>
                  <a:lnTo>
                    <a:pt x="1065181" y="1376920"/>
                  </a:lnTo>
                  <a:cubicBezTo>
                    <a:pt x="1057437" y="1368276"/>
                    <a:pt x="1050410" y="1359029"/>
                    <a:pt x="1045135" y="1348479"/>
                  </a:cubicBezTo>
                  <a:cubicBezTo>
                    <a:pt x="1030274" y="1318757"/>
                    <a:pt x="1044722" y="1303677"/>
                    <a:pt x="1018502" y="1277457"/>
                  </a:cubicBezTo>
                  <a:cubicBezTo>
                    <a:pt x="1006301" y="1265256"/>
                    <a:pt x="990810" y="1255180"/>
                    <a:pt x="974113" y="1250824"/>
                  </a:cubicBezTo>
                  <a:cubicBezTo>
                    <a:pt x="905021" y="1232800"/>
                    <a:pt x="809858" y="1223696"/>
                    <a:pt x="734416" y="1215314"/>
                  </a:cubicBezTo>
                  <a:cubicBezTo>
                    <a:pt x="716880" y="1202162"/>
                    <a:pt x="704621" y="1192855"/>
                    <a:pt x="696345" y="1186500"/>
                  </a:cubicBezTo>
                  <a:lnTo>
                    <a:pt x="695613" y="1185927"/>
                  </a:lnTo>
                  <a:lnTo>
                    <a:pt x="694380" y="1184815"/>
                  </a:lnTo>
                  <a:cubicBezTo>
                    <a:pt x="686476" y="1178225"/>
                    <a:pt x="678948" y="1172697"/>
                    <a:pt x="682165" y="1175393"/>
                  </a:cubicBezTo>
                  <a:lnTo>
                    <a:pt x="695613" y="1185927"/>
                  </a:lnTo>
                  <a:lnTo>
                    <a:pt x="705224" y="1194600"/>
                  </a:lnTo>
                  <a:cubicBezTo>
                    <a:pt x="713758" y="1203392"/>
                    <a:pt x="711479" y="1206517"/>
                    <a:pt x="663395" y="1179803"/>
                  </a:cubicBezTo>
                  <a:cubicBezTo>
                    <a:pt x="646831" y="1170601"/>
                    <a:pt x="633169" y="1156880"/>
                    <a:pt x="619007" y="1144292"/>
                  </a:cubicBezTo>
                  <a:cubicBezTo>
                    <a:pt x="609520" y="1135859"/>
                    <a:pt x="601469" y="1128649"/>
                    <a:pt x="594679" y="1122519"/>
                  </a:cubicBezTo>
                  <a:lnTo>
                    <a:pt x="591098" y="1119252"/>
                  </a:lnTo>
                  <a:lnTo>
                    <a:pt x="594695" y="1121060"/>
                  </a:lnTo>
                  <a:cubicBezTo>
                    <a:pt x="597516" y="1118494"/>
                    <a:pt x="533462" y="1066066"/>
                    <a:pt x="577913" y="1107221"/>
                  </a:cubicBezTo>
                  <a:lnTo>
                    <a:pt x="591098" y="1119252"/>
                  </a:lnTo>
                  <a:lnTo>
                    <a:pt x="583574" y="1115469"/>
                  </a:lnTo>
                  <a:cubicBezTo>
                    <a:pt x="576257" y="1110846"/>
                    <a:pt x="564862" y="1103081"/>
                    <a:pt x="547985" y="1091026"/>
                  </a:cubicBezTo>
                  <a:cubicBezTo>
                    <a:pt x="537769" y="1083729"/>
                    <a:pt x="533449" y="1067753"/>
                    <a:pt x="521352" y="1064393"/>
                  </a:cubicBezTo>
                  <a:cubicBezTo>
                    <a:pt x="483769" y="1053953"/>
                    <a:pt x="339372" y="1042200"/>
                    <a:pt x="290533" y="1037760"/>
                  </a:cubicBezTo>
                  <a:cubicBezTo>
                    <a:pt x="236495" y="1019749"/>
                    <a:pt x="289063" y="1043690"/>
                    <a:pt x="237267" y="984494"/>
                  </a:cubicBezTo>
                  <a:cubicBezTo>
                    <a:pt x="227524" y="973359"/>
                    <a:pt x="212219" y="968323"/>
                    <a:pt x="201756" y="957861"/>
                  </a:cubicBezTo>
                  <a:cubicBezTo>
                    <a:pt x="191294" y="947399"/>
                    <a:pt x="184001" y="934188"/>
                    <a:pt x="175123" y="922351"/>
                  </a:cubicBezTo>
                  <a:cubicBezTo>
                    <a:pt x="172164" y="907555"/>
                    <a:pt x="173471" y="891209"/>
                    <a:pt x="166245" y="877962"/>
                  </a:cubicBezTo>
                  <a:cubicBezTo>
                    <a:pt x="94759" y="746903"/>
                    <a:pt x="148554" y="878058"/>
                    <a:pt x="95224" y="798063"/>
                  </a:cubicBezTo>
                  <a:cubicBezTo>
                    <a:pt x="84213" y="781546"/>
                    <a:pt x="77469" y="762552"/>
                    <a:pt x="68591" y="744797"/>
                  </a:cubicBezTo>
                  <a:cubicBezTo>
                    <a:pt x="49794" y="660209"/>
                    <a:pt x="52012" y="679836"/>
                    <a:pt x="41958" y="602754"/>
                  </a:cubicBezTo>
                  <a:cubicBezTo>
                    <a:pt x="38449" y="575855"/>
                    <a:pt x="31746" y="474464"/>
                    <a:pt x="15325" y="425201"/>
                  </a:cubicBezTo>
                  <a:cubicBezTo>
                    <a:pt x="9196" y="406812"/>
                    <a:pt x="4930" y="393953"/>
                    <a:pt x="1449" y="384121"/>
                  </a:cubicBezTo>
                  <a:lnTo>
                    <a:pt x="0" y="380504"/>
                  </a:lnTo>
                  <a:lnTo>
                    <a:pt x="0" y="211700"/>
                  </a:lnTo>
                  <a:lnTo>
                    <a:pt x="36862" y="205076"/>
                  </a:lnTo>
                  <a:cubicBezTo>
                    <a:pt x="50398" y="204470"/>
                    <a:pt x="64153" y="204739"/>
                    <a:pt x="77469" y="203259"/>
                  </a:cubicBezTo>
                  <a:cubicBezTo>
                    <a:pt x="92265" y="194381"/>
                    <a:pt x="109032" y="188169"/>
                    <a:pt x="121857" y="176626"/>
                  </a:cubicBezTo>
                  <a:cubicBezTo>
                    <a:pt x="188083" y="117022"/>
                    <a:pt x="146496" y="141732"/>
                    <a:pt x="184001" y="96727"/>
                  </a:cubicBezTo>
                  <a:cubicBezTo>
                    <a:pt x="206007" y="70320"/>
                    <a:pt x="222996" y="59474"/>
                    <a:pt x="255022" y="43461"/>
                  </a:cubicBezTo>
                  <a:cubicBezTo>
                    <a:pt x="263392" y="39276"/>
                    <a:pt x="272339" y="35471"/>
                    <a:pt x="281655" y="34584"/>
                  </a:cubicBezTo>
                  <a:cubicBezTo>
                    <a:pt x="334763" y="29526"/>
                    <a:pt x="388187" y="28665"/>
                    <a:pt x="441453" y="25706"/>
                  </a:cubicBezTo>
                  <a:cubicBezTo>
                    <a:pt x="448290" y="21800"/>
                    <a:pt x="457019" y="16179"/>
                    <a:pt x="466882" y="10168"/>
                  </a:cubicBezTo>
                  <a:close/>
                </a:path>
              </a:pathLst>
            </a:custGeom>
          </p:spPr>
        </p:pic>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0">
            <a:off x="526415" y="711200"/>
            <a:ext cx="11225530" cy="5707380"/>
            <a:chOff x="526161" y="710986"/>
            <a:chExt cx="11225530" cy="5707463"/>
          </a:xfrm>
        </p:grpSpPr>
        <p:grpSp>
          <p:nvGrpSpPr>
            <p:cNvPr id="21" name="Group 20"/>
            <p:cNvGrpSpPr/>
            <p:nvPr/>
          </p:nvGrpSpPr>
          <p:grpSpPr>
            <a:xfrm>
              <a:off x="526161" y="710986"/>
              <a:ext cx="11225530" cy="5707463"/>
              <a:chOff x="577046" y="636973"/>
              <a:chExt cx="11225530" cy="5707463"/>
            </a:xfrm>
          </p:grpSpPr>
          <p:sp>
            <p:nvSpPr>
              <p:cNvPr id="22" name="Rectangle: Folded Corner 21"/>
              <p:cNvSpPr/>
              <p:nvPr/>
            </p:nvSpPr>
            <p:spPr>
              <a:xfrm>
                <a:off x="612606" y="636973"/>
                <a:ext cx="11189970" cy="5627370"/>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dirty="0">
                  <a:ln>
                    <a:noFill/>
                  </a:ln>
                  <a:solidFill>
                    <a:prstClr val="white"/>
                  </a:solidFill>
                  <a:effectLst/>
                  <a:uLnTx/>
                  <a:uFillTx/>
                  <a:latin typeface="Avenir Next LT Pro"/>
                  <a:ea typeface="+mn-ea"/>
                  <a:cs typeface="+mn-cs"/>
                </a:endParaRPr>
              </a:p>
            </p:txBody>
          </p:sp>
          <p:sp>
            <p:nvSpPr>
              <p:cNvPr id="23" name="Rectangle: Rounded Corners 22"/>
              <p:cNvSpPr/>
              <p:nvPr/>
            </p:nvSpPr>
            <p:spPr>
              <a:xfrm>
                <a:off x="1043771" y="732858"/>
                <a:ext cx="4752340" cy="64325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Bài tập 3 (SGK trang 113) </a:t>
                </a:r>
                <a:endPar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pic>
            <p:nvPicPr>
              <p:cNvPr id="25" name="Graphic 24"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28" name="Graphic 27"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29" name="Graphic 2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83970" y="5306627"/>
                <a:ext cx="914400" cy="914400"/>
              </a:xfrm>
              <a:prstGeom prst="rect">
                <a:avLst/>
              </a:prstGeom>
            </p:spPr>
          </p:pic>
        </p:grpSp>
        <p:sp>
          <p:nvSpPr>
            <p:cNvPr id="31" name="TextBox 30"/>
            <p:cNvSpPr txBox="1"/>
            <p:nvPr/>
          </p:nvSpPr>
          <p:spPr>
            <a:xfrm>
              <a:off x="748411" y="1573316"/>
              <a:ext cx="10551160" cy="4030980"/>
            </a:xfrm>
            <a:prstGeom prst="rect">
              <a:avLst/>
            </a:prstGeom>
            <a:noFill/>
          </p:spPr>
          <p:txBody>
            <a:bodyPr wrap="square">
              <a:spAutoFit/>
            </a:bodyPr>
            <a:lstStyle/>
            <a:p>
              <a:pPr marL="285750" marR="0" lvl="0" indent="-285750" algn="just" defTabSz="914400" rtl="0" eaLnBrk="1" fontAlgn="auto" latinLnBrk="0" hangingPunct="1">
                <a:lnSpc>
                  <a:spcPct val="100000"/>
                </a:lnSpc>
                <a:spcBef>
                  <a:spcPts val="0"/>
                </a:spcBef>
                <a:spcAft>
                  <a:spcPts val="0"/>
                </a:spcAft>
                <a:buClrTx/>
                <a:buSzTx/>
                <a:buFont typeface="Wingdings" panose="05000000000000000000" pitchFamily="2" charset="2"/>
                <a:buChar char="q"/>
                <a:defRPr/>
              </a:pP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Câu c: Nếu theo cấu trúc bình thường, hai câu này có thể viết lại thành: Đó là người câm của quán rượu. Người câm ấy là anh Ba Hoành. Nhưng ở đây, nhờ có câu trước mà câu sau chỉ cần là một cụm danh từ, nghĩa vẫn rất tường minh. Hơn thế, Anh Ba Hoành được tách ra thành câu, sử dụng dấu chấm than thể hiện sắc thái khẳng định chắc chắn. Nó còn mang nghĩa tình thái: Người ta có thể vô cùng ngạc nhiên về sự thật không ngờ đó.</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grpSp>
      <p:grpSp>
        <p:nvGrpSpPr>
          <p:cNvPr id="9" name="Group 8"/>
          <p:cNvGrpSpPr/>
          <p:nvPr/>
        </p:nvGrpSpPr>
        <p:grpSpPr>
          <a:xfrm>
            <a:off x="6204859" y="5265667"/>
            <a:ext cx="4590539" cy="1152782"/>
            <a:chOff x="6204859" y="5265667"/>
            <a:chExt cx="4590539" cy="1152782"/>
          </a:xfrm>
        </p:grpSpPr>
        <p:grpSp>
          <p:nvGrpSpPr>
            <p:cNvPr id="20" name="Group 19"/>
            <p:cNvGrpSpPr/>
            <p:nvPr/>
          </p:nvGrpSpPr>
          <p:grpSpPr>
            <a:xfrm>
              <a:off x="6204859" y="5311838"/>
              <a:ext cx="4590539" cy="1106611"/>
              <a:chOff x="577046" y="5237825"/>
              <a:chExt cx="4590539" cy="1106611"/>
            </a:xfrm>
          </p:grpSpPr>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577046" y="5237825"/>
                <a:ext cx="1002330" cy="1026712"/>
              </a:xfrm>
              <a:prstGeom prst="rect">
                <a:avLst/>
              </a:prstGeom>
            </p:spPr>
          </p:pic>
          <p:pic>
            <p:nvPicPr>
              <p:cNvPr id="17" name="Graphic 16" descr="Anger Symbol outlin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53185" y="5350442"/>
                <a:ext cx="914400" cy="914400"/>
              </a:xfrm>
              <a:prstGeom prst="rect">
                <a:avLst/>
              </a:prstGeom>
            </p:spPr>
          </p:pic>
        </p:grpSp>
        <p:pic>
          <p:nvPicPr>
            <p:cNvPr id="39" name="Picture 38"/>
            <p:cNvPicPr>
              <a:picLocks noChangeAspect="1"/>
            </p:cNvPicPr>
            <p:nvPr/>
          </p:nvPicPr>
          <p:blipFill>
            <a:blip r:embed="rId4"/>
            <a:srcRect/>
            <a:stretch>
              <a:fillRect/>
            </a:stretch>
          </p:blipFill>
          <p:spPr>
            <a:xfrm>
              <a:off x="8201435" y="5265667"/>
              <a:ext cx="1101785" cy="1041688"/>
            </a:xfrm>
            <a:custGeom>
              <a:avLst/>
              <a:gdLst>
                <a:gd name="connsiteX0" fmla="*/ 485214 w 1468083"/>
                <a:gd name="connsiteY0" fmla="*/ 0 h 1388006"/>
                <a:gd name="connsiteX1" fmla="*/ 594232 w 1468083"/>
                <a:gd name="connsiteY1" fmla="*/ 0 h 1388006"/>
                <a:gd name="connsiteX2" fmla="*/ 600320 w 1468083"/>
                <a:gd name="connsiteY2" fmla="*/ 8599 h 1388006"/>
                <a:gd name="connsiteX3" fmla="*/ 663395 w 1468083"/>
                <a:gd name="connsiteY3" fmla="*/ 87850 h 1388006"/>
                <a:gd name="connsiteX4" fmla="*/ 769927 w 1468083"/>
                <a:gd name="connsiteY4" fmla="*/ 105605 h 1388006"/>
                <a:gd name="connsiteX5" fmla="*/ 805438 w 1468083"/>
                <a:gd name="connsiteY5" fmla="*/ 158871 h 1388006"/>
                <a:gd name="connsiteX6" fmla="*/ 832071 w 1468083"/>
                <a:gd name="connsiteY6" fmla="*/ 185504 h 1388006"/>
                <a:gd name="connsiteX7" fmla="*/ 858704 w 1468083"/>
                <a:gd name="connsiteY7" fmla="*/ 274281 h 1388006"/>
                <a:gd name="connsiteX8" fmla="*/ 929725 w 1468083"/>
                <a:gd name="connsiteY8" fmla="*/ 318669 h 1388006"/>
                <a:gd name="connsiteX9" fmla="*/ 982991 w 1468083"/>
                <a:gd name="connsiteY9" fmla="*/ 389690 h 1388006"/>
                <a:gd name="connsiteX10" fmla="*/ 1027379 w 1468083"/>
                <a:gd name="connsiteY10" fmla="*/ 487345 h 1388006"/>
                <a:gd name="connsiteX11" fmla="*/ 1080645 w 1468083"/>
                <a:gd name="connsiteY11" fmla="*/ 558366 h 1388006"/>
                <a:gd name="connsiteX12" fmla="*/ 1071768 w 1468083"/>
                <a:gd name="connsiteY12" fmla="*/ 656020 h 1388006"/>
                <a:gd name="connsiteX13" fmla="*/ 1054012 w 1468083"/>
                <a:gd name="connsiteY13" fmla="*/ 691531 h 1388006"/>
                <a:gd name="connsiteX14" fmla="*/ 1062890 w 1468083"/>
                <a:gd name="connsiteY14" fmla="*/ 806941 h 1388006"/>
                <a:gd name="connsiteX15" fmla="*/ 1160544 w 1468083"/>
                <a:gd name="connsiteY15" fmla="*/ 762553 h 1388006"/>
                <a:gd name="connsiteX16" fmla="*/ 1178300 w 1468083"/>
                <a:gd name="connsiteY16" fmla="*/ 735920 h 1388006"/>
                <a:gd name="connsiteX17" fmla="*/ 1373608 w 1468083"/>
                <a:gd name="connsiteY17" fmla="*/ 744797 h 1388006"/>
                <a:gd name="connsiteX18" fmla="*/ 1391364 w 1468083"/>
                <a:gd name="connsiteY18" fmla="*/ 771430 h 1388006"/>
                <a:gd name="connsiteX19" fmla="*/ 1444630 w 1468083"/>
                <a:gd name="connsiteY19" fmla="*/ 824696 h 1388006"/>
                <a:gd name="connsiteX20" fmla="*/ 1453507 w 1468083"/>
                <a:gd name="connsiteY20" fmla="*/ 851329 h 1388006"/>
                <a:gd name="connsiteX21" fmla="*/ 1462596 w 1468083"/>
                <a:gd name="connsiteY21" fmla="*/ 860091 h 1388006"/>
                <a:gd name="connsiteX22" fmla="*/ 1468083 w 1468083"/>
                <a:gd name="connsiteY22" fmla="*/ 865785 h 1388006"/>
                <a:gd name="connsiteX23" fmla="*/ 1468083 w 1468083"/>
                <a:gd name="connsiteY23" fmla="*/ 1348205 h 1388006"/>
                <a:gd name="connsiteX24" fmla="*/ 1462385 w 1468083"/>
                <a:gd name="connsiteY24" fmla="*/ 1357356 h 1388006"/>
                <a:gd name="connsiteX25" fmla="*/ 1428262 w 1468083"/>
                <a:gd name="connsiteY25" fmla="*/ 1387610 h 1388006"/>
                <a:gd name="connsiteX26" fmla="*/ 1427489 w 1468083"/>
                <a:gd name="connsiteY26" fmla="*/ 1388006 h 1388006"/>
                <a:gd name="connsiteX27" fmla="*/ 1076051 w 1468083"/>
                <a:gd name="connsiteY27" fmla="*/ 1388006 h 1388006"/>
                <a:gd name="connsiteX28" fmla="*/ 1065181 w 1468083"/>
                <a:gd name="connsiteY28" fmla="*/ 1376920 h 1388006"/>
                <a:gd name="connsiteX29" fmla="*/ 1045135 w 1468083"/>
                <a:gd name="connsiteY29" fmla="*/ 1348479 h 1388006"/>
                <a:gd name="connsiteX30" fmla="*/ 1018502 w 1468083"/>
                <a:gd name="connsiteY30" fmla="*/ 1277457 h 1388006"/>
                <a:gd name="connsiteX31" fmla="*/ 974113 w 1468083"/>
                <a:gd name="connsiteY31" fmla="*/ 1250824 h 1388006"/>
                <a:gd name="connsiteX32" fmla="*/ 734416 w 1468083"/>
                <a:gd name="connsiteY32" fmla="*/ 1215314 h 1388006"/>
                <a:gd name="connsiteX33" fmla="*/ 696345 w 1468083"/>
                <a:gd name="connsiteY33" fmla="*/ 1186500 h 1388006"/>
                <a:gd name="connsiteX34" fmla="*/ 695613 w 1468083"/>
                <a:gd name="connsiteY34" fmla="*/ 1185927 h 1388006"/>
                <a:gd name="connsiteX35" fmla="*/ 694380 w 1468083"/>
                <a:gd name="connsiteY35" fmla="*/ 1184815 h 1388006"/>
                <a:gd name="connsiteX36" fmla="*/ 682165 w 1468083"/>
                <a:gd name="connsiteY36" fmla="*/ 1175393 h 1388006"/>
                <a:gd name="connsiteX37" fmla="*/ 695613 w 1468083"/>
                <a:gd name="connsiteY37" fmla="*/ 1185927 h 1388006"/>
                <a:gd name="connsiteX38" fmla="*/ 705224 w 1468083"/>
                <a:gd name="connsiteY38" fmla="*/ 1194600 h 1388006"/>
                <a:gd name="connsiteX39" fmla="*/ 663395 w 1468083"/>
                <a:gd name="connsiteY39" fmla="*/ 1179803 h 1388006"/>
                <a:gd name="connsiteX40" fmla="*/ 619007 w 1468083"/>
                <a:gd name="connsiteY40" fmla="*/ 1144292 h 1388006"/>
                <a:gd name="connsiteX41" fmla="*/ 594679 w 1468083"/>
                <a:gd name="connsiteY41" fmla="*/ 1122519 h 1388006"/>
                <a:gd name="connsiteX42" fmla="*/ 591098 w 1468083"/>
                <a:gd name="connsiteY42" fmla="*/ 1119252 h 1388006"/>
                <a:gd name="connsiteX43" fmla="*/ 594695 w 1468083"/>
                <a:gd name="connsiteY43" fmla="*/ 1121060 h 1388006"/>
                <a:gd name="connsiteX44" fmla="*/ 577913 w 1468083"/>
                <a:gd name="connsiteY44" fmla="*/ 1107221 h 1388006"/>
                <a:gd name="connsiteX45" fmla="*/ 591098 w 1468083"/>
                <a:gd name="connsiteY45" fmla="*/ 1119252 h 1388006"/>
                <a:gd name="connsiteX46" fmla="*/ 583574 w 1468083"/>
                <a:gd name="connsiteY46" fmla="*/ 1115469 h 1388006"/>
                <a:gd name="connsiteX47" fmla="*/ 547985 w 1468083"/>
                <a:gd name="connsiteY47" fmla="*/ 1091026 h 1388006"/>
                <a:gd name="connsiteX48" fmla="*/ 521352 w 1468083"/>
                <a:gd name="connsiteY48" fmla="*/ 1064393 h 1388006"/>
                <a:gd name="connsiteX49" fmla="*/ 290533 w 1468083"/>
                <a:gd name="connsiteY49" fmla="*/ 1037760 h 1388006"/>
                <a:gd name="connsiteX50" fmla="*/ 237267 w 1468083"/>
                <a:gd name="connsiteY50" fmla="*/ 984494 h 1388006"/>
                <a:gd name="connsiteX51" fmla="*/ 201756 w 1468083"/>
                <a:gd name="connsiteY51" fmla="*/ 957861 h 1388006"/>
                <a:gd name="connsiteX52" fmla="*/ 175123 w 1468083"/>
                <a:gd name="connsiteY52" fmla="*/ 922351 h 1388006"/>
                <a:gd name="connsiteX53" fmla="*/ 166245 w 1468083"/>
                <a:gd name="connsiteY53" fmla="*/ 877962 h 1388006"/>
                <a:gd name="connsiteX54" fmla="*/ 95224 w 1468083"/>
                <a:gd name="connsiteY54" fmla="*/ 798063 h 1388006"/>
                <a:gd name="connsiteX55" fmla="*/ 68591 w 1468083"/>
                <a:gd name="connsiteY55" fmla="*/ 744797 h 1388006"/>
                <a:gd name="connsiteX56" fmla="*/ 41958 w 1468083"/>
                <a:gd name="connsiteY56" fmla="*/ 602754 h 1388006"/>
                <a:gd name="connsiteX57" fmla="*/ 15325 w 1468083"/>
                <a:gd name="connsiteY57" fmla="*/ 425201 h 1388006"/>
                <a:gd name="connsiteX58" fmla="*/ 1449 w 1468083"/>
                <a:gd name="connsiteY58" fmla="*/ 384121 h 1388006"/>
                <a:gd name="connsiteX59" fmla="*/ 0 w 1468083"/>
                <a:gd name="connsiteY59" fmla="*/ 380504 h 1388006"/>
                <a:gd name="connsiteX60" fmla="*/ 0 w 1468083"/>
                <a:gd name="connsiteY60" fmla="*/ 211700 h 1388006"/>
                <a:gd name="connsiteX61" fmla="*/ 36862 w 1468083"/>
                <a:gd name="connsiteY61" fmla="*/ 205076 h 1388006"/>
                <a:gd name="connsiteX62" fmla="*/ 77469 w 1468083"/>
                <a:gd name="connsiteY62" fmla="*/ 203259 h 1388006"/>
                <a:gd name="connsiteX63" fmla="*/ 121857 w 1468083"/>
                <a:gd name="connsiteY63" fmla="*/ 176626 h 1388006"/>
                <a:gd name="connsiteX64" fmla="*/ 184001 w 1468083"/>
                <a:gd name="connsiteY64" fmla="*/ 96727 h 1388006"/>
                <a:gd name="connsiteX65" fmla="*/ 255022 w 1468083"/>
                <a:gd name="connsiteY65" fmla="*/ 43461 h 1388006"/>
                <a:gd name="connsiteX66" fmla="*/ 281655 w 1468083"/>
                <a:gd name="connsiteY66" fmla="*/ 34584 h 1388006"/>
                <a:gd name="connsiteX67" fmla="*/ 441453 w 1468083"/>
                <a:gd name="connsiteY67" fmla="*/ 25706 h 1388006"/>
                <a:gd name="connsiteX68" fmla="*/ 466882 w 1468083"/>
                <a:gd name="connsiteY68" fmla="*/ 10168 h 13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68083" h="1388006">
                  <a:moveTo>
                    <a:pt x="485214" y="0"/>
                  </a:moveTo>
                  <a:lnTo>
                    <a:pt x="594232" y="0"/>
                  </a:lnTo>
                  <a:lnTo>
                    <a:pt x="600320" y="8599"/>
                  </a:lnTo>
                  <a:cubicBezTo>
                    <a:pt x="609793" y="38035"/>
                    <a:pt x="565666" y="71562"/>
                    <a:pt x="663395" y="87850"/>
                  </a:cubicBezTo>
                  <a:lnTo>
                    <a:pt x="769927" y="105605"/>
                  </a:lnTo>
                  <a:cubicBezTo>
                    <a:pt x="781764" y="123360"/>
                    <a:pt x="792337" y="142027"/>
                    <a:pt x="805438" y="158871"/>
                  </a:cubicBezTo>
                  <a:cubicBezTo>
                    <a:pt x="813146" y="168781"/>
                    <a:pt x="826810" y="174105"/>
                    <a:pt x="832071" y="185504"/>
                  </a:cubicBezTo>
                  <a:cubicBezTo>
                    <a:pt x="845018" y="213556"/>
                    <a:pt x="840434" y="249367"/>
                    <a:pt x="858704" y="274281"/>
                  </a:cubicBezTo>
                  <a:cubicBezTo>
                    <a:pt x="875213" y="296794"/>
                    <a:pt x="909985" y="298929"/>
                    <a:pt x="929725" y="318669"/>
                  </a:cubicBezTo>
                  <a:cubicBezTo>
                    <a:pt x="958239" y="347183"/>
                    <a:pt x="964081" y="348719"/>
                    <a:pt x="982991" y="389690"/>
                  </a:cubicBezTo>
                  <a:cubicBezTo>
                    <a:pt x="1020665" y="471316"/>
                    <a:pt x="992521" y="439415"/>
                    <a:pt x="1027379" y="487345"/>
                  </a:cubicBezTo>
                  <a:cubicBezTo>
                    <a:pt x="1044784" y="511277"/>
                    <a:pt x="1080645" y="558366"/>
                    <a:pt x="1080645" y="558366"/>
                  </a:cubicBezTo>
                  <a:cubicBezTo>
                    <a:pt x="1077686" y="590917"/>
                    <a:pt x="1078178" y="623969"/>
                    <a:pt x="1071768" y="656020"/>
                  </a:cubicBezTo>
                  <a:cubicBezTo>
                    <a:pt x="1069173" y="668997"/>
                    <a:pt x="1054789" y="678320"/>
                    <a:pt x="1054012" y="691531"/>
                  </a:cubicBezTo>
                  <a:cubicBezTo>
                    <a:pt x="1051746" y="730048"/>
                    <a:pt x="1059931" y="768471"/>
                    <a:pt x="1062890" y="806941"/>
                  </a:cubicBezTo>
                  <a:cubicBezTo>
                    <a:pt x="1095441" y="792145"/>
                    <a:pt x="1130092" y="781293"/>
                    <a:pt x="1160544" y="762553"/>
                  </a:cubicBezTo>
                  <a:cubicBezTo>
                    <a:pt x="1169631" y="756961"/>
                    <a:pt x="1167667" y="736806"/>
                    <a:pt x="1178300" y="735920"/>
                  </a:cubicBezTo>
                  <a:cubicBezTo>
                    <a:pt x="1243245" y="730508"/>
                    <a:pt x="1308505" y="741838"/>
                    <a:pt x="1373608" y="744797"/>
                  </a:cubicBezTo>
                  <a:cubicBezTo>
                    <a:pt x="1379527" y="753675"/>
                    <a:pt x="1384275" y="763455"/>
                    <a:pt x="1391364" y="771430"/>
                  </a:cubicBezTo>
                  <a:cubicBezTo>
                    <a:pt x="1408046" y="790197"/>
                    <a:pt x="1444630" y="824696"/>
                    <a:pt x="1444630" y="824696"/>
                  </a:cubicBezTo>
                  <a:cubicBezTo>
                    <a:pt x="1447589" y="833574"/>
                    <a:pt x="1448692" y="843305"/>
                    <a:pt x="1453507" y="851329"/>
                  </a:cubicBezTo>
                  <a:cubicBezTo>
                    <a:pt x="1455660" y="854918"/>
                    <a:pt x="1459163" y="857485"/>
                    <a:pt x="1462596" y="860091"/>
                  </a:cubicBezTo>
                  <a:lnTo>
                    <a:pt x="1468083" y="865785"/>
                  </a:lnTo>
                  <a:lnTo>
                    <a:pt x="1468083" y="1348205"/>
                  </a:lnTo>
                  <a:lnTo>
                    <a:pt x="1462385" y="1357356"/>
                  </a:lnTo>
                  <a:cubicBezTo>
                    <a:pt x="1457171" y="1364655"/>
                    <a:pt x="1440552" y="1379545"/>
                    <a:pt x="1428262" y="1387610"/>
                  </a:cubicBezTo>
                  <a:lnTo>
                    <a:pt x="1427489" y="1388006"/>
                  </a:lnTo>
                  <a:lnTo>
                    <a:pt x="1076051" y="1388006"/>
                  </a:lnTo>
                  <a:lnTo>
                    <a:pt x="1065181" y="1376920"/>
                  </a:lnTo>
                  <a:cubicBezTo>
                    <a:pt x="1057437" y="1368276"/>
                    <a:pt x="1050410" y="1359029"/>
                    <a:pt x="1045135" y="1348479"/>
                  </a:cubicBezTo>
                  <a:cubicBezTo>
                    <a:pt x="1030274" y="1318757"/>
                    <a:pt x="1044722" y="1303677"/>
                    <a:pt x="1018502" y="1277457"/>
                  </a:cubicBezTo>
                  <a:cubicBezTo>
                    <a:pt x="1006301" y="1265256"/>
                    <a:pt x="990810" y="1255180"/>
                    <a:pt x="974113" y="1250824"/>
                  </a:cubicBezTo>
                  <a:cubicBezTo>
                    <a:pt x="905021" y="1232800"/>
                    <a:pt x="809858" y="1223696"/>
                    <a:pt x="734416" y="1215314"/>
                  </a:cubicBezTo>
                  <a:cubicBezTo>
                    <a:pt x="716880" y="1202162"/>
                    <a:pt x="704621" y="1192855"/>
                    <a:pt x="696345" y="1186500"/>
                  </a:cubicBezTo>
                  <a:lnTo>
                    <a:pt x="695613" y="1185927"/>
                  </a:lnTo>
                  <a:lnTo>
                    <a:pt x="694380" y="1184815"/>
                  </a:lnTo>
                  <a:cubicBezTo>
                    <a:pt x="686476" y="1178225"/>
                    <a:pt x="678948" y="1172697"/>
                    <a:pt x="682165" y="1175393"/>
                  </a:cubicBezTo>
                  <a:lnTo>
                    <a:pt x="695613" y="1185927"/>
                  </a:lnTo>
                  <a:lnTo>
                    <a:pt x="705224" y="1194600"/>
                  </a:lnTo>
                  <a:cubicBezTo>
                    <a:pt x="713758" y="1203392"/>
                    <a:pt x="711479" y="1206517"/>
                    <a:pt x="663395" y="1179803"/>
                  </a:cubicBezTo>
                  <a:cubicBezTo>
                    <a:pt x="646831" y="1170601"/>
                    <a:pt x="633169" y="1156880"/>
                    <a:pt x="619007" y="1144292"/>
                  </a:cubicBezTo>
                  <a:cubicBezTo>
                    <a:pt x="609520" y="1135859"/>
                    <a:pt x="601469" y="1128649"/>
                    <a:pt x="594679" y="1122519"/>
                  </a:cubicBezTo>
                  <a:lnTo>
                    <a:pt x="591098" y="1119252"/>
                  </a:lnTo>
                  <a:lnTo>
                    <a:pt x="594695" y="1121060"/>
                  </a:lnTo>
                  <a:cubicBezTo>
                    <a:pt x="597516" y="1118494"/>
                    <a:pt x="533462" y="1066066"/>
                    <a:pt x="577913" y="1107221"/>
                  </a:cubicBezTo>
                  <a:lnTo>
                    <a:pt x="591098" y="1119252"/>
                  </a:lnTo>
                  <a:lnTo>
                    <a:pt x="583574" y="1115469"/>
                  </a:lnTo>
                  <a:cubicBezTo>
                    <a:pt x="576257" y="1110846"/>
                    <a:pt x="564862" y="1103081"/>
                    <a:pt x="547985" y="1091026"/>
                  </a:cubicBezTo>
                  <a:cubicBezTo>
                    <a:pt x="537769" y="1083729"/>
                    <a:pt x="533449" y="1067753"/>
                    <a:pt x="521352" y="1064393"/>
                  </a:cubicBezTo>
                  <a:cubicBezTo>
                    <a:pt x="483769" y="1053953"/>
                    <a:pt x="339372" y="1042200"/>
                    <a:pt x="290533" y="1037760"/>
                  </a:cubicBezTo>
                  <a:cubicBezTo>
                    <a:pt x="236495" y="1019749"/>
                    <a:pt x="289063" y="1043690"/>
                    <a:pt x="237267" y="984494"/>
                  </a:cubicBezTo>
                  <a:cubicBezTo>
                    <a:pt x="227524" y="973359"/>
                    <a:pt x="212219" y="968323"/>
                    <a:pt x="201756" y="957861"/>
                  </a:cubicBezTo>
                  <a:cubicBezTo>
                    <a:pt x="191294" y="947399"/>
                    <a:pt x="184001" y="934188"/>
                    <a:pt x="175123" y="922351"/>
                  </a:cubicBezTo>
                  <a:cubicBezTo>
                    <a:pt x="172164" y="907555"/>
                    <a:pt x="173471" y="891209"/>
                    <a:pt x="166245" y="877962"/>
                  </a:cubicBezTo>
                  <a:cubicBezTo>
                    <a:pt x="94759" y="746903"/>
                    <a:pt x="148554" y="878058"/>
                    <a:pt x="95224" y="798063"/>
                  </a:cubicBezTo>
                  <a:cubicBezTo>
                    <a:pt x="84213" y="781546"/>
                    <a:pt x="77469" y="762552"/>
                    <a:pt x="68591" y="744797"/>
                  </a:cubicBezTo>
                  <a:cubicBezTo>
                    <a:pt x="49794" y="660209"/>
                    <a:pt x="52012" y="679836"/>
                    <a:pt x="41958" y="602754"/>
                  </a:cubicBezTo>
                  <a:cubicBezTo>
                    <a:pt x="38449" y="575855"/>
                    <a:pt x="31746" y="474464"/>
                    <a:pt x="15325" y="425201"/>
                  </a:cubicBezTo>
                  <a:cubicBezTo>
                    <a:pt x="9196" y="406812"/>
                    <a:pt x="4930" y="393953"/>
                    <a:pt x="1449" y="384121"/>
                  </a:cubicBezTo>
                  <a:lnTo>
                    <a:pt x="0" y="380504"/>
                  </a:lnTo>
                  <a:lnTo>
                    <a:pt x="0" y="211700"/>
                  </a:lnTo>
                  <a:lnTo>
                    <a:pt x="36862" y="205076"/>
                  </a:lnTo>
                  <a:cubicBezTo>
                    <a:pt x="50398" y="204470"/>
                    <a:pt x="64153" y="204739"/>
                    <a:pt x="77469" y="203259"/>
                  </a:cubicBezTo>
                  <a:cubicBezTo>
                    <a:pt x="92265" y="194381"/>
                    <a:pt x="109032" y="188169"/>
                    <a:pt x="121857" y="176626"/>
                  </a:cubicBezTo>
                  <a:cubicBezTo>
                    <a:pt x="188083" y="117022"/>
                    <a:pt x="146496" y="141732"/>
                    <a:pt x="184001" y="96727"/>
                  </a:cubicBezTo>
                  <a:cubicBezTo>
                    <a:pt x="206007" y="70320"/>
                    <a:pt x="222996" y="59474"/>
                    <a:pt x="255022" y="43461"/>
                  </a:cubicBezTo>
                  <a:cubicBezTo>
                    <a:pt x="263392" y="39276"/>
                    <a:pt x="272339" y="35471"/>
                    <a:pt x="281655" y="34584"/>
                  </a:cubicBezTo>
                  <a:cubicBezTo>
                    <a:pt x="334763" y="29526"/>
                    <a:pt x="388187" y="28665"/>
                    <a:pt x="441453" y="25706"/>
                  </a:cubicBezTo>
                  <a:cubicBezTo>
                    <a:pt x="448290" y="21800"/>
                    <a:pt x="457019" y="16179"/>
                    <a:pt x="466882" y="10168"/>
                  </a:cubicBezTo>
                  <a:close/>
                </a:path>
              </a:pathLst>
            </a:custGeom>
          </p:spPr>
        </p:pic>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p:spPr>
        <p:txBody>
          <a:bodyPr>
            <a:normAutofit/>
          </a:bodyPr>
          <a:lstStyle/>
          <a:p>
            <a:r>
              <a:rPr lang="en-US" sz="6000" dirty="0">
                <a:latin typeface="Times New Roman" panose="02020603050405020304" pitchFamily="18" charset="0"/>
                <a:cs typeface="Times New Roman" panose="02020603050405020304" pitchFamily="18" charset="0"/>
              </a:rPr>
              <a:t>VẬN DỤNG</a:t>
            </a:r>
            <a:endParaRPr lang="en-US" sz="6000" dirty="0">
              <a:latin typeface="Times New Roman" panose="02020603050405020304" pitchFamily="18" charset="0"/>
              <a:cs typeface="Times New Roman" panose="02020603050405020304" pitchFamily="18" charset="0"/>
            </a:endParaRPr>
          </a:p>
        </p:txBody>
      </p:sp>
      <p:sp>
        <p:nvSpPr>
          <p:cNvPr id="4" name="Rectangles 3"/>
          <p:cNvSpPr/>
          <p:nvPr/>
        </p:nvSpPr>
        <p:spPr>
          <a:xfrm>
            <a:off x="728980" y="1965325"/>
            <a:ext cx="9900285" cy="302831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200">
                <a:latin typeface="Times New Roman" panose="02020603050405020304" pitchFamily="18" charset="0"/>
                <a:cs typeface="Times New Roman" panose="02020603050405020304" pitchFamily="18" charset="0"/>
              </a:rPr>
              <a:t>HS nhận biết lỗi về các thành phần câu trong bài kiểm tra giữ kì và các bài kiểm tra 15 phút đã  làm để sửa lại cho phù hợp.</a:t>
            </a:r>
            <a:endParaRPr lang="en-US" sz="32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p:spPr>
        <p:txBody>
          <a:bodyPr>
            <a:normAutofit/>
          </a:bodyPr>
          <a:lstStyle/>
          <a:p>
            <a:r>
              <a:rPr lang="en-US" sz="6000" dirty="0">
                <a:solidFill>
                  <a:srgbClr val="0070C0"/>
                </a:solidFill>
                <a:latin typeface="Times New Roman" panose="02020603050405020304" pitchFamily="18" charset="0"/>
                <a:cs typeface="Times New Roman" panose="02020603050405020304" pitchFamily="18" charset="0"/>
              </a:rPr>
              <a:t>Về nhà</a:t>
            </a:r>
            <a:endParaRPr lang="en-US" sz="6000" dirty="0">
              <a:solidFill>
                <a:srgbClr val="0070C0"/>
              </a:solidFill>
              <a:latin typeface="Times New Roman" panose="02020603050405020304" pitchFamily="18" charset="0"/>
              <a:cs typeface="Times New Roman" panose="02020603050405020304" pitchFamily="18" charset="0"/>
            </a:endParaRPr>
          </a:p>
        </p:txBody>
      </p:sp>
      <p:sp>
        <p:nvSpPr>
          <p:cNvPr id="4" name="Rectangles 3"/>
          <p:cNvSpPr/>
          <p:nvPr/>
        </p:nvSpPr>
        <p:spPr>
          <a:xfrm>
            <a:off x="728980" y="1691005"/>
            <a:ext cx="10625455" cy="3302635"/>
          </a:xfrm>
          <a:prstGeom prst="rect">
            <a:avLst/>
          </a:prstGeom>
        </p:spPr>
        <p:style>
          <a:lnRef idx="1">
            <a:schemeClr val="accent3"/>
          </a:lnRef>
          <a:fillRef idx="2">
            <a:schemeClr val="accent3"/>
          </a:fillRef>
          <a:effectRef idx="1">
            <a:schemeClr val="accent3"/>
          </a:effectRef>
          <a:fontRef idx="minor">
            <a:schemeClr val="dk1"/>
          </a:fontRef>
        </p:style>
        <p:txBody>
          <a:bodyPr rtlCol="0" anchor="ctr"/>
          <a:p>
            <a:pPr algn="just"/>
            <a:r>
              <a:rPr lang="en-US" sz="3200">
                <a:latin typeface="Times New Roman" panose="02020603050405020304" pitchFamily="18" charset="0"/>
                <a:cs typeface="Times New Roman" panose="02020603050405020304" pitchFamily="18" charset="0"/>
              </a:rPr>
              <a:t>- HS về nhà sửa các lỗi của câu Tiếng Việt trong các bài viết của mình. </a:t>
            </a:r>
            <a:endParaRPr lang="en-US" sz="3200">
              <a:latin typeface="Times New Roman" panose="02020603050405020304" pitchFamily="18" charset="0"/>
              <a:cs typeface="Times New Roman" panose="02020603050405020304" pitchFamily="18" charset="0"/>
            </a:endParaRPr>
          </a:p>
          <a:p>
            <a:pPr algn="just"/>
            <a:r>
              <a:rPr lang="en-US" sz="3200">
                <a:latin typeface="Times New Roman" panose="02020603050405020304" pitchFamily="18" charset="0"/>
                <a:cs typeface="Times New Roman" panose="02020603050405020304" pitchFamily="18" charset="0"/>
              </a:rPr>
              <a:t>- Soạn bài mới: viết bài văn nghị luận về một vấn đề xã hội (Hình thành lối sống tích cực trong xã hội hiện đại). Yêu cầu HS đọc trước bài viết tham khảo; trả lời các câu hỏi 1, 2, 3 trong SGK, trang 118.</a:t>
            </a:r>
            <a:endParaRPr lang="en-US" sz="32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5594896" y="575268"/>
            <a:ext cx="5413043" cy="5707463"/>
            <a:chOff x="610701" y="636973"/>
            <a:chExt cx="5413043"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610701" y="5237825"/>
              <a:ext cx="1002330" cy="1026712"/>
            </a:xfrm>
            <a:prstGeom prst="rect">
              <a:avLst/>
            </a:prstGeom>
          </p:spPr>
        </p:pic>
        <p:sp>
          <p:nvSpPr>
            <p:cNvPr id="14" name="TextBox 13"/>
            <p:cNvSpPr txBox="1"/>
            <p:nvPr/>
          </p:nvSpPr>
          <p:spPr>
            <a:xfrm>
              <a:off x="915648" y="1427964"/>
              <a:ext cx="4862744" cy="2071370"/>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sz="2800" b="1">
                  <a:effectLst/>
                  <a:latin typeface="Times New Roman" panose="02020603050405020304" pitchFamily="18" charset="0"/>
                  <a:ea typeface="Times New Roman" panose="02020603050405020304" pitchFamily="18" charset="0"/>
                  <a:cs typeface="Times New Roman" panose="02020603050405020304" pitchFamily="18" charset="0"/>
                </a:rPr>
                <a:t>HS chơi trò chơi “Ai nhanh hơn”, HS lên bảng đặt câu tiếng Việt trong thời gian 5 phút.</a:t>
              </a:r>
              <a:endParaRPr sz="28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3970" y="5306627"/>
              <a:ext cx="914400" cy="914400"/>
            </a:xfrm>
            <a:prstGeom prst="rect">
              <a:avLst/>
            </a:prstGeom>
          </p:spPr>
        </p:pic>
      </p:grpSp>
      <p:pic>
        <p:nvPicPr>
          <p:cNvPr id="3" name="Đồng hồ đếm ngược 5 phút - 5 Minutes">
            <a:hlinkClick r:id="" action="ppaction://media"/>
          </p:cNvPr>
          <p:cNvPicPr>
            <a:picLocks noChangeAspect="1"/>
          </p:cNvPicPr>
          <p:nvPr>
            <a:videoFile r:link="rId8"/>
            <p:extLst>
              <p:ext uri="{DAA4B4D4-6D71-4841-9C94-3DE7FCFB9230}">
                <p14:media xmlns:p14="http://schemas.microsoft.com/office/powerpoint/2010/main" r:embed="rId9"/>
              </p:ext>
            </p:extLst>
          </p:nvPr>
        </p:nvPicPr>
        <p:blipFill>
          <a:blip r:embed="rId10"/>
          <a:stretch>
            <a:fillRect/>
          </a:stretch>
        </p:blipFill>
        <p:spPr>
          <a:xfrm>
            <a:off x="864235" y="1143000"/>
            <a:ext cx="3963035" cy="1588770"/>
          </a:xfrm>
          <a:prstGeom prst="rect">
            <a:avLst/>
          </a:prstGeom>
        </p:spPr>
      </p:pic>
      <p:sp>
        <p:nvSpPr>
          <p:cNvPr id="2" name="Rectangles 1"/>
          <p:cNvSpPr/>
          <p:nvPr/>
        </p:nvSpPr>
        <p:spPr>
          <a:xfrm>
            <a:off x="897255" y="130175"/>
            <a:ext cx="3975100" cy="6991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4000">
                <a:latin typeface="Times New Roman" panose="02020603050405020304" pitchFamily="18" charset="0"/>
                <a:cs typeface="Times New Roman" panose="02020603050405020304" pitchFamily="18" charset="0"/>
              </a:rPr>
              <a:t>Khởi động</a:t>
            </a:r>
            <a:endParaRPr lang="en-US" sz="40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11148"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p:cNvPicPr>
            <a:picLocks noChangeAspect="1"/>
          </p:cNvPicPr>
          <p:nvPr/>
        </p:nvPicPr>
        <p:blipFill>
          <a:blip r:embed="rId1"/>
          <a:stretch>
            <a:fillRect/>
          </a:stretch>
        </p:blipFill>
        <p:spPr>
          <a:xfrm>
            <a:off x="0" y="21646"/>
            <a:ext cx="12365905" cy="6867106"/>
          </a:xfrm>
          <a:prstGeom prst="rect">
            <a:avLst/>
          </a:prstGeom>
        </p:spPr>
      </p:pic>
      <p:sp>
        <p:nvSpPr>
          <p:cNvPr id="41" name="Teardrop 40"/>
          <p:cNvSpPr/>
          <p:nvPr/>
        </p:nvSpPr>
        <p:spPr>
          <a:xfrm>
            <a:off x="0" y="285361"/>
            <a:ext cx="12192000" cy="6603391"/>
          </a:xfrm>
          <a:prstGeom prst="teardrop">
            <a:avLst>
              <a:gd name="adj" fmla="val 105561"/>
            </a:avLst>
          </a:prstGeom>
          <a:solidFill>
            <a:schemeClr val="bg1">
              <a:alpha val="14000"/>
            </a:schemeClr>
          </a:solidFill>
          <a:ln>
            <a:noFill/>
          </a:ln>
          <a:effectLst>
            <a:outerShdw blurRad="50800" dist="50800" dir="5400000" sx="93000" sy="93000" algn="ctr" rotWithShape="0">
              <a:srgbClr val="000000">
                <a:alpha val="7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effectLst>
                <a:outerShdw blurRad="50800" dist="50800" dir="5400000" algn="ctr" rotWithShape="0">
                  <a:schemeClr val="bg1">
                    <a:alpha val="83000"/>
                  </a:schemeClr>
                </a:outerShdw>
              </a:effectLst>
            </a:endParaRPr>
          </a:p>
        </p:txBody>
      </p:sp>
      <p:pic>
        <p:nvPicPr>
          <p:cNvPr id="45" name="Picture 44"/>
          <p:cNvPicPr>
            <a:picLocks noChangeAspect="1"/>
          </p:cNvPicPr>
          <p:nvPr/>
        </p:nvPicPr>
        <p:blipFill>
          <a:blip r:embed="rId2"/>
          <a:srcRect l="15483" t="525" r="17714" b="1333"/>
          <a:stretch>
            <a:fillRect/>
          </a:stretch>
        </p:blipFill>
        <p:spPr>
          <a:xfrm>
            <a:off x="1323495" y="4637281"/>
            <a:ext cx="1849982" cy="2250857"/>
          </a:xfrm>
          <a:custGeom>
            <a:avLst/>
            <a:gdLst>
              <a:gd name="connsiteX0" fmla="*/ 147946 w 1930761"/>
              <a:gd name="connsiteY0" fmla="*/ 1528463 h 2349141"/>
              <a:gd name="connsiteX1" fmla="*/ 148831 w 1930761"/>
              <a:gd name="connsiteY1" fmla="*/ 1533523 h 2349141"/>
              <a:gd name="connsiteX2" fmla="*/ 149068 w 1930761"/>
              <a:gd name="connsiteY2" fmla="*/ 1535131 h 2349141"/>
              <a:gd name="connsiteX3" fmla="*/ 149014 w 1930761"/>
              <a:gd name="connsiteY3" fmla="*/ 1536330 h 2349141"/>
              <a:gd name="connsiteX4" fmla="*/ 147946 w 1930761"/>
              <a:gd name="connsiteY4" fmla="*/ 1528463 h 2349141"/>
              <a:gd name="connsiteX5" fmla="*/ 798859 w 1930761"/>
              <a:gd name="connsiteY5" fmla="*/ 64253 h 2349141"/>
              <a:gd name="connsiteX6" fmla="*/ 859093 w 1930761"/>
              <a:gd name="connsiteY6" fmla="*/ 67553 h 2349141"/>
              <a:gd name="connsiteX7" fmla="*/ 939196 w 1930761"/>
              <a:gd name="connsiteY7" fmla="*/ 75498 h 2349141"/>
              <a:gd name="connsiteX8" fmla="*/ 1000980 w 1930761"/>
              <a:gd name="connsiteY8" fmla="*/ 100211 h 2349141"/>
              <a:gd name="connsiteX9" fmla="*/ 1062764 w 1930761"/>
              <a:gd name="connsiteY9" fmla="*/ 112568 h 2349141"/>
              <a:gd name="connsiteX10" fmla="*/ 836735 w 1930761"/>
              <a:gd name="connsiteY10" fmla="*/ 89023 h 2349141"/>
              <a:gd name="connsiteX11" fmla="*/ 810971 w 1930761"/>
              <a:gd name="connsiteY11" fmla="*/ 72166 h 2349141"/>
              <a:gd name="connsiteX12" fmla="*/ 704418 w 1930761"/>
              <a:gd name="connsiteY12" fmla="*/ 13714 h 2349141"/>
              <a:gd name="connsiteX13" fmla="*/ 792589 w 1930761"/>
              <a:gd name="connsiteY13" fmla="*/ 60157 h 2349141"/>
              <a:gd name="connsiteX14" fmla="*/ 798859 w 1930761"/>
              <a:gd name="connsiteY14" fmla="*/ 64253 h 2349141"/>
              <a:gd name="connsiteX15" fmla="*/ 778559 w 1930761"/>
              <a:gd name="connsiteY15" fmla="*/ 63141 h 2349141"/>
              <a:gd name="connsiteX16" fmla="*/ 707084 w 1930761"/>
              <a:gd name="connsiteY16" fmla="*/ 27723 h 2349141"/>
              <a:gd name="connsiteX17" fmla="*/ 684882 w 1930761"/>
              <a:gd name="connsiteY17" fmla="*/ 17621 h 2349141"/>
              <a:gd name="connsiteX18" fmla="*/ 642634 w 1930761"/>
              <a:gd name="connsiteY18" fmla="*/ 1357 h 2349141"/>
              <a:gd name="connsiteX19" fmla="*/ 667585 w 1930761"/>
              <a:gd name="connsiteY19" fmla="*/ 9751 h 2349141"/>
              <a:gd name="connsiteX20" fmla="*/ 684882 w 1930761"/>
              <a:gd name="connsiteY20" fmla="*/ 17621 h 2349141"/>
              <a:gd name="connsiteX21" fmla="*/ 642634 w 1930761"/>
              <a:gd name="connsiteY21" fmla="*/ 26071 h 2349141"/>
              <a:gd name="connsiteX22" fmla="*/ 469640 w 1930761"/>
              <a:gd name="connsiteY22" fmla="*/ 50784 h 2349141"/>
              <a:gd name="connsiteX23" fmla="*/ 836735 w 1930761"/>
              <a:gd name="connsiteY23" fmla="*/ 89023 h 2349141"/>
              <a:gd name="connsiteX24" fmla="*/ 839666 w 1930761"/>
              <a:gd name="connsiteY24" fmla="*/ 90941 h 2349141"/>
              <a:gd name="connsiteX25" fmla="*/ 951553 w 1930761"/>
              <a:gd name="connsiteY25" fmla="*/ 161995 h 2349141"/>
              <a:gd name="connsiteX26" fmla="*/ 1371683 w 1930761"/>
              <a:gd name="connsiteY26" fmla="*/ 260849 h 2349141"/>
              <a:gd name="connsiteX27" fmla="*/ 1495250 w 1930761"/>
              <a:gd name="connsiteY27" fmla="*/ 421487 h 2349141"/>
              <a:gd name="connsiteX28" fmla="*/ 1557034 w 1930761"/>
              <a:gd name="connsiteY28" fmla="*/ 507984 h 2349141"/>
              <a:gd name="connsiteX29" fmla="*/ 1569391 w 1930761"/>
              <a:gd name="connsiteY29" fmla="*/ 372060 h 2349141"/>
              <a:gd name="connsiteX30" fmla="*/ 1643532 w 1930761"/>
              <a:gd name="connsiteY30" fmla="*/ 322633 h 2349141"/>
              <a:gd name="connsiteX31" fmla="*/ 1692959 w 1930761"/>
              <a:gd name="connsiteY31" fmla="*/ 421487 h 2349141"/>
              <a:gd name="connsiteX32" fmla="*/ 1730029 w 1930761"/>
              <a:gd name="connsiteY32" fmla="*/ 643909 h 2349141"/>
              <a:gd name="connsiteX33" fmla="*/ 1618818 w 1930761"/>
              <a:gd name="connsiteY33" fmla="*/ 680979 h 2349141"/>
              <a:gd name="connsiteX34" fmla="*/ 1433467 w 1930761"/>
              <a:gd name="connsiteY34" fmla="*/ 693336 h 2349141"/>
              <a:gd name="connsiteX35" fmla="*/ 1470537 w 1930761"/>
              <a:gd name="connsiteY35" fmla="*/ 718049 h 2349141"/>
              <a:gd name="connsiteX36" fmla="*/ 1544678 w 1930761"/>
              <a:gd name="connsiteY36" fmla="*/ 755119 h 2349141"/>
              <a:gd name="connsiteX37" fmla="*/ 1618818 w 1930761"/>
              <a:gd name="connsiteY37" fmla="*/ 1175249 h 2349141"/>
              <a:gd name="connsiteX38" fmla="*/ 1754742 w 1930761"/>
              <a:gd name="connsiteY38" fmla="*/ 1323530 h 2349141"/>
              <a:gd name="connsiteX39" fmla="*/ 1791813 w 1930761"/>
              <a:gd name="connsiteY39" fmla="*/ 1471811 h 2349141"/>
              <a:gd name="connsiteX40" fmla="*/ 1804169 w 1930761"/>
              <a:gd name="connsiteY40" fmla="*/ 1508882 h 2349141"/>
              <a:gd name="connsiteX41" fmla="*/ 1841240 w 1930761"/>
              <a:gd name="connsiteY41" fmla="*/ 1521238 h 2349141"/>
              <a:gd name="connsiteX42" fmla="*/ 1878310 w 1930761"/>
              <a:gd name="connsiteY42" fmla="*/ 1644806 h 2349141"/>
              <a:gd name="connsiteX43" fmla="*/ 1903023 w 1930761"/>
              <a:gd name="connsiteY43" fmla="*/ 2102006 h 2349141"/>
              <a:gd name="connsiteX44" fmla="*/ 1816526 w 1930761"/>
              <a:gd name="connsiteY44" fmla="*/ 2126719 h 2349141"/>
              <a:gd name="connsiteX45" fmla="*/ 1631175 w 1930761"/>
              <a:gd name="connsiteY45" fmla="*/ 2188503 h 2349141"/>
              <a:gd name="connsiteX46" fmla="*/ 1482894 w 1930761"/>
              <a:gd name="connsiteY46" fmla="*/ 2275001 h 2349141"/>
              <a:gd name="connsiteX47" fmla="*/ 1384040 w 1930761"/>
              <a:gd name="connsiteY47" fmla="*/ 2102006 h 2349141"/>
              <a:gd name="connsiteX48" fmla="*/ 1211045 w 1930761"/>
              <a:gd name="connsiteY48" fmla="*/ 2126719 h 2349141"/>
              <a:gd name="connsiteX49" fmla="*/ 1161618 w 1930761"/>
              <a:gd name="connsiteY49" fmla="*/ 2200860 h 2349141"/>
              <a:gd name="connsiteX50" fmla="*/ 1075121 w 1930761"/>
              <a:gd name="connsiteY50" fmla="*/ 2324428 h 2349141"/>
              <a:gd name="connsiteX51" fmla="*/ 902126 w 1930761"/>
              <a:gd name="connsiteY51" fmla="*/ 2349141 h 2349141"/>
              <a:gd name="connsiteX52" fmla="*/ 827986 w 1930761"/>
              <a:gd name="connsiteY52" fmla="*/ 2312071 h 2349141"/>
              <a:gd name="connsiteX53" fmla="*/ 803272 w 1930761"/>
              <a:gd name="connsiteY53" fmla="*/ 2237930 h 2349141"/>
              <a:gd name="connsiteX54" fmla="*/ 778559 w 1930761"/>
              <a:gd name="connsiteY54" fmla="*/ 2200860 h 2349141"/>
              <a:gd name="connsiteX55" fmla="*/ 753845 w 1930761"/>
              <a:gd name="connsiteY55" fmla="*/ 2089649 h 2349141"/>
              <a:gd name="connsiteX56" fmla="*/ 729132 w 1930761"/>
              <a:gd name="connsiteY56" fmla="*/ 2052579 h 2349141"/>
              <a:gd name="connsiteX57" fmla="*/ 667348 w 1930761"/>
              <a:gd name="connsiteY57" fmla="*/ 1842514 h 2349141"/>
              <a:gd name="connsiteX58" fmla="*/ 642634 w 1930761"/>
              <a:gd name="connsiteY58" fmla="*/ 1904298 h 2349141"/>
              <a:gd name="connsiteX59" fmla="*/ 481996 w 1930761"/>
              <a:gd name="connsiteY59" fmla="*/ 1990795 h 2349141"/>
              <a:gd name="connsiteX60" fmla="*/ 457283 w 1930761"/>
              <a:gd name="connsiteY60" fmla="*/ 1904298 h 2349141"/>
              <a:gd name="connsiteX61" fmla="*/ 420213 w 1930761"/>
              <a:gd name="connsiteY61" fmla="*/ 1817801 h 2349141"/>
              <a:gd name="connsiteX62" fmla="*/ 407856 w 1930761"/>
              <a:gd name="connsiteY62" fmla="*/ 1694233 h 2349141"/>
              <a:gd name="connsiteX63" fmla="*/ 333715 w 1930761"/>
              <a:gd name="connsiteY63" fmla="*/ 1756017 h 2349141"/>
              <a:gd name="connsiteX64" fmla="*/ 234861 w 1930761"/>
              <a:gd name="connsiteY64" fmla="*/ 1916655 h 2349141"/>
              <a:gd name="connsiteX65" fmla="*/ 197791 w 1930761"/>
              <a:gd name="connsiteY65" fmla="*/ 1904298 h 2349141"/>
              <a:gd name="connsiteX66" fmla="*/ 185434 w 1930761"/>
              <a:gd name="connsiteY66" fmla="*/ 1830157 h 2349141"/>
              <a:gd name="connsiteX67" fmla="*/ 173078 w 1930761"/>
              <a:gd name="connsiteY67" fmla="*/ 1718946 h 2349141"/>
              <a:gd name="connsiteX68" fmla="*/ 150692 w 1930761"/>
              <a:gd name="connsiteY68" fmla="*/ 1546113 h 2349141"/>
              <a:gd name="connsiteX69" fmla="*/ 149068 w 1930761"/>
              <a:gd name="connsiteY69" fmla="*/ 1535131 h 2349141"/>
              <a:gd name="connsiteX70" fmla="*/ 149140 w 1930761"/>
              <a:gd name="connsiteY70" fmla="*/ 1533529 h 2349141"/>
              <a:gd name="connsiteX71" fmla="*/ 136007 w 1930761"/>
              <a:gd name="connsiteY71" fmla="*/ 1372957 h 2349141"/>
              <a:gd name="connsiteX72" fmla="*/ 123650 w 1930761"/>
              <a:gd name="connsiteY72" fmla="*/ 1261746 h 2349141"/>
              <a:gd name="connsiteX73" fmla="*/ 74223 w 1930761"/>
              <a:gd name="connsiteY73" fmla="*/ 1286460 h 2349141"/>
              <a:gd name="connsiteX74" fmla="*/ 61867 w 1930761"/>
              <a:gd name="connsiteY74" fmla="*/ 1199963 h 2349141"/>
              <a:gd name="connsiteX75" fmla="*/ 83 w 1930761"/>
              <a:gd name="connsiteY75" fmla="*/ 977541 h 2349141"/>
              <a:gd name="connsiteX76" fmla="*/ 24796 w 1930761"/>
              <a:gd name="connsiteY76" fmla="*/ 903401 h 2349141"/>
              <a:gd name="connsiteX77" fmla="*/ 98937 w 1930761"/>
              <a:gd name="connsiteY77" fmla="*/ 767476 h 2349141"/>
              <a:gd name="connsiteX78" fmla="*/ 173078 w 1930761"/>
              <a:gd name="connsiteY78" fmla="*/ 705692 h 2349141"/>
              <a:gd name="connsiteX79" fmla="*/ 234861 w 1930761"/>
              <a:gd name="connsiteY79" fmla="*/ 693336 h 2349141"/>
              <a:gd name="connsiteX80" fmla="*/ 284288 w 1930761"/>
              <a:gd name="connsiteY80" fmla="*/ 582125 h 2349141"/>
              <a:gd name="connsiteX81" fmla="*/ 271932 w 1930761"/>
              <a:gd name="connsiteY81" fmla="*/ 520341 h 2349141"/>
              <a:gd name="connsiteX82" fmla="*/ 259575 w 1930761"/>
              <a:gd name="connsiteY82" fmla="*/ 483271 h 2349141"/>
              <a:gd name="connsiteX83" fmla="*/ 247218 w 1930761"/>
              <a:gd name="connsiteY83" fmla="*/ 433844 h 2349141"/>
              <a:gd name="connsiteX84" fmla="*/ 234861 w 1930761"/>
              <a:gd name="connsiteY84" fmla="*/ 396774 h 2349141"/>
              <a:gd name="connsiteX85" fmla="*/ 222505 w 1930761"/>
              <a:gd name="connsiteY85" fmla="*/ 199065 h 2349141"/>
              <a:gd name="connsiteX86" fmla="*/ 309002 w 1930761"/>
              <a:gd name="connsiteY86" fmla="*/ 260849 h 2349141"/>
              <a:gd name="connsiteX87" fmla="*/ 346072 w 1930761"/>
              <a:gd name="connsiteY87" fmla="*/ 248492 h 2349141"/>
              <a:gd name="connsiteX88" fmla="*/ 358429 w 1930761"/>
              <a:gd name="connsiteY88" fmla="*/ 211422 h 2349141"/>
              <a:gd name="connsiteX89" fmla="*/ 383142 w 1930761"/>
              <a:gd name="connsiteY89" fmla="*/ 137282 h 2349141"/>
              <a:gd name="connsiteX90" fmla="*/ 444926 w 1930761"/>
              <a:gd name="connsiteY90" fmla="*/ 13714 h 2349141"/>
              <a:gd name="connsiteX91" fmla="*/ 642634 w 1930761"/>
              <a:gd name="connsiteY91" fmla="*/ 1357 h 234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930761" h="2349141">
                <a:moveTo>
                  <a:pt x="147946" y="1528463"/>
                </a:moveTo>
                <a:cubicBezTo>
                  <a:pt x="148107" y="1529157"/>
                  <a:pt x="148387" y="1530713"/>
                  <a:pt x="148831" y="1533523"/>
                </a:cubicBezTo>
                <a:lnTo>
                  <a:pt x="149068" y="1535131"/>
                </a:lnTo>
                <a:lnTo>
                  <a:pt x="149014" y="1536330"/>
                </a:lnTo>
                <a:cubicBezTo>
                  <a:pt x="148579" y="1536697"/>
                  <a:pt x="147304" y="1525686"/>
                  <a:pt x="147946" y="1528463"/>
                </a:cubicBezTo>
                <a:close/>
                <a:moveTo>
                  <a:pt x="798859" y="64253"/>
                </a:moveTo>
                <a:lnTo>
                  <a:pt x="859093" y="67553"/>
                </a:lnTo>
                <a:cubicBezTo>
                  <a:pt x="885937" y="69024"/>
                  <a:pt x="912710" y="71084"/>
                  <a:pt x="939196" y="75498"/>
                </a:cubicBezTo>
                <a:cubicBezTo>
                  <a:pt x="961075" y="79145"/>
                  <a:pt x="979734" y="93837"/>
                  <a:pt x="1000980" y="100211"/>
                </a:cubicBezTo>
                <a:cubicBezTo>
                  <a:pt x="1021097" y="106246"/>
                  <a:pt x="1042169" y="108449"/>
                  <a:pt x="1062764" y="112568"/>
                </a:cubicBezTo>
                <a:lnTo>
                  <a:pt x="836735" y="89023"/>
                </a:lnTo>
                <a:lnTo>
                  <a:pt x="810971" y="72166"/>
                </a:lnTo>
                <a:close/>
                <a:moveTo>
                  <a:pt x="704418" y="13714"/>
                </a:moveTo>
                <a:cubicBezTo>
                  <a:pt x="763887" y="43449"/>
                  <a:pt x="772339" y="47187"/>
                  <a:pt x="792589" y="60157"/>
                </a:cubicBezTo>
                <a:lnTo>
                  <a:pt x="798859" y="64253"/>
                </a:lnTo>
                <a:lnTo>
                  <a:pt x="778559" y="63141"/>
                </a:lnTo>
                <a:cubicBezTo>
                  <a:pt x="764934" y="56329"/>
                  <a:pt x="735423" y="41271"/>
                  <a:pt x="707084" y="27723"/>
                </a:cubicBezTo>
                <a:lnTo>
                  <a:pt x="684882" y="17621"/>
                </a:lnTo>
                <a:close/>
                <a:moveTo>
                  <a:pt x="642634" y="1357"/>
                </a:moveTo>
                <a:cubicBezTo>
                  <a:pt x="647105" y="1746"/>
                  <a:pt x="656132" y="4950"/>
                  <a:pt x="667585" y="9751"/>
                </a:cubicBezTo>
                <a:lnTo>
                  <a:pt x="684882" y="17621"/>
                </a:lnTo>
                <a:lnTo>
                  <a:pt x="642634" y="26071"/>
                </a:lnTo>
                <a:cubicBezTo>
                  <a:pt x="585097" y="35156"/>
                  <a:pt x="469640" y="50784"/>
                  <a:pt x="469640" y="50784"/>
                </a:cubicBezTo>
                <a:lnTo>
                  <a:pt x="836735" y="89023"/>
                </a:lnTo>
                <a:lnTo>
                  <a:pt x="839666" y="90941"/>
                </a:lnTo>
                <a:cubicBezTo>
                  <a:pt x="863542" y="106446"/>
                  <a:pt x="898221" y="128663"/>
                  <a:pt x="951553" y="161995"/>
                </a:cubicBezTo>
                <a:cubicBezTo>
                  <a:pt x="1069114" y="185507"/>
                  <a:pt x="1264956" y="220826"/>
                  <a:pt x="1371683" y="260849"/>
                </a:cubicBezTo>
                <a:cubicBezTo>
                  <a:pt x="1441232" y="286930"/>
                  <a:pt x="1461417" y="367354"/>
                  <a:pt x="1495250" y="421487"/>
                </a:cubicBezTo>
                <a:cubicBezTo>
                  <a:pt x="1514029" y="451534"/>
                  <a:pt x="1527553" y="527638"/>
                  <a:pt x="1557034" y="507984"/>
                </a:cubicBezTo>
                <a:cubicBezTo>
                  <a:pt x="1594888" y="482748"/>
                  <a:pt x="1550152" y="413287"/>
                  <a:pt x="1569391" y="372060"/>
                </a:cubicBezTo>
                <a:cubicBezTo>
                  <a:pt x="1581952" y="345145"/>
                  <a:pt x="1618818" y="339109"/>
                  <a:pt x="1643532" y="322633"/>
                </a:cubicBezTo>
                <a:cubicBezTo>
                  <a:pt x="1660008" y="355584"/>
                  <a:pt x="1683381" y="385913"/>
                  <a:pt x="1692959" y="421487"/>
                </a:cubicBezTo>
                <a:cubicBezTo>
                  <a:pt x="1712499" y="494066"/>
                  <a:pt x="1750678" y="571638"/>
                  <a:pt x="1730029" y="643909"/>
                </a:cubicBezTo>
                <a:cubicBezTo>
                  <a:pt x="1719294" y="681481"/>
                  <a:pt x="1657362" y="674555"/>
                  <a:pt x="1618818" y="680979"/>
                </a:cubicBezTo>
                <a:cubicBezTo>
                  <a:pt x="1557740" y="691159"/>
                  <a:pt x="1495251" y="689217"/>
                  <a:pt x="1433467" y="693336"/>
                </a:cubicBezTo>
                <a:cubicBezTo>
                  <a:pt x="1445824" y="701574"/>
                  <a:pt x="1457555" y="710837"/>
                  <a:pt x="1470537" y="718049"/>
                </a:cubicBezTo>
                <a:cubicBezTo>
                  <a:pt x="1494691" y="731467"/>
                  <a:pt x="1523293" y="737622"/>
                  <a:pt x="1544678" y="755119"/>
                </a:cubicBezTo>
                <a:cubicBezTo>
                  <a:pt x="1678434" y="864556"/>
                  <a:pt x="1612149" y="988530"/>
                  <a:pt x="1618818" y="1175249"/>
                </a:cubicBezTo>
                <a:cubicBezTo>
                  <a:pt x="1688360" y="1221611"/>
                  <a:pt x="1687161" y="1215401"/>
                  <a:pt x="1754742" y="1323530"/>
                </a:cubicBezTo>
                <a:cubicBezTo>
                  <a:pt x="1780571" y="1364857"/>
                  <a:pt x="1781721" y="1426394"/>
                  <a:pt x="1791813" y="1471811"/>
                </a:cubicBezTo>
                <a:cubicBezTo>
                  <a:pt x="1794639" y="1484526"/>
                  <a:pt x="1800050" y="1496525"/>
                  <a:pt x="1804169" y="1508882"/>
                </a:cubicBezTo>
                <a:cubicBezTo>
                  <a:pt x="1816526" y="1513001"/>
                  <a:pt x="1832901" y="1511232"/>
                  <a:pt x="1841240" y="1521238"/>
                </a:cubicBezTo>
                <a:cubicBezTo>
                  <a:pt x="1860874" y="1544798"/>
                  <a:pt x="1873798" y="1615929"/>
                  <a:pt x="1878310" y="1644806"/>
                </a:cubicBezTo>
                <a:cubicBezTo>
                  <a:pt x="1935599" y="2011457"/>
                  <a:pt x="1949148" y="1871385"/>
                  <a:pt x="1903023" y="2102006"/>
                </a:cubicBezTo>
                <a:cubicBezTo>
                  <a:pt x="1874191" y="2110244"/>
                  <a:pt x="1845500" y="2118993"/>
                  <a:pt x="1816526" y="2126719"/>
                </a:cubicBezTo>
                <a:cubicBezTo>
                  <a:pt x="1742731" y="2146398"/>
                  <a:pt x="1697643" y="2149730"/>
                  <a:pt x="1631175" y="2188503"/>
                </a:cubicBezTo>
                <a:cubicBezTo>
                  <a:pt x="1581256" y="2217622"/>
                  <a:pt x="1550387" y="2275001"/>
                  <a:pt x="1482894" y="2275001"/>
                </a:cubicBezTo>
                <a:cubicBezTo>
                  <a:pt x="1418898" y="2275001"/>
                  <a:pt x="1384325" y="2102789"/>
                  <a:pt x="1384040" y="2102006"/>
                </a:cubicBezTo>
                <a:cubicBezTo>
                  <a:pt x="1326375" y="2110244"/>
                  <a:pt x="1264275" y="2103061"/>
                  <a:pt x="1211045" y="2126719"/>
                </a:cubicBezTo>
                <a:cubicBezTo>
                  <a:pt x="1183903" y="2138782"/>
                  <a:pt x="1176899" y="2175391"/>
                  <a:pt x="1161618" y="2200860"/>
                </a:cubicBezTo>
                <a:cubicBezTo>
                  <a:pt x="1138400" y="2239557"/>
                  <a:pt x="1120961" y="2305127"/>
                  <a:pt x="1075121" y="2324428"/>
                </a:cubicBezTo>
                <a:cubicBezTo>
                  <a:pt x="1021435" y="2347032"/>
                  <a:pt x="959791" y="2340903"/>
                  <a:pt x="902126" y="2349141"/>
                </a:cubicBezTo>
                <a:cubicBezTo>
                  <a:pt x="877413" y="2336784"/>
                  <a:pt x="846343" y="2332722"/>
                  <a:pt x="827986" y="2312071"/>
                </a:cubicBezTo>
                <a:cubicBezTo>
                  <a:pt x="810679" y="2292601"/>
                  <a:pt x="813852" y="2261735"/>
                  <a:pt x="803272" y="2237930"/>
                </a:cubicBezTo>
                <a:cubicBezTo>
                  <a:pt x="797241" y="2224359"/>
                  <a:pt x="784409" y="2214510"/>
                  <a:pt x="778559" y="2200860"/>
                </a:cubicBezTo>
                <a:cubicBezTo>
                  <a:pt x="772015" y="2185590"/>
                  <a:pt x="756044" y="2100646"/>
                  <a:pt x="753845" y="2089649"/>
                </a:cubicBezTo>
                <a:cubicBezTo>
                  <a:pt x="745607" y="2077292"/>
                  <a:pt x="735277" y="2066099"/>
                  <a:pt x="729132" y="2052579"/>
                </a:cubicBezTo>
                <a:cubicBezTo>
                  <a:pt x="688953" y="1964185"/>
                  <a:pt x="688661" y="1938424"/>
                  <a:pt x="667348" y="1842514"/>
                </a:cubicBezTo>
                <a:cubicBezTo>
                  <a:pt x="659110" y="1863109"/>
                  <a:pt x="654390" y="1885488"/>
                  <a:pt x="642634" y="1904298"/>
                </a:cubicBezTo>
                <a:cubicBezTo>
                  <a:pt x="608414" y="1959049"/>
                  <a:pt x="534920" y="1969626"/>
                  <a:pt x="481996" y="1990795"/>
                </a:cubicBezTo>
                <a:cubicBezTo>
                  <a:pt x="473758" y="1961963"/>
                  <a:pt x="467368" y="1932537"/>
                  <a:pt x="457283" y="1904298"/>
                </a:cubicBezTo>
                <a:cubicBezTo>
                  <a:pt x="446733" y="1874757"/>
                  <a:pt x="427398" y="1848336"/>
                  <a:pt x="420213" y="1817801"/>
                </a:cubicBezTo>
                <a:cubicBezTo>
                  <a:pt x="410732" y="1777507"/>
                  <a:pt x="411975" y="1735422"/>
                  <a:pt x="407856" y="1694233"/>
                </a:cubicBezTo>
                <a:cubicBezTo>
                  <a:pt x="383142" y="1714828"/>
                  <a:pt x="352413" y="1729839"/>
                  <a:pt x="333715" y="1756017"/>
                </a:cubicBezTo>
                <a:cubicBezTo>
                  <a:pt x="149682" y="2013663"/>
                  <a:pt x="384851" y="1766665"/>
                  <a:pt x="234861" y="1916655"/>
                </a:cubicBezTo>
                <a:cubicBezTo>
                  <a:pt x="222504" y="1912536"/>
                  <a:pt x="204253" y="1915607"/>
                  <a:pt x="197791" y="1904298"/>
                </a:cubicBezTo>
                <a:cubicBezTo>
                  <a:pt x="185361" y="1882544"/>
                  <a:pt x="188745" y="1854992"/>
                  <a:pt x="185434" y="1830157"/>
                </a:cubicBezTo>
                <a:cubicBezTo>
                  <a:pt x="180505" y="1793186"/>
                  <a:pt x="177704" y="1755956"/>
                  <a:pt x="173078" y="1718946"/>
                </a:cubicBezTo>
                <a:cubicBezTo>
                  <a:pt x="160484" y="1618190"/>
                  <a:pt x="153940" y="1568967"/>
                  <a:pt x="150692" y="1546113"/>
                </a:cubicBezTo>
                <a:lnTo>
                  <a:pt x="149068" y="1535131"/>
                </a:lnTo>
                <a:lnTo>
                  <a:pt x="149140" y="1533529"/>
                </a:lnTo>
                <a:cubicBezTo>
                  <a:pt x="148945" y="1523994"/>
                  <a:pt x="146361" y="1486853"/>
                  <a:pt x="136007" y="1372957"/>
                </a:cubicBezTo>
                <a:cubicBezTo>
                  <a:pt x="132630" y="1335812"/>
                  <a:pt x="145329" y="1292097"/>
                  <a:pt x="123650" y="1261746"/>
                </a:cubicBezTo>
                <a:cubicBezTo>
                  <a:pt x="112943" y="1246757"/>
                  <a:pt x="87248" y="1299485"/>
                  <a:pt x="74223" y="1286460"/>
                </a:cubicBezTo>
                <a:cubicBezTo>
                  <a:pt x="53628" y="1265865"/>
                  <a:pt x="65986" y="1228795"/>
                  <a:pt x="61867" y="1199963"/>
                </a:cubicBezTo>
                <a:cubicBezTo>
                  <a:pt x="41747" y="1139605"/>
                  <a:pt x="2976" y="1029610"/>
                  <a:pt x="83" y="977541"/>
                </a:cubicBezTo>
                <a:cubicBezTo>
                  <a:pt x="-1362" y="951531"/>
                  <a:pt x="16558" y="928114"/>
                  <a:pt x="24796" y="903401"/>
                </a:cubicBezTo>
                <a:cubicBezTo>
                  <a:pt x="121588" y="879203"/>
                  <a:pt x="54534" y="911787"/>
                  <a:pt x="98937" y="767476"/>
                </a:cubicBezTo>
                <a:cubicBezTo>
                  <a:pt x="111639" y="726193"/>
                  <a:pt x="137939" y="723262"/>
                  <a:pt x="173078" y="705692"/>
                </a:cubicBezTo>
                <a:cubicBezTo>
                  <a:pt x="193672" y="701573"/>
                  <a:pt x="216076" y="702728"/>
                  <a:pt x="234861" y="693336"/>
                </a:cubicBezTo>
                <a:cubicBezTo>
                  <a:pt x="284668" y="668433"/>
                  <a:pt x="276199" y="630659"/>
                  <a:pt x="284288" y="582125"/>
                </a:cubicBezTo>
                <a:cubicBezTo>
                  <a:pt x="280169" y="561530"/>
                  <a:pt x="277026" y="540716"/>
                  <a:pt x="271932" y="520341"/>
                </a:cubicBezTo>
                <a:cubicBezTo>
                  <a:pt x="268773" y="507705"/>
                  <a:pt x="263153" y="495795"/>
                  <a:pt x="259575" y="483271"/>
                </a:cubicBezTo>
                <a:cubicBezTo>
                  <a:pt x="254909" y="466942"/>
                  <a:pt x="251884" y="450173"/>
                  <a:pt x="247218" y="433844"/>
                </a:cubicBezTo>
                <a:cubicBezTo>
                  <a:pt x="243640" y="421320"/>
                  <a:pt x="236224" y="409728"/>
                  <a:pt x="234861" y="396774"/>
                </a:cubicBezTo>
                <a:cubicBezTo>
                  <a:pt x="227949" y="331105"/>
                  <a:pt x="190886" y="257034"/>
                  <a:pt x="222505" y="199065"/>
                </a:cubicBezTo>
                <a:cubicBezTo>
                  <a:pt x="239472" y="167959"/>
                  <a:pt x="280170" y="240254"/>
                  <a:pt x="309002" y="260849"/>
                </a:cubicBezTo>
                <a:lnTo>
                  <a:pt x="346072" y="248492"/>
                </a:lnTo>
                <a:cubicBezTo>
                  <a:pt x="358429" y="244373"/>
                  <a:pt x="354310" y="223779"/>
                  <a:pt x="358429" y="211422"/>
                </a:cubicBezTo>
                <a:lnTo>
                  <a:pt x="383142" y="137282"/>
                </a:lnTo>
                <a:cubicBezTo>
                  <a:pt x="397704" y="93594"/>
                  <a:pt x="424331" y="54903"/>
                  <a:pt x="444926" y="13714"/>
                </a:cubicBezTo>
                <a:cubicBezTo>
                  <a:pt x="510829" y="9595"/>
                  <a:pt x="576851" y="-4363"/>
                  <a:pt x="642634" y="1357"/>
                </a:cubicBezTo>
                <a:close/>
              </a:path>
            </a:pathLst>
          </a:custGeom>
          <a:ln>
            <a:noFill/>
          </a:ln>
          <a:effectLst>
            <a:outerShdw blurRad="127000" dist="250190" dir="8460000" sx="140000" sy="14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grpSp>
        <p:nvGrpSpPr>
          <p:cNvPr id="12" name="Group 11"/>
          <p:cNvGrpSpPr/>
          <p:nvPr/>
        </p:nvGrpSpPr>
        <p:grpSpPr>
          <a:xfrm>
            <a:off x="316569" y="755472"/>
            <a:ext cx="3050540" cy="3742690"/>
            <a:chOff x="1074773" y="1603889"/>
            <a:chExt cx="3050540" cy="3742690"/>
          </a:xfrm>
        </p:grpSpPr>
        <p:grpSp>
          <p:nvGrpSpPr>
            <p:cNvPr id="11" name="Group 10"/>
            <p:cNvGrpSpPr/>
            <p:nvPr/>
          </p:nvGrpSpPr>
          <p:grpSpPr>
            <a:xfrm>
              <a:off x="1074773" y="1603889"/>
              <a:ext cx="3050540" cy="3633370"/>
              <a:chOff x="1081310" y="1603889"/>
              <a:chExt cx="3050540" cy="3633370"/>
            </a:xfrm>
          </p:grpSpPr>
          <p:grpSp>
            <p:nvGrpSpPr>
              <p:cNvPr id="5" name="Group 4"/>
              <p:cNvGrpSpPr/>
              <p:nvPr/>
            </p:nvGrpSpPr>
            <p:grpSpPr>
              <a:xfrm>
                <a:off x="1081310" y="1880015"/>
                <a:ext cx="3050540" cy="3357244"/>
                <a:chOff x="1155698" y="801902"/>
                <a:chExt cx="3692759" cy="3806391"/>
              </a:xfrm>
            </p:grpSpPr>
            <p:sp>
              <p:nvSpPr>
                <p:cNvPr id="2" name="Rectangle 1"/>
                <p:cNvSpPr/>
                <p:nvPr/>
              </p:nvSpPr>
              <p:spPr>
                <a:xfrm>
                  <a:off x="1155698" y="801902"/>
                  <a:ext cx="3691990" cy="3747356"/>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p:cNvSpPr/>
                <p:nvPr/>
              </p:nvSpPr>
              <p:spPr>
                <a:xfrm>
                  <a:off x="1155698" y="917814"/>
                  <a:ext cx="3692759" cy="369047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Shape 9"/>
              <p:cNvSpPr/>
              <p:nvPr/>
            </p:nvSpPr>
            <p:spPr>
              <a:xfrm>
                <a:off x="1630428" y="160388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1</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8" name="TextBox 7"/>
            <p:cNvSpPr txBox="1"/>
            <p:nvPr/>
          </p:nvSpPr>
          <p:spPr>
            <a:xfrm>
              <a:off x="1272893" y="1982349"/>
              <a:ext cx="2465705" cy="3364230"/>
            </a:xfrm>
            <a:prstGeom prst="rect">
              <a:avLst/>
            </a:prstGeom>
            <a:noFill/>
          </p:spPr>
          <p:txBody>
            <a:bodyPr wrap="square">
              <a:spAutoFit/>
            </a:bodyPr>
            <a:lstStyle/>
            <a:p>
              <a:pPr marL="342900" marR="292100" lvl="0" indent="-342900">
                <a:spcBef>
                  <a:spcPts val="0"/>
                </a:spcBef>
                <a:spcAft>
                  <a:spcPts val="1000"/>
                </a:spcAft>
                <a:buFont typeface="Arial" panose="020B0604020202020204" pitchFamily="34" charset="0"/>
                <a:buChar char="•"/>
                <a:tabLst>
                  <a:tab pos="279400" algn="l"/>
                </a:tabLst>
              </a:pPr>
              <a:endParaRPr lang="en-US" sz="2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42900" marR="292100" lvl="0" indent="-342900">
                <a:spcBef>
                  <a:spcPts val="0"/>
                </a:spcBef>
                <a:spcAft>
                  <a:spcPts val="1000"/>
                </a:spcAft>
                <a:buFont typeface="Arial" panose="020B0604020202020204" pitchFamily="34" charset="0"/>
                <a:buChar char="•"/>
                <a:tabLst>
                  <a:tab pos="279400" algn="l"/>
                </a:tabLst>
              </a:pPr>
              <a:r>
                <a:rPr lang="en-US" sz="28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Câu tiếng Việt có những thành phần nào?</a:t>
              </a:r>
              <a:endParaRPr lang="en-US" sz="2800"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marR="0">
                <a:spcBef>
                  <a:spcPts val="0"/>
                </a:spcBef>
                <a:spcAft>
                  <a:spcPts val="1000"/>
                </a:spcAft>
              </a:pPr>
              <a:endParaRPr lang="en-US" sz="2800" i="1"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23" name="Group 22"/>
          <p:cNvGrpSpPr/>
          <p:nvPr/>
        </p:nvGrpSpPr>
        <p:grpSpPr>
          <a:xfrm>
            <a:off x="4180955" y="1837823"/>
            <a:ext cx="3373755" cy="4416944"/>
            <a:chOff x="6269911" y="1180550"/>
            <a:chExt cx="3373755" cy="4416944"/>
          </a:xfrm>
        </p:grpSpPr>
        <p:grpSp>
          <p:nvGrpSpPr>
            <p:cNvPr id="15" name="Group 14"/>
            <p:cNvGrpSpPr/>
            <p:nvPr/>
          </p:nvGrpSpPr>
          <p:grpSpPr>
            <a:xfrm>
              <a:off x="6269911" y="1180550"/>
              <a:ext cx="3373755" cy="4114499"/>
              <a:chOff x="1241330" y="1488319"/>
              <a:chExt cx="3373755" cy="4114499"/>
            </a:xfrm>
          </p:grpSpPr>
          <p:grpSp>
            <p:nvGrpSpPr>
              <p:cNvPr id="17" name="Group 16"/>
              <p:cNvGrpSpPr/>
              <p:nvPr/>
            </p:nvGrpSpPr>
            <p:grpSpPr>
              <a:xfrm>
                <a:off x="1241330" y="1681693"/>
                <a:ext cx="3373755" cy="3921125"/>
                <a:chOff x="1349406" y="577048"/>
                <a:chExt cx="4084019" cy="4445710"/>
              </a:xfrm>
            </p:grpSpPr>
            <p:sp>
              <p:nvSpPr>
                <p:cNvPr id="19" name="Rectangle 18"/>
                <p:cNvSpPr/>
                <p:nvPr/>
              </p:nvSpPr>
              <p:spPr>
                <a:xfrm>
                  <a:off x="1358630" y="577048"/>
                  <a:ext cx="4074795" cy="4445710"/>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p:cNvSpPr/>
                <p:nvPr/>
              </p:nvSpPr>
              <p:spPr>
                <a:xfrm>
                  <a:off x="1349406" y="603686"/>
                  <a:ext cx="4075563" cy="430747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2</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22" name="TextBox 21"/>
            <p:cNvSpPr txBox="1"/>
            <p:nvPr/>
          </p:nvSpPr>
          <p:spPr>
            <a:xfrm>
              <a:off x="6483311" y="1746219"/>
              <a:ext cx="2954045" cy="3851275"/>
            </a:xfrm>
            <a:prstGeom prst="rect">
              <a:avLst/>
            </a:prstGeom>
            <a:noFill/>
          </p:spPr>
          <p:txBody>
            <a:bodyPr wrap="square">
              <a:spAutoFit/>
            </a:bodyPr>
            <a:lstStyle/>
            <a:p>
              <a:pPr marL="342900" marR="215900" lvl="0" indent="-342900">
                <a:spcBef>
                  <a:spcPts val="0"/>
                </a:spcBef>
                <a:spcAft>
                  <a:spcPts val="1000"/>
                </a:spcAft>
                <a:buFont typeface="Arial" panose="020B0604020202020204" pitchFamily="34" charset="0"/>
                <a:buChar char="•"/>
                <a:tabLst>
                  <a:tab pos="116205" algn="l"/>
                </a:tabLst>
              </a:pPr>
              <a:r>
                <a:rPr lang="en-US" sz="2600" b="1"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rPr>
                <a:t>Những thành phần nào được xem là nòng cốt của câu? Những thành phần nào là thành phần phụ của câu?</a:t>
              </a:r>
              <a:endParaRPr lang="en-US" sz="2600" dirty="0">
                <a:solidFill>
                  <a:srgbClr val="7030A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116205" marR="215900">
                <a:spcBef>
                  <a:spcPts val="0"/>
                </a:spcBef>
                <a:spcAft>
                  <a:spcPts val="1000"/>
                </a:spcAft>
                <a:tabLst>
                  <a:tab pos="116205" algn="l"/>
                </a:tabLst>
              </a:pP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33" name="Group 32"/>
          <p:cNvGrpSpPr/>
          <p:nvPr/>
        </p:nvGrpSpPr>
        <p:grpSpPr>
          <a:xfrm>
            <a:off x="7908248" y="2699107"/>
            <a:ext cx="3366977" cy="3873536"/>
            <a:chOff x="7875335" y="2508504"/>
            <a:chExt cx="3366977" cy="3873536"/>
          </a:xfrm>
        </p:grpSpPr>
        <p:grpSp>
          <p:nvGrpSpPr>
            <p:cNvPr id="25" name="Group 24"/>
            <p:cNvGrpSpPr/>
            <p:nvPr/>
          </p:nvGrpSpPr>
          <p:grpSpPr>
            <a:xfrm>
              <a:off x="7875335" y="2508504"/>
              <a:ext cx="3366977" cy="3873536"/>
              <a:chOff x="1248315" y="1488319"/>
              <a:chExt cx="3366977" cy="3873536"/>
            </a:xfrm>
          </p:grpSpPr>
          <p:grpSp>
            <p:nvGrpSpPr>
              <p:cNvPr id="27" name="Group 26"/>
              <p:cNvGrpSpPr/>
              <p:nvPr/>
            </p:nvGrpSpPr>
            <p:grpSpPr>
              <a:xfrm>
                <a:off x="1248315" y="1681693"/>
                <a:ext cx="3366977" cy="3680162"/>
                <a:chOff x="1357862" y="577048"/>
                <a:chExt cx="4075814" cy="4172510"/>
              </a:xfrm>
            </p:grpSpPr>
            <p:sp>
              <p:nvSpPr>
                <p:cNvPr id="29" name="Rectangle 28"/>
                <p:cNvSpPr/>
                <p:nvPr/>
              </p:nvSpPr>
              <p:spPr>
                <a:xfrm>
                  <a:off x="1358282" y="577048"/>
                  <a:ext cx="4074851" cy="4172505"/>
                </a:xfrm>
                <a:prstGeom prst="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p:cNvSpPr/>
                <p:nvPr/>
              </p:nvSpPr>
              <p:spPr>
                <a:xfrm>
                  <a:off x="1357862" y="630319"/>
                  <a:ext cx="4075814" cy="4119239"/>
                </a:xfrm>
                <a:custGeom>
                  <a:avLst/>
                  <a:gdLst>
                    <a:gd name="connsiteX0" fmla="*/ 0 w 4075814"/>
                    <a:gd name="connsiteY0" fmla="*/ 390618 h 4119239"/>
                    <a:gd name="connsiteX1" fmla="*/ 44388 w 4075814"/>
                    <a:gd name="connsiteY1" fmla="*/ 257453 h 4119239"/>
                    <a:gd name="connsiteX2" fmla="*/ 53266 w 4075814"/>
                    <a:gd name="connsiteY2" fmla="*/ 230820 h 4119239"/>
                    <a:gd name="connsiteX3" fmla="*/ 106532 w 4075814"/>
                    <a:gd name="connsiteY3" fmla="*/ 159798 h 4119239"/>
                    <a:gd name="connsiteX4" fmla="*/ 133165 w 4075814"/>
                    <a:gd name="connsiteY4" fmla="*/ 88777 h 4119239"/>
                    <a:gd name="connsiteX5" fmla="*/ 159798 w 4075814"/>
                    <a:gd name="connsiteY5" fmla="*/ 62144 h 4119239"/>
                    <a:gd name="connsiteX6" fmla="*/ 239697 w 4075814"/>
                    <a:gd name="connsiteY6" fmla="*/ 17756 h 4119239"/>
                    <a:gd name="connsiteX7" fmla="*/ 266330 w 4075814"/>
                    <a:gd name="connsiteY7" fmla="*/ 0 h 4119239"/>
                    <a:gd name="connsiteX8" fmla="*/ 488272 w 4075814"/>
                    <a:gd name="connsiteY8" fmla="*/ 26633 h 4119239"/>
                    <a:gd name="connsiteX9" fmla="*/ 559293 w 4075814"/>
                    <a:gd name="connsiteY9" fmla="*/ 53266 h 4119239"/>
                    <a:gd name="connsiteX10" fmla="*/ 648070 w 4075814"/>
                    <a:gd name="connsiteY10" fmla="*/ 44389 h 4119239"/>
                    <a:gd name="connsiteX11" fmla="*/ 692458 w 4075814"/>
                    <a:gd name="connsiteY11" fmla="*/ 35511 h 4119239"/>
                    <a:gd name="connsiteX12" fmla="*/ 878889 w 4075814"/>
                    <a:gd name="connsiteY12" fmla="*/ 62144 h 4119239"/>
                    <a:gd name="connsiteX13" fmla="*/ 1180730 w 4075814"/>
                    <a:gd name="connsiteY13" fmla="*/ 124288 h 4119239"/>
                    <a:gd name="connsiteX14" fmla="*/ 1296140 w 4075814"/>
                    <a:gd name="connsiteY14" fmla="*/ 159798 h 4119239"/>
                    <a:gd name="connsiteX15" fmla="*/ 1562470 w 4075814"/>
                    <a:gd name="connsiteY15" fmla="*/ 133165 h 4119239"/>
                    <a:gd name="connsiteX16" fmla="*/ 1917577 w 4075814"/>
                    <a:gd name="connsiteY16" fmla="*/ 88777 h 4119239"/>
                    <a:gd name="connsiteX17" fmla="*/ 2228295 w 4075814"/>
                    <a:gd name="connsiteY17" fmla="*/ 97655 h 4119239"/>
                    <a:gd name="connsiteX18" fmla="*/ 2281561 w 4075814"/>
                    <a:gd name="connsiteY18" fmla="*/ 115410 h 4119239"/>
                    <a:gd name="connsiteX19" fmla="*/ 2503503 w 4075814"/>
                    <a:gd name="connsiteY19" fmla="*/ 88777 h 4119239"/>
                    <a:gd name="connsiteX20" fmla="*/ 2583402 w 4075814"/>
                    <a:gd name="connsiteY20" fmla="*/ 62144 h 4119239"/>
                    <a:gd name="connsiteX21" fmla="*/ 2707689 w 4075814"/>
                    <a:gd name="connsiteY21" fmla="*/ 44389 h 4119239"/>
                    <a:gd name="connsiteX22" fmla="*/ 2911876 w 4075814"/>
                    <a:gd name="connsiteY22" fmla="*/ 62144 h 4119239"/>
                    <a:gd name="connsiteX23" fmla="*/ 3071674 w 4075814"/>
                    <a:gd name="connsiteY23" fmla="*/ 133165 h 4119239"/>
                    <a:gd name="connsiteX24" fmla="*/ 3417903 w 4075814"/>
                    <a:gd name="connsiteY24" fmla="*/ 142043 h 4119239"/>
                    <a:gd name="connsiteX25" fmla="*/ 3453413 w 4075814"/>
                    <a:gd name="connsiteY25" fmla="*/ 159798 h 4119239"/>
                    <a:gd name="connsiteX26" fmla="*/ 3480046 w 4075814"/>
                    <a:gd name="connsiteY26" fmla="*/ 186431 h 4119239"/>
                    <a:gd name="connsiteX27" fmla="*/ 3657600 w 4075814"/>
                    <a:gd name="connsiteY27" fmla="*/ 221942 h 4119239"/>
                    <a:gd name="connsiteX28" fmla="*/ 3675355 w 4075814"/>
                    <a:gd name="connsiteY28" fmla="*/ 248575 h 4119239"/>
                    <a:gd name="connsiteX29" fmla="*/ 3755254 w 4075814"/>
                    <a:gd name="connsiteY29" fmla="*/ 266330 h 4119239"/>
                    <a:gd name="connsiteX30" fmla="*/ 3808520 w 4075814"/>
                    <a:gd name="connsiteY30" fmla="*/ 310719 h 4119239"/>
                    <a:gd name="connsiteX31" fmla="*/ 3844031 w 4075814"/>
                    <a:gd name="connsiteY31" fmla="*/ 479394 h 4119239"/>
                    <a:gd name="connsiteX32" fmla="*/ 3852909 w 4075814"/>
                    <a:gd name="connsiteY32" fmla="*/ 550416 h 4119239"/>
                    <a:gd name="connsiteX33" fmla="*/ 3870664 w 4075814"/>
                    <a:gd name="connsiteY33" fmla="*/ 665825 h 4119239"/>
                    <a:gd name="connsiteX34" fmla="*/ 3888419 w 4075814"/>
                    <a:gd name="connsiteY34" fmla="*/ 781235 h 4119239"/>
                    <a:gd name="connsiteX35" fmla="*/ 3906175 w 4075814"/>
                    <a:gd name="connsiteY35" fmla="*/ 816746 h 4119239"/>
                    <a:gd name="connsiteX36" fmla="*/ 3941685 w 4075814"/>
                    <a:gd name="connsiteY36" fmla="*/ 1349406 h 4119239"/>
                    <a:gd name="connsiteX37" fmla="*/ 3950563 w 4075814"/>
                    <a:gd name="connsiteY37" fmla="*/ 1580225 h 4119239"/>
                    <a:gd name="connsiteX38" fmla="*/ 3959441 w 4075814"/>
                    <a:gd name="connsiteY38" fmla="*/ 1633491 h 4119239"/>
                    <a:gd name="connsiteX39" fmla="*/ 3986074 w 4075814"/>
                    <a:gd name="connsiteY39" fmla="*/ 1766657 h 4119239"/>
                    <a:gd name="connsiteX40" fmla="*/ 3968318 w 4075814"/>
                    <a:gd name="connsiteY40" fmla="*/ 2352583 h 4119239"/>
                    <a:gd name="connsiteX41" fmla="*/ 3959441 w 4075814"/>
                    <a:gd name="connsiteY41" fmla="*/ 2423604 h 4119239"/>
                    <a:gd name="connsiteX42" fmla="*/ 3932808 w 4075814"/>
                    <a:gd name="connsiteY42" fmla="*/ 2610035 h 4119239"/>
                    <a:gd name="connsiteX43" fmla="*/ 3915052 w 4075814"/>
                    <a:gd name="connsiteY43" fmla="*/ 2778711 h 4119239"/>
                    <a:gd name="connsiteX44" fmla="*/ 4065973 w 4075814"/>
                    <a:gd name="connsiteY44" fmla="*/ 3000653 h 4119239"/>
                    <a:gd name="connsiteX45" fmla="*/ 4048217 w 4075814"/>
                    <a:gd name="connsiteY45" fmla="*/ 3142695 h 4119239"/>
                    <a:gd name="connsiteX46" fmla="*/ 3977196 w 4075814"/>
                    <a:gd name="connsiteY46" fmla="*/ 3275860 h 4119239"/>
                    <a:gd name="connsiteX47" fmla="*/ 3968318 w 4075814"/>
                    <a:gd name="connsiteY47" fmla="*/ 3311371 h 4119239"/>
                    <a:gd name="connsiteX48" fmla="*/ 3941685 w 4075814"/>
                    <a:gd name="connsiteY48" fmla="*/ 3338004 h 4119239"/>
                    <a:gd name="connsiteX49" fmla="*/ 3932808 w 4075814"/>
                    <a:gd name="connsiteY49" fmla="*/ 3400148 h 4119239"/>
                    <a:gd name="connsiteX50" fmla="*/ 3915052 w 4075814"/>
                    <a:gd name="connsiteY50" fmla="*/ 3444536 h 4119239"/>
                    <a:gd name="connsiteX51" fmla="*/ 3897297 w 4075814"/>
                    <a:gd name="connsiteY51" fmla="*/ 3826276 h 4119239"/>
                    <a:gd name="connsiteX52" fmla="*/ 3879542 w 4075814"/>
                    <a:gd name="connsiteY52" fmla="*/ 3888420 h 4119239"/>
                    <a:gd name="connsiteX53" fmla="*/ 3870664 w 4075814"/>
                    <a:gd name="connsiteY53" fmla="*/ 3941686 h 4119239"/>
                    <a:gd name="connsiteX54" fmla="*/ 3861786 w 4075814"/>
                    <a:gd name="connsiteY54" fmla="*/ 3968319 h 4119239"/>
                    <a:gd name="connsiteX55" fmla="*/ 3808520 w 4075814"/>
                    <a:gd name="connsiteY55" fmla="*/ 4012707 h 4119239"/>
                    <a:gd name="connsiteX56" fmla="*/ 3639844 w 4075814"/>
                    <a:gd name="connsiteY56" fmla="*/ 4048218 h 4119239"/>
                    <a:gd name="connsiteX57" fmla="*/ 3391270 w 4075814"/>
                    <a:gd name="connsiteY57" fmla="*/ 4012707 h 4119239"/>
                    <a:gd name="connsiteX58" fmla="*/ 3364637 w 4075814"/>
                    <a:gd name="connsiteY58" fmla="*/ 4003829 h 4119239"/>
                    <a:gd name="connsiteX59" fmla="*/ 3338004 w 4075814"/>
                    <a:gd name="connsiteY59" fmla="*/ 3986074 h 4119239"/>
                    <a:gd name="connsiteX60" fmla="*/ 3302493 w 4075814"/>
                    <a:gd name="connsiteY60" fmla="*/ 3968319 h 4119239"/>
                    <a:gd name="connsiteX61" fmla="*/ 3116062 w 4075814"/>
                    <a:gd name="connsiteY61" fmla="*/ 3977196 h 4119239"/>
                    <a:gd name="connsiteX62" fmla="*/ 3018408 w 4075814"/>
                    <a:gd name="connsiteY62" fmla="*/ 4039340 h 4119239"/>
                    <a:gd name="connsiteX63" fmla="*/ 2982897 w 4075814"/>
                    <a:gd name="connsiteY63" fmla="*/ 4048218 h 4119239"/>
                    <a:gd name="connsiteX64" fmla="*/ 2956264 w 4075814"/>
                    <a:gd name="connsiteY64" fmla="*/ 4074851 h 4119239"/>
                    <a:gd name="connsiteX65" fmla="*/ 2894120 w 4075814"/>
                    <a:gd name="connsiteY65" fmla="*/ 4065973 h 4119239"/>
                    <a:gd name="connsiteX66" fmla="*/ 2805344 w 4075814"/>
                    <a:gd name="connsiteY66" fmla="*/ 4012707 h 4119239"/>
                    <a:gd name="connsiteX67" fmla="*/ 2503503 w 4075814"/>
                    <a:gd name="connsiteY67" fmla="*/ 4048218 h 4119239"/>
                    <a:gd name="connsiteX68" fmla="*/ 2441359 w 4075814"/>
                    <a:gd name="connsiteY68" fmla="*/ 4092606 h 4119239"/>
                    <a:gd name="connsiteX69" fmla="*/ 2379215 w 4075814"/>
                    <a:gd name="connsiteY69" fmla="*/ 4119239 h 4119239"/>
                    <a:gd name="connsiteX70" fmla="*/ 2157274 w 4075814"/>
                    <a:gd name="connsiteY70" fmla="*/ 4021585 h 4119239"/>
                    <a:gd name="connsiteX71" fmla="*/ 2121763 w 4075814"/>
                    <a:gd name="connsiteY71" fmla="*/ 3986074 h 4119239"/>
                    <a:gd name="connsiteX72" fmla="*/ 2015231 w 4075814"/>
                    <a:gd name="connsiteY72" fmla="*/ 4012707 h 4119239"/>
                    <a:gd name="connsiteX73" fmla="*/ 1970843 w 4075814"/>
                    <a:gd name="connsiteY73" fmla="*/ 4021585 h 4119239"/>
                    <a:gd name="connsiteX74" fmla="*/ 1935332 w 4075814"/>
                    <a:gd name="connsiteY74" fmla="*/ 4057095 h 4119239"/>
                    <a:gd name="connsiteX75" fmla="*/ 1846555 w 4075814"/>
                    <a:gd name="connsiteY75" fmla="*/ 4092606 h 4119239"/>
                    <a:gd name="connsiteX76" fmla="*/ 1615736 w 4075814"/>
                    <a:gd name="connsiteY76" fmla="*/ 4021585 h 4119239"/>
                    <a:gd name="connsiteX77" fmla="*/ 1544714 w 4075814"/>
                    <a:gd name="connsiteY77" fmla="*/ 3950563 h 4119239"/>
                    <a:gd name="connsiteX78" fmla="*/ 1420427 w 4075814"/>
                    <a:gd name="connsiteY78" fmla="*/ 3888420 h 4119239"/>
                    <a:gd name="connsiteX79" fmla="*/ 1198485 w 4075814"/>
                    <a:gd name="connsiteY79" fmla="*/ 3906175 h 4119239"/>
                    <a:gd name="connsiteX80" fmla="*/ 1065320 w 4075814"/>
                    <a:gd name="connsiteY80" fmla="*/ 3977196 h 4119239"/>
                    <a:gd name="connsiteX81" fmla="*/ 1038687 w 4075814"/>
                    <a:gd name="connsiteY81" fmla="*/ 4003829 h 4119239"/>
                    <a:gd name="connsiteX82" fmla="*/ 985421 w 4075814"/>
                    <a:gd name="connsiteY82" fmla="*/ 4030462 h 4119239"/>
                    <a:gd name="connsiteX83" fmla="*/ 807868 w 4075814"/>
                    <a:gd name="connsiteY83" fmla="*/ 3986074 h 4119239"/>
                    <a:gd name="connsiteX84" fmla="*/ 727969 w 4075814"/>
                    <a:gd name="connsiteY84" fmla="*/ 3950563 h 4119239"/>
                    <a:gd name="connsiteX85" fmla="*/ 683580 w 4075814"/>
                    <a:gd name="connsiteY85" fmla="*/ 3941686 h 4119239"/>
                    <a:gd name="connsiteX86" fmla="*/ 568171 w 4075814"/>
                    <a:gd name="connsiteY86" fmla="*/ 3906175 h 4119239"/>
                    <a:gd name="connsiteX87" fmla="*/ 479394 w 4075814"/>
                    <a:gd name="connsiteY87" fmla="*/ 3897297 h 4119239"/>
                    <a:gd name="connsiteX88" fmla="*/ 435006 w 4075814"/>
                    <a:gd name="connsiteY88" fmla="*/ 3888420 h 4119239"/>
                    <a:gd name="connsiteX89" fmla="*/ 381740 w 4075814"/>
                    <a:gd name="connsiteY89" fmla="*/ 3932808 h 4119239"/>
                    <a:gd name="connsiteX90" fmla="*/ 319596 w 4075814"/>
                    <a:gd name="connsiteY90" fmla="*/ 3986074 h 4119239"/>
                    <a:gd name="connsiteX91" fmla="*/ 284085 w 4075814"/>
                    <a:gd name="connsiteY91" fmla="*/ 3994952 h 4119239"/>
                    <a:gd name="connsiteX92" fmla="*/ 248575 w 4075814"/>
                    <a:gd name="connsiteY92" fmla="*/ 4012707 h 4119239"/>
                    <a:gd name="connsiteX93" fmla="*/ 195309 w 4075814"/>
                    <a:gd name="connsiteY93" fmla="*/ 3568824 h 4119239"/>
                    <a:gd name="connsiteX94" fmla="*/ 8877 w 4075814"/>
                    <a:gd name="connsiteY94" fmla="*/ 3346882 h 4119239"/>
                    <a:gd name="connsiteX95" fmla="*/ 44388 w 4075814"/>
                    <a:gd name="connsiteY95" fmla="*/ 3142695 h 4119239"/>
                    <a:gd name="connsiteX96" fmla="*/ 133165 w 4075814"/>
                    <a:gd name="connsiteY96" fmla="*/ 3000653 h 4119239"/>
                    <a:gd name="connsiteX97" fmla="*/ 195309 w 4075814"/>
                    <a:gd name="connsiteY97" fmla="*/ 2840855 h 4119239"/>
                    <a:gd name="connsiteX98" fmla="*/ 221942 w 4075814"/>
                    <a:gd name="connsiteY98" fmla="*/ 2787589 h 4119239"/>
                    <a:gd name="connsiteX99" fmla="*/ 221942 w 4075814"/>
                    <a:gd name="connsiteY99" fmla="*/ 2476870 h 4119239"/>
                    <a:gd name="connsiteX100" fmla="*/ 195309 w 4075814"/>
                    <a:gd name="connsiteY100" fmla="*/ 2423604 h 4119239"/>
                    <a:gd name="connsiteX101" fmla="*/ 168676 w 4075814"/>
                    <a:gd name="connsiteY101" fmla="*/ 2263806 h 4119239"/>
                    <a:gd name="connsiteX102" fmla="*/ 133165 w 4075814"/>
                    <a:gd name="connsiteY102" fmla="*/ 2104008 h 4119239"/>
                    <a:gd name="connsiteX103" fmla="*/ 115410 w 4075814"/>
                    <a:gd name="connsiteY103" fmla="*/ 1278385 h 4119239"/>
                    <a:gd name="connsiteX104" fmla="*/ 97654 w 4075814"/>
                    <a:gd name="connsiteY104" fmla="*/ 1162975 h 4119239"/>
                    <a:gd name="connsiteX105" fmla="*/ 79899 w 4075814"/>
                    <a:gd name="connsiteY105" fmla="*/ 1136342 h 4119239"/>
                    <a:gd name="connsiteX106" fmla="*/ 71021 w 4075814"/>
                    <a:gd name="connsiteY106" fmla="*/ 1091954 h 4119239"/>
                    <a:gd name="connsiteX107" fmla="*/ 79899 w 4075814"/>
                    <a:gd name="connsiteY107" fmla="*/ 612559 h 4119239"/>
                    <a:gd name="connsiteX108" fmla="*/ 115410 w 4075814"/>
                    <a:gd name="connsiteY108" fmla="*/ 532660 h 4119239"/>
                    <a:gd name="connsiteX109" fmla="*/ 168676 w 4075814"/>
                    <a:gd name="connsiteY109" fmla="*/ 435006 h 4119239"/>
                    <a:gd name="connsiteX110" fmla="*/ 230819 w 4075814"/>
                    <a:gd name="connsiteY110" fmla="*/ 319596 h 4119239"/>
                    <a:gd name="connsiteX111" fmla="*/ 239697 w 4075814"/>
                    <a:gd name="connsiteY111" fmla="*/ 284086 h 4119239"/>
                    <a:gd name="connsiteX112" fmla="*/ 248575 w 4075814"/>
                    <a:gd name="connsiteY112" fmla="*/ 35511 h 41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075814" h="4119239">
                      <a:moveTo>
                        <a:pt x="0" y="390618"/>
                      </a:moveTo>
                      <a:cubicBezTo>
                        <a:pt x="19991" y="290652"/>
                        <a:pt x="-7002" y="411616"/>
                        <a:pt x="44388" y="257453"/>
                      </a:cubicBezTo>
                      <a:cubicBezTo>
                        <a:pt x="47347" y="248575"/>
                        <a:pt x="49081" y="239190"/>
                        <a:pt x="53266" y="230820"/>
                      </a:cubicBezTo>
                      <a:cubicBezTo>
                        <a:pt x="62689" y="211974"/>
                        <a:pt x="97820" y="170689"/>
                        <a:pt x="106532" y="159798"/>
                      </a:cubicBezTo>
                      <a:cubicBezTo>
                        <a:pt x="112434" y="142092"/>
                        <a:pt x="125584" y="100906"/>
                        <a:pt x="133165" y="88777"/>
                      </a:cubicBezTo>
                      <a:cubicBezTo>
                        <a:pt x="139819" y="78130"/>
                        <a:pt x="149754" y="69677"/>
                        <a:pt x="159798" y="62144"/>
                      </a:cubicBezTo>
                      <a:cubicBezTo>
                        <a:pt x="195291" y="35524"/>
                        <a:pt x="204278" y="37995"/>
                        <a:pt x="239697" y="17756"/>
                      </a:cubicBezTo>
                      <a:cubicBezTo>
                        <a:pt x="248961" y="12462"/>
                        <a:pt x="257452" y="5919"/>
                        <a:pt x="266330" y="0"/>
                      </a:cubicBezTo>
                      <a:cubicBezTo>
                        <a:pt x="329922" y="5781"/>
                        <a:pt x="428603" y="13072"/>
                        <a:pt x="488272" y="26633"/>
                      </a:cubicBezTo>
                      <a:cubicBezTo>
                        <a:pt x="512927" y="32236"/>
                        <a:pt x="535619" y="44388"/>
                        <a:pt x="559293" y="53266"/>
                      </a:cubicBezTo>
                      <a:cubicBezTo>
                        <a:pt x="588885" y="50307"/>
                        <a:pt x="618591" y="48319"/>
                        <a:pt x="648070" y="44389"/>
                      </a:cubicBezTo>
                      <a:cubicBezTo>
                        <a:pt x="663027" y="42395"/>
                        <a:pt x="677413" y="34354"/>
                        <a:pt x="692458" y="35511"/>
                      </a:cubicBezTo>
                      <a:cubicBezTo>
                        <a:pt x="755048" y="40326"/>
                        <a:pt x="816883" y="52354"/>
                        <a:pt x="878889" y="62144"/>
                      </a:cubicBezTo>
                      <a:cubicBezTo>
                        <a:pt x="989042" y="79537"/>
                        <a:pt x="1072816" y="95511"/>
                        <a:pt x="1180730" y="124288"/>
                      </a:cubicBezTo>
                      <a:cubicBezTo>
                        <a:pt x="1219621" y="134659"/>
                        <a:pt x="1257670" y="147961"/>
                        <a:pt x="1296140" y="159798"/>
                      </a:cubicBezTo>
                      <a:cubicBezTo>
                        <a:pt x="1384917" y="150920"/>
                        <a:pt x="1473964" y="144429"/>
                        <a:pt x="1562470" y="133165"/>
                      </a:cubicBezTo>
                      <a:cubicBezTo>
                        <a:pt x="1971911" y="81055"/>
                        <a:pt x="1624405" y="108322"/>
                        <a:pt x="1917577" y="88777"/>
                      </a:cubicBezTo>
                      <a:cubicBezTo>
                        <a:pt x="2042394" y="63812"/>
                        <a:pt x="1987105" y="70856"/>
                        <a:pt x="2228295" y="97655"/>
                      </a:cubicBezTo>
                      <a:cubicBezTo>
                        <a:pt x="2246896" y="99722"/>
                        <a:pt x="2263806" y="109492"/>
                        <a:pt x="2281561" y="115410"/>
                      </a:cubicBezTo>
                      <a:cubicBezTo>
                        <a:pt x="2355542" y="106532"/>
                        <a:pt x="2430125" y="101726"/>
                        <a:pt x="2503503" y="88777"/>
                      </a:cubicBezTo>
                      <a:cubicBezTo>
                        <a:pt x="2531149" y="83898"/>
                        <a:pt x="2555969" y="68108"/>
                        <a:pt x="2583402" y="62144"/>
                      </a:cubicBezTo>
                      <a:cubicBezTo>
                        <a:pt x="2624296" y="53254"/>
                        <a:pt x="2666260" y="50307"/>
                        <a:pt x="2707689" y="44389"/>
                      </a:cubicBezTo>
                      <a:cubicBezTo>
                        <a:pt x="2775751" y="50307"/>
                        <a:pt x="2845135" y="47545"/>
                        <a:pt x="2911876" y="62144"/>
                      </a:cubicBezTo>
                      <a:cubicBezTo>
                        <a:pt x="3058087" y="94127"/>
                        <a:pt x="2924382" y="120891"/>
                        <a:pt x="3071674" y="133165"/>
                      </a:cubicBezTo>
                      <a:cubicBezTo>
                        <a:pt x="3186723" y="142752"/>
                        <a:pt x="3302493" y="139084"/>
                        <a:pt x="3417903" y="142043"/>
                      </a:cubicBezTo>
                      <a:cubicBezTo>
                        <a:pt x="3429740" y="147961"/>
                        <a:pt x="3442644" y="152106"/>
                        <a:pt x="3453413" y="159798"/>
                      </a:cubicBezTo>
                      <a:cubicBezTo>
                        <a:pt x="3463629" y="167095"/>
                        <a:pt x="3468817" y="180816"/>
                        <a:pt x="3480046" y="186431"/>
                      </a:cubicBezTo>
                      <a:cubicBezTo>
                        <a:pt x="3517980" y="205398"/>
                        <a:pt x="3632252" y="218042"/>
                        <a:pt x="3657600" y="221942"/>
                      </a:cubicBezTo>
                      <a:cubicBezTo>
                        <a:pt x="3663518" y="230820"/>
                        <a:pt x="3666477" y="242657"/>
                        <a:pt x="3675355" y="248575"/>
                      </a:cubicBezTo>
                      <a:cubicBezTo>
                        <a:pt x="3680730" y="252158"/>
                        <a:pt x="3754273" y="266134"/>
                        <a:pt x="3755254" y="266330"/>
                      </a:cubicBezTo>
                      <a:cubicBezTo>
                        <a:pt x="3769602" y="275895"/>
                        <a:pt x="3801090" y="294374"/>
                        <a:pt x="3808520" y="310719"/>
                      </a:cubicBezTo>
                      <a:cubicBezTo>
                        <a:pt x="3819786" y="335503"/>
                        <a:pt x="3841591" y="463938"/>
                        <a:pt x="3844031" y="479394"/>
                      </a:cubicBezTo>
                      <a:cubicBezTo>
                        <a:pt x="3847752" y="502960"/>
                        <a:pt x="3849756" y="526767"/>
                        <a:pt x="3852909" y="550416"/>
                      </a:cubicBezTo>
                      <a:cubicBezTo>
                        <a:pt x="3865783" y="646972"/>
                        <a:pt x="3857097" y="577644"/>
                        <a:pt x="3870664" y="665825"/>
                      </a:cubicBezTo>
                      <a:cubicBezTo>
                        <a:pt x="3871831" y="673412"/>
                        <a:pt x="3884925" y="769588"/>
                        <a:pt x="3888419" y="781235"/>
                      </a:cubicBezTo>
                      <a:cubicBezTo>
                        <a:pt x="3892222" y="793911"/>
                        <a:pt x="3900256" y="804909"/>
                        <a:pt x="3906175" y="816746"/>
                      </a:cubicBezTo>
                      <a:cubicBezTo>
                        <a:pt x="3918012" y="994299"/>
                        <a:pt x="3934846" y="1171590"/>
                        <a:pt x="3941685" y="1349406"/>
                      </a:cubicBezTo>
                      <a:cubicBezTo>
                        <a:pt x="3944644" y="1426346"/>
                        <a:pt x="3945760" y="1503378"/>
                        <a:pt x="3950563" y="1580225"/>
                      </a:cubicBezTo>
                      <a:cubicBezTo>
                        <a:pt x="3951686" y="1598190"/>
                        <a:pt x="3956073" y="1615809"/>
                        <a:pt x="3959441" y="1633491"/>
                      </a:cubicBezTo>
                      <a:cubicBezTo>
                        <a:pt x="3967911" y="1677959"/>
                        <a:pt x="3977196" y="1722268"/>
                        <a:pt x="3986074" y="1766657"/>
                      </a:cubicBezTo>
                      <a:cubicBezTo>
                        <a:pt x="3980155" y="1961966"/>
                        <a:pt x="3976233" y="2157345"/>
                        <a:pt x="3968318" y="2352583"/>
                      </a:cubicBezTo>
                      <a:cubicBezTo>
                        <a:pt x="3967352" y="2376421"/>
                        <a:pt x="3961508" y="2399836"/>
                        <a:pt x="3959441" y="2423604"/>
                      </a:cubicBezTo>
                      <a:cubicBezTo>
                        <a:pt x="3945151" y="2587945"/>
                        <a:pt x="3966384" y="2509305"/>
                        <a:pt x="3932808" y="2610035"/>
                      </a:cubicBezTo>
                      <a:cubicBezTo>
                        <a:pt x="3928077" y="2643150"/>
                        <a:pt x="3910024" y="2760832"/>
                        <a:pt x="3915052" y="2778711"/>
                      </a:cubicBezTo>
                      <a:cubicBezTo>
                        <a:pt x="3960376" y="2939863"/>
                        <a:pt x="3971081" y="2932872"/>
                        <a:pt x="4065973" y="3000653"/>
                      </a:cubicBezTo>
                      <a:cubicBezTo>
                        <a:pt x="4079045" y="3066017"/>
                        <a:pt x="4084235" y="3057561"/>
                        <a:pt x="4048217" y="3142695"/>
                      </a:cubicBezTo>
                      <a:cubicBezTo>
                        <a:pt x="4028616" y="3189026"/>
                        <a:pt x="3977196" y="3275860"/>
                        <a:pt x="3977196" y="3275860"/>
                      </a:cubicBezTo>
                      <a:cubicBezTo>
                        <a:pt x="3974237" y="3287697"/>
                        <a:pt x="3974372" y="3300777"/>
                        <a:pt x="3968318" y="3311371"/>
                      </a:cubicBezTo>
                      <a:cubicBezTo>
                        <a:pt x="3962089" y="3322272"/>
                        <a:pt x="3946348" y="3326347"/>
                        <a:pt x="3941685" y="3338004"/>
                      </a:cubicBezTo>
                      <a:cubicBezTo>
                        <a:pt x="3933914" y="3357432"/>
                        <a:pt x="3937883" y="3379848"/>
                        <a:pt x="3932808" y="3400148"/>
                      </a:cubicBezTo>
                      <a:cubicBezTo>
                        <a:pt x="3928943" y="3415608"/>
                        <a:pt x="3920971" y="3429740"/>
                        <a:pt x="3915052" y="3444536"/>
                      </a:cubicBezTo>
                      <a:cubicBezTo>
                        <a:pt x="3909134" y="3571783"/>
                        <a:pt x="3907455" y="3699297"/>
                        <a:pt x="3897297" y="3826276"/>
                      </a:cubicBezTo>
                      <a:cubicBezTo>
                        <a:pt x="3895579" y="3847751"/>
                        <a:pt x="3884386" y="3867428"/>
                        <a:pt x="3879542" y="3888420"/>
                      </a:cubicBezTo>
                      <a:cubicBezTo>
                        <a:pt x="3875494" y="3905959"/>
                        <a:pt x="3874569" y="3924114"/>
                        <a:pt x="3870664" y="3941686"/>
                      </a:cubicBezTo>
                      <a:cubicBezTo>
                        <a:pt x="3868634" y="3950821"/>
                        <a:pt x="3867948" y="3961276"/>
                        <a:pt x="3861786" y="3968319"/>
                      </a:cubicBezTo>
                      <a:cubicBezTo>
                        <a:pt x="3846566" y="3985713"/>
                        <a:pt x="3830266" y="4004878"/>
                        <a:pt x="3808520" y="4012707"/>
                      </a:cubicBezTo>
                      <a:cubicBezTo>
                        <a:pt x="3754459" y="4032169"/>
                        <a:pt x="3639844" y="4048218"/>
                        <a:pt x="3639844" y="4048218"/>
                      </a:cubicBezTo>
                      <a:lnTo>
                        <a:pt x="3391270" y="4012707"/>
                      </a:lnTo>
                      <a:cubicBezTo>
                        <a:pt x="3382031" y="4011217"/>
                        <a:pt x="3373007" y="4008014"/>
                        <a:pt x="3364637" y="4003829"/>
                      </a:cubicBezTo>
                      <a:cubicBezTo>
                        <a:pt x="3355094" y="3999057"/>
                        <a:pt x="3347268" y="3991367"/>
                        <a:pt x="3338004" y="3986074"/>
                      </a:cubicBezTo>
                      <a:cubicBezTo>
                        <a:pt x="3326514" y="3979508"/>
                        <a:pt x="3314330" y="3974237"/>
                        <a:pt x="3302493" y="3968319"/>
                      </a:cubicBezTo>
                      <a:lnTo>
                        <a:pt x="3116062" y="3977196"/>
                      </a:lnTo>
                      <a:cubicBezTo>
                        <a:pt x="3078630" y="3986554"/>
                        <a:pt x="3052452" y="4021183"/>
                        <a:pt x="3018408" y="4039340"/>
                      </a:cubicBezTo>
                      <a:cubicBezTo>
                        <a:pt x="3007642" y="4045082"/>
                        <a:pt x="2994734" y="4045259"/>
                        <a:pt x="2982897" y="4048218"/>
                      </a:cubicBezTo>
                      <a:cubicBezTo>
                        <a:pt x="2974019" y="4057096"/>
                        <a:pt x="2968575" y="4072389"/>
                        <a:pt x="2956264" y="4074851"/>
                      </a:cubicBezTo>
                      <a:cubicBezTo>
                        <a:pt x="2935745" y="4078955"/>
                        <a:pt x="2913826" y="4073011"/>
                        <a:pt x="2894120" y="4065973"/>
                      </a:cubicBezTo>
                      <a:cubicBezTo>
                        <a:pt x="2872153" y="4058127"/>
                        <a:pt x="2829718" y="4028956"/>
                        <a:pt x="2805344" y="4012707"/>
                      </a:cubicBezTo>
                      <a:cubicBezTo>
                        <a:pt x="2704730" y="4024544"/>
                        <a:pt x="2602455" y="4026497"/>
                        <a:pt x="2503503" y="4048218"/>
                      </a:cubicBezTo>
                      <a:cubicBezTo>
                        <a:pt x="2478639" y="4053676"/>
                        <a:pt x="2462836" y="4078939"/>
                        <a:pt x="2441359" y="4092606"/>
                      </a:cubicBezTo>
                      <a:cubicBezTo>
                        <a:pt x="2417226" y="4107963"/>
                        <a:pt x="2404439" y="4110831"/>
                        <a:pt x="2379215" y="4119239"/>
                      </a:cubicBezTo>
                      <a:cubicBezTo>
                        <a:pt x="2271446" y="4086908"/>
                        <a:pt x="2270165" y="4092884"/>
                        <a:pt x="2157274" y="4021585"/>
                      </a:cubicBezTo>
                      <a:cubicBezTo>
                        <a:pt x="2143120" y="4012646"/>
                        <a:pt x="2133600" y="3997911"/>
                        <a:pt x="2121763" y="3986074"/>
                      </a:cubicBezTo>
                      <a:lnTo>
                        <a:pt x="2015231" y="4012707"/>
                      </a:lnTo>
                      <a:cubicBezTo>
                        <a:pt x="2000543" y="4016163"/>
                        <a:pt x="1984033" y="4014257"/>
                        <a:pt x="1970843" y="4021585"/>
                      </a:cubicBezTo>
                      <a:cubicBezTo>
                        <a:pt x="1956210" y="4029715"/>
                        <a:pt x="1949866" y="4048790"/>
                        <a:pt x="1935332" y="4057095"/>
                      </a:cubicBezTo>
                      <a:cubicBezTo>
                        <a:pt x="1907659" y="4072908"/>
                        <a:pt x="1846555" y="4092606"/>
                        <a:pt x="1846555" y="4092606"/>
                      </a:cubicBezTo>
                      <a:cubicBezTo>
                        <a:pt x="1769615" y="4068932"/>
                        <a:pt x="1688573" y="4055861"/>
                        <a:pt x="1615736" y="4021585"/>
                      </a:cubicBezTo>
                      <a:cubicBezTo>
                        <a:pt x="1585443" y="4007329"/>
                        <a:pt x="1570558" y="3971847"/>
                        <a:pt x="1544714" y="3950563"/>
                      </a:cubicBezTo>
                      <a:cubicBezTo>
                        <a:pt x="1475519" y="3893579"/>
                        <a:pt x="1485238" y="3901381"/>
                        <a:pt x="1420427" y="3888420"/>
                      </a:cubicBezTo>
                      <a:cubicBezTo>
                        <a:pt x="1346446" y="3894338"/>
                        <a:pt x="1271635" y="3893635"/>
                        <a:pt x="1198485" y="3906175"/>
                      </a:cubicBezTo>
                      <a:cubicBezTo>
                        <a:pt x="1139098" y="3916356"/>
                        <a:pt x="1106665" y="3941020"/>
                        <a:pt x="1065320" y="3977196"/>
                      </a:cubicBezTo>
                      <a:cubicBezTo>
                        <a:pt x="1055871" y="3985463"/>
                        <a:pt x="1049133" y="3996865"/>
                        <a:pt x="1038687" y="4003829"/>
                      </a:cubicBezTo>
                      <a:cubicBezTo>
                        <a:pt x="1022170" y="4014840"/>
                        <a:pt x="1003176" y="4021584"/>
                        <a:pt x="985421" y="4030462"/>
                      </a:cubicBezTo>
                      <a:cubicBezTo>
                        <a:pt x="926237" y="4015666"/>
                        <a:pt x="866132" y="4004156"/>
                        <a:pt x="807868" y="3986074"/>
                      </a:cubicBezTo>
                      <a:cubicBezTo>
                        <a:pt x="780033" y="3977435"/>
                        <a:pt x="755416" y="3960365"/>
                        <a:pt x="727969" y="3950563"/>
                      </a:cubicBezTo>
                      <a:cubicBezTo>
                        <a:pt x="713759" y="3945488"/>
                        <a:pt x="698119" y="3945725"/>
                        <a:pt x="683580" y="3941686"/>
                      </a:cubicBezTo>
                      <a:cubicBezTo>
                        <a:pt x="644799" y="3930914"/>
                        <a:pt x="607502" y="3914725"/>
                        <a:pt x="568171" y="3906175"/>
                      </a:cubicBezTo>
                      <a:cubicBezTo>
                        <a:pt x="539110" y="3899857"/>
                        <a:pt x="508873" y="3901227"/>
                        <a:pt x="479394" y="3897297"/>
                      </a:cubicBezTo>
                      <a:cubicBezTo>
                        <a:pt x="464437" y="3895303"/>
                        <a:pt x="449802" y="3891379"/>
                        <a:pt x="435006" y="3888420"/>
                      </a:cubicBezTo>
                      <a:cubicBezTo>
                        <a:pt x="417251" y="3903216"/>
                        <a:pt x="399014" y="3917453"/>
                        <a:pt x="381740" y="3932808"/>
                      </a:cubicBezTo>
                      <a:cubicBezTo>
                        <a:pt x="358894" y="3953115"/>
                        <a:pt x="348358" y="3971693"/>
                        <a:pt x="319596" y="3986074"/>
                      </a:cubicBezTo>
                      <a:cubicBezTo>
                        <a:pt x="308683" y="3991531"/>
                        <a:pt x="295509" y="3990668"/>
                        <a:pt x="284085" y="3994952"/>
                      </a:cubicBezTo>
                      <a:cubicBezTo>
                        <a:pt x="271694" y="3999599"/>
                        <a:pt x="260412" y="4006789"/>
                        <a:pt x="248575" y="4012707"/>
                      </a:cubicBezTo>
                      <a:cubicBezTo>
                        <a:pt x="74660" y="3888484"/>
                        <a:pt x="203566" y="4006412"/>
                        <a:pt x="195309" y="3568824"/>
                      </a:cubicBezTo>
                      <a:cubicBezTo>
                        <a:pt x="193273" y="3460946"/>
                        <a:pt x="89027" y="3400313"/>
                        <a:pt x="8877" y="3346882"/>
                      </a:cubicBezTo>
                      <a:cubicBezTo>
                        <a:pt x="20714" y="3278820"/>
                        <a:pt x="26587" y="3209446"/>
                        <a:pt x="44388" y="3142695"/>
                      </a:cubicBezTo>
                      <a:cubicBezTo>
                        <a:pt x="50737" y="3118886"/>
                        <a:pt x="127097" y="3011686"/>
                        <a:pt x="133165" y="3000653"/>
                      </a:cubicBezTo>
                      <a:cubicBezTo>
                        <a:pt x="213125" y="2855270"/>
                        <a:pt x="151668" y="2954318"/>
                        <a:pt x="195309" y="2840855"/>
                      </a:cubicBezTo>
                      <a:cubicBezTo>
                        <a:pt x="202435" y="2822327"/>
                        <a:pt x="213064" y="2805344"/>
                        <a:pt x="221942" y="2787589"/>
                      </a:cubicBezTo>
                      <a:cubicBezTo>
                        <a:pt x="232015" y="2666708"/>
                        <a:pt x="240896" y="2614293"/>
                        <a:pt x="221942" y="2476870"/>
                      </a:cubicBezTo>
                      <a:cubicBezTo>
                        <a:pt x="219230" y="2457205"/>
                        <a:pt x="204187" y="2441359"/>
                        <a:pt x="195309" y="2423604"/>
                      </a:cubicBezTo>
                      <a:cubicBezTo>
                        <a:pt x="186431" y="2370338"/>
                        <a:pt x="181278" y="2316316"/>
                        <a:pt x="168676" y="2263806"/>
                      </a:cubicBezTo>
                      <a:cubicBezTo>
                        <a:pt x="118567" y="2055019"/>
                        <a:pt x="159458" y="2393214"/>
                        <a:pt x="133165" y="2104008"/>
                      </a:cubicBezTo>
                      <a:cubicBezTo>
                        <a:pt x="127247" y="1828800"/>
                        <a:pt x="123583" y="1553535"/>
                        <a:pt x="115410" y="1278385"/>
                      </a:cubicBezTo>
                      <a:cubicBezTo>
                        <a:pt x="115174" y="1270440"/>
                        <a:pt x="104562" y="1181396"/>
                        <a:pt x="97654" y="1162975"/>
                      </a:cubicBezTo>
                      <a:cubicBezTo>
                        <a:pt x="93908" y="1152985"/>
                        <a:pt x="85817" y="1145220"/>
                        <a:pt x="79899" y="1136342"/>
                      </a:cubicBezTo>
                      <a:cubicBezTo>
                        <a:pt x="76940" y="1121546"/>
                        <a:pt x="73502" y="1106838"/>
                        <a:pt x="71021" y="1091954"/>
                      </a:cubicBezTo>
                      <a:cubicBezTo>
                        <a:pt x="43184" y="924929"/>
                        <a:pt x="56426" y="831639"/>
                        <a:pt x="79899" y="612559"/>
                      </a:cubicBezTo>
                      <a:cubicBezTo>
                        <a:pt x="83004" y="583580"/>
                        <a:pt x="102376" y="558728"/>
                        <a:pt x="115410" y="532660"/>
                      </a:cubicBezTo>
                      <a:cubicBezTo>
                        <a:pt x="131992" y="499496"/>
                        <a:pt x="149876" y="466966"/>
                        <a:pt x="168676" y="435006"/>
                      </a:cubicBezTo>
                      <a:cubicBezTo>
                        <a:pt x="212667" y="360221"/>
                        <a:pt x="200026" y="404276"/>
                        <a:pt x="230819" y="319596"/>
                      </a:cubicBezTo>
                      <a:cubicBezTo>
                        <a:pt x="234989" y="308130"/>
                        <a:pt x="237514" y="296090"/>
                        <a:pt x="239697" y="284086"/>
                      </a:cubicBezTo>
                      <a:cubicBezTo>
                        <a:pt x="257364" y="186923"/>
                        <a:pt x="248575" y="164166"/>
                        <a:pt x="248575" y="35511"/>
                      </a:cubicBezTo>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Shape 27"/>
              <p:cNvSpPr/>
              <p:nvPr/>
            </p:nvSpPr>
            <p:spPr>
              <a:xfrm>
                <a:off x="2313688" y="1488319"/>
                <a:ext cx="1222260" cy="508977"/>
              </a:xfrm>
              <a:custGeom>
                <a:avLst/>
                <a:gdLst>
                  <a:gd name="connsiteX0" fmla="*/ 611130 w 1222260"/>
                  <a:gd name="connsiteY0" fmla="*/ 0 h 508977"/>
                  <a:gd name="connsiteX1" fmla="*/ 1222260 w 1222260"/>
                  <a:gd name="connsiteY1" fmla="*/ 0 h 508977"/>
                  <a:gd name="connsiteX2" fmla="*/ 1222260 w 1222260"/>
                  <a:gd name="connsiteY2" fmla="*/ 257288 h 508977"/>
                  <a:gd name="connsiteX3" fmla="*/ 849010 w 1222260"/>
                  <a:gd name="connsiteY3" fmla="*/ 494357 h 508977"/>
                  <a:gd name="connsiteX4" fmla="*/ 737139 w 1222260"/>
                  <a:gd name="connsiteY4" fmla="*/ 508977 h 508977"/>
                  <a:gd name="connsiteX5" fmla="*/ 485121 w 1222260"/>
                  <a:gd name="connsiteY5" fmla="*/ 508977 h 508977"/>
                  <a:gd name="connsiteX6" fmla="*/ 373251 w 1222260"/>
                  <a:gd name="connsiteY6" fmla="*/ 494357 h 508977"/>
                  <a:gd name="connsiteX7" fmla="*/ 0 w 1222260"/>
                  <a:gd name="connsiteY7" fmla="*/ 257288 h 508977"/>
                  <a:gd name="connsiteX8" fmla="*/ 611130 w 1222260"/>
                  <a:gd name="connsiteY8" fmla="*/ 0 h 50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260" h="508977">
                    <a:moveTo>
                      <a:pt x="611130" y="0"/>
                    </a:moveTo>
                    <a:lnTo>
                      <a:pt x="1222260" y="0"/>
                    </a:lnTo>
                    <a:lnTo>
                      <a:pt x="1222260" y="257288"/>
                    </a:lnTo>
                    <a:cubicBezTo>
                      <a:pt x="1222260" y="363860"/>
                      <a:pt x="1068353" y="455299"/>
                      <a:pt x="849010" y="494357"/>
                    </a:cubicBezTo>
                    <a:lnTo>
                      <a:pt x="737139" y="508977"/>
                    </a:lnTo>
                    <a:lnTo>
                      <a:pt x="485121" y="508977"/>
                    </a:lnTo>
                    <a:lnTo>
                      <a:pt x="373251" y="494357"/>
                    </a:lnTo>
                    <a:cubicBezTo>
                      <a:pt x="153907" y="455299"/>
                      <a:pt x="0" y="363860"/>
                      <a:pt x="0" y="257288"/>
                    </a:cubicBezTo>
                    <a:cubicBezTo>
                      <a:pt x="0" y="115192"/>
                      <a:pt x="273612" y="0"/>
                      <a:pt x="611130" y="0"/>
                    </a:cubicBezTo>
                    <a:close/>
                  </a:path>
                </a:pathLst>
              </a:custGeom>
              <a:solidFill>
                <a:schemeClr val="accent2">
                  <a:lumMod val="60000"/>
                  <a:lumOff val="40000"/>
                </a:schemeClr>
              </a:solidFill>
              <a:ln w="19050">
                <a:solidFill>
                  <a:srgbClr val="C00000"/>
                </a:solidFill>
              </a:ln>
            </p:spPr>
            <p:txBody>
              <a:bodyPr wrap="square" lIns="91440" tIns="45720" rIns="91440" bIns="45720">
                <a:noAutofit/>
              </a:bodyPr>
              <a:lstStyle/>
              <a:p>
                <a:pPr algn="ctr"/>
                <a:r>
                  <a:rPr lang="en-US" sz="2800" b="1" cap="none" spc="0" dirty="0" err="1">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Câu</a:t>
                </a:r>
                <a:r>
                  <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 3</a:t>
                </a:r>
                <a:endParaRPr lang="en-US" sz="2800" b="1" cap="none" spc="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grpSp>
        <p:sp>
          <p:nvSpPr>
            <p:cNvPr id="32" name="TextBox 31"/>
            <p:cNvSpPr txBox="1"/>
            <p:nvPr/>
          </p:nvSpPr>
          <p:spPr>
            <a:xfrm>
              <a:off x="8029881" y="3074887"/>
              <a:ext cx="3057783" cy="1814830"/>
            </a:xfrm>
            <a:prstGeom prst="rect">
              <a:avLst/>
            </a:prstGeom>
            <a:noFill/>
          </p:spPr>
          <p:txBody>
            <a:bodyPr wrap="square">
              <a:spAutoFit/>
            </a:bodyPr>
            <a:lstStyle/>
            <a:p>
              <a:pPr marL="118745" marR="254000">
                <a:spcBef>
                  <a:spcPts val="0"/>
                </a:spcBef>
                <a:spcAft>
                  <a:spcPts val="1000"/>
                </a:spcAft>
                <a:tabLst>
                  <a:tab pos="118745" algn="l"/>
                </a:tabLst>
              </a:pPr>
              <a:r>
                <a:rPr lang="en-US" sz="2800" b="1"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Các thành phần câu tiếng Việt có trật tự như thế nào?</a:t>
              </a:r>
              <a:endParaRPr lang="en-US" sz="2800" b="1"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grpSp>
      <p:sp>
        <p:nvSpPr>
          <p:cNvPr id="35" name="TextBox 34"/>
          <p:cNvSpPr txBox="1"/>
          <p:nvPr/>
        </p:nvSpPr>
        <p:spPr>
          <a:xfrm>
            <a:off x="769996" y="0"/>
            <a:ext cx="4049789" cy="523220"/>
          </a:xfrm>
          <a:prstGeom prst="rect">
            <a:avLst/>
          </a:prstGeom>
          <a:noFill/>
        </p:spPr>
        <p:txBody>
          <a:bodyPr wrap="square">
            <a:spAutoFit/>
          </a:bodyPr>
          <a:lstStyle/>
          <a:p>
            <a:r>
              <a:rPr lang="en-US" sz="2800" b="1" dirty="0" err="1">
                <a:solidFill>
                  <a:schemeClr val="bg1"/>
                </a:solidFill>
                <a:latin typeface="Times New Roman" panose="02020603050405020304" pitchFamily="18" charset="0"/>
                <a:ea typeface="Times New Roman" panose="02020603050405020304" pitchFamily="18" charset="0"/>
              </a:rPr>
              <a:t>B</a:t>
            </a:r>
            <a:r>
              <a:rPr lang="en-US" sz="2800" b="1" dirty="0" err="1">
                <a:solidFill>
                  <a:schemeClr val="bg1"/>
                </a:solidFill>
                <a:effectLst/>
                <a:latin typeface="Times New Roman" panose="02020603050405020304" pitchFamily="18" charset="0"/>
                <a:ea typeface="Times New Roman" panose="02020603050405020304" pitchFamily="18" charset="0"/>
              </a:rPr>
              <a:t>ảng</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câu</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hỏi</a:t>
            </a:r>
            <a:r>
              <a:rPr lang="en-US" sz="2800" b="1" dirty="0">
                <a:solidFill>
                  <a:schemeClr val="bg1"/>
                </a:solidFill>
                <a:effectLst/>
                <a:latin typeface="Times New Roman" panose="02020603050405020304" pitchFamily="18" charset="0"/>
                <a:ea typeface="Times New Roman" panose="02020603050405020304" pitchFamily="18" charset="0"/>
              </a:rPr>
              <a:t> </a:t>
            </a:r>
            <a:r>
              <a:rPr lang="en-US" sz="2800" b="1" dirty="0" err="1">
                <a:solidFill>
                  <a:schemeClr val="bg1"/>
                </a:solidFill>
                <a:effectLst/>
                <a:latin typeface="Times New Roman" panose="02020603050405020304" pitchFamily="18" charset="0"/>
                <a:ea typeface="Times New Roman" panose="02020603050405020304" pitchFamily="18" charset="0"/>
              </a:rPr>
              <a:t>ngắn</a:t>
            </a:r>
            <a:r>
              <a:rPr lang="en-US" sz="2800" b="1" dirty="0">
                <a:solidFill>
                  <a:schemeClr val="bg1"/>
                </a:solidFill>
                <a:effectLst/>
                <a:latin typeface="Times New Roman" panose="02020603050405020304" pitchFamily="18" charset="0"/>
                <a:ea typeface="Times New Roman" panose="02020603050405020304" pitchFamily="18" charset="0"/>
              </a:rPr>
              <a:t> </a:t>
            </a:r>
            <a:endParaRPr lang="en-US" sz="2800" dirty="0">
              <a:solidFill>
                <a:schemeClr val="bg1"/>
              </a:solidFill>
            </a:endParaRPr>
          </a:p>
        </p:txBody>
      </p:sp>
      <p:sp>
        <p:nvSpPr>
          <p:cNvPr id="3" name="Rectangles 2"/>
          <p:cNvSpPr/>
          <p:nvPr/>
        </p:nvSpPr>
        <p:spPr>
          <a:xfrm>
            <a:off x="5187315" y="304800"/>
            <a:ext cx="5168900" cy="1034415"/>
          </a:xfrm>
          <a:prstGeom prst="rect">
            <a:avLst/>
          </a:prstGeom>
          <a:solidFill>
            <a:schemeClr val="accent2"/>
          </a:solidFill>
        </p:spPr>
        <p:style>
          <a:lnRef idx="2">
            <a:schemeClr val="accent2">
              <a:shade val="50000"/>
            </a:schemeClr>
          </a:lnRef>
          <a:fillRef idx="1">
            <a:schemeClr val="accent2"/>
          </a:fillRef>
          <a:effectRef idx="0">
            <a:schemeClr val="accent2"/>
          </a:effectRef>
          <a:fontRef idx="minor">
            <a:schemeClr val="lt1"/>
          </a:fontRef>
        </p:style>
        <p:txBody>
          <a:bodyPr rtlCol="0" anchor="ctr"/>
          <a:p>
            <a:pPr algn="ctr"/>
            <a:r>
              <a:rPr lang="en-US" sz="3600">
                <a:latin typeface="Times New Roman" panose="02020603050405020304" pitchFamily="18" charset="0"/>
                <a:cs typeface="Times New Roman" panose="02020603050405020304" pitchFamily="18" charset="0"/>
              </a:rPr>
              <a:t>Hình thành kiến thức</a:t>
            </a:r>
            <a:endParaRPr lang="en-US" sz="3600">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checkerboard(across)">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1"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3" name="Picture 2"/>
          <p:cNvPicPr>
            <a:picLocks noChangeAspect="1"/>
          </p:cNvPicPr>
          <p:nvPr/>
        </p:nvPicPr>
        <p:blipFill>
          <a:blip r:embed="rId4"/>
          <a:stretch>
            <a:fillRect/>
          </a:stretch>
        </p:blipFill>
        <p:spPr>
          <a:xfrm>
            <a:off x="160020" y="892810"/>
            <a:ext cx="12117070" cy="5789295"/>
          </a:xfrm>
          <a:prstGeom prst="rect">
            <a:avLst/>
          </a:prstGeom>
        </p:spPr>
      </p:pic>
      <p:sp>
        <p:nvSpPr>
          <p:cNvPr id="287" name="TextBox 286"/>
          <p:cNvSpPr txBox="1"/>
          <p:nvPr/>
        </p:nvSpPr>
        <p:spPr>
          <a:xfrm>
            <a:off x="829945" y="1488440"/>
            <a:ext cx="10231120" cy="2496820"/>
          </a:xfrm>
          <a:prstGeom prst="rect">
            <a:avLst/>
          </a:prstGeom>
          <a:noFill/>
        </p:spPr>
        <p:txBody>
          <a:bodyPr wrap="square">
            <a:spAutoFit/>
          </a:bodyPr>
          <a:lstStyle/>
          <a:p>
            <a:pPr marL="0" marR="0" algn="just">
              <a:lnSpc>
                <a:spcPct val="115000"/>
              </a:lnSpc>
              <a:spcBef>
                <a:spcPts val="0"/>
              </a:spcBef>
              <a:spcAft>
                <a:spcPts val="0"/>
              </a:spcAft>
            </a:pPr>
            <a:r>
              <a:rPr lang="en-US" sz="3200"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I</a:t>
            </a:r>
            <a:r>
              <a:rPr lang="en-US" sz="32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 NHẬN BIẾT KIẾN THỨC VỀ THÀNH PHẦN CÂU TIẾNG VIỆT</a:t>
            </a:r>
            <a:endParaRPr lang="en-US" sz="32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15000"/>
              </a:lnSpc>
              <a:spcBef>
                <a:spcPts val="0"/>
              </a:spcBef>
              <a:spcAft>
                <a:spcPts val="0"/>
              </a:spcAft>
            </a:pPr>
            <a:r>
              <a:rPr sz="3600" b="1">
                <a:effectLst/>
                <a:latin typeface="Times New Roman" panose="02020603050405020304" pitchFamily="18" charset="0"/>
                <a:ea typeface="Times New Roman" panose="02020603050405020304" pitchFamily="18" charset="0"/>
                <a:cs typeface="Times New Roman" panose="02020603050405020304" pitchFamily="18" charset="0"/>
                <a:sym typeface="+mn-ea"/>
              </a:rPr>
              <a:t>* Các thành phần nòng cốt của câu tiếng Việt</a:t>
            </a:r>
            <a:endParaRPr sz="3600" b="1">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lang="en-US" sz="3600" b="1"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77" name="Graphic 276" descr="Clipboard with solid fill"/>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27136" y="3730043"/>
            <a:ext cx="857373" cy="857373"/>
          </a:xfrm>
          <a:prstGeom prst="rect">
            <a:avLst/>
          </a:prstGeom>
        </p:spPr>
      </p:pic>
      <p:sp>
        <p:nvSpPr>
          <p:cNvPr id="289" name="TextBox 288"/>
          <p:cNvSpPr txBox="1"/>
          <p:nvPr/>
        </p:nvSpPr>
        <p:spPr>
          <a:xfrm>
            <a:off x="724535" y="2752725"/>
            <a:ext cx="10821035" cy="4478020"/>
          </a:xfrm>
          <a:prstGeom prst="rect">
            <a:avLst/>
          </a:prstGeom>
          <a:noFill/>
        </p:spPr>
        <p:txBody>
          <a:bodyPr wrap="square">
            <a:spAutoFit/>
          </a:bodyPr>
          <a:lstStyle/>
          <a:p>
            <a:pPr marL="0" marR="0" algn="just">
              <a:lnSpc>
                <a:spcPct val="115000"/>
              </a:lnSpc>
              <a:spcBef>
                <a:spcPts val="0"/>
              </a:spcBef>
              <a:spcAft>
                <a:spcPts val="0"/>
              </a:spcAft>
            </a:pPr>
            <a:r>
              <a:rPr lang="en-US" sz="3200" b="1">
                <a:effectLst/>
                <a:latin typeface="Times New Roman" panose="02020603050405020304" pitchFamily="18" charset="0"/>
                <a:ea typeface="Times New Roman" panose="02020603050405020304" pitchFamily="18" charset="0"/>
                <a:cs typeface="Times New Roman" panose="02020603050405020304" pitchFamily="18" charset="0"/>
              </a:rPr>
              <a:t>1.</a:t>
            </a:r>
            <a:endParaRPr sz="3200" b="1">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200" b="1">
                <a:effectLst/>
                <a:latin typeface="Times New Roman" panose="02020603050405020304" pitchFamily="18" charset="0"/>
                <a:ea typeface="Times New Roman" panose="02020603050405020304" pitchFamily="18" charset="0"/>
                <a:cs typeface="Times New Roman" panose="02020603050405020304" pitchFamily="18" charset="0"/>
              </a:rPr>
              <a:t>-</a:t>
            </a:r>
            <a:r>
              <a:rPr sz="3600" b="1">
                <a:effectLst/>
                <a:latin typeface="Times New Roman" panose="02020603050405020304" pitchFamily="18" charset="0"/>
                <a:ea typeface="Times New Roman" panose="02020603050405020304" pitchFamily="18" charset="0"/>
                <a:cs typeface="Times New Roman" panose="02020603050405020304" pitchFamily="18" charset="0"/>
              </a:rPr>
              <a:t> Trong câu đơn và câu ghép đẳng lập</a:t>
            </a:r>
            <a:endParaRPr sz="3600" b="1">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lang="en-US" sz="3600">
                <a:effectLst/>
                <a:latin typeface="Times New Roman" panose="02020603050405020304" pitchFamily="18" charset="0"/>
                <a:ea typeface="Times New Roman" panose="02020603050405020304" pitchFamily="18" charset="0"/>
                <a:cs typeface="Times New Roman" panose="02020603050405020304" pitchFamily="18" charset="0"/>
              </a:rPr>
              <a:t>+</a:t>
            </a:r>
            <a:r>
              <a:rPr sz="3600">
                <a:effectLst/>
                <a:latin typeface="Times New Roman" panose="02020603050405020304" pitchFamily="18" charset="0"/>
                <a:ea typeface="Times New Roman" panose="02020603050405020304" pitchFamily="18" charset="0"/>
                <a:cs typeface="Times New Roman" panose="02020603050405020304" pitchFamily="18" charset="0"/>
              </a:rPr>
              <a:t> Chủ ngữ là từ hay cụm từ làm thành phần chính biểu thị đối tượng được nói đến (cái được thông báo) có quan hệ với hoạt động, trạng thái, tính chất ở vị ngữ. Vị trí: trong câu chủ ngữ thường đứng trước vị ngữ. </a:t>
            </a:r>
            <a:endParaRPr sz="36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endParaRPr sz="36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3" name="Picture 2"/>
          <p:cNvPicPr>
            <a:picLocks noChangeAspect="1"/>
          </p:cNvPicPr>
          <p:nvPr/>
        </p:nvPicPr>
        <p:blipFill>
          <a:blip r:embed="rId4"/>
          <a:stretch>
            <a:fillRect/>
          </a:stretch>
        </p:blipFill>
        <p:spPr>
          <a:xfrm>
            <a:off x="0" y="904875"/>
            <a:ext cx="12038330" cy="5777230"/>
          </a:xfrm>
          <a:prstGeom prst="rect">
            <a:avLst/>
          </a:prstGeom>
        </p:spPr>
      </p:pic>
      <p:pic>
        <p:nvPicPr>
          <p:cNvPr id="277" name="Graphic 276" descr="Clipboard with solid fill"/>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28012" y="3469945"/>
            <a:ext cx="857373" cy="857373"/>
          </a:xfrm>
          <a:prstGeom prst="rect">
            <a:avLst/>
          </a:prstGeom>
        </p:spPr>
      </p:pic>
      <p:sp>
        <p:nvSpPr>
          <p:cNvPr id="279" name="TextBox 278"/>
          <p:cNvSpPr txBox="1"/>
          <p:nvPr/>
        </p:nvSpPr>
        <p:spPr>
          <a:xfrm>
            <a:off x="817245" y="1357630"/>
            <a:ext cx="10521950" cy="5184775"/>
          </a:xfrm>
          <a:prstGeom prst="rect">
            <a:avLst/>
          </a:prstGeom>
          <a:noFill/>
        </p:spPr>
        <p:txBody>
          <a:bodyPr wrap="square">
            <a:spAutoFit/>
          </a:bodyPr>
          <a:lstStyle/>
          <a:p>
            <a:pPr marL="0" marR="0" algn="just">
              <a:lnSpc>
                <a:spcPct val="115000"/>
              </a:lnSpc>
              <a:spcBef>
                <a:spcPts val="0"/>
              </a:spcBef>
              <a:spcAft>
                <a:spcPts val="0"/>
              </a:spcAft>
            </a:pPr>
            <a:r>
              <a:rPr lang="en-US" sz="3600">
                <a:effectLst/>
                <a:latin typeface="Times New Roman" panose="02020603050405020304" pitchFamily="18" charset="0"/>
                <a:ea typeface="Times New Roman" panose="02020603050405020304" pitchFamily="18" charset="0"/>
                <a:cs typeface="Times New Roman" panose="02020603050405020304" pitchFamily="18" charset="0"/>
                <a:sym typeface="+mn-ea"/>
              </a:rPr>
              <a:t>+</a:t>
            </a:r>
            <a:r>
              <a:rPr sz="3600">
                <a:effectLst/>
                <a:latin typeface="Times New Roman" panose="02020603050405020304" pitchFamily="18" charset="0"/>
                <a:ea typeface="Times New Roman" panose="02020603050405020304" pitchFamily="18" charset="0"/>
                <a:cs typeface="Times New Roman" panose="02020603050405020304" pitchFamily="18" charset="0"/>
                <a:sym typeface="+mn-ea"/>
              </a:rPr>
              <a:t> Vị ngữ là thành phần chính biểu thị “cái được thông báo” của câu. Đó là điều nói về hành động, trạng thái, tính chất, quan hệ... của người, vật được nhắc tới ở chủ ngữ. Vị trí: trong câu vị ngữ thường đứng trước chủ ngữ.</a:t>
            </a:r>
            <a:endParaRPr sz="360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lnSpc>
                <a:spcPct val="115000"/>
              </a:lnSpc>
              <a:spcBef>
                <a:spcPts val="0"/>
              </a:spcBef>
              <a:spcAft>
                <a:spcPts val="0"/>
              </a:spcAft>
            </a:pPr>
            <a:r>
              <a:rPr sz="3600">
                <a:effectLst/>
                <a:latin typeface="Times New Roman" panose="02020603050405020304" pitchFamily="18" charset="0"/>
                <a:ea typeface="Times New Roman" panose="02020603050405020304" pitchFamily="18" charset="0"/>
                <a:cs typeface="Times New Roman" panose="02020603050405020304" pitchFamily="18" charset="0"/>
                <a:sym typeface="+mn-ea"/>
              </a:rPr>
              <a:t>- </a:t>
            </a:r>
            <a:r>
              <a:rPr sz="3600" b="1">
                <a:effectLst/>
                <a:latin typeface="Times New Roman" panose="02020603050405020304" pitchFamily="18" charset="0"/>
                <a:ea typeface="Times New Roman" panose="02020603050405020304" pitchFamily="18" charset="0"/>
                <a:cs typeface="Times New Roman" panose="02020603050405020304" pitchFamily="18" charset="0"/>
                <a:sym typeface="+mn-ea"/>
              </a:rPr>
              <a:t>Trong câu ghép chính phụ:</a:t>
            </a:r>
            <a:r>
              <a:rPr sz="3600">
                <a:effectLst/>
                <a:latin typeface="Times New Roman" panose="02020603050405020304" pitchFamily="18" charset="0"/>
                <a:ea typeface="Times New Roman" panose="02020603050405020304" pitchFamily="18" charset="0"/>
                <a:cs typeface="Times New Roman" panose="02020603050405020304" pitchFamily="18" charset="0"/>
                <a:sym typeface="+mn-ea"/>
              </a:rPr>
              <a:t> các vế câu được biểu thị bằng một số cặp quan hệ từ: vì…nên…; chẳng những…mà còn…; tuy… nhưng…; càng….càng….; nếu…thì…; …..</a:t>
            </a:r>
            <a:endParaRPr lang="en-US" sz="36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2" name="Picture 1"/>
          <p:cNvPicPr>
            <a:picLocks noChangeAspect="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Lst>
          </a:blip>
          <a:srcRect l="1817" t="4466" r="1088" b="4579"/>
          <a:stretch>
            <a:fillRect/>
          </a:stretch>
        </p:blipFill>
        <p:spPr>
          <a:xfrm>
            <a:off x="307775" y="1270118"/>
            <a:ext cx="11331642" cy="5403081"/>
          </a:xfrm>
          <a:prstGeom prst="rect">
            <a:avLst/>
          </a:prstGeom>
        </p:spPr>
      </p:pic>
      <p:sp>
        <p:nvSpPr>
          <p:cNvPr id="282" name="TextBox 281"/>
          <p:cNvSpPr txBox="1"/>
          <p:nvPr/>
        </p:nvSpPr>
        <p:spPr>
          <a:xfrm>
            <a:off x="457200" y="1947545"/>
            <a:ext cx="11336655" cy="5015865"/>
          </a:xfrm>
          <a:prstGeom prst="rect">
            <a:avLst/>
          </a:prstGeom>
          <a:noFill/>
        </p:spPr>
        <p:txBody>
          <a:bodyPr wrap="square">
            <a:spAutoFit/>
          </a:bodyPr>
          <a:lstStyle/>
          <a:p>
            <a:pPr marL="0" marR="0" algn="just">
              <a:lnSpc>
                <a:spcPct val="100000"/>
              </a:lnSpc>
              <a:spcBef>
                <a:spcPts val="0"/>
              </a:spcBef>
              <a:spcAft>
                <a:spcPts val="0"/>
              </a:spcAft>
            </a:pP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2. Các thành phần phụ của câu tiếng Việt</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 Trạng ngữ là thành phần phụ trình bày hoàn cảnh diễn ra sự kiện được miêu tả ở nòng cốt câu. </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 Thành phần chuyển tiếp: Thành phần phụ này thường đứng đầu câu, thực hiện chức năng chuyển tiếp từ câu nọ sang câu kia hoặc liên kết các câu với nhau.</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rPr>
              <a:t>- Đề ngữ là thành phần phụ của câu biểu thị chủ đề là hành động, tính chất được nhấn mạnh để làm căn cứ xuất phát của sự việc nêu ở nòng cốt câu.</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 name="Group 11"/>
          <p:cNvGrpSpPr>
            <a:grpSpLocks noGrp="1" noRot="1" noChangeAspect="1" noMove="1" noResize="1" noUngrp="1"/>
          </p:cNvGrpSpPr>
          <p:nvPr/>
        </p:nvGrpSpPr>
        <p:grpSpPr>
          <a:xfrm>
            <a:off x="11096450" y="13394"/>
            <a:ext cx="494218" cy="6814823"/>
            <a:chOff x="11096450" y="13394"/>
            <a:chExt cx="494218" cy="6814823"/>
          </a:xfrm>
          <a:solidFill>
            <a:schemeClr val="bg2">
              <a:lumMod val="90000"/>
            </a:schemeClr>
          </a:solidFill>
        </p:grpSpPr>
        <p:sp>
          <p:nvSpPr>
            <p:cNvPr id="13" name="Freeform 8"/>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4" name="Freeform 10"/>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5" name="Freeform 15"/>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6" name="Freeform 18"/>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7" name="Freeform 19"/>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8" name="Freeform 20"/>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19" name="Freeform 22"/>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0" name="Freeform 23"/>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1" name="Freeform 26"/>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2" name="Freeform 27"/>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3" name="Freeform 28"/>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4" name="Freeform 30"/>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5" name="Freeform 43"/>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6" name="Freeform 51"/>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7" name="Freeform 52"/>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8" name="Freeform 53"/>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29" name="Freeform 54"/>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0" name="Freeform 55"/>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1" name="Freeform 56"/>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2" name="Freeform 57"/>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3" name="Freeform 59"/>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4" name="Freeform 60"/>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5" name="Freeform 61"/>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6" name="Freeform 5"/>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7" name="Freeform 6"/>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8" name="Freeform 7"/>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39" name="Freeform 8"/>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0" name="Freeform 9"/>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1" name="Freeform 11"/>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2" name="Freeform 12"/>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3" name="Freeform 13"/>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4" name="Freeform 14"/>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5" name="Freeform 16"/>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6" name="Freeform 17"/>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7" name="Freeform 21"/>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8" name="Freeform 25"/>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49" name="Freeform 29"/>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0" name="Freeform 31"/>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1" name="Freeform 32"/>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2" name="Freeform 33"/>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3" name="Freeform 34"/>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4" name="Freeform 35"/>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5" name="Freeform 36"/>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6" name="Freeform 37"/>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7" name="Freeform 38"/>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8" name="Freeform 39"/>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59" name="Freeform 40"/>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0" name="Freeform 41"/>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1" name="Freeform 42"/>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2" name="Freeform 44"/>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3" name="Freeform 45"/>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4" name="Freeform 46"/>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5" name="Freeform 47"/>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6" name="Freeform 48"/>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7" name="Freeform 49"/>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8" name="Freeform 8"/>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sp>
          <p:nvSpPr>
            <p:cNvPr id="69" name="Freeform 106"/>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323232"/>
                </a:solidFill>
                <a:effectLst/>
                <a:uLnTx/>
                <a:uFillTx/>
                <a:latin typeface="Avenir Next LT Pro"/>
                <a:ea typeface="+mn-ea"/>
                <a:cs typeface="+mn-cs"/>
              </a:endParaRPr>
            </a:p>
          </p:txBody>
        </p:sp>
      </p:grpSp>
      <p:sp useBgFill="1">
        <p:nvSpPr>
          <p:cNvPr id="71" name="Rectangle 70"/>
          <p:cNvSpPr>
            <a:spLocks noGrp="1" noRot="1" noChangeAspect="1" noMove="1" noResize="1" noEditPoints="1" noAdjustHandles="1" noChangeArrowheads="1" noChangeShapeType="1" noTextEdit="1"/>
          </p:cNvSpPr>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73" name="Group 72"/>
          <p:cNvGrpSpPr>
            <a:grpSpLocks noGrp="1" noRot="1" noChangeAspect="1" noMove="1" noResize="1" noUngrp="1"/>
          </p:cNvGrpSpPr>
          <p:nvPr/>
        </p:nvGrpSpPr>
        <p:grpSpPr>
          <a:xfrm>
            <a:off x="9952693" y="20697"/>
            <a:ext cx="1862695" cy="6816606"/>
            <a:chOff x="9952693" y="20697"/>
            <a:chExt cx="1862695" cy="6816606"/>
          </a:xfrm>
        </p:grpSpPr>
        <p:grpSp>
          <p:nvGrpSpPr>
            <p:cNvPr id="74" name="Group 73"/>
            <p:cNvGrpSpPr/>
            <p:nvPr/>
          </p:nvGrpSpPr>
          <p:grpSpPr>
            <a:xfrm>
              <a:off x="10674062" y="20697"/>
              <a:ext cx="1141326" cy="6816606"/>
              <a:chOff x="5889776" y="13394"/>
              <a:chExt cx="1141326" cy="6816606"/>
            </a:xfrm>
          </p:grpSpPr>
          <p:sp>
            <p:nvSpPr>
              <p:cNvPr id="162" name="Freeform 8"/>
              <p:cNvSpPr/>
              <p:nvPr/>
            </p:nvSpPr>
            <p:spPr bwMode="auto">
              <a:xfrm rot="5400000">
                <a:off x="6548443"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3" name="Freeform 10"/>
              <p:cNvSpPr/>
              <p:nvPr/>
            </p:nvSpPr>
            <p:spPr bwMode="auto">
              <a:xfrm rot="5400000">
                <a:off x="6915468" y="152241"/>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4" name="Freeform 15"/>
              <p:cNvSpPr/>
              <p:nvPr/>
            </p:nvSpPr>
            <p:spPr bwMode="auto">
              <a:xfrm rot="5400000">
                <a:off x="6919398" y="666438"/>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5" name="Freeform 18"/>
              <p:cNvSpPr/>
              <p:nvPr/>
            </p:nvSpPr>
            <p:spPr bwMode="auto">
              <a:xfrm rot="5400000">
                <a:off x="6922812" y="40969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6" name="Freeform 19"/>
              <p:cNvSpPr/>
              <p:nvPr/>
            </p:nvSpPr>
            <p:spPr bwMode="auto">
              <a:xfrm rot="5400000">
                <a:off x="6912730" y="209657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7" name="Freeform 20"/>
              <p:cNvSpPr/>
              <p:nvPr/>
            </p:nvSpPr>
            <p:spPr bwMode="auto">
              <a:xfrm rot="5400000">
                <a:off x="6897493" y="2294129"/>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8" name="Freeform 22"/>
              <p:cNvSpPr/>
              <p:nvPr/>
            </p:nvSpPr>
            <p:spPr bwMode="auto">
              <a:xfrm rot="5400000">
                <a:off x="6866832" y="1123972"/>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9" name="Freeform 23"/>
              <p:cNvSpPr/>
              <p:nvPr/>
            </p:nvSpPr>
            <p:spPr bwMode="auto">
              <a:xfrm rot="5400000">
                <a:off x="6880519" y="911406"/>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0" name="Freeform 26"/>
              <p:cNvSpPr/>
              <p:nvPr/>
            </p:nvSpPr>
            <p:spPr bwMode="auto">
              <a:xfrm rot="5400000">
                <a:off x="6867743" y="1395113"/>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1" name="Freeform 27"/>
              <p:cNvSpPr/>
              <p:nvPr/>
            </p:nvSpPr>
            <p:spPr bwMode="auto">
              <a:xfrm rot="5400000">
                <a:off x="6858219" y="1832215"/>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2" name="Freeform 28"/>
              <p:cNvSpPr/>
              <p:nvPr/>
            </p:nvSpPr>
            <p:spPr bwMode="auto">
              <a:xfrm rot="5400000">
                <a:off x="6845303" y="160962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Freeform 30"/>
              <p:cNvSpPr/>
              <p:nvPr/>
            </p:nvSpPr>
            <p:spPr bwMode="auto">
              <a:xfrm rot="5400000">
                <a:off x="6920553" y="1152725"/>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4" name="Freeform 43"/>
              <p:cNvSpPr/>
              <p:nvPr/>
            </p:nvSpPr>
            <p:spPr bwMode="auto">
              <a:xfrm rot="5400000">
                <a:off x="6634545"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5" name="Freeform 51"/>
              <p:cNvSpPr/>
              <p:nvPr/>
            </p:nvSpPr>
            <p:spPr bwMode="auto">
              <a:xfrm rot="5400000">
                <a:off x="6607514"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6" name="Freeform 52"/>
              <p:cNvSpPr/>
              <p:nvPr/>
            </p:nvSpPr>
            <p:spPr bwMode="auto">
              <a:xfrm rot="5400000">
                <a:off x="6604519"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7" name="Freeform 53"/>
              <p:cNvSpPr/>
              <p:nvPr/>
            </p:nvSpPr>
            <p:spPr bwMode="auto">
              <a:xfrm rot="5400000">
                <a:off x="6595600"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8" name="Freeform 54"/>
              <p:cNvSpPr/>
              <p:nvPr/>
            </p:nvSpPr>
            <p:spPr bwMode="auto">
              <a:xfrm rot="5400000">
                <a:off x="6581447"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9" name="Freeform 55"/>
              <p:cNvSpPr/>
              <p:nvPr/>
            </p:nvSpPr>
            <p:spPr bwMode="auto">
              <a:xfrm rot="5400000">
                <a:off x="6595460"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0" name="Freeform 56"/>
              <p:cNvSpPr/>
              <p:nvPr/>
            </p:nvSpPr>
            <p:spPr bwMode="auto">
              <a:xfrm rot="5400000">
                <a:off x="6595156" y="2293440"/>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1" name="Freeform 57"/>
              <p:cNvSpPr/>
              <p:nvPr/>
            </p:nvSpPr>
            <p:spPr bwMode="auto">
              <a:xfrm rot="5400000">
                <a:off x="6581609"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2" name="Freeform 59"/>
              <p:cNvSpPr/>
              <p:nvPr/>
            </p:nvSpPr>
            <p:spPr bwMode="auto">
              <a:xfrm rot="5400000">
                <a:off x="6561059"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Freeform 60"/>
              <p:cNvSpPr/>
              <p:nvPr/>
            </p:nvSpPr>
            <p:spPr bwMode="auto">
              <a:xfrm rot="5400000">
                <a:off x="6556290"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4" name="Freeform 61"/>
              <p:cNvSpPr/>
              <p:nvPr/>
            </p:nvSpPr>
            <p:spPr bwMode="auto">
              <a:xfrm rot="5400000">
                <a:off x="6522587"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5" name="Freeform 78"/>
              <p:cNvSpPr/>
              <p:nvPr/>
            </p:nvSpPr>
            <p:spPr bwMode="auto">
              <a:xfrm rot="5400000">
                <a:off x="6341825" y="721042"/>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6" name="Freeform 79"/>
              <p:cNvSpPr/>
              <p:nvPr/>
            </p:nvSpPr>
            <p:spPr bwMode="auto">
              <a:xfrm rot="5400000">
                <a:off x="6354197" y="952087"/>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7" name="Freeform 80"/>
              <p:cNvSpPr/>
              <p:nvPr/>
            </p:nvSpPr>
            <p:spPr bwMode="auto">
              <a:xfrm rot="5400000">
                <a:off x="6348856" y="1189882"/>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8" name="Freeform 81"/>
              <p:cNvSpPr/>
              <p:nvPr/>
            </p:nvSpPr>
            <p:spPr bwMode="auto">
              <a:xfrm rot="5400000">
                <a:off x="6331906" y="2202936"/>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9" name="Freeform 82"/>
              <p:cNvSpPr/>
              <p:nvPr/>
            </p:nvSpPr>
            <p:spPr bwMode="auto">
              <a:xfrm rot="5400000">
                <a:off x="6339742" y="198048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0" name="Freeform 83"/>
              <p:cNvSpPr/>
              <p:nvPr/>
            </p:nvSpPr>
            <p:spPr bwMode="auto">
              <a:xfrm rot="5400000">
                <a:off x="6312299" y="1665695"/>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1" name="Freeform 84"/>
              <p:cNvSpPr/>
              <p:nvPr/>
            </p:nvSpPr>
            <p:spPr bwMode="auto">
              <a:xfrm rot="5400000">
                <a:off x="6323315" y="516456"/>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2" name="Freeform 86"/>
              <p:cNvSpPr/>
              <p:nvPr/>
            </p:nvSpPr>
            <p:spPr bwMode="auto">
              <a:xfrm rot="5400000">
                <a:off x="6333284" y="170447"/>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3" name="Freeform 89"/>
              <p:cNvSpPr/>
              <p:nvPr/>
            </p:nvSpPr>
            <p:spPr bwMode="auto">
              <a:xfrm rot="5400000">
                <a:off x="6288087" y="1453344"/>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4" name="Freeform 90"/>
              <p:cNvSpPr/>
              <p:nvPr/>
            </p:nvSpPr>
            <p:spPr bwMode="auto">
              <a:xfrm rot="5400000">
                <a:off x="6365939" y="2076253"/>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Freeform 105"/>
              <p:cNvSpPr/>
              <p:nvPr/>
            </p:nvSpPr>
            <p:spPr bwMode="auto">
              <a:xfrm rot="5400000">
                <a:off x="6079346" y="1981944"/>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6" name="Freeform 106"/>
              <p:cNvSpPr/>
              <p:nvPr/>
            </p:nvSpPr>
            <p:spPr bwMode="auto">
              <a:xfrm rot="5400000">
                <a:off x="6068983" y="589065"/>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7" name="Freeform 107"/>
              <p:cNvSpPr/>
              <p:nvPr/>
            </p:nvSpPr>
            <p:spPr bwMode="auto">
              <a:xfrm rot="5400000">
                <a:off x="6054748" y="2269014"/>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8" name="Freeform 108"/>
              <p:cNvSpPr/>
              <p:nvPr/>
            </p:nvSpPr>
            <p:spPr bwMode="auto">
              <a:xfrm rot="5400000">
                <a:off x="6066654" y="1198910"/>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9" name="Freeform 109"/>
              <p:cNvSpPr/>
              <p:nvPr/>
            </p:nvSpPr>
            <p:spPr bwMode="auto">
              <a:xfrm rot="5400000">
                <a:off x="6049851" y="1700235"/>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0" name="Freeform 110"/>
              <p:cNvSpPr/>
              <p:nvPr/>
            </p:nvSpPr>
            <p:spPr bwMode="auto">
              <a:xfrm rot="5400000">
                <a:off x="6046707" y="341230"/>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1" name="Freeform 111"/>
              <p:cNvSpPr/>
              <p:nvPr/>
            </p:nvSpPr>
            <p:spPr bwMode="auto">
              <a:xfrm rot="5400000">
                <a:off x="6047906" y="1428730"/>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2" name="Freeform 112"/>
              <p:cNvSpPr/>
              <p:nvPr/>
            </p:nvSpPr>
            <p:spPr bwMode="auto">
              <a:xfrm rot="5400000">
                <a:off x="6057409" y="910076"/>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3" name="Freeform 5"/>
              <p:cNvSpPr/>
              <p:nvPr/>
            </p:nvSpPr>
            <p:spPr bwMode="auto">
              <a:xfrm rot="5400000">
                <a:off x="6883378" y="27651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4" name="Freeform 6"/>
              <p:cNvSpPr/>
              <p:nvPr/>
            </p:nvSpPr>
            <p:spPr bwMode="auto">
              <a:xfrm rot="5400000">
                <a:off x="6884905" y="510935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Freeform 7"/>
              <p:cNvSpPr/>
              <p:nvPr/>
            </p:nvSpPr>
            <p:spPr bwMode="auto">
              <a:xfrm rot="5400000">
                <a:off x="6853335" y="2478886"/>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6" name="Freeform 8"/>
              <p:cNvSpPr/>
              <p:nvPr/>
            </p:nvSpPr>
            <p:spPr bwMode="auto">
              <a:xfrm rot="5400000">
                <a:off x="6841783" y="481031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7" name="Freeform 9"/>
              <p:cNvSpPr/>
              <p:nvPr/>
            </p:nvSpPr>
            <p:spPr bwMode="auto">
              <a:xfrm rot="5400000">
                <a:off x="6849921" y="4529838"/>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8" name="Freeform 11"/>
              <p:cNvSpPr/>
              <p:nvPr/>
            </p:nvSpPr>
            <p:spPr bwMode="auto">
              <a:xfrm rot="5400000">
                <a:off x="6810282" y="4268606"/>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9" name="Freeform 12"/>
              <p:cNvSpPr/>
              <p:nvPr/>
            </p:nvSpPr>
            <p:spPr bwMode="auto">
              <a:xfrm rot="5400000">
                <a:off x="6822058" y="3766125"/>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0" name="Freeform 13"/>
              <p:cNvSpPr/>
              <p:nvPr/>
            </p:nvSpPr>
            <p:spPr bwMode="auto">
              <a:xfrm rot="5400000">
                <a:off x="6826523" y="3170095"/>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1" name="Freeform 14"/>
              <p:cNvSpPr/>
              <p:nvPr/>
            </p:nvSpPr>
            <p:spPr bwMode="auto">
              <a:xfrm rot="5400000">
                <a:off x="6817163" y="3410025"/>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2" name="Freeform 16"/>
              <p:cNvSpPr/>
              <p:nvPr/>
            </p:nvSpPr>
            <p:spPr bwMode="auto">
              <a:xfrm rot="5400000">
                <a:off x="6800898" y="4009157"/>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3" name="Freeform 17"/>
              <p:cNvSpPr/>
              <p:nvPr/>
            </p:nvSpPr>
            <p:spPr bwMode="auto">
              <a:xfrm rot="5400000">
                <a:off x="6835877" y="5421845"/>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4" name="Freeform 21"/>
              <p:cNvSpPr/>
              <p:nvPr/>
            </p:nvSpPr>
            <p:spPr bwMode="auto">
              <a:xfrm rot="5400000">
                <a:off x="6783868" y="5732999"/>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5" name="Freeform 25"/>
              <p:cNvSpPr/>
              <p:nvPr/>
            </p:nvSpPr>
            <p:spPr bwMode="auto">
              <a:xfrm rot="5400000">
                <a:off x="6764529" y="6498261"/>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6" name="Freeform 29"/>
              <p:cNvSpPr/>
              <p:nvPr/>
            </p:nvSpPr>
            <p:spPr bwMode="auto">
              <a:xfrm rot="5400000">
                <a:off x="6764751" y="5971706"/>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7" name="Freeform 31"/>
              <p:cNvSpPr/>
              <p:nvPr/>
            </p:nvSpPr>
            <p:spPr bwMode="auto">
              <a:xfrm rot="5400000">
                <a:off x="6743452" y="6281124"/>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8" name="Freeform 32"/>
              <p:cNvSpPr/>
              <p:nvPr/>
            </p:nvSpPr>
            <p:spPr bwMode="auto">
              <a:xfrm rot="5400000">
                <a:off x="6544632"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9" name="Freeform 33"/>
              <p:cNvSpPr/>
              <p:nvPr/>
            </p:nvSpPr>
            <p:spPr bwMode="auto">
              <a:xfrm rot="5400000">
                <a:off x="6574545"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0" name="Freeform 34"/>
              <p:cNvSpPr/>
              <p:nvPr/>
            </p:nvSpPr>
            <p:spPr bwMode="auto">
              <a:xfrm rot="5400000">
                <a:off x="6578475"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1" name="Freeform 35"/>
              <p:cNvSpPr/>
              <p:nvPr/>
            </p:nvSpPr>
            <p:spPr bwMode="auto">
              <a:xfrm rot="5400000">
                <a:off x="6574127"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2" name="Freeform 36"/>
              <p:cNvSpPr/>
              <p:nvPr/>
            </p:nvSpPr>
            <p:spPr bwMode="auto">
              <a:xfrm rot="5400000">
                <a:off x="6546264"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3" name="Freeform 37"/>
              <p:cNvSpPr/>
              <p:nvPr/>
            </p:nvSpPr>
            <p:spPr bwMode="auto">
              <a:xfrm rot="5400000">
                <a:off x="6558030"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4" name="Freeform 38"/>
              <p:cNvSpPr/>
              <p:nvPr/>
            </p:nvSpPr>
            <p:spPr bwMode="auto">
              <a:xfrm rot="5400000">
                <a:off x="6565699"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5" name="Freeform 39"/>
              <p:cNvSpPr/>
              <p:nvPr/>
            </p:nvSpPr>
            <p:spPr bwMode="auto">
              <a:xfrm rot="5400000">
                <a:off x="6557807"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6" name="Freeform 40"/>
              <p:cNvSpPr/>
              <p:nvPr/>
            </p:nvSpPr>
            <p:spPr bwMode="auto">
              <a:xfrm rot="5400000">
                <a:off x="6552771"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7" name="Freeform 41"/>
              <p:cNvSpPr/>
              <p:nvPr/>
            </p:nvSpPr>
            <p:spPr bwMode="auto">
              <a:xfrm rot="5400000">
                <a:off x="6546264"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8" name="Freeform 42"/>
              <p:cNvSpPr/>
              <p:nvPr/>
            </p:nvSpPr>
            <p:spPr bwMode="auto">
              <a:xfrm rot="5400000">
                <a:off x="6534432"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9" name="Freeform 44"/>
              <p:cNvSpPr/>
              <p:nvPr/>
            </p:nvSpPr>
            <p:spPr bwMode="auto">
              <a:xfrm rot="5400000">
                <a:off x="6538222"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0" name="Freeform 45"/>
              <p:cNvSpPr/>
              <p:nvPr/>
            </p:nvSpPr>
            <p:spPr bwMode="auto">
              <a:xfrm rot="5400000">
                <a:off x="6516071"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1" name="Freeform 46"/>
              <p:cNvSpPr/>
              <p:nvPr/>
            </p:nvSpPr>
            <p:spPr bwMode="auto">
              <a:xfrm rot="5400000">
                <a:off x="6565130"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2" name="Freeform 47"/>
              <p:cNvSpPr/>
              <p:nvPr/>
            </p:nvSpPr>
            <p:spPr bwMode="auto">
              <a:xfrm rot="5400000">
                <a:off x="6523275"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3" name="Freeform 48"/>
              <p:cNvSpPr/>
              <p:nvPr/>
            </p:nvSpPr>
            <p:spPr bwMode="auto">
              <a:xfrm rot="5400000">
                <a:off x="6518532"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4" name="Freeform 49"/>
              <p:cNvSpPr/>
              <p:nvPr/>
            </p:nvSpPr>
            <p:spPr bwMode="auto">
              <a:xfrm rot="5400000">
                <a:off x="6517146"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5" name="Freeform 62"/>
              <p:cNvSpPr/>
              <p:nvPr/>
            </p:nvSpPr>
            <p:spPr bwMode="auto">
              <a:xfrm rot="5400000">
                <a:off x="6308964" y="2950571"/>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6" name="Freeform 63"/>
              <p:cNvSpPr/>
              <p:nvPr/>
            </p:nvSpPr>
            <p:spPr bwMode="auto">
              <a:xfrm rot="5400000">
                <a:off x="6320322" y="4089184"/>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7" name="Freeform 64"/>
              <p:cNvSpPr/>
              <p:nvPr/>
            </p:nvSpPr>
            <p:spPr bwMode="auto">
              <a:xfrm rot="5400000">
                <a:off x="6288273" y="2682263"/>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8" name="Freeform 65"/>
              <p:cNvSpPr/>
              <p:nvPr/>
            </p:nvSpPr>
            <p:spPr bwMode="auto">
              <a:xfrm rot="5400000">
                <a:off x="6288904" y="3826278"/>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9" name="Freeform 66"/>
              <p:cNvSpPr/>
              <p:nvPr/>
            </p:nvSpPr>
            <p:spPr bwMode="auto">
              <a:xfrm rot="5400000">
                <a:off x="6276686" y="5372714"/>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0" name="Freeform 67"/>
              <p:cNvSpPr/>
              <p:nvPr/>
            </p:nvSpPr>
            <p:spPr bwMode="auto">
              <a:xfrm rot="5400000">
                <a:off x="6256866" y="4588736"/>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1" name="Freeform 68"/>
              <p:cNvSpPr/>
              <p:nvPr/>
            </p:nvSpPr>
            <p:spPr bwMode="auto">
              <a:xfrm rot="5400000">
                <a:off x="6284254" y="324599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2" name="Freeform 69"/>
              <p:cNvSpPr/>
              <p:nvPr/>
            </p:nvSpPr>
            <p:spPr bwMode="auto">
              <a:xfrm rot="5400000">
                <a:off x="6263511" y="5654959"/>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3" name="Freeform 70"/>
              <p:cNvSpPr/>
              <p:nvPr/>
            </p:nvSpPr>
            <p:spPr bwMode="auto">
              <a:xfrm rot="5400000">
                <a:off x="6227724" y="6246703"/>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4" name="Freeform 71"/>
              <p:cNvSpPr/>
              <p:nvPr/>
            </p:nvSpPr>
            <p:spPr bwMode="auto">
              <a:xfrm rot="5400000">
                <a:off x="6275054" y="5134309"/>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5" name="Freeform 72"/>
              <p:cNvSpPr/>
              <p:nvPr/>
            </p:nvSpPr>
            <p:spPr bwMode="auto">
              <a:xfrm rot="5400000">
                <a:off x="6271791" y="4907450"/>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6" name="Freeform 73"/>
              <p:cNvSpPr/>
              <p:nvPr/>
            </p:nvSpPr>
            <p:spPr bwMode="auto">
              <a:xfrm rot="5400000">
                <a:off x="6276664" y="4407815"/>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7" name="Freeform 74"/>
              <p:cNvSpPr/>
              <p:nvPr/>
            </p:nvSpPr>
            <p:spPr bwMode="auto">
              <a:xfrm rot="5400000">
                <a:off x="6244616" y="5988099"/>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Freeform 75"/>
              <p:cNvSpPr/>
              <p:nvPr/>
            </p:nvSpPr>
            <p:spPr bwMode="auto">
              <a:xfrm rot="5400000">
                <a:off x="6339625" y="2442495"/>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9" name="Freeform 77"/>
              <p:cNvSpPr/>
              <p:nvPr/>
            </p:nvSpPr>
            <p:spPr bwMode="auto">
              <a:xfrm rot="5400000">
                <a:off x="6244871" y="3606778"/>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0" name="Freeform 85"/>
              <p:cNvSpPr/>
              <p:nvPr/>
            </p:nvSpPr>
            <p:spPr bwMode="auto">
              <a:xfrm rot="5400000">
                <a:off x="6231130" y="6434597"/>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1" name="Freeform 87"/>
              <p:cNvSpPr/>
              <p:nvPr/>
            </p:nvSpPr>
            <p:spPr bwMode="auto">
              <a:xfrm rot="5400000">
                <a:off x="6218609" y="6657631"/>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2" name="Freeform 88"/>
              <p:cNvSpPr/>
              <p:nvPr/>
            </p:nvSpPr>
            <p:spPr bwMode="auto">
              <a:xfrm rot="5400000">
                <a:off x="6319170" y="5704047"/>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3" name="Freeform 91"/>
              <p:cNvSpPr/>
              <p:nvPr/>
            </p:nvSpPr>
            <p:spPr bwMode="auto">
              <a:xfrm rot="5400000">
                <a:off x="6058166" y="2764083"/>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4" name="Freeform 92"/>
              <p:cNvSpPr/>
              <p:nvPr/>
            </p:nvSpPr>
            <p:spPr bwMode="auto">
              <a:xfrm rot="5400000">
                <a:off x="6037206" y="2420506"/>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5" name="Freeform 93"/>
              <p:cNvSpPr/>
              <p:nvPr/>
            </p:nvSpPr>
            <p:spPr bwMode="auto">
              <a:xfrm rot="5400000">
                <a:off x="6046708" y="3285274"/>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6" name="Freeform 94"/>
              <p:cNvSpPr/>
              <p:nvPr/>
            </p:nvSpPr>
            <p:spPr bwMode="auto">
              <a:xfrm rot="5400000">
                <a:off x="6001814" y="5367453"/>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7" name="Freeform 95"/>
              <p:cNvSpPr/>
              <p:nvPr/>
            </p:nvSpPr>
            <p:spPr bwMode="auto">
              <a:xfrm rot="5400000">
                <a:off x="6020165" y="3055861"/>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8" name="Freeform 96"/>
              <p:cNvSpPr/>
              <p:nvPr/>
            </p:nvSpPr>
            <p:spPr bwMode="auto">
              <a:xfrm rot="5400000">
                <a:off x="5985551" y="3575426"/>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9" name="Freeform 97"/>
              <p:cNvSpPr/>
              <p:nvPr/>
            </p:nvSpPr>
            <p:spPr bwMode="auto">
              <a:xfrm rot="5400000">
                <a:off x="5954863" y="4784277"/>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0" name="Freeform 98"/>
              <p:cNvSpPr/>
              <p:nvPr/>
            </p:nvSpPr>
            <p:spPr bwMode="auto">
              <a:xfrm rot="5400000">
                <a:off x="5997348" y="4265818"/>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1" name="Freeform 99"/>
              <p:cNvSpPr/>
              <p:nvPr/>
            </p:nvSpPr>
            <p:spPr bwMode="auto">
              <a:xfrm rot="5400000">
                <a:off x="5940243" y="4473676"/>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2" name="Freeform 100"/>
              <p:cNvSpPr/>
              <p:nvPr/>
            </p:nvSpPr>
            <p:spPr bwMode="auto">
              <a:xfrm rot="5400000">
                <a:off x="5999752" y="3894259"/>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3" name="Freeform 101"/>
              <p:cNvSpPr/>
              <p:nvPr/>
            </p:nvSpPr>
            <p:spPr bwMode="auto">
              <a:xfrm rot="5400000">
                <a:off x="5994469" y="5102465"/>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4" name="Freeform 102"/>
              <p:cNvSpPr/>
              <p:nvPr/>
            </p:nvSpPr>
            <p:spPr bwMode="auto">
              <a:xfrm rot="5400000">
                <a:off x="5990648" y="5662850"/>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5" name="Freeform 103"/>
              <p:cNvSpPr/>
              <p:nvPr/>
            </p:nvSpPr>
            <p:spPr bwMode="auto">
              <a:xfrm rot="5400000">
                <a:off x="5973556" y="5933272"/>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6" name="Freeform 104"/>
              <p:cNvSpPr/>
              <p:nvPr/>
            </p:nvSpPr>
            <p:spPr bwMode="auto">
              <a:xfrm rot="5400000">
                <a:off x="6089016" y="246418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7" name="Freeform 113"/>
              <p:cNvSpPr/>
              <p:nvPr/>
            </p:nvSpPr>
            <p:spPr bwMode="auto">
              <a:xfrm rot="5400000">
                <a:off x="6040357" y="4852103"/>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8" name="Freeform 114"/>
              <p:cNvSpPr/>
              <p:nvPr/>
            </p:nvSpPr>
            <p:spPr bwMode="auto">
              <a:xfrm rot="5400000">
                <a:off x="6043761" y="361841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9" name="Freeform 115"/>
              <p:cNvSpPr/>
              <p:nvPr/>
            </p:nvSpPr>
            <p:spPr bwMode="auto">
              <a:xfrm rot="5400000">
                <a:off x="6038048" y="4281272"/>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0" name="Freeform 117"/>
              <p:cNvSpPr/>
              <p:nvPr/>
            </p:nvSpPr>
            <p:spPr bwMode="auto">
              <a:xfrm rot="5400000">
                <a:off x="6025365" y="597695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1" name="Freeform 118"/>
              <p:cNvSpPr/>
              <p:nvPr/>
            </p:nvSpPr>
            <p:spPr bwMode="auto">
              <a:xfrm rot="5400000">
                <a:off x="5914781" y="6554638"/>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2" name="Freeform 119"/>
              <p:cNvSpPr/>
              <p:nvPr/>
            </p:nvSpPr>
            <p:spPr bwMode="auto">
              <a:xfrm rot="5400000">
                <a:off x="5901455" y="6286263"/>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3" name="Freeform 8"/>
              <p:cNvSpPr/>
              <p:nvPr/>
            </p:nvSpPr>
            <p:spPr bwMode="auto">
              <a:xfrm rot="5400000">
                <a:off x="6582287"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4" name="Freeform 8"/>
              <p:cNvSpPr/>
              <p:nvPr/>
            </p:nvSpPr>
            <p:spPr bwMode="auto">
              <a:xfrm rot="5400000">
                <a:off x="6082464" y="97108"/>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5" name="Freeform 106"/>
              <p:cNvSpPr/>
              <p:nvPr/>
            </p:nvSpPr>
            <p:spPr bwMode="auto">
              <a:xfrm rot="5400000">
                <a:off x="6741618" y="6714098"/>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5" name="Freeform 8"/>
            <p:cNvSpPr/>
            <p:nvPr/>
          </p:nvSpPr>
          <p:spPr bwMode="auto">
            <a:xfrm rot="16200000">
              <a:off x="9983502" y="7475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Freeform 43"/>
            <p:cNvSpPr/>
            <p:nvPr/>
          </p:nvSpPr>
          <p:spPr bwMode="auto">
            <a:xfrm rot="16200000">
              <a:off x="9929875" y="600071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Freeform 51"/>
            <p:cNvSpPr/>
            <p:nvPr/>
          </p:nvSpPr>
          <p:spPr bwMode="auto">
            <a:xfrm rot="16200000">
              <a:off x="9940382" y="577584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8" name="Freeform 52"/>
            <p:cNvSpPr/>
            <p:nvPr/>
          </p:nvSpPr>
          <p:spPr bwMode="auto">
            <a:xfrm rot="16200000">
              <a:off x="9938609" y="6434505"/>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9" name="Freeform 53"/>
            <p:cNvSpPr/>
            <p:nvPr/>
          </p:nvSpPr>
          <p:spPr bwMode="auto">
            <a:xfrm rot="16200000">
              <a:off x="9939890" y="5548501"/>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Freeform 54"/>
            <p:cNvSpPr/>
            <p:nvPr/>
          </p:nvSpPr>
          <p:spPr bwMode="auto">
            <a:xfrm rot="16200000">
              <a:off x="9958217" y="6215713"/>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Freeform 55"/>
            <p:cNvSpPr/>
            <p:nvPr/>
          </p:nvSpPr>
          <p:spPr bwMode="auto">
            <a:xfrm rot="16200000">
              <a:off x="9936485" y="5348692"/>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2" name="Freeform 56"/>
            <p:cNvSpPr/>
            <p:nvPr/>
          </p:nvSpPr>
          <p:spPr bwMode="auto">
            <a:xfrm rot="16200000">
              <a:off x="9939447" y="4515392"/>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3" name="Freeform 57"/>
            <p:cNvSpPr/>
            <p:nvPr/>
          </p:nvSpPr>
          <p:spPr bwMode="auto">
            <a:xfrm rot="16200000">
              <a:off x="9940588" y="5114466"/>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4" name="Freeform 59"/>
            <p:cNvSpPr/>
            <p:nvPr/>
          </p:nvSpPr>
          <p:spPr bwMode="auto">
            <a:xfrm rot="16200000">
              <a:off x="9967517" y="6658744"/>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5" name="Freeform 60"/>
            <p:cNvSpPr/>
            <p:nvPr/>
          </p:nvSpPr>
          <p:spPr bwMode="auto">
            <a:xfrm rot="16200000">
              <a:off x="9950066" y="48125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6" name="Freeform 61"/>
            <p:cNvSpPr/>
            <p:nvPr/>
          </p:nvSpPr>
          <p:spPr bwMode="auto">
            <a:xfrm rot="16200000">
              <a:off x="10457683" y="492022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7" name="Freeform 78"/>
            <p:cNvSpPr/>
            <p:nvPr/>
          </p:nvSpPr>
          <p:spPr bwMode="auto">
            <a:xfrm rot="16200000">
              <a:off x="10173283" y="608534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8" name="Freeform 79"/>
            <p:cNvSpPr/>
            <p:nvPr/>
          </p:nvSpPr>
          <p:spPr bwMode="auto">
            <a:xfrm rot="16200000">
              <a:off x="10184838" y="5860009"/>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Freeform 80"/>
            <p:cNvSpPr/>
            <p:nvPr/>
          </p:nvSpPr>
          <p:spPr bwMode="auto">
            <a:xfrm rot="16200000">
              <a:off x="10189291" y="562547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0" name="Freeform 81"/>
            <p:cNvSpPr/>
            <p:nvPr/>
          </p:nvSpPr>
          <p:spPr bwMode="auto">
            <a:xfrm rot="16200000">
              <a:off x="10190291" y="4587943"/>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1" name="Freeform 82"/>
            <p:cNvSpPr/>
            <p:nvPr/>
          </p:nvSpPr>
          <p:spPr bwMode="auto">
            <a:xfrm rot="16200000">
              <a:off x="10194861" y="4831613"/>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2" name="Freeform 83"/>
            <p:cNvSpPr/>
            <p:nvPr/>
          </p:nvSpPr>
          <p:spPr bwMode="auto">
            <a:xfrm rot="16200000">
              <a:off x="10219646" y="5058270"/>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3" name="Freeform 84"/>
            <p:cNvSpPr/>
            <p:nvPr/>
          </p:nvSpPr>
          <p:spPr bwMode="auto">
            <a:xfrm rot="16200000">
              <a:off x="10208630" y="627687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4" name="Freeform 86"/>
            <p:cNvSpPr/>
            <p:nvPr/>
          </p:nvSpPr>
          <p:spPr bwMode="auto">
            <a:xfrm rot="16200000">
              <a:off x="10222208" y="6707185"/>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Freeform 89"/>
            <p:cNvSpPr/>
            <p:nvPr/>
          </p:nvSpPr>
          <p:spPr bwMode="auto">
            <a:xfrm rot="16200000">
              <a:off x="10240314" y="5335087"/>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Freeform 90"/>
            <p:cNvSpPr/>
            <p:nvPr/>
          </p:nvSpPr>
          <p:spPr bwMode="auto">
            <a:xfrm rot="16200000">
              <a:off x="10294500" y="4796228"/>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Freeform 105"/>
            <p:cNvSpPr/>
            <p:nvPr/>
          </p:nvSpPr>
          <p:spPr bwMode="auto">
            <a:xfrm rot="16200000">
              <a:off x="10442851" y="4806487"/>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8" name="Freeform 106"/>
            <p:cNvSpPr/>
            <p:nvPr/>
          </p:nvSpPr>
          <p:spPr bwMode="auto">
            <a:xfrm rot="16200000">
              <a:off x="10459418" y="619528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9" name="Freeform 107"/>
            <p:cNvSpPr/>
            <p:nvPr/>
          </p:nvSpPr>
          <p:spPr bwMode="auto">
            <a:xfrm rot="16200000">
              <a:off x="10454157" y="4530841"/>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0" name="Freeform 108"/>
            <p:cNvSpPr/>
            <p:nvPr/>
          </p:nvSpPr>
          <p:spPr bwMode="auto">
            <a:xfrm rot="16200000">
              <a:off x="10475038" y="559196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1" name="Freeform 109"/>
            <p:cNvSpPr/>
            <p:nvPr/>
          </p:nvSpPr>
          <p:spPr bwMode="auto">
            <a:xfrm rot="16200000">
              <a:off x="10459054" y="509635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Freeform 110"/>
            <p:cNvSpPr/>
            <p:nvPr/>
          </p:nvSpPr>
          <p:spPr bwMode="auto">
            <a:xfrm rot="16200000">
              <a:off x="10488783" y="6425985"/>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Freeform 111"/>
            <p:cNvSpPr/>
            <p:nvPr/>
          </p:nvSpPr>
          <p:spPr bwMode="auto">
            <a:xfrm rot="16200000">
              <a:off x="10484039" y="5365413"/>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Freeform 112"/>
            <p:cNvSpPr/>
            <p:nvPr/>
          </p:nvSpPr>
          <p:spPr bwMode="auto">
            <a:xfrm rot="16200000">
              <a:off x="10487829" y="5889779"/>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Freeform 32"/>
            <p:cNvSpPr/>
            <p:nvPr/>
          </p:nvSpPr>
          <p:spPr bwMode="auto">
            <a:xfrm rot="16200000">
              <a:off x="9974021" y="3479196"/>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Freeform 33"/>
            <p:cNvSpPr/>
            <p:nvPr/>
          </p:nvSpPr>
          <p:spPr bwMode="auto">
            <a:xfrm rot="16200000">
              <a:off x="9937018" y="2418893"/>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Freeform 34"/>
            <p:cNvSpPr/>
            <p:nvPr/>
          </p:nvSpPr>
          <p:spPr bwMode="auto">
            <a:xfrm rot="16200000">
              <a:off x="9949926" y="1412594"/>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Freeform 35"/>
            <p:cNvSpPr/>
            <p:nvPr/>
          </p:nvSpPr>
          <p:spPr bwMode="auto">
            <a:xfrm rot="16200000">
              <a:off x="10543732" y="1866166"/>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Freeform 36"/>
            <p:cNvSpPr/>
            <p:nvPr/>
          </p:nvSpPr>
          <p:spPr bwMode="auto">
            <a:xfrm rot="16200000">
              <a:off x="9972389" y="731937"/>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Freeform 37"/>
            <p:cNvSpPr/>
            <p:nvPr/>
          </p:nvSpPr>
          <p:spPr bwMode="auto">
            <a:xfrm rot="16200000">
              <a:off x="9989866" y="3699631"/>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Freeform 38"/>
            <p:cNvSpPr/>
            <p:nvPr/>
          </p:nvSpPr>
          <p:spPr bwMode="auto">
            <a:xfrm rot="16200000">
              <a:off x="9969791" y="1911761"/>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2" name="Freeform 39"/>
            <p:cNvSpPr/>
            <p:nvPr/>
          </p:nvSpPr>
          <p:spPr bwMode="auto">
            <a:xfrm rot="16200000">
              <a:off x="9974138" y="1658399"/>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3" name="Freeform 40"/>
            <p:cNvSpPr/>
            <p:nvPr/>
          </p:nvSpPr>
          <p:spPr bwMode="auto">
            <a:xfrm rot="16200000">
              <a:off x="9975630" y="4201698"/>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4" name="Freeform 41"/>
            <p:cNvSpPr/>
            <p:nvPr/>
          </p:nvSpPr>
          <p:spPr bwMode="auto">
            <a:xfrm rot="16200000">
              <a:off x="9972389" y="524409"/>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 name="Freeform 42"/>
            <p:cNvSpPr/>
            <p:nvPr/>
          </p:nvSpPr>
          <p:spPr bwMode="auto">
            <a:xfrm rot="16200000">
              <a:off x="10607663" y="63461"/>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6" name="Freeform 44"/>
            <p:cNvSpPr/>
            <p:nvPr/>
          </p:nvSpPr>
          <p:spPr bwMode="auto">
            <a:xfrm rot="16200000">
              <a:off x="9993723" y="2715738"/>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7" name="Freeform 45"/>
            <p:cNvSpPr/>
            <p:nvPr/>
          </p:nvSpPr>
          <p:spPr bwMode="auto">
            <a:xfrm rot="16200000">
              <a:off x="10002582" y="1040316"/>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Freeform 46"/>
            <p:cNvSpPr/>
            <p:nvPr/>
          </p:nvSpPr>
          <p:spPr bwMode="auto">
            <a:xfrm rot="16200000">
              <a:off x="9976562" y="3969079"/>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9" name="Freeform 47"/>
            <p:cNvSpPr/>
            <p:nvPr/>
          </p:nvSpPr>
          <p:spPr bwMode="auto">
            <a:xfrm rot="16200000">
              <a:off x="9991833" y="2953392"/>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0" name="Freeform 48"/>
            <p:cNvSpPr/>
            <p:nvPr/>
          </p:nvSpPr>
          <p:spPr bwMode="auto">
            <a:xfrm rot="16200000">
              <a:off x="10010754" y="318604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1" name="Freeform 49"/>
            <p:cNvSpPr/>
            <p:nvPr/>
          </p:nvSpPr>
          <p:spPr bwMode="auto">
            <a:xfrm rot="16200000">
              <a:off x="10018344" y="291930"/>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Freeform 62"/>
            <p:cNvSpPr/>
            <p:nvPr/>
          </p:nvSpPr>
          <p:spPr bwMode="auto">
            <a:xfrm rot="16200000">
              <a:off x="10203486" y="3855812"/>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3" name="Freeform 63"/>
            <p:cNvSpPr/>
            <p:nvPr/>
          </p:nvSpPr>
          <p:spPr bwMode="auto">
            <a:xfrm rot="16200000">
              <a:off x="10221370" y="2668238"/>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Freeform 64"/>
            <p:cNvSpPr/>
            <p:nvPr/>
          </p:nvSpPr>
          <p:spPr bwMode="auto">
            <a:xfrm rot="16200000">
              <a:off x="10237469" y="4098824"/>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5" name="Freeform 65"/>
            <p:cNvSpPr/>
            <p:nvPr/>
          </p:nvSpPr>
          <p:spPr bwMode="auto">
            <a:xfrm rot="16200000">
              <a:off x="10252788" y="2976026"/>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Freeform 66"/>
            <p:cNvSpPr/>
            <p:nvPr/>
          </p:nvSpPr>
          <p:spPr bwMode="auto">
            <a:xfrm rot="16200000">
              <a:off x="10255259" y="1396948"/>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Freeform 67"/>
            <p:cNvSpPr/>
            <p:nvPr/>
          </p:nvSpPr>
          <p:spPr bwMode="auto">
            <a:xfrm rot="16200000">
              <a:off x="10248495" y="2174398"/>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Freeform 68"/>
            <p:cNvSpPr/>
            <p:nvPr/>
          </p:nvSpPr>
          <p:spPr bwMode="auto">
            <a:xfrm rot="16200000">
              <a:off x="10263642" y="3511426"/>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Freeform 69"/>
            <p:cNvSpPr/>
            <p:nvPr/>
          </p:nvSpPr>
          <p:spPr bwMode="auto">
            <a:xfrm rot="16200000">
              <a:off x="10255142" y="1114703"/>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Freeform 70"/>
            <p:cNvSpPr/>
            <p:nvPr/>
          </p:nvSpPr>
          <p:spPr bwMode="auto">
            <a:xfrm rot="16200000">
              <a:off x="10304221" y="558865"/>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Freeform 71"/>
            <p:cNvSpPr/>
            <p:nvPr/>
          </p:nvSpPr>
          <p:spPr bwMode="auto">
            <a:xfrm rot="16200000">
              <a:off x="10256891" y="1656570"/>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Freeform 72"/>
            <p:cNvSpPr/>
            <p:nvPr/>
          </p:nvSpPr>
          <p:spPr bwMode="auto">
            <a:xfrm rot="16200000">
              <a:off x="10260154" y="188342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Freeform 73"/>
            <p:cNvSpPr/>
            <p:nvPr/>
          </p:nvSpPr>
          <p:spPr bwMode="auto">
            <a:xfrm rot="16200000">
              <a:off x="10265028" y="2389592"/>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Freeform 74"/>
            <p:cNvSpPr/>
            <p:nvPr/>
          </p:nvSpPr>
          <p:spPr bwMode="auto">
            <a:xfrm rot="16200000">
              <a:off x="10281126" y="7725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5" name="Freeform 75"/>
            <p:cNvSpPr/>
            <p:nvPr/>
          </p:nvSpPr>
          <p:spPr bwMode="auto">
            <a:xfrm rot="16200000">
              <a:off x="10194978" y="436062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6" name="Freeform 77"/>
            <p:cNvSpPr/>
            <p:nvPr/>
          </p:nvSpPr>
          <p:spPr bwMode="auto">
            <a:xfrm rot="16200000">
              <a:off x="10266692" y="3199605"/>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7" name="Freeform 85"/>
            <p:cNvSpPr/>
            <p:nvPr/>
          </p:nvSpPr>
          <p:spPr bwMode="auto">
            <a:xfrm rot="16200000">
              <a:off x="10304360" y="349754"/>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8" name="Freeform 87"/>
            <p:cNvSpPr/>
            <p:nvPr/>
          </p:nvSpPr>
          <p:spPr bwMode="auto">
            <a:xfrm rot="16200000">
              <a:off x="10309792" y="13324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9" name="Freeform 88"/>
            <p:cNvSpPr/>
            <p:nvPr/>
          </p:nvSpPr>
          <p:spPr bwMode="auto">
            <a:xfrm rot="16200000">
              <a:off x="10337724" y="1170884"/>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0" name="Freeform 91"/>
            <p:cNvSpPr/>
            <p:nvPr/>
          </p:nvSpPr>
          <p:spPr bwMode="auto">
            <a:xfrm rot="16200000">
              <a:off x="10486185" y="40357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1" name="Freeform 92"/>
            <p:cNvSpPr/>
            <p:nvPr/>
          </p:nvSpPr>
          <p:spPr bwMode="auto">
            <a:xfrm rot="16200000">
              <a:off x="10484991" y="4358133"/>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2" name="Freeform 93"/>
            <p:cNvSpPr/>
            <p:nvPr/>
          </p:nvSpPr>
          <p:spPr bwMode="auto">
            <a:xfrm rot="16200000">
              <a:off x="10488782" y="3517030"/>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3" name="Freeform 94"/>
            <p:cNvSpPr/>
            <p:nvPr/>
          </p:nvSpPr>
          <p:spPr bwMode="auto">
            <a:xfrm rot="16200000">
              <a:off x="10523042" y="1411186"/>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4" name="Freeform 95"/>
            <p:cNvSpPr/>
            <p:nvPr/>
          </p:nvSpPr>
          <p:spPr bwMode="auto">
            <a:xfrm rot="16200000">
              <a:off x="10525073" y="3743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5" name="Freeform 96"/>
            <p:cNvSpPr/>
            <p:nvPr/>
          </p:nvSpPr>
          <p:spPr bwMode="auto">
            <a:xfrm rot="16200000">
              <a:off x="10530443" y="3197501"/>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6" name="Freeform 97"/>
            <p:cNvSpPr/>
            <p:nvPr/>
          </p:nvSpPr>
          <p:spPr bwMode="auto">
            <a:xfrm rot="16200000">
              <a:off x="10530174" y="2106723"/>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7" name="Freeform 98"/>
            <p:cNvSpPr/>
            <p:nvPr/>
          </p:nvSpPr>
          <p:spPr bwMode="auto">
            <a:xfrm rot="16200000">
              <a:off x="10517760" y="2536486"/>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8" name="Freeform 99"/>
            <p:cNvSpPr/>
            <p:nvPr/>
          </p:nvSpPr>
          <p:spPr bwMode="auto">
            <a:xfrm rot="16200000">
              <a:off x="10503085" y="22861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9" name="Freeform 100"/>
            <p:cNvSpPr/>
            <p:nvPr/>
          </p:nvSpPr>
          <p:spPr bwMode="auto">
            <a:xfrm rot="16200000">
              <a:off x="10534851" y="2893356"/>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0" name="Freeform 101"/>
            <p:cNvSpPr/>
            <p:nvPr/>
          </p:nvSpPr>
          <p:spPr bwMode="auto">
            <a:xfrm rot="16200000">
              <a:off x="10530387" y="1697390"/>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1" name="Freeform 102"/>
            <p:cNvSpPr/>
            <p:nvPr/>
          </p:nvSpPr>
          <p:spPr bwMode="auto">
            <a:xfrm rot="16200000">
              <a:off x="10551044" y="1119054"/>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2" name="Freeform 103"/>
            <p:cNvSpPr/>
            <p:nvPr/>
          </p:nvSpPr>
          <p:spPr bwMode="auto">
            <a:xfrm rot="16200000">
              <a:off x="10548641" y="845367"/>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3" name="Freeform 104"/>
            <p:cNvSpPr/>
            <p:nvPr/>
          </p:nvSpPr>
          <p:spPr bwMode="auto">
            <a:xfrm rot="16200000">
              <a:off x="10566993" y="4411561"/>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4" name="Freeform 113"/>
            <p:cNvSpPr/>
            <p:nvPr/>
          </p:nvSpPr>
          <p:spPr bwMode="auto">
            <a:xfrm rot="16200000">
              <a:off x="10612993" y="2020378"/>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Freeform 114"/>
            <p:cNvSpPr/>
            <p:nvPr/>
          </p:nvSpPr>
          <p:spPr bwMode="auto">
            <a:xfrm rot="16200000">
              <a:off x="10613133" y="3257328"/>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6" name="Freeform 115"/>
            <p:cNvSpPr/>
            <p:nvPr/>
          </p:nvSpPr>
          <p:spPr bwMode="auto">
            <a:xfrm rot="16200000">
              <a:off x="10618846" y="2594474"/>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7" name="Freeform 117"/>
            <p:cNvSpPr/>
            <p:nvPr/>
          </p:nvSpPr>
          <p:spPr bwMode="auto">
            <a:xfrm rot="16200000">
              <a:off x="10630644" y="898795"/>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8" name="Freeform 118"/>
            <p:cNvSpPr/>
            <p:nvPr/>
          </p:nvSpPr>
          <p:spPr bwMode="auto">
            <a:xfrm rot="16200000">
              <a:off x="10617164" y="230530"/>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9" name="Freeform 119"/>
            <p:cNvSpPr/>
            <p:nvPr/>
          </p:nvSpPr>
          <p:spPr bwMode="auto">
            <a:xfrm rot="16200000">
              <a:off x="10634035" y="444230"/>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0" name="Freeform 8"/>
            <p:cNvSpPr/>
            <p:nvPr/>
          </p:nvSpPr>
          <p:spPr bwMode="auto">
            <a:xfrm rot="16200000">
              <a:off x="10222620" y="651663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1" name="Freeform 8"/>
            <p:cNvSpPr/>
            <p:nvPr/>
          </p:nvSpPr>
          <p:spPr bwMode="auto">
            <a:xfrm rot="16200000">
              <a:off x="10449481" y="669622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1" name="Group 10"/>
          <p:cNvGrpSpPr/>
          <p:nvPr/>
        </p:nvGrpSpPr>
        <p:grpSpPr>
          <a:xfrm>
            <a:off x="3862450" y="61907"/>
            <a:ext cx="4561870" cy="650278"/>
            <a:chOff x="3862450" y="61907"/>
            <a:chExt cx="4561870" cy="650278"/>
          </a:xfrm>
        </p:grpSpPr>
        <p:grpSp>
          <p:nvGrpSpPr>
            <p:cNvPr id="8" name="Group 7"/>
            <p:cNvGrpSpPr/>
            <p:nvPr/>
          </p:nvGrpSpPr>
          <p:grpSpPr>
            <a:xfrm>
              <a:off x="4041185" y="61907"/>
              <a:ext cx="4383135" cy="650278"/>
              <a:chOff x="4341269" y="540521"/>
              <a:chExt cx="4383135" cy="650278"/>
            </a:xfrm>
          </p:grpSpPr>
          <p:pic>
            <p:nvPicPr>
              <p:cNvPr id="7" name="Picture 6"/>
              <p:cNvPicPr>
                <a:picLocks noChangeAspect="1"/>
              </p:cNvPicPr>
              <p:nvPr/>
            </p:nvPicPr>
            <p:blipFill rotWithShape="1">
              <a:blip r:embed="rId1"/>
              <a:srcRect l="10317" t="37994" r="7086" b="44063"/>
              <a:stretch>
                <a:fillRect/>
              </a:stretch>
            </p:blipFill>
            <p:spPr>
              <a:xfrm>
                <a:off x="4453066" y="600652"/>
                <a:ext cx="4189734" cy="524572"/>
              </a:xfrm>
              <a:prstGeom prst="rect">
                <a:avLst/>
              </a:prstGeom>
            </p:spPr>
          </p:pic>
          <p:sp>
            <p:nvSpPr>
              <p:cNvPr id="276" name="Rectangle 275"/>
              <p:cNvSpPr/>
              <p:nvPr/>
            </p:nvSpPr>
            <p:spPr>
              <a:xfrm>
                <a:off x="4341269" y="540521"/>
                <a:ext cx="4383135" cy="650278"/>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100000"/>
                  </a:lnSpc>
                  <a:spcBef>
                    <a:spcPct val="0"/>
                  </a:spcBef>
                  <a:spcAft>
                    <a:spcPts val="600"/>
                  </a:spcAft>
                  <a:buClrTx/>
                  <a:buSzTx/>
                  <a:buFontTx/>
                  <a:buNone/>
                  <a:defRPr/>
                </a:pP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Hình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thành</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kiến</a:t>
                </a:r>
                <a:r>
                  <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 </a:t>
                </a:r>
                <a:r>
                  <a:rPr kumimoji="0" lang="en-US" sz="2800" b="1" i="0" u="none" strike="noStrike" kern="1200" cap="none" spc="0" normalizeH="0" baseline="0" noProof="0" dirty="0" err="1">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rPr>
                  <a:t>thức</a:t>
                </a:r>
                <a:endParaRPr kumimoji="0" lang="en-US" sz="2800" b="1" i="0" u="none" strike="noStrike" kern="1200" cap="none" spc="0" normalizeH="0" baseline="0" noProof="0" dirty="0">
                  <a:ln w="6600">
                    <a:solidFill>
                      <a:srgbClr val="ED7D31"/>
                    </a:solidFill>
                    <a:prstDash val="solid"/>
                  </a:ln>
                  <a:solidFill>
                    <a:srgbClr val="323232"/>
                  </a:solidFill>
                  <a:effectLst>
                    <a:outerShdw dist="38100" dir="2700000" algn="tl" rotWithShape="0">
                      <a:srgbClr val="ED7D31"/>
                    </a:outerShdw>
                  </a:effectLst>
                  <a:uLnTx/>
                  <a:uFillTx/>
                  <a:latin typeface="Modern Love"/>
                  <a:ea typeface="+mn-ea"/>
                  <a:cs typeface="+mn-cs"/>
                </a:endParaRPr>
              </a:p>
            </p:txBody>
          </p:sp>
        </p:grpSp>
        <p:pic>
          <p:nvPicPr>
            <p:cNvPr id="10" name="Graphic 9" descr="Books outline"/>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62450" y="103883"/>
              <a:ext cx="560881" cy="560881"/>
            </a:xfrm>
            <a:prstGeom prst="rect">
              <a:avLst/>
            </a:prstGeom>
          </p:spPr>
        </p:pic>
      </p:grpSp>
      <p:pic>
        <p:nvPicPr>
          <p:cNvPr id="2" name="Picture 1"/>
          <p:cNvPicPr>
            <a:picLocks noChangeAspect="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Lst>
          </a:blip>
          <a:srcRect l="1817" t="4466" r="1088" b="4579"/>
          <a:stretch>
            <a:fillRect/>
          </a:stretch>
        </p:blipFill>
        <p:spPr>
          <a:xfrm>
            <a:off x="501986" y="1299782"/>
            <a:ext cx="11331642" cy="5403081"/>
          </a:xfrm>
          <a:prstGeom prst="rect">
            <a:avLst/>
          </a:prstGeom>
        </p:spPr>
      </p:pic>
      <p:sp>
        <p:nvSpPr>
          <p:cNvPr id="277" name="TextBox 276"/>
          <p:cNvSpPr txBox="1"/>
          <p:nvPr/>
        </p:nvSpPr>
        <p:spPr>
          <a:xfrm>
            <a:off x="725805" y="1867535"/>
            <a:ext cx="10494010" cy="4030980"/>
          </a:xfrm>
          <a:prstGeom prst="rect">
            <a:avLst/>
          </a:prstGeom>
          <a:noFill/>
        </p:spPr>
        <p:txBody>
          <a:bodyPr wrap="square">
            <a:spAutoFit/>
          </a:bodyPr>
          <a:lstStyle/>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sym typeface="+mn-ea"/>
              </a:rPr>
              <a:t>- Thành phần hô ngữ nằm ngoài nòng cốt của câu, nó là dấu hiệu về tình cảm, thái độ của người nói đối với người nghe, nó biểu thị lời gọi, lời đáp hay lời cảm thán.</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sym typeface="+mn-ea"/>
              </a:rPr>
              <a:t>- Thành phần giải thích: là thành phần phụ của câu giải thích thêm cho cụm từ hay từ ở nòng cốt câu. </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algn="just">
              <a:lnSpc>
                <a:spcPct val="100000"/>
              </a:lnSpc>
              <a:spcBef>
                <a:spcPts val="0"/>
              </a:spcBef>
              <a:spcAft>
                <a:spcPts val="0"/>
              </a:spcAft>
            </a:pPr>
            <a:r>
              <a:rPr lang="en-US" sz="3200" dirty="0">
                <a:effectLst/>
                <a:latin typeface="Times New Roman" panose="02020603050405020304" pitchFamily="18" charset="0"/>
                <a:ea typeface="Calibri" panose="020F0502020204030204" pitchFamily="34" charset="0"/>
                <a:cs typeface="Times New Roman" panose="02020603050405020304" pitchFamily="18" charset="0"/>
                <a:sym typeface="+mn-ea"/>
              </a:rPr>
              <a:t>- Thành phần chú thích: Là thành phần phụ của câu có tác dụng chú thích thêm một chi tiết về thái độ, tình cảm, về xuất xứ, nguồn gốc hoặc về một phương diện nào đó.</a:t>
            </a:r>
            <a:endParaRPr lang="en-US" sz="3200" dirty="0">
              <a:effectLst/>
              <a:latin typeface="Times New Roman" panose="02020603050405020304" pitchFamily="18" charset="0"/>
              <a:ea typeface="Calibri" panose="020F0502020204030204" pitchFamily="34" charset="0"/>
              <a:cs typeface="Times New Roman" panose="02020603050405020304" pitchFamily="18" charset="0"/>
              <a:sym typeface="+mn-e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5594896" y="575268"/>
            <a:ext cx="5413043" cy="5707463"/>
            <a:chOff x="610701" y="636973"/>
            <a:chExt cx="5413043" cy="5707463"/>
          </a:xfrm>
        </p:grpSpPr>
        <p:sp>
          <p:nvSpPr>
            <p:cNvPr id="6" name="Rectangle: Folded Corner 5"/>
            <p:cNvSpPr/>
            <p:nvPr/>
          </p:nvSpPr>
          <p:spPr>
            <a:xfrm>
              <a:off x="612558" y="636973"/>
              <a:ext cx="5411186" cy="5584054"/>
            </a:xfrm>
            <a:custGeom>
              <a:avLst/>
              <a:gdLst>
                <a:gd name="connsiteX0" fmla="*/ 0 w 5411186"/>
                <a:gd name="connsiteY0" fmla="*/ 0 h 5584054"/>
                <a:gd name="connsiteX1" fmla="*/ 5411186 w 5411186"/>
                <a:gd name="connsiteY1" fmla="*/ 0 h 5584054"/>
                <a:gd name="connsiteX2" fmla="*/ 5411186 w 5411186"/>
                <a:gd name="connsiteY2" fmla="*/ 4682172 h 5584054"/>
                <a:gd name="connsiteX3" fmla="*/ 4509304 w 5411186"/>
                <a:gd name="connsiteY3" fmla="*/ 5584054 h 5584054"/>
                <a:gd name="connsiteX4" fmla="*/ 0 w 5411186"/>
                <a:gd name="connsiteY4" fmla="*/ 5584054 h 5584054"/>
                <a:gd name="connsiteX5" fmla="*/ 0 w 5411186"/>
                <a:gd name="connsiteY5" fmla="*/ 0 h 5584054"/>
                <a:gd name="connsiteX0-1" fmla="*/ 4509304 w 5411186"/>
                <a:gd name="connsiteY0-2" fmla="*/ 5584054 h 5584054"/>
                <a:gd name="connsiteX1-3" fmla="*/ 4689680 w 5411186"/>
                <a:gd name="connsiteY1-4" fmla="*/ 4862548 h 5584054"/>
                <a:gd name="connsiteX2-5" fmla="*/ 5411186 w 5411186"/>
                <a:gd name="connsiteY2-6" fmla="*/ 4682172 h 5584054"/>
                <a:gd name="connsiteX3-7" fmla="*/ 4509304 w 5411186"/>
                <a:gd name="connsiteY3-8" fmla="*/ 5584054 h 5584054"/>
                <a:gd name="connsiteX0-9" fmla="*/ 4509304 w 5411186"/>
                <a:gd name="connsiteY0-10" fmla="*/ 5584054 h 5584054"/>
                <a:gd name="connsiteX1-11" fmla="*/ 4689680 w 5411186"/>
                <a:gd name="connsiteY1-12" fmla="*/ 4862548 h 5584054"/>
                <a:gd name="connsiteX2-13" fmla="*/ 5411186 w 5411186"/>
                <a:gd name="connsiteY2-14" fmla="*/ 4682172 h 5584054"/>
                <a:gd name="connsiteX3-15" fmla="*/ 4509304 w 5411186"/>
                <a:gd name="connsiteY3-16" fmla="*/ 5584054 h 5584054"/>
                <a:gd name="connsiteX4-17" fmla="*/ 0 w 5411186"/>
                <a:gd name="connsiteY4-18" fmla="*/ 5584054 h 5584054"/>
                <a:gd name="connsiteX5-19" fmla="*/ 0 w 5411186"/>
                <a:gd name="connsiteY5-20" fmla="*/ 0 h 5584054"/>
                <a:gd name="connsiteX6" fmla="*/ 5411186 w 5411186"/>
                <a:gd name="connsiteY6" fmla="*/ 0 h 5584054"/>
                <a:gd name="connsiteX7" fmla="*/ 5411186 w 5411186"/>
                <a:gd name="connsiteY7" fmla="*/ 4682172 h 5584054"/>
              </a:gdLst>
              <a:ahLst/>
              <a:cxnLst>
                <a:cxn ang="0">
                  <a:pos x="connsiteX0-1" y="connsiteY0-2"/>
                </a:cxn>
                <a:cxn ang="0">
                  <a:pos x="connsiteX1-3" y="connsiteY1-4"/>
                </a:cxn>
                <a:cxn ang="0">
                  <a:pos x="connsiteX2-5" y="connsiteY2-6"/>
                </a:cxn>
                <a:cxn ang="0">
                  <a:pos x="connsiteX3-7" y="connsiteY3-8"/>
                </a:cxn>
                <a:cxn ang="0">
                  <a:pos x="connsiteX4-17" y="connsiteY4-18"/>
                </a:cxn>
                <a:cxn ang="0">
                  <a:pos x="connsiteX5-19" y="connsiteY5-20"/>
                </a:cxn>
                <a:cxn ang="0">
                  <a:pos x="connsiteX6" y="connsiteY6"/>
                </a:cxn>
                <a:cxn ang="0">
                  <a:pos x="connsiteX7" y="connsiteY7"/>
                </a:cxn>
              </a:cxnLst>
              <a:rect l="l" t="t" r="r" b="b"/>
              <a:pathLst>
                <a:path w="5411186" h="5584054" stroke="0" extrusionOk="0">
                  <a:moveTo>
                    <a:pt x="0" y="0"/>
                  </a:moveTo>
                  <a:cubicBezTo>
                    <a:pt x="1297512" y="-155391"/>
                    <a:pt x="4847388" y="39760"/>
                    <a:pt x="5411186" y="0"/>
                  </a:cubicBezTo>
                  <a:cubicBezTo>
                    <a:pt x="5335610" y="708961"/>
                    <a:pt x="5401269" y="3482119"/>
                    <a:pt x="5411186" y="4682172"/>
                  </a:cubicBezTo>
                  <a:cubicBezTo>
                    <a:pt x="5116127" y="4926731"/>
                    <a:pt x="4656761" y="5396999"/>
                    <a:pt x="4509304" y="5584054"/>
                  </a:cubicBezTo>
                  <a:cubicBezTo>
                    <a:pt x="2907032" y="5646268"/>
                    <a:pt x="1575599" y="5620158"/>
                    <a:pt x="0" y="5584054"/>
                  </a:cubicBezTo>
                  <a:cubicBezTo>
                    <a:pt x="146263" y="4784113"/>
                    <a:pt x="-114835" y="2455397"/>
                    <a:pt x="0" y="0"/>
                  </a:cubicBezTo>
                  <a:close/>
                </a:path>
                <a:path w="5411186" h="5584054" fill="darkenLess" stroke="0" extrusionOk="0">
                  <a:moveTo>
                    <a:pt x="4509304" y="5584054"/>
                  </a:moveTo>
                  <a:cubicBezTo>
                    <a:pt x="4490744" y="5401356"/>
                    <a:pt x="4639032" y="5014870"/>
                    <a:pt x="4689680" y="4862548"/>
                  </a:cubicBezTo>
                  <a:cubicBezTo>
                    <a:pt x="4971634" y="4826749"/>
                    <a:pt x="5133494" y="4697419"/>
                    <a:pt x="5411186" y="4682172"/>
                  </a:cubicBezTo>
                  <a:cubicBezTo>
                    <a:pt x="5027238" y="4957871"/>
                    <a:pt x="4977301" y="5250017"/>
                    <a:pt x="4509304" y="5584054"/>
                  </a:cubicBezTo>
                  <a:close/>
                </a:path>
                <a:path w="5411186" h="5584054" fill="none" extrusionOk="0">
                  <a:moveTo>
                    <a:pt x="4509304" y="5584054"/>
                  </a:moveTo>
                  <a:cubicBezTo>
                    <a:pt x="4600300" y="5259264"/>
                    <a:pt x="4608016" y="5209695"/>
                    <a:pt x="4689680" y="4862548"/>
                  </a:cubicBezTo>
                  <a:cubicBezTo>
                    <a:pt x="4806656" y="4782897"/>
                    <a:pt x="5059502" y="4784176"/>
                    <a:pt x="5411186" y="4682172"/>
                  </a:cubicBezTo>
                  <a:cubicBezTo>
                    <a:pt x="5108354" y="4961495"/>
                    <a:pt x="4751148" y="5438789"/>
                    <a:pt x="4509304" y="5584054"/>
                  </a:cubicBezTo>
                  <a:cubicBezTo>
                    <a:pt x="3363706" y="5617268"/>
                    <a:pt x="1187995" y="5605793"/>
                    <a:pt x="0" y="5584054"/>
                  </a:cubicBezTo>
                  <a:cubicBezTo>
                    <a:pt x="-66881" y="3593239"/>
                    <a:pt x="127622" y="2542010"/>
                    <a:pt x="0" y="0"/>
                  </a:cubicBezTo>
                  <a:cubicBezTo>
                    <a:pt x="2006227" y="88229"/>
                    <a:pt x="3295585" y="19194"/>
                    <a:pt x="5411186" y="0"/>
                  </a:cubicBezTo>
                  <a:cubicBezTo>
                    <a:pt x="5318101" y="1008021"/>
                    <a:pt x="5350474" y="2518841"/>
                    <a:pt x="5411186" y="4682172"/>
                  </a:cubicBezTo>
                </a:path>
                <a:path w="5411186" h="5584054" fill="none" stroke="0" extrusionOk="0">
                  <a:moveTo>
                    <a:pt x="4509304" y="5584054"/>
                  </a:moveTo>
                  <a:cubicBezTo>
                    <a:pt x="4615988" y="5388486"/>
                    <a:pt x="4657107" y="5098012"/>
                    <a:pt x="4689680" y="4862548"/>
                  </a:cubicBezTo>
                  <a:cubicBezTo>
                    <a:pt x="4791980" y="4848129"/>
                    <a:pt x="5331946" y="4704964"/>
                    <a:pt x="5411186" y="4682172"/>
                  </a:cubicBezTo>
                  <a:cubicBezTo>
                    <a:pt x="5048909" y="4960805"/>
                    <a:pt x="4927577" y="5160559"/>
                    <a:pt x="4509304" y="5584054"/>
                  </a:cubicBezTo>
                  <a:cubicBezTo>
                    <a:pt x="3675575" y="5622410"/>
                    <a:pt x="1735869" y="5516635"/>
                    <a:pt x="0" y="5584054"/>
                  </a:cubicBezTo>
                  <a:cubicBezTo>
                    <a:pt x="-92148" y="2939593"/>
                    <a:pt x="94148" y="2481414"/>
                    <a:pt x="0" y="0"/>
                  </a:cubicBezTo>
                  <a:cubicBezTo>
                    <a:pt x="1666402" y="-35107"/>
                    <a:pt x="3720640" y="23663"/>
                    <a:pt x="5411186" y="0"/>
                  </a:cubicBezTo>
                  <a:cubicBezTo>
                    <a:pt x="5406073" y="1788866"/>
                    <a:pt x="5406966" y="3378693"/>
                    <a:pt x="5411186" y="4682172"/>
                  </a:cubicBezTo>
                </a:path>
              </a:pathLst>
            </a:custGeom>
            <a:solidFill>
              <a:schemeClr val="accent3">
                <a:lumMod val="20000"/>
                <a:lumOff val="80000"/>
              </a:schemeClr>
            </a:solidFill>
            <a:ln w="381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Rounded Corners 6"/>
            <p:cNvSpPr/>
            <p:nvPr/>
          </p:nvSpPr>
          <p:spPr>
            <a:xfrm>
              <a:off x="1613030" y="784940"/>
              <a:ext cx="3886715" cy="643169"/>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rgbClr val="FF0000"/>
                  </a:solidFill>
                  <a:latin typeface="Times New Roman" panose="02020603050405020304" pitchFamily="18" charset="0"/>
                  <a:cs typeface="Times New Roman" panose="02020603050405020304" pitchFamily="18" charset="0"/>
                </a:rPr>
                <a:t>PHIẾU HỌC TẬP 1</a:t>
              </a:r>
              <a:endParaRPr lang="en-US" sz="2800" b="1" dirty="0">
                <a:solidFill>
                  <a:srgbClr val="FF0000"/>
                </a:solidFill>
                <a:latin typeface="Times New Roman" panose="02020603050405020304" pitchFamily="18" charset="0"/>
                <a:cs typeface="Times New Roman" panose="02020603050405020304" pitchFamily="18" charset="0"/>
              </a:endParaRPr>
            </a:p>
          </p:txBody>
        </p:sp>
        <p:pic>
          <p:nvPicPr>
            <p:cNvPr id="12" name="Graphic 11" descr="Agriculture with solid fill"/>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610701" y="5237825"/>
              <a:ext cx="1002330" cy="1026712"/>
            </a:xfrm>
            <a:prstGeom prst="rect">
              <a:avLst/>
            </a:prstGeom>
          </p:spPr>
        </p:pic>
        <p:sp>
          <p:nvSpPr>
            <p:cNvPr id="14" name="TextBox 13"/>
            <p:cNvSpPr txBox="1"/>
            <p:nvPr/>
          </p:nvSpPr>
          <p:spPr>
            <a:xfrm>
              <a:off x="915648" y="1427964"/>
              <a:ext cx="4862744" cy="3556000"/>
            </a:xfrm>
            <a:prstGeom prst="rect">
              <a:avLst/>
            </a:prstGeom>
            <a:noFill/>
          </p:spPr>
          <p:txBody>
            <a:bodyPr wrap="square">
              <a:spAutoFit/>
            </a:bodyPr>
            <a:lstStyle/>
            <a:p>
              <a:pPr marL="342900" marR="0" indent="-342900" algn="just">
                <a:lnSpc>
                  <a:spcPct val="115000"/>
                </a:lnSpc>
                <a:spcBef>
                  <a:spcPts val="0"/>
                </a:spcBef>
                <a:spcAft>
                  <a:spcPts val="0"/>
                </a:spcAft>
                <a:buFont typeface="Wingdings" panose="05000000000000000000" pitchFamily="2" charset="2"/>
                <a:buChar char="q"/>
              </a:pPr>
              <a:r>
                <a:rPr sz="2800" b="1">
                  <a:effectLst/>
                  <a:latin typeface="Times New Roman" panose="02020603050405020304" pitchFamily="18" charset="0"/>
                  <a:ea typeface="Times New Roman" panose="02020603050405020304" pitchFamily="18" charset="0"/>
                  <a:cs typeface="Times New Roman" panose="02020603050405020304" pitchFamily="18" charset="0"/>
                </a:rPr>
                <a:t>Bài tập 1. Trong những trường hợp </a:t>
              </a: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ở nội dung 1 SGK trang 112, 113</a:t>
              </a:r>
              <a:r>
                <a:rPr sz="2800" b="1">
                  <a:effectLst/>
                  <a:latin typeface="Times New Roman" panose="02020603050405020304" pitchFamily="18" charset="0"/>
                  <a:ea typeface="Times New Roman" panose="02020603050405020304" pitchFamily="18" charset="0"/>
                  <a:cs typeface="Times New Roman" panose="02020603050405020304" pitchFamily="18" charset="0"/>
                </a:rPr>
                <a:t>, trường hợp nào mắc lỗi về thành phần câu? Phát hiện và đề xuất phương án sửa lỗi cho những trường hợp đó.</a:t>
              </a:r>
              <a:endParaRPr sz="2800" b="1">
                <a:effectLst/>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cstate="print"/>
            <a:stretch>
              <a:fillRect/>
            </a:stretch>
          </p:blipFill>
          <p:spPr>
            <a:xfrm>
              <a:off x="2624443" y="5350137"/>
              <a:ext cx="1078882" cy="914400"/>
            </a:xfrm>
            <a:prstGeom prst="ellipse">
              <a:avLst/>
            </a:prstGeom>
            <a:ln>
              <a:noFill/>
            </a:ln>
            <a:effectLst>
              <a:outerShdw blurRad="50800" dist="50800" dir="5400000" sx="124000" sy="124000" algn="ctr" rotWithShape="0">
                <a:srgbClr val="FF0000">
                  <a:alpha val="21000"/>
                </a:srgbClr>
              </a:outerShdw>
              <a:softEdge rad="112500"/>
            </a:effectLst>
          </p:spPr>
        </p:pic>
        <p:pic>
          <p:nvPicPr>
            <p:cNvPr id="17" name="Graphic 16" descr="Anger Symbol outline"/>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67315" y="5430036"/>
              <a:ext cx="914400" cy="914400"/>
            </a:xfrm>
            <a:prstGeom prst="rect">
              <a:avLst/>
            </a:prstGeom>
          </p:spPr>
        </p:pic>
        <p:pic>
          <p:nvPicPr>
            <p:cNvPr id="19" name="Graphic 18" descr="Cherry Blossom outline"/>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83970" y="5306627"/>
              <a:ext cx="914400" cy="914400"/>
            </a:xfrm>
            <a:prstGeom prst="rect">
              <a:avLst/>
            </a:prstGeom>
          </p:spPr>
        </p:pic>
      </p:grpSp>
      <p:pic>
        <p:nvPicPr>
          <p:cNvPr id="3" name="Đồng hồ đếm ngược 5 phút - 5 Minutes">
            <a:hlinkClick r:id="" action="ppaction://media"/>
          </p:cNvPr>
          <p:cNvPicPr>
            <a:picLocks noChangeAspect="1"/>
          </p:cNvPicPr>
          <p:nvPr>
            <a:videoFile r:link="rId8"/>
            <p:extLst>
              <p:ext uri="{DAA4B4D4-6D71-4841-9C94-3DE7FCFB9230}">
                <p14:media xmlns:p14="http://schemas.microsoft.com/office/powerpoint/2010/main" r:embed="rId9"/>
              </p:ext>
            </p:extLst>
          </p:nvPr>
        </p:nvPicPr>
        <p:blipFill>
          <a:blip r:embed="rId10"/>
          <a:stretch>
            <a:fillRect/>
          </a:stretch>
        </p:blipFill>
        <p:spPr>
          <a:xfrm>
            <a:off x="864357" y="502925"/>
            <a:ext cx="3962783" cy="2229065"/>
          </a:xfrm>
          <a:prstGeom prst="rect">
            <a:avLst/>
          </a:prstGeom>
        </p:spPr>
      </p:pic>
      <p:sp>
        <p:nvSpPr>
          <p:cNvPr id="4" name="Arrow: Pentagon 3"/>
          <p:cNvSpPr/>
          <p:nvPr/>
        </p:nvSpPr>
        <p:spPr>
          <a:xfrm>
            <a:off x="573234" y="3278518"/>
            <a:ext cx="4988031" cy="2669521"/>
          </a:xfrm>
          <a:prstGeom prst="homePlate">
            <a:avLst>
              <a:gd name="adj" fmla="val 27054"/>
            </a:avLst>
          </a:prstGeom>
          <a:solidFill>
            <a:schemeClr val="accent1">
              <a:lumMod val="20000"/>
              <a:lumOff val="8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15000"/>
              </a:lnSpc>
              <a:spcBef>
                <a:spcPts val="0"/>
              </a:spcBef>
              <a:spcAft>
                <a:spcPts val="0"/>
              </a:spcAft>
            </a:pPr>
            <a:r>
              <a:rPr lang="en-US" sz="24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mn-ea"/>
              </a:rPr>
              <a:t>HS thảo luận nhóm bàn trong thời gian 5 phút, trả lời các câu hỏi của bài tập 1 trong SGK.</a:t>
            </a:r>
            <a:endParaRPr lang="en-US" sz="24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11148"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SavonVTI">
  <a:themeElements>
    <a:clrScheme name="Custom 38">
      <a:dk1>
        <a:sysClr val="windowText" lastClr="000000"/>
      </a:dk1>
      <a:lt1>
        <a:sysClr val="window" lastClr="FFFFFF"/>
      </a:lt1>
      <a:dk2>
        <a:srgbClr val="505046"/>
      </a:dk2>
      <a:lt2>
        <a:srgbClr val="EEECE1"/>
      </a:lt2>
      <a:accent1>
        <a:srgbClr val="EE462D"/>
      </a:accent1>
      <a:accent2>
        <a:srgbClr val="595A85"/>
      </a:accent2>
      <a:accent3>
        <a:srgbClr val="8D6F5B"/>
      </a:accent3>
      <a:accent4>
        <a:srgbClr val="FABD2F"/>
      </a:accent4>
      <a:accent5>
        <a:srgbClr val="AF8073"/>
      </a:accent5>
      <a:accent6>
        <a:srgbClr val="787880"/>
      </a:accent6>
      <a:hlink>
        <a:srgbClr val="CC8D00"/>
      </a:hlink>
      <a:folHlink>
        <a:srgbClr val="82829E"/>
      </a:folHlink>
    </a:clrScheme>
    <a:fontScheme name="Savon">
      <a:majorFont>
        <a:latin typeface="Avenir Next LT Pro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venir Next LT Pro"/>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avon">
      <a:fillStyleLst>
        <a:solidFill>
          <a:schemeClr val="phClr"/>
        </a:solidFill>
        <a:gradFill rotWithShape="1">
          <a:gsLst>
            <a:gs pos="0">
              <a:schemeClr val="phClr">
                <a:tint val="60000"/>
                <a:satMod val="105000"/>
                <a:lumMod val="105000"/>
              </a:schemeClr>
            </a:gs>
            <a:gs pos="100000">
              <a:schemeClr val="phClr">
                <a:tint val="65000"/>
                <a:satMod val="100000"/>
                <a:lumMod val="100000"/>
              </a:schemeClr>
            </a:gs>
            <a:gs pos="100000">
              <a:schemeClr val="phClr">
                <a:tint val="70000"/>
                <a:satMod val="100000"/>
                <a:lumMod val="100000"/>
              </a:schemeClr>
            </a:gs>
          </a:gsLst>
          <a:lin ang="5400000" scaled="0"/>
        </a:gradFill>
        <a:gradFill rotWithShape="1">
          <a:gsLst>
            <a:gs pos="0">
              <a:schemeClr val="phClr">
                <a:satMod val="100000"/>
                <a:lumMod val="100000"/>
              </a:schemeClr>
            </a:gs>
            <a:gs pos="50000">
              <a:schemeClr val="phClr">
                <a:shade val="99000"/>
                <a:satMod val="105000"/>
                <a:lumMod val="100000"/>
              </a:schemeClr>
            </a:gs>
            <a:gs pos="100000">
              <a:schemeClr val="phClr">
                <a:shade val="98000"/>
                <a:satMod val="105000"/>
                <a:lumMod val="100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38100" dist="12700" dir="5400000" algn="ctr" rotWithShape="0">
              <a:srgbClr val="000000">
                <a:alpha val="63000"/>
              </a:srgbClr>
            </a:outerShdw>
          </a:effectLst>
        </a:effectStyle>
        <a:effectStyle>
          <a:effectLst>
            <a:outerShdw blurRad="57150" dist="19050" dir="5400000" algn="ctr" rotWithShape="0">
              <a:srgbClr val="000000">
                <a:alpha val="63000"/>
              </a:srgbClr>
            </a:outerShdw>
          </a:effectLst>
          <a:scene3d>
            <a:camera prst="orthographicFront">
              <a:rot lat="0" lon="0" rev="0"/>
            </a:camera>
            <a:lightRig rig="flat" dir="tl">
              <a:rot lat="0" lon="0" rev="4200000"/>
            </a:lightRig>
          </a:scene3d>
          <a:sp3d prstMaterial="flat">
            <a:bevelT w="50800" h="63500" prst="riblet"/>
          </a:sp3d>
        </a:effectStyle>
      </a:effectStyleLst>
      <a:bgFillStyleLst>
        <a:solidFill>
          <a:schemeClr val="phClr"/>
        </a:solidFill>
        <a:gradFill rotWithShape="1">
          <a:gsLst>
            <a:gs pos="0">
              <a:schemeClr val="phClr">
                <a:tint val="80000"/>
                <a:shade val="100000"/>
                <a:satMod val="300000"/>
              </a:schemeClr>
            </a:gs>
            <a:gs pos="100000">
              <a:schemeClr val="phClr">
                <a:tint val="100000"/>
                <a:shade val="30000"/>
                <a:satMod val="200000"/>
              </a:schemeClr>
            </a:gs>
          </a:gsLst>
          <a:path path="circle">
            <a:fillToRect l="50000" t="50000" r="50000" b="50000"/>
          </a:path>
        </a:gradFill>
        <a:blipFill rotWithShape="1">
          <a:blip xmlns:r="http://schemas.openxmlformats.org/officeDocument/2006/relationships" r:embed="rId1">
            <a:duotone>
              <a:schemeClr val="phClr">
                <a:tint val="95000"/>
              </a:schemeClr>
              <a:schemeClr val="phClr">
                <a:shade val="92000"/>
                <a:satMod val="115000"/>
              </a:schemeClr>
            </a:duotone>
          </a:blip>
          <a:tile tx="0" ty="0" sx="60000" sy="60000" flip="none" algn="tl"/>
        </a:blip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Brush">
  <a:themeElements>
    <a:clrScheme name="Custom 17">
      <a:dk1>
        <a:sysClr val="windowText" lastClr="000000"/>
      </a:dk1>
      <a:lt1>
        <a:sysClr val="window" lastClr="FFFFFF"/>
      </a:lt1>
      <a:dk2>
        <a:srgbClr val="57495C"/>
      </a:dk2>
      <a:lt2>
        <a:srgbClr val="E7E6E6"/>
      </a:lt2>
      <a:accent1>
        <a:srgbClr val="F07C98"/>
      </a:accent1>
      <a:accent2>
        <a:srgbClr val="A6778D"/>
      </a:accent2>
      <a:accent3>
        <a:srgbClr val="768BA6"/>
      </a:accent3>
      <a:accent4>
        <a:srgbClr val="E8908B"/>
      </a:accent4>
      <a:accent5>
        <a:srgbClr val="C47A93"/>
      </a:accent5>
      <a:accent6>
        <a:srgbClr val="70A8DB"/>
      </a:accent6>
      <a:hlink>
        <a:srgbClr val="EB8067"/>
      </a:hlink>
      <a:folHlink>
        <a:srgbClr val="7BC7C0"/>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8490</Words>
  <Application>WPS Presentation</Application>
  <PresentationFormat>Custom</PresentationFormat>
  <Paragraphs>185</Paragraphs>
  <Slides>25</Slides>
  <Notes>2</Notes>
  <HiddenSlides>0</HiddenSlides>
  <MMClips>4</MMClips>
  <ScaleCrop>false</ScaleCrop>
  <HeadingPairs>
    <vt:vector size="6" baseType="variant">
      <vt:variant>
        <vt:lpstr>已用的字体</vt:lpstr>
      </vt:variant>
      <vt:variant>
        <vt:i4>17</vt:i4>
      </vt:variant>
      <vt:variant>
        <vt:lpstr>主题</vt:lpstr>
      </vt:variant>
      <vt:variant>
        <vt:i4>5</vt:i4>
      </vt:variant>
      <vt:variant>
        <vt:lpstr>幻灯片标题</vt:lpstr>
      </vt:variant>
      <vt:variant>
        <vt:i4>25</vt:i4>
      </vt:variant>
    </vt:vector>
  </HeadingPairs>
  <TitlesOfParts>
    <vt:vector size="47" baseType="lpstr">
      <vt:lpstr>Arial</vt:lpstr>
      <vt:lpstr>SimSun</vt:lpstr>
      <vt:lpstr>Wingdings</vt:lpstr>
      <vt:lpstr>Garamond</vt:lpstr>
      <vt:lpstr>Times New Roman</vt:lpstr>
      <vt:lpstr>Times New Roman</vt:lpstr>
      <vt:lpstr>Calibri</vt:lpstr>
      <vt:lpstr>Avenir Next LT Pro</vt:lpstr>
      <vt:lpstr>Modern Love</vt:lpstr>
      <vt:lpstr>Segoe Print</vt:lpstr>
      <vt:lpstr>Microsoft YaHei</vt:lpstr>
      <vt:lpstr>Arial Unicode MS</vt:lpstr>
      <vt:lpstr>Calibri Light</vt:lpstr>
      <vt:lpstr>Avenir Next LT Pro Light</vt:lpstr>
      <vt:lpstr>Posterama</vt:lpstr>
      <vt:lpstr>Century Gothic</vt:lpstr>
      <vt:lpstr>Elephant</vt:lpstr>
      <vt:lpstr>BohemianVTI</vt:lpstr>
      <vt:lpstr>Office Theme</vt:lpstr>
      <vt:lpstr>1_SavonVTI</vt:lpstr>
      <vt:lpstr>Brush</vt:lpstr>
      <vt:lpstr>3_Office Theme</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Bài tập 2 (trang 113) </vt:lpstr>
      <vt:lpstr>Bài tập 2 (trang 113)</vt:lpstr>
      <vt:lpstr>PowerPoint 演示文稿</vt:lpstr>
      <vt:lpstr>PowerPoint 演示文稿</vt:lpstr>
      <vt:lpstr>PowerPoint 演示文稿</vt:lpstr>
      <vt:lpstr>PowerPoint 演示文稿</vt:lpstr>
      <vt:lpstr>VẬN DỤNG</vt:lpstr>
      <vt:lpstr>VẬN DỤNG</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TRUYỆN KỂ CÁC VỊ THẦN SÁNG TẠO THẾ GIỚI</dc:title>
  <dc:creator>TBC</dc:creator>
  <cp:lastModifiedBy>Oanh Hoang</cp:lastModifiedBy>
  <cp:revision>132</cp:revision>
  <dcterms:created xsi:type="dcterms:W3CDTF">2022-03-21T10:58:00Z</dcterms:created>
  <dcterms:modified xsi:type="dcterms:W3CDTF">2023-08-08T07:37:39Z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FC8DB0D4CA414245BB62A7F9D832558B</vt:lpwstr>
  </property>
  <property fmtid="{D5CDD505-2E9C-101B-9397-08002B2CF9AE}" pid="3" name="KSOProductBuildVer">
    <vt:lpwstr>1033-11.2.0.11537</vt:lpwstr>
  </property>
</Properties>
</file>