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8" r:id="rId6"/>
    <p:sldMasterId id="2147483764" r:id="rId7"/>
    <p:sldMasterId id="2147483793" r:id="rId8"/>
    <p:sldMasterId id="2147483841" r:id="rId9"/>
  </p:sldMasterIdLst>
  <p:notesMasterIdLst>
    <p:notesMasterId r:id="rId37"/>
  </p:notesMasterIdLst>
  <p:sldIdLst>
    <p:sldId id="258" r:id="rId10"/>
    <p:sldId id="259" r:id="rId11"/>
    <p:sldId id="260" r:id="rId12"/>
    <p:sldId id="261" r:id="rId13"/>
    <p:sldId id="287" r:id="rId14"/>
    <p:sldId id="279" r:id="rId15"/>
    <p:sldId id="266" r:id="rId16"/>
    <p:sldId id="268" r:id="rId17"/>
    <p:sldId id="296" r:id="rId18"/>
    <p:sldId id="297" r:id="rId19"/>
    <p:sldId id="288" r:id="rId20"/>
    <p:sldId id="292" r:id="rId21"/>
    <p:sldId id="293" r:id="rId22"/>
    <p:sldId id="294" r:id="rId23"/>
    <p:sldId id="295" r:id="rId24"/>
    <p:sldId id="291" r:id="rId25"/>
    <p:sldId id="272" r:id="rId26"/>
    <p:sldId id="298" r:id="rId27"/>
    <p:sldId id="267" r:id="rId28"/>
    <p:sldId id="316" r:id="rId29"/>
    <p:sldId id="314" r:id="rId30"/>
    <p:sldId id="319" r:id="rId31"/>
    <p:sldId id="313" r:id="rId32"/>
    <p:sldId id="325" r:id="rId33"/>
    <p:sldId id="315" r:id="rId34"/>
    <p:sldId id="323" r:id="rId35"/>
    <p:sldId id="32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86398"/>
  </p:normalViewPr>
  <p:slideViewPr>
    <p:cSldViewPr snapToGrid="0">
      <p:cViewPr varScale="1">
        <p:scale>
          <a:sx n="58" d="100"/>
          <a:sy n="58" d="100"/>
        </p:scale>
        <p:origin x="208" y="10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88EAB-E8FC-4AFA-94FF-F93C048911BB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9BEDB-0D87-4E3F-A657-30D7AC07B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07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84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69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726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997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25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539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9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1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26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BEDB-0D87-4E3F-A657-30D7AC07BA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0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614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743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72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1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422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8446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3955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830923" y="5149823"/>
            <a:ext cx="2414701" cy="2495752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247576" y="-1027729"/>
            <a:ext cx="2284019" cy="3482937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10156366" y="5451665"/>
            <a:ext cx="2571924" cy="2440596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9675722" y="-968440"/>
            <a:ext cx="3524511" cy="2844407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3134800" y="778467"/>
            <a:ext cx="5922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64563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120203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412000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3676405" y="3764067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6594393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615079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9068764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8625164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45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9648522" y="2820942"/>
            <a:ext cx="2919124" cy="2290529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7056399" y="4641033"/>
            <a:ext cx="2283688" cy="3482863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6555489" y="-681455"/>
            <a:ext cx="3286336" cy="2652192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10096863" y="41390"/>
            <a:ext cx="2725656" cy="2106717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10557657" y="4985999"/>
            <a:ext cx="2437328" cy="2565511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847701" y="2842805"/>
            <a:ext cx="4220000" cy="17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3311735" y="981727"/>
            <a:ext cx="1292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964135" y="4479105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068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8859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0086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6102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7683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34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75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9073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503281" y="1231724"/>
            <a:ext cx="3141897" cy="2465331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396046" y="-465989"/>
            <a:ext cx="2436812" cy="2564967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10113901" y="-177273"/>
            <a:ext cx="2802632" cy="2235164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826655" y="4769121"/>
            <a:ext cx="2895508" cy="338416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2622008" y="2702588"/>
            <a:ext cx="6948000" cy="26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960600" y="1292851"/>
            <a:ext cx="6270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6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10578329" y="2866856"/>
            <a:ext cx="2437596" cy="2565792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90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8"/>
          <p:cNvGrpSpPr/>
          <p:nvPr/>
        </p:nvGrpSpPr>
        <p:grpSpPr>
          <a:xfrm rot="-5400000">
            <a:off x="7905659" y="5595421"/>
            <a:ext cx="2485895" cy="2298041"/>
            <a:chOff x="-1181840" y="1435015"/>
            <a:chExt cx="1864421" cy="1723531"/>
          </a:xfrm>
        </p:grpSpPr>
        <p:sp>
          <p:nvSpPr>
            <p:cNvPr id="277" name="Google Shape;277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2207578">
            <a:off x="6271364" y="5433808"/>
            <a:ext cx="2053785" cy="3002307"/>
            <a:chOff x="-2055400" y="2385325"/>
            <a:chExt cx="1520600" cy="222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4579839">
            <a:off x="9583184" y="-1105467"/>
            <a:ext cx="2555341" cy="2750017"/>
            <a:chOff x="-700138" y="3808702"/>
            <a:chExt cx="1916655" cy="2062674"/>
          </a:xfrm>
        </p:grpSpPr>
        <p:sp>
          <p:nvSpPr>
            <p:cNvPr id="298" name="Google Shape;298;p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 rot="-1128775">
              <a:off x="358644" y="5086771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 rot="-1128775">
              <a:off x="-294085" y="4308425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 rot="-1128677">
              <a:off x="394277" y="5550608"/>
              <a:ext cx="125012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8"/>
          <p:cNvGrpSpPr/>
          <p:nvPr/>
        </p:nvGrpSpPr>
        <p:grpSpPr>
          <a:xfrm rot="8100000">
            <a:off x="5478489" y="-1521177"/>
            <a:ext cx="2053827" cy="3002367"/>
            <a:chOff x="-2055400" y="2385325"/>
            <a:chExt cx="1520600" cy="2222875"/>
          </a:xfrm>
        </p:grpSpPr>
        <p:grpSp>
          <p:nvGrpSpPr>
            <p:cNvPr id="308" name="Google Shape;308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09" name="Google Shape;30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2" name="Google Shape;322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8"/>
          <p:cNvGrpSpPr/>
          <p:nvPr/>
        </p:nvGrpSpPr>
        <p:grpSpPr>
          <a:xfrm rot="-618237" flipH="1">
            <a:off x="1035255" y="5822096"/>
            <a:ext cx="2983717" cy="2341213"/>
            <a:chOff x="-2415600" y="2986400"/>
            <a:chExt cx="1943075" cy="1524659"/>
          </a:xfrm>
        </p:grpSpPr>
        <p:sp>
          <p:nvSpPr>
            <p:cNvPr id="324" name="Google Shape;324;p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-1156521" y="2719806"/>
            <a:ext cx="3179412" cy="2781660"/>
            <a:chOff x="-867391" y="2039854"/>
            <a:chExt cx="2384559" cy="2086245"/>
          </a:xfrm>
        </p:grpSpPr>
        <p:grpSp>
          <p:nvGrpSpPr>
            <p:cNvPr id="333" name="Google Shape;333;p8"/>
            <p:cNvGrpSpPr/>
            <p:nvPr/>
          </p:nvGrpSpPr>
          <p:grpSpPr>
            <a:xfrm rot="-10337279" flipH="1">
              <a:off x="-487925" y="2160875"/>
              <a:ext cx="1908935" cy="1561796"/>
              <a:chOff x="-586370" y="1929070"/>
              <a:chExt cx="1908848" cy="1561725"/>
            </a:xfrm>
          </p:grpSpPr>
          <p:sp>
            <p:nvSpPr>
              <p:cNvPr id="334" name="Google Shape;334;p8"/>
              <p:cNvSpPr/>
              <p:nvPr/>
            </p:nvSpPr>
            <p:spPr>
              <a:xfrm rot="7018065">
                <a:off x="-142978" y="1921291"/>
                <a:ext cx="949275" cy="1577284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7018065">
                <a:off x="-45665" y="1912137"/>
                <a:ext cx="894703" cy="1611253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7018065">
                <a:off x="710586" y="3008131"/>
                <a:ext cx="369724" cy="293122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7018065">
                <a:off x="26288" y="1891085"/>
                <a:ext cx="730647" cy="1461766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10718516" flipH="1">
              <a:off x="-847229" y="2380751"/>
              <a:ext cx="1864385" cy="1723498"/>
              <a:chOff x="-1181840" y="1435015"/>
              <a:chExt cx="1864421" cy="1723531"/>
            </a:xfrm>
          </p:grpSpPr>
          <p:sp>
            <p:nvSpPr>
              <p:cNvPr id="339" name="Google Shape;339;p8"/>
              <p:cNvSpPr/>
              <p:nvPr/>
            </p:nvSpPr>
            <p:spPr>
              <a:xfrm rot="7018065">
                <a:off x="-856508" y="1589854"/>
                <a:ext cx="1164422" cy="144426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 rot="7018065">
                <a:off x="-807037" y="1559505"/>
                <a:ext cx="1164398" cy="1443996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7018065">
                <a:off x="-77650" y="2737347"/>
                <a:ext cx="428383" cy="209953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rot="7018065">
                <a:off x="-731525" y="1533356"/>
                <a:ext cx="961945" cy="1237331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3" name="Google Shape;343;p8"/>
          <p:cNvGrpSpPr/>
          <p:nvPr/>
        </p:nvGrpSpPr>
        <p:grpSpPr>
          <a:xfrm flipH="1">
            <a:off x="4387263" y="-1242186"/>
            <a:ext cx="2485895" cy="2298041"/>
            <a:chOff x="-1181840" y="1435015"/>
            <a:chExt cx="1864421" cy="1723531"/>
          </a:xfrm>
        </p:grpSpPr>
        <p:sp>
          <p:nvSpPr>
            <p:cNvPr id="344" name="Google Shape;344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7200044">
            <a:off x="4729295" y="5501443"/>
            <a:ext cx="2485840" cy="2297991"/>
            <a:chOff x="-1181840" y="1435015"/>
            <a:chExt cx="1864421" cy="1723531"/>
          </a:xfrm>
        </p:grpSpPr>
        <p:sp>
          <p:nvSpPr>
            <p:cNvPr id="349" name="Google Shape;349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8"/>
          <p:cNvGrpSpPr/>
          <p:nvPr/>
        </p:nvGrpSpPr>
        <p:grpSpPr>
          <a:xfrm rot="610151" flipH="1">
            <a:off x="70785" y="-924030"/>
            <a:ext cx="3524496" cy="2844395"/>
            <a:chOff x="-729163" y="3851975"/>
            <a:chExt cx="2464103" cy="1988620"/>
          </a:xfrm>
        </p:grpSpPr>
        <p:sp>
          <p:nvSpPr>
            <p:cNvPr id="354" name="Google Shape;354;p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8"/>
          <p:cNvGrpSpPr/>
          <p:nvPr/>
        </p:nvGrpSpPr>
        <p:grpSpPr>
          <a:xfrm rot="-731256">
            <a:off x="10425075" y="3648825"/>
            <a:ext cx="2414493" cy="2495537"/>
            <a:chOff x="334100" y="971800"/>
            <a:chExt cx="1810984" cy="1871771"/>
          </a:xfrm>
        </p:grpSpPr>
        <p:sp>
          <p:nvSpPr>
            <p:cNvPr id="369" name="Google Shape;369;p8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372" name="Google Shape;372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4" name="Google Shape;374;p8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8"/>
          <p:cNvGrpSpPr/>
          <p:nvPr/>
        </p:nvGrpSpPr>
        <p:grpSpPr>
          <a:xfrm rot="-1946306">
            <a:off x="-591234" y="5337259"/>
            <a:ext cx="2436849" cy="2565005"/>
            <a:chOff x="1526600" y="450800"/>
            <a:chExt cx="4540675" cy="4779475"/>
          </a:xfrm>
        </p:grpSpPr>
        <p:sp>
          <p:nvSpPr>
            <p:cNvPr id="378" name="Google Shape;378;p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title"/>
          </p:nvPr>
        </p:nvSpPr>
        <p:spPr>
          <a:xfrm>
            <a:off x="2572984" y="1974184"/>
            <a:ext cx="7046000" cy="2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666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0140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6583757" y="-1352154"/>
            <a:ext cx="2471792" cy="2426695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768630" y="5437014"/>
            <a:ext cx="2436917" cy="2565077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774856" y="4828019"/>
            <a:ext cx="2572187" cy="2440845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9724591" y="5392873"/>
            <a:ext cx="3042492" cy="2387332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8754417" y="5338714"/>
            <a:ext cx="2414599" cy="2495647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8122896" y="-1062137"/>
            <a:ext cx="3369253" cy="2719109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848800" y="2095917"/>
            <a:ext cx="64944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2525400" y="3115267"/>
            <a:ext cx="71412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163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2784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466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3371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830923" y="5149823"/>
            <a:ext cx="2414701" cy="2495752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247576" y="-1027729"/>
            <a:ext cx="2284019" cy="3482937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10156366" y="5451665"/>
            <a:ext cx="2571924" cy="2440596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9675722" y="-968440"/>
            <a:ext cx="3524511" cy="2844407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3134800" y="778467"/>
            <a:ext cx="5922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64563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120203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412000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3676405" y="3764067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6594393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615079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9068764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8625164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0841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9648522" y="2820942"/>
            <a:ext cx="2919124" cy="2290529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7056399" y="4641033"/>
            <a:ext cx="2283688" cy="3482863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6555489" y="-681455"/>
            <a:ext cx="3286336" cy="2652192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10096863" y="41390"/>
            <a:ext cx="2725656" cy="2106717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10557657" y="4985999"/>
            <a:ext cx="2437328" cy="2565511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847701" y="2842805"/>
            <a:ext cx="4220000" cy="17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3311735" y="981727"/>
            <a:ext cx="1292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964135" y="4479105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6912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2173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47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881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4156200" y="4864317"/>
            <a:ext cx="3879600" cy="12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2558200" y="2151784"/>
            <a:ext cx="7075600" cy="19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5125000" y="788084"/>
            <a:ext cx="1942000" cy="90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759050" y="-468403"/>
            <a:ext cx="1740524" cy="179528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695868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960000" y="1979267"/>
            <a:ext cx="4692400" cy="22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7726910" y="2272962"/>
            <a:ext cx="2505033" cy="2384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2153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6096000" y="720000"/>
            <a:ext cx="51360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09724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71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81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62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03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47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64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8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909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44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089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2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49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770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45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440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69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372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9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21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211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755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91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762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061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201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42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01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002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9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74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27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788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31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98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0030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584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953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963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503281" y="1231724"/>
            <a:ext cx="3141897" cy="2465331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396046" y="-465989"/>
            <a:ext cx="2436812" cy="2564967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10113901" y="-177273"/>
            <a:ext cx="2802632" cy="2235164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826655" y="4769121"/>
            <a:ext cx="2895508" cy="338416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2622008" y="2702588"/>
            <a:ext cx="6948000" cy="26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960600" y="1292851"/>
            <a:ext cx="6270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6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10578329" y="2866856"/>
            <a:ext cx="2437596" cy="2565792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0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338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8"/>
          <p:cNvGrpSpPr/>
          <p:nvPr/>
        </p:nvGrpSpPr>
        <p:grpSpPr>
          <a:xfrm rot="-5400000">
            <a:off x="7905659" y="5595421"/>
            <a:ext cx="2485895" cy="2298041"/>
            <a:chOff x="-1181840" y="1435015"/>
            <a:chExt cx="1864421" cy="1723531"/>
          </a:xfrm>
        </p:grpSpPr>
        <p:sp>
          <p:nvSpPr>
            <p:cNvPr id="277" name="Google Shape;277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2207578">
            <a:off x="6271364" y="5433808"/>
            <a:ext cx="2053785" cy="3002307"/>
            <a:chOff x="-2055400" y="2385325"/>
            <a:chExt cx="1520600" cy="222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4579839">
            <a:off x="9583184" y="-1105467"/>
            <a:ext cx="2555341" cy="2750017"/>
            <a:chOff x="-700138" y="3808702"/>
            <a:chExt cx="1916655" cy="2062674"/>
          </a:xfrm>
        </p:grpSpPr>
        <p:sp>
          <p:nvSpPr>
            <p:cNvPr id="298" name="Google Shape;298;p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 rot="-1128775">
              <a:off x="358644" y="5086771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 rot="-1128775">
              <a:off x="-294085" y="4308425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 rot="-1128677">
              <a:off x="394277" y="5550608"/>
              <a:ext cx="125012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8"/>
          <p:cNvGrpSpPr/>
          <p:nvPr/>
        </p:nvGrpSpPr>
        <p:grpSpPr>
          <a:xfrm rot="8100000">
            <a:off x="5478489" y="-1521177"/>
            <a:ext cx="2053827" cy="3002367"/>
            <a:chOff x="-2055400" y="2385325"/>
            <a:chExt cx="1520600" cy="2222875"/>
          </a:xfrm>
        </p:grpSpPr>
        <p:grpSp>
          <p:nvGrpSpPr>
            <p:cNvPr id="308" name="Google Shape;308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09" name="Google Shape;30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2" name="Google Shape;322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8"/>
          <p:cNvGrpSpPr/>
          <p:nvPr/>
        </p:nvGrpSpPr>
        <p:grpSpPr>
          <a:xfrm rot="-618237" flipH="1">
            <a:off x="1035255" y="5822096"/>
            <a:ext cx="2983717" cy="2341213"/>
            <a:chOff x="-2415600" y="2986400"/>
            <a:chExt cx="1943075" cy="1524659"/>
          </a:xfrm>
        </p:grpSpPr>
        <p:sp>
          <p:nvSpPr>
            <p:cNvPr id="324" name="Google Shape;324;p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-1156521" y="2719806"/>
            <a:ext cx="3179412" cy="2781660"/>
            <a:chOff x="-867391" y="2039854"/>
            <a:chExt cx="2384559" cy="2086245"/>
          </a:xfrm>
        </p:grpSpPr>
        <p:grpSp>
          <p:nvGrpSpPr>
            <p:cNvPr id="333" name="Google Shape;333;p8"/>
            <p:cNvGrpSpPr/>
            <p:nvPr/>
          </p:nvGrpSpPr>
          <p:grpSpPr>
            <a:xfrm rot="-10337279" flipH="1">
              <a:off x="-487925" y="2160875"/>
              <a:ext cx="1908935" cy="1561796"/>
              <a:chOff x="-586370" y="1929070"/>
              <a:chExt cx="1908848" cy="1561725"/>
            </a:xfrm>
          </p:grpSpPr>
          <p:sp>
            <p:nvSpPr>
              <p:cNvPr id="334" name="Google Shape;334;p8"/>
              <p:cNvSpPr/>
              <p:nvPr/>
            </p:nvSpPr>
            <p:spPr>
              <a:xfrm rot="7018065">
                <a:off x="-142978" y="1921291"/>
                <a:ext cx="949275" cy="1577284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7018065">
                <a:off x="-45665" y="1912137"/>
                <a:ext cx="894703" cy="1611253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7018065">
                <a:off x="710586" y="3008131"/>
                <a:ext cx="369724" cy="293122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7018065">
                <a:off x="26288" y="1891085"/>
                <a:ext cx="730647" cy="1461766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10718516" flipH="1">
              <a:off x="-847229" y="2380751"/>
              <a:ext cx="1864385" cy="1723498"/>
              <a:chOff x="-1181840" y="1435015"/>
              <a:chExt cx="1864421" cy="1723531"/>
            </a:xfrm>
          </p:grpSpPr>
          <p:sp>
            <p:nvSpPr>
              <p:cNvPr id="339" name="Google Shape;339;p8"/>
              <p:cNvSpPr/>
              <p:nvPr/>
            </p:nvSpPr>
            <p:spPr>
              <a:xfrm rot="7018065">
                <a:off x="-856508" y="1589854"/>
                <a:ext cx="1164422" cy="144426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 rot="7018065">
                <a:off x="-807037" y="1559505"/>
                <a:ext cx="1164398" cy="1443996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7018065">
                <a:off x="-77650" y="2737347"/>
                <a:ext cx="428383" cy="209953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rot="7018065">
                <a:off x="-731525" y="1533356"/>
                <a:ext cx="961945" cy="1237331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3" name="Google Shape;343;p8"/>
          <p:cNvGrpSpPr/>
          <p:nvPr/>
        </p:nvGrpSpPr>
        <p:grpSpPr>
          <a:xfrm flipH="1">
            <a:off x="4387263" y="-1242186"/>
            <a:ext cx="2485895" cy="2298041"/>
            <a:chOff x="-1181840" y="1435015"/>
            <a:chExt cx="1864421" cy="1723531"/>
          </a:xfrm>
        </p:grpSpPr>
        <p:sp>
          <p:nvSpPr>
            <p:cNvPr id="344" name="Google Shape;344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7200044">
            <a:off x="4729295" y="5501443"/>
            <a:ext cx="2485840" cy="2297991"/>
            <a:chOff x="-1181840" y="1435015"/>
            <a:chExt cx="1864421" cy="1723531"/>
          </a:xfrm>
        </p:grpSpPr>
        <p:sp>
          <p:nvSpPr>
            <p:cNvPr id="349" name="Google Shape;349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8"/>
          <p:cNvGrpSpPr/>
          <p:nvPr/>
        </p:nvGrpSpPr>
        <p:grpSpPr>
          <a:xfrm rot="610151" flipH="1">
            <a:off x="70785" y="-924030"/>
            <a:ext cx="3524496" cy="2844395"/>
            <a:chOff x="-729163" y="3851975"/>
            <a:chExt cx="2464103" cy="1988620"/>
          </a:xfrm>
        </p:grpSpPr>
        <p:sp>
          <p:nvSpPr>
            <p:cNvPr id="354" name="Google Shape;354;p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8"/>
          <p:cNvGrpSpPr/>
          <p:nvPr/>
        </p:nvGrpSpPr>
        <p:grpSpPr>
          <a:xfrm rot="-731256">
            <a:off x="10425075" y="3648825"/>
            <a:ext cx="2414493" cy="2495537"/>
            <a:chOff x="334100" y="971800"/>
            <a:chExt cx="1810984" cy="1871771"/>
          </a:xfrm>
        </p:grpSpPr>
        <p:sp>
          <p:nvSpPr>
            <p:cNvPr id="369" name="Google Shape;369;p8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372" name="Google Shape;372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4" name="Google Shape;374;p8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8"/>
          <p:cNvGrpSpPr/>
          <p:nvPr/>
        </p:nvGrpSpPr>
        <p:grpSpPr>
          <a:xfrm rot="-1946306">
            <a:off x="-591234" y="5337259"/>
            <a:ext cx="2436849" cy="2565005"/>
            <a:chOff x="1526600" y="450800"/>
            <a:chExt cx="4540675" cy="4779475"/>
          </a:xfrm>
        </p:grpSpPr>
        <p:sp>
          <p:nvSpPr>
            <p:cNvPr id="378" name="Google Shape;378;p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title"/>
          </p:nvPr>
        </p:nvSpPr>
        <p:spPr>
          <a:xfrm>
            <a:off x="2572984" y="1974184"/>
            <a:ext cx="7046000" cy="2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666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610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6583757" y="-1352154"/>
            <a:ext cx="2471792" cy="2426695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768630" y="5437014"/>
            <a:ext cx="2436917" cy="2565077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774856" y="4828019"/>
            <a:ext cx="2572187" cy="2440845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9724591" y="5392873"/>
            <a:ext cx="3042492" cy="2387332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8754417" y="5338714"/>
            <a:ext cx="2414599" cy="2495647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8122896" y="-1062137"/>
            <a:ext cx="3369253" cy="2719109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848800" y="2095917"/>
            <a:ext cx="64944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2525400" y="3115267"/>
            <a:ext cx="71412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203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522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914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752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605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830923" y="5149823"/>
            <a:ext cx="2414701" cy="2495752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247576" y="-1027729"/>
            <a:ext cx="2284019" cy="3482937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10156366" y="5451665"/>
            <a:ext cx="2571924" cy="2440596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9675722" y="-968440"/>
            <a:ext cx="3524511" cy="2844407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3134800" y="778467"/>
            <a:ext cx="5922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64563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120203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412000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3676405" y="3764067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6594393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615079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9068764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8625164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7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9648522" y="2820942"/>
            <a:ext cx="2919124" cy="2290529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7056399" y="4641033"/>
            <a:ext cx="2283688" cy="3482863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6555489" y="-681455"/>
            <a:ext cx="3286336" cy="2652192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10096863" y="41390"/>
            <a:ext cx="2725656" cy="2106717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10557657" y="4985999"/>
            <a:ext cx="2437328" cy="2565511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847701" y="2842805"/>
            <a:ext cx="4220000" cy="17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3311735" y="981727"/>
            <a:ext cx="1292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964135" y="4479105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338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937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6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45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897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800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360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332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503281" y="1231724"/>
            <a:ext cx="3141897" cy="2465331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396046" y="-465989"/>
            <a:ext cx="2436812" cy="2564967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10113901" y="-177273"/>
            <a:ext cx="2802632" cy="2235164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826655" y="4769121"/>
            <a:ext cx="2895508" cy="338416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2622008" y="2702588"/>
            <a:ext cx="6948000" cy="26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960600" y="1292851"/>
            <a:ext cx="6270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6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10578329" y="2866856"/>
            <a:ext cx="2437596" cy="2565792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14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8"/>
          <p:cNvGrpSpPr/>
          <p:nvPr/>
        </p:nvGrpSpPr>
        <p:grpSpPr>
          <a:xfrm rot="-5400000">
            <a:off x="7905659" y="5595421"/>
            <a:ext cx="2485895" cy="2298041"/>
            <a:chOff x="-1181840" y="1435015"/>
            <a:chExt cx="1864421" cy="1723531"/>
          </a:xfrm>
        </p:grpSpPr>
        <p:sp>
          <p:nvSpPr>
            <p:cNvPr id="277" name="Google Shape;277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2207578">
            <a:off x="6271364" y="5433808"/>
            <a:ext cx="2053785" cy="3002307"/>
            <a:chOff x="-2055400" y="2385325"/>
            <a:chExt cx="1520600" cy="222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4579839">
            <a:off x="9583184" y="-1105467"/>
            <a:ext cx="2555341" cy="2750017"/>
            <a:chOff x="-700138" y="3808702"/>
            <a:chExt cx="1916655" cy="2062674"/>
          </a:xfrm>
        </p:grpSpPr>
        <p:sp>
          <p:nvSpPr>
            <p:cNvPr id="298" name="Google Shape;298;p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 rot="-1128775">
              <a:off x="358644" y="5086771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 rot="-1128775">
              <a:off x="-294085" y="4308425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 rot="-1128677">
              <a:off x="394277" y="5550608"/>
              <a:ext cx="125012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8"/>
          <p:cNvGrpSpPr/>
          <p:nvPr/>
        </p:nvGrpSpPr>
        <p:grpSpPr>
          <a:xfrm rot="8100000">
            <a:off x="5478489" y="-1521177"/>
            <a:ext cx="2053827" cy="3002367"/>
            <a:chOff x="-2055400" y="2385325"/>
            <a:chExt cx="1520600" cy="2222875"/>
          </a:xfrm>
        </p:grpSpPr>
        <p:grpSp>
          <p:nvGrpSpPr>
            <p:cNvPr id="308" name="Google Shape;308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09" name="Google Shape;30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2" name="Google Shape;322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8"/>
          <p:cNvGrpSpPr/>
          <p:nvPr/>
        </p:nvGrpSpPr>
        <p:grpSpPr>
          <a:xfrm rot="-618237" flipH="1">
            <a:off x="1035255" y="5822096"/>
            <a:ext cx="2983717" cy="2341213"/>
            <a:chOff x="-2415600" y="2986400"/>
            <a:chExt cx="1943075" cy="1524659"/>
          </a:xfrm>
        </p:grpSpPr>
        <p:sp>
          <p:nvSpPr>
            <p:cNvPr id="324" name="Google Shape;324;p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-1156521" y="2719806"/>
            <a:ext cx="3179412" cy="2781660"/>
            <a:chOff x="-867391" y="2039854"/>
            <a:chExt cx="2384559" cy="2086245"/>
          </a:xfrm>
        </p:grpSpPr>
        <p:grpSp>
          <p:nvGrpSpPr>
            <p:cNvPr id="333" name="Google Shape;333;p8"/>
            <p:cNvGrpSpPr/>
            <p:nvPr/>
          </p:nvGrpSpPr>
          <p:grpSpPr>
            <a:xfrm rot="-10337279" flipH="1">
              <a:off x="-487925" y="2160875"/>
              <a:ext cx="1908935" cy="1561796"/>
              <a:chOff x="-586370" y="1929070"/>
              <a:chExt cx="1908848" cy="1561725"/>
            </a:xfrm>
          </p:grpSpPr>
          <p:sp>
            <p:nvSpPr>
              <p:cNvPr id="334" name="Google Shape;334;p8"/>
              <p:cNvSpPr/>
              <p:nvPr/>
            </p:nvSpPr>
            <p:spPr>
              <a:xfrm rot="7018065">
                <a:off x="-142978" y="1921291"/>
                <a:ext cx="949275" cy="1577284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7018065">
                <a:off x="-45665" y="1912137"/>
                <a:ext cx="894703" cy="1611253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7018065">
                <a:off x="710586" y="3008131"/>
                <a:ext cx="369724" cy="293122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7018065">
                <a:off x="26288" y="1891085"/>
                <a:ext cx="730647" cy="1461766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10718516" flipH="1">
              <a:off x="-847229" y="2380751"/>
              <a:ext cx="1864385" cy="1723498"/>
              <a:chOff x="-1181840" y="1435015"/>
              <a:chExt cx="1864421" cy="1723531"/>
            </a:xfrm>
          </p:grpSpPr>
          <p:sp>
            <p:nvSpPr>
              <p:cNvPr id="339" name="Google Shape;339;p8"/>
              <p:cNvSpPr/>
              <p:nvPr/>
            </p:nvSpPr>
            <p:spPr>
              <a:xfrm rot="7018065">
                <a:off x="-856508" y="1589854"/>
                <a:ext cx="1164422" cy="144426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 rot="7018065">
                <a:off x="-807037" y="1559505"/>
                <a:ext cx="1164398" cy="1443996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7018065">
                <a:off x="-77650" y="2737347"/>
                <a:ext cx="428383" cy="209953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rot="7018065">
                <a:off x="-731525" y="1533356"/>
                <a:ext cx="961945" cy="1237331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3" name="Google Shape;343;p8"/>
          <p:cNvGrpSpPr/>
          <p:nvPr/>
        </p:nvGrpSpPr>
        <p:grpSpPr>
          <a:xfrm flipH="1">
            <a:off x="4387263" y="-1242186"/>
            <a:ext cx="2485895" cy="2298041"/>
            <a:chOff x="-1181840" y="1435015"/>
            <a:chExt cx="1864421" cy="1723531"/>
          </a:xfrm>
        </p:grpSpPr>
        <p:sp>
          <p:nvSpPr>
            <p:cNvPr id="344" name="Google Shape;344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7200044">
            <a:off x="4729295" y="5501443"/>
            <a:ext cx="2485840" cy="2297991"/>
            <a:chOff x="-1181840" y="1435015"/>
            <a:chExt cx="1864421" cy="1723531"/>
          </a:xfrm>
        </p:grpSpPr>
        <p:sp>
          <p:nvSpPr>
            <p:cNvPr id="349" name="Google Shape;349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8"/>
          <p:cNvGrpSpPr/>
          <p:nvPr/>
        </p:nvGrpSpPr>
        <p:grpSpPr>
          <a:xfrm rot="610151" flipH="1">
            <a:off x="70785" y="-924030"/>
            <a:ext cx="3524496" cy="2844395"/>
            <a:chOff x="-729163" y="3851975"/>
            <a:chExt cx="2464103" cy="1988620"/>
          </a:xfrm>
        </p:grpSpPr>
        <p:sp>
          <p:nvSpPr>
            <p:cNvPr id="354" name="Google Shape;354;p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8"/>
          <p:cNvGrpSpPr/>
          <p:nvPr/>
        </p:nvGrpSpPr>
        <p:grpSpPr>
          <a:xfrm rot="-731256">
            <a:off x="10425075" y="3648825"/>
            <a:ext cx="2414493" cy="2495537"/>
            <a:chOff x="334100" y="971800"/>
            <a:chExt cx="1810984" cy="1871771"/>
          </a:xfrm>
        </p:grpSpPr>
        <p:sp>
          <p:nvSpPr>
            <p:cNvPr id="369" name="Google Shape;369;p8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372" name="Google Shape;372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4" name="Google Shape;374;p8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8"/>
          <p:cNvGrpSpPr/>
          <p:nvPr/>
        </p:nvGrpSpPr>
        <p:grpSpPr>
          <a:xfrm rot="-1946306">
            <a:off x="-591234" y="5337259"/>
            <a:ext cx="2436849" cy="2565005"/>
            <a:chOff x="1526600" y="450800"/>
            <a:chExt cx="4540675" cy="4779475"/>
          </a:xfrm>
        </p:grpSpPr>
        <p:sp>
          <p:nvSpPr>
            <p:cNvPr id="378" name="Google Shape;378;p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title"/>
          </p:nvPr>
        </p:nvSpPr>
        <p:spPr>
          <a:xfrm>
            <a:off x="2572984" y="1974184"/>
            <a:ext cx="7046000" cy="2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666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285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6583757" y="-1352154"/>
            <a:ext cx="2471792" cy="2426695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768630" y="5437014"/>
            <a:ext cx="2436917" cy="2565077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774856" y="4828019"/>
            <a:ext cx="2572187" cy="2440845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9724591" y="5392873"/>
            <a:ext cx="3042492" cy="2387332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8754417" y="5338714"/>
            <a:ext cx="2414599" cy="2495647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8122896" y="-1062137"/>
            <a:ext cx="3369253" cy="2719109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848800" y="2095917"/>
            <a:ext cx="64944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2525400" y="3115267"/>
            <a:ext cx="71412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597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048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4040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79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87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707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830923" y="5149823"/>
            <a:ext cx="2414701" cy="2495752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247576" y="-1027729"/>
            <a:ext cx="2284019" cy="3482937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10156366" y="5451665"/>
            <a:ext cx="2571924" cy="2440596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9675722" y="-968440"/>
            <a:ext cx="3524511" cy="2844407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3134800" y="778467"/>
            <a:ext cx="5922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64563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120203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412000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3676405" y="3764067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6594393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615079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9068764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8625164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321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9648522" y="2820942"/>
            <a:ext cx="2919124" cy="2290529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7056399" y="4641033"/>
            <a:ext cx="2283688" cy="3482863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6555489" y="-681455"/>
            <a:ext cx="3286336" cy="2652192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10096863" y="41390"/>
            <a:ext cx="2725656" cy="2106717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10557657" y="4985999"/>
            <a:ext cx="2437328" cy="2565511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847701" y="2842805"/>
            <a:ext cx="4220000" cy="17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3311735" y="981727"/>
            <a:ext cx="1292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964135" y="4479105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550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392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383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102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9933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9829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06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503281" y="1231724"/>
            <a:ext cx="3141897" cy="2465331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396046" y="-465989"/>
            <a:ext cx="2436812" cy="2564967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10113901" y="-177273"/>
            <a:ext cx="2802632" cy="2235164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826655" y="4769121"/>
            <a:ext cx="2895508" cy="338416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2622008" y="2702588"/>
            <a:ext cx="6948000" cy="26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960600" y="1292851"/>
            <a:ext cx="6270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6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10578329" y="2866856"/>
            <a:ext cx="2437596" cy="2565792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9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222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8"/>
          <p:cNvGrpSpPr/>
          <p:nvPr/>
        </p:nvGrpSpPr>
        <p:grpSpPr>
          <a:xfrm rot="-5400000">
            <a:off x="7905659" y="5595421"/>
            <a:ext cx="2485895" cy="2298041"/>
            <a:chOff x="-1181840" y="1435015"/>
            <a:chExt cx="1864421" cy="1723531"/>
          </a:xfrm>
        </p:grpSpPr>
        <p:sp>
          <p:nvSpPr>
            <p:cNvPr id="277" name="Google Shape;277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2207578">
            <a:off x="6271364" y="5433808"/>
            <a:ext cx="2053785" cy="3002307"/>
            <a:chOff x="-2055400" y="2385325"/>
            <a:chExt cx="1520600" cy="222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4579839">
            <a:off x="9583184" y="-1105467"/>
            <a:ext cx="2555341" cy="2750017"/>
            <a:chOff x="-700138" y="3808702"/>
            <a:chExt cx="1916655" cy="2062674"/>
          </a:xfrm>
        </p:grpSpPr>
        <p:sp>
          <p:nvSpPr>
            <p:cNvPr id="298" name="Google Shape;298;p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 rot="-1128775">
              <a:off x="358644" y="5086771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 rot="-1128775">
              <a:off x="-294085" y="4308425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 rot="-1128677">
              <a:off x="394277" y="5550608"/>
              <a:ext cx="125012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8"/>
          <p:cNvGrpSpPr/>
          <p:nvPr/>
        </p:nvGrpSpPr>
        <p:grpSpPr>
          <a:xfrm rot="8100000">
            <a:off x="5478489" y="-1521177"/>
            <a:ext cx="2053827" cy="3002367"/>
            <a:chOff x="-2055400" y="2385325"/>
            <a:chExt cx="1520600" cy="2222875"/>
          </a:xfrm>
        </p:grpSpPr>
        <p:grpSp>
          <p:nvGrpSpPr>
            <p:cNvPr id="308" name="Google Shape;308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09" name="Google Shape;30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2" name="Google Shape;322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8"/>
          <p:cNvGrpSpPr/>
          <p:nvPr/>
        </p:nvGrpSpPr>
        <p:grpSpPr>
          <a:xfrm rot="-618237" flipH="1">
            <a:off x="1035255" y="5822096"/>
            <a:ext cx="2983717" cy="2341213"/>
            <a:chOff x="-2415600" y="2986400"/>
            <a:chExt cx="1943075" cy="1524659"/>
          </a:xfrm>
        </p:grpSpPr>
        <p:sp>
          <p:nvSpPr>
            <p:cNvPr id="324" name="Google Shape;324;p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-1156521" y="2719806"/>
            <a:ext cx="3179412" cy="2781660"/>
            <a:chOff x="-867391" y="2039854"/>
            <a:chExt cx="2384559" cy="2086245"/>
          </a:xfrm>
        </p:grpSpPr>
        <p:grpSp>
          <p:nvGrpSpPr>
            <p:cNvPr id="333" name="Google Shape;333;p8"/>
            <p:cNvGrpSpPr/>
            <p:nvPr/>
          </p:nvGrpSpPr>
          <p:grpSpPr>
            <a:xfrm rot="-10337279" flipH="1">
              <a:off x="-487925" y="2160875"/>
              <a:ext cx="1908935" cy="1561796"/>
              <a:chOff x="-586370" y="1929070"/>
              <a:chExt cx="1908848" cy="1561725"/>
            </a:xfrm>
          </p:grpSpPr>
          <p:sp>
            <p:nvSpPr>
              <p:cNvPr id="334" name="Google Shape;334;p8"/>
              <p:cNvSpPr/>
              <p:nvPr/>
            </p:nvSpPr>
            <p:spPr>
              <a:xfrm rot="7018065">
                <a:off x="-142978" y="1921291"/>
                <a:ext cx="949275" cy="1577284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7018065">
                <a:off x="-45665" y="1912137"/>
                <a:ext cx="894703" cy="1611253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7018065">
                <a:off x="710586" y="3008131"/>
                <a:ext cx="369724" cy="293122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7018065">
                <a:off x="26288" y="1891085"/>
                <a:ext cx="730647" cy="1461766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10718516" flipH="1">
              <a:off x="-847229" y="2380751"/>
              <a:ext cx="1864385" cy="1723498"/>
              <a:chOff x="-1181840" y="1435015"/>
              <a:chExt cx="1864421" cy="1723531"/>
            </a:xfrm>
          </p:grpSpPr>
          <p:sp>
            <p:nvSpPr>
              <p:cNvPr id="339" name="Google Shape;339;p8"/>
              <p:cNvSpPr/>
              <p:nvPr/>
            </p:nvSpPr>
            <p:spPr>
              <a:xfrm rot="7018065">
                <a:off x="-856508" y="1589854"/>
                <a:ext cx="1164422" cy="144426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 rot="7018065">
                <a:off x="-807037" y="1559505"/>
                <a:ext cx="1164398" cy="1443996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7018065">
                <a:off x="-77650" y="2737347"/>
                <a:ext cx="428383" cy="209953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rot="7018065">
                <a:off x="-731525" y="1533356"/>
                <a:ext cx="961945" cy="1237331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3" name="Google Shape;343;p8"/>
          <p:cNvGrpSpPr/>
          <p:nvPr/>
        </p:nvGrpSpPr>
        <p:grpSpPr>
          <a:xfrm flipH="1">
            <a:off x="4387263" y="-1242186"/>
            <a:ext cx="2485895" cy="2298041"/>
            <a:chOff x="-1181840" y="1435015"/>
            <a:chExt cx="1864421" cy="1723531"/>
          </a:xfrm>
        </p:grpSpPr>
        <p:sp>
          <p:nvSpPr>
            <p:cNvPr id="344" name="Google Shape;344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7200044">
            <a:off x="4729295" y="5501443"/>
            <a:ext cx="2485840" cy="2297991"/>
            <a:chOff x="-1181840" y="1435015"/>
            <a:chExt cx="1864421" cy="1723531"/>
          </a:xfrm>
        </p:grpSpPr>
        <p:sp>
          <p:nvSpPr>
            <p:cNvPr id="349" name="Google Shape;349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8"/>
          <p:cNvGrpSpPr/>
          <p:nvPr/>
        </p:nvGrpSpPr>
        <p:grpSpPr>
          <a:xfrm rot="610151" flipH="1">
            <a:off x="70785" y="-924030"/>
            <a:ext cx="3524496" cy="2844395"/>
            <a:chOff x="-729163" y="3851975"/>
            <a:chExt cx="2464103" cy="1988620"/>
          </a:xfrm>
        </p:grpSpPr>
        <p:sp>
          <p:nvSpPr>
            <p:cNvPr id="354" name="Google Shape;354;p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8"/>
          <p:cNvGrpSpPr/>
          <p:nvPr/>
        </p:nvGrpSpPr>
        <p:grpSpPr>
          <a:xfrm rot="-731256">
            <a:off x="10425075" y="3648825"/>
            <a:ext cx="2414493" cy="2495537"/>
            <a:chOff x="334100" y="971800"/>
            <a:chExt cx="1810984" cy="1871771"/>
          </a:xfrm>
        </p:grpSpPr>
        <p:sp>
          <p:nvSpPr>
            <p:cNvPr id="369" name="Google Shape;369;p8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372" name="Google Shape;372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4" name="Google Shape;374;p8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8"/>
          <p:cNvGrpSpPr/>
          <p:nvPr/>
        </p:nvGrpSpPr>
        <p:grpSpPr>
          <a:xfrm rot="-1946306">
            <a:off x="-591234" y="5337259"/>
            <a:ext cx="2436849" cy="2565005"/>
            <a:chOff x="1526600" y="450800"/>
            <a:chExt cx="4540675" cy="4779475"/>
          </a:xfrm>
        </p:grpSpPr>
        <p:sp>
          <p:nvSpPr>
            <p:cNvPr id="378" name="Google Shape;378;p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title"/>
          </p:nvPr>
        </p:nvSpPr>
        <p:spPr>
          <a:xfrm>
            <a:off x="2572984" y="1974184"/>
            <a:ext cx="7046000" cy="2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666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1216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6583757" y="-1352154"/>
            <a:ext cx="2471792" cy="2426695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768630" y="5437014"/>
            <a:ext cx="2436917" cy="2565077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774856" y="4828019"/>
            <a:ext cx="2572187" cy="2440845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9724591" y="5392873"/>
            <a:ext cx="3042492" cy="2387332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8754417" y="5338714"/>
            <a:ext cx="2414599" cy="2495647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8122896" y="-1062137"/>
            <a:ext cx="3369253" cy="2719109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848800" y="2095917"/>
            <a:ext cx="64944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2525400" y="3115267"/>
            <a:ext cx="71412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6154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7312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2886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0729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8767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830923" y="5149823"/>
            <a:ext cx="2414701" cy="2495752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247576" y="-1027729"/>
            <a:ext cx="2284019" cy="3482937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10156366" y="5451665"/>
            <a:ext cx="2571924" cy="2440596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9675722" y="-968440"/>
            <a:ext cx="3524511" cy="2844407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3134800" y="778467"/>
            <a:ext cx="5922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64563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120203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4120005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3676405" y="3764067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6594393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6150793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9068764" y="3133133"/>
            <a:ext cx="1477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8625164" y="3764068"/>
            <a:ext cx="2364800" cy="10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585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9648522" y="2820942"/>
            <a:ext cx="2919124" cy="2290529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7056399" y="4641033"/>
            <a:ext cx="2283688" cy="3482863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6555489" y="-681455"/>
            <a:ext cx="3286336" cy="2652192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10096863" y="41390"/>
            <a:ext cx="2725656" cy="2106717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10557657" y="4985999"/>
            <a:ext cx="2437328" cy="2565511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847701" y="2842805"/>
            <a:ext cx="4220000" cy="17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3311735" y="981727"/>
            <a:ext cx="1292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964135" y="4479105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093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46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43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364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DA25-CF20-45DD-A276-CA4FA98A361F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E2F2-102A-44FA-8536-557707AA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324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2612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23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6806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7094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503281" y="1231724"/>
            <a:ext cx="3141897" cy="2465331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396046" y="-465989"/>
            <a:ext cx="2436812" cy="2564967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10113901" y="-177273"/>
            <a:ext cx="2802632" cy="2235164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826655" y="4769121"/>
            <a:ext cx="2895508" cy="338416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2622008" y="2702588"/>
            <a:ext cx="6948000" cy="26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960600" y="1292851"/>
            <a:ext cx="6270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6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10578329" y="2866856"/>
            <a:ext cx="2437596" cy="2565792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5980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8"/>
          <p:cNvGrpSpPr/>
          <p:nvPr/>
        </p:nvGrpSpPr>
        <p:grpSpPr>
          <a:xfrm rot="-5400000">
            <a:off x="7905659" y="5595421"/>
            <a:ext cx="2485895" cy="2298041"/>
            <a:chOff x="-1181840" y="1435015"/>
            <a:chExt cx="1864421" cy="1723531"/>
          </a:xfrm>
        </p:grpSpPr>
        <p:sp>
          <p:nvSpPr>
            <p:cNvPr id="277" name="Google Shape;277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2207578">
            <a:off x="6271364" y="5433808"/>
            <a:ext cx="2053785" cy="3002307"/>
            <a:chOff x="-2055400" y="2385325"/>
            <a:chExt cx="1520600" cy="222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4579839">
            <a:off x="9583184" y="-1105467"/>
            <a:ext cx="2555341" cy="2750017"/>
            <a:chOff x="-700138" y="3808702"/>
            <a:chExt cx="1916655" cy="2062674"/>
          </a:xfrm>
        </p:grpSpPr>
        <p:sp>
          <p:nvSpPr>
            <p:cNvPr id="298" name="Google Shape;298;p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 rot="-1128775">
              <a:off x="358644" y="5086771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 rot="-1128775">
              <a:off x="-294085" y="4308425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 rot="-1128677">
              <a:off x="394277" y="5550608"/>
              <a:ext cx="125012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8"/>
          <p:cNvGrpSpPr/>
          <p:nvPr/>
        </p:nvGrpSpPr>
        <p:grpSpPr>
          <a:xfrm rot="8100000">
            <a:off x="5478489" y="-1521177"/>
            <a:ext cx="2053827" cy="3002367"/>
            <a:chOff x="-2055400" y="2385325"/>
            <a:chExt cx="1520600" cy="2222875"/>
          </a:xfrm>
        </p:grpSpPr>
        <p:grpSp>
          <p:nvGrpSpPr>
            <p:cNvPr id="308" name="Google Shape;308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09" name="Google Shape;30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2" name="Google Shape;322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8"/>
          <p:cNvGrpSpPr/>
          <p:nvPr/>
        </p:nvGrpSpPr>
        <p:grpSpPr>
          <a:xfrm rot="-618237" flipH="1">
            <a:off x="1035255" y="5822096"/>
            <a:ext cx="2983717" cy="2341213"/>
            <a:chOff x="-2415600" y="2986400"/>
            <a:chExt cx="1943075" cy="1524659"/>
          </a:xfrm>
        </p:grpSpPr>
        <p:sp>
          <p:nvSpPr>
            <p:cNvPr id="324" name="Google Shape;324;p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-1156521" y="2719806"/>
            <a:ext cx="3179412" cy="2781660"/>
            <a:chOff x="-867391" y="2039854"/>
            <a:chExt cx="2384559" cy="2086245"/>
          </a:xfrm>
        </p:grpSpPr>
        <p:grpSp>
          <p:nvGrpSpPr>
            <p:cNvPr id="333" name="Google Shape;333;p8"/>
            <p:cNvGrpSpPr/>
            <p:nvPr/>
          </p:nvGrpSpPr>
          <p:grpSpPr>
            <a:xfrm rot="-10337279" flipH="1">
              <a:off x="-487925" y="2160875"/>
              <a:ext cx="1908935" cy="1561796"/>
              <a:chOff x="-586370" y="1929070"/>
              <a:chExt cx="1908848" cy="1561725"/>
            </a:xfrm>
          </p:grpSpPr>
          <p:sp>
            <p:nvSpPr>
              <p:cNvPr id="334" name="Google Shape;334;p8"/>
              <p:cNvSpPr/>
              <p:nvPr/>
            </p:nvSpPr>
            <p:spPr>
              <a:xfrm rot="7018065">
                <a:off x="-142978" y="1921291"/>
                <a:ext cx="949275" cy="1577284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7018065">
                <a:off x="-45665" y="1912137"/>
                <a:ext cx="894703" cy="1611253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7018065">
                <a:off x="710586" y="3008131"/>
                <a:ext cx="369724" cy="293122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7018065">
                <a:off x="26288" y="1891085"/>
                <a:ext cx="730647" cy="1461766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10718516" flipH="1">
              <a:off x="-847229" y="2380751"/>
              <a:ext cx="1864385" cy="1723498"/>
              <a:chOff x="-1181840" y="1435015"/>
              <a:chExt cx="1864421" cy="1723531"/>
            </a:xfrm>
          </p:grpSpPr>
          <p:sp>
            <p:nvSpPr>
              <p:cNvPr id="339" name="Google Shape;339;p8"/>
              <p:cNvSpPr/>
              <p:nvPr/>
            </p:nvSpPr>
            <p:spPr>
              <a:xfrm rot="7018065">
                <a:off x="-856508" y="1589854"/>
                <a:ext cx="1164422" cy="144426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 rot="7018065">
                <a:off x="-807037" y="1559505"/>
                <a:ext cx="1164398" cy="1443996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7018065">
                <a:off x="-77650" y="2737347"/>
                <a:ext cx="428383" cy="209953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rot="7018065">
                <a:off x="-731525" y="1533356"/>
                <a:ext cx="961945" cy="1237331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3" name="Google Shape;343;p8"/>
          <p:cNvGrpSpPr/>
          <p:nvPr/>
        </p:nvGrpSpPr>
        <p:grpSpPr>
          <a:xfrm flipH="1">
            <a:off x="4387263" y="-1242186"/>
            <a:ext cx="2485895" cy="2298041"/>
            <a:chOff x="-1181840" y="1435015"/>
            <a:chExt cx="1864421" cy="1723531"/>
          </a:xfrm>
        </p:grpSpPr>
        <p:sp>
          <p:nvSpPr>
            <p:cNvPr id="344" name="Google Shape;344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7200044">
            <a:off x="4729295" y="5501443"/>
            <a:ext cx="2485840" cy="2297991"/>
            <a:chOff x="-1181840" y="1435015"/>
            <a:chExt cx="1864421" cy="1723531"/>
          </a:xfrm>
        </p:grpSpPr>
        <p:sp>
          <p:nvSpPr>
            <p:cNvPr id="349" name="Google Shape;349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8"/>
          <p:cNvGrpSpPr/>
          <p:nvPr/>
        </p:nvGrpSpPr>
        <p:grpSpPr>
          <a:xfrm rot="610151" flipH="1">
            <a:off x="70785" y="-924030"/>
            <a:ext cx="3524496" cy="2844395"/>
            <a:chOff x="-729163" y="3851975"/>
            <a:chExt cx="2464103" cy="1988620"/>
          </a:xfrm>
        </p:grpSpPr>
        <p:sp>
          <p:nvSpPr>
            <p:cNvPr id="354" name="Google Shape;354;p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8"/>
          <p:cNvGrpSpPr/>
          <p:nvPr/>
        </p:nvGrpSpPr>
        <p:grpSpPr>
          <a:xfrm rot="-731256">
            <a:off x="10425075" y="3648825"/>
            <a:ext cx="2414493" cy="2495537"/>
            <a:chOff x="334100" y="971800"/>
            <a:chExt cx="1810984" cy="1871771"/>
          </a:xfrm>
        </p:grpSpPr>
        <p:sp>
          <p:nvSpPr>
            <p:cNvPr id="369" name="Google Shape;369;p8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372" name="Google Shape;372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4" name="Google Shape;374;p8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8"/>
          <p:cNvGrpSpPr/>
          <p:nvPr/>
        </p:nvGrpSpPr>
        <p:grpSpPr>
          <a:xfrm rot="-1946306">
            <a:off x="-591234" y="5337259"/>
            <a:ext cx="2436849" cy="2565005"/>
            <a:chOff x="1526600" y="450800"/>
            <a:chExt cx="4540675" cy="4779475"/>
          </a:xfrm>
        </p:grpSpPr>
        <p:sp>
          <p:nvSpPr>
            <p:cNvPr id="378" name="Google Shape;378;p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title"/>
          </p:nvPr>
        </p:nvSpPr>
        <p:spPr>
          <a:xfrm>
            <a:off x="2572984" y="1974184"/>
            <a:ext cx="7046000" cy="2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666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6463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6583757" y="-1352154"/>
            <a:ext cx="2471792" cy="2426695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768630" y="5437014"/>
            <a:ext cx="2436917" cy="2565077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774856" y="4828019"/>
            <a:ext cx="2572187" cy="2440845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9724591" y="5392873"/>
            <a:ext cx="3042492" cy="2387332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8754417" y="5338714"/>
            <a:ext cx="2414599" cy="2495647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8122896" y="-1062137"/>
            <a:ext cx="3369253" cy="2719109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848800" y="2095917"/>
            <a:ext cx="64944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2525400" y="3115267"/>
            <a:ext cx="71412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7289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72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41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1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0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665EA-4190-4B26-94CF-11C0666546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E094B-4BC8-4851-99F7-361ECCD28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240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6890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752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94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9413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9204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944" r:id="rId15"/>
    <p:sldLayoutId id="2147483945" r:id="rId16"/>
    <p:sldLayoutId id="214748394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0" y="4483803"/>
            <a:ext cx="12192000" cy="2729499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 rot="2001075" flipV="1">
            <a:off x="920987" y="4522864"/>
            <a:ext cx="45719" cy="314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4" name="星形: 四角 13"/>
          <p:cNvSpPr/>
          <p:nvPr/>
        </p:nvSpPr>
        <p:spPr>
          <a:xfrm>
            <a:off x="8289290" y="1368520"/>
            <a:ext cx="390525" cy="390525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5" name="星形: 四角 14"/>
          <p:cNvSpPr/>
          <p:nvPr/>
        </p:nvSpPr>
        <p:spPr>
          <a:xfrm>
            <a:off x="6475554" y="3270126"/>
            <a:ext cx="187297" cy="187297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6" name="星形: 四角 15"/>
          <p:cNvSpPr/>
          <p:nvPr/>
        </p:nvSpPr>
        <p:spPr>
          <a:xfrm>
            <a:off x="2936675" y="4215936"/>
            <a:ext cx="187297" cy="187297"/>
          </a:xfrm>
          <a:prstGeom prst="star4">
            <a:avLst/>
          </a:prstGeom>
          <a:solidFill>
            <a:srgbClr val="89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7" name="矩形: 圆角 16"/>
          <p:cNvSpPr/>
          <p:nvPr/>
        </p:nvSpPr>
        <p:spPr>
          <a:xfrm rot="18309216" flipV="1">
            <a:off x="2687921" y="2137161"/>
            <a:ext cx="47247" cy="3248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24419" y="55378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主题班会</a:t>
            </a:r>
          </a:p>
        </p:txBody>
      </p:sp>
      <p:sp>
        <p:nvSpPr>
          <p:cNvPr id="20" name="矩形: 圆角 19"/>
          <p:cNvSpPr/>
          <p:nvPr/>
        </p:nvSpPr>
        <p:spPr>
          <a:xfrm rot="18309216" flipV="1">
            <a:off x="2022818" y="4715940"/>
            <a:ext cx="47247" cy="3248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5" name="矩形: 圆角 24"/>
          <p:cNvSpPr/>
          <p:nvPr/>
        </p:nvSpPr>
        <p:spPr>
          <a:xfrm rot="20347536" flipV="1">
            <a:off x="10501697" y="762396"/>
            <a:ext cx="45719" cy="314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7" name="星形: 四角 26"/>
          <p:cNvSpPr/>
          <p:nvPr/>
        </p:nvSpPr>
        <p:spPr>
          <a:xfrm>
            <a:off x="8468507" y="3737976"/>
            <a:ext cx="390525" cy="390525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8" name="星形: 四角 27"/>
          <p:cNvSpPr/>
          <p:nvPr/>
        </p:nvSpPr>
        <p:spPr>
          <a:xfrm>
            <a:off x="5813650" y="416700"/>
            <a:ext cx="260799" cy="260799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34" name="星形: 四角 33">
            <a:extLst>
              <a:ext uri="{FF2B5EF4-FFF2-40B4-BE49-F238E27FC236}">
                <a16:creationId xmlns:a16="http://schemas.microsoft.com/office/drawing/2014/main" id="{5114216D-D55D-436E-8F8C-708CAA41D814}"/>
              </a:ext>
            </a:extLst>
          </p:cNvPr>
          <p:cNvSpPr/>
          <p:nvPr/>
        </p:nvSpPr>
        <p:spPr>
          <a:xfrm>
            <a:off x="8190110" y="366422"/>
            <a:ext cx="260799" cy="260799"/>
          </a:xfrm>
          <a:prstGeom prst="star4">
            <a:avLst/>
          </a:prstGeom>
          <a:solidFill>
            <a:srgbClr val="89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A5745-9D7D-0760-92C6-9451F69FDEBE}"/>
              </a:ext>
            </a:extLst>
          </p:cNvPr>
          <p:cNvSpPr txBox="1"/>
          <p:nvPr/>
        </p:nvSpPr>
        <p:spPr>
          <a:xfrm>
            <a:off x="2594051" y="485235"/>
            <a:ext cx="5856858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TIẾT :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F42EDB-B531-74F5-D29A-0BF45F06696F}"/>
              </a:ext>
            </a:extLst>
          </p:cNvPr>
          <p:cNvSpPr txBox="1"/>
          <p:nvPr/>
        </p:nvSpPr>
        <p:spPr>
          <a:xfrm>
            <a:off x="3106163" y="1911242"/>
            <a:ext cx="6159910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NGHỊ LUẬN VỀ MỘT VẤN ĐỀ XÃ HỘI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58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 animBg="1"/>
      <p:bldP spid="25" grpId="0" animBg="1"/>
      <p:bldP spid="27" grpId="0" animBg="1"/>
      <p:bldP spid="28" grpId="0" animBg="1"/>
      <p:bldP spid="34" grpId="0" animBg="1"/>
      <p:bldP spid="29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42"/>
          <p:cNvSpPr/>
          <p:nvPr/>
        </p:nvSpPr>
        <p:spPr>
          <a:xfrm>
            <a:off x="2217434" y="234087"/>
            <a:ext cx="7223767" cy="11341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279433" y="897467"/>
            <a:ext cx="6690400" cy="2504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</a:br>
            <a:endParaRPr lang="vi-VN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65450"/>
              </p:ext>
            </p:extLst>
          </p:nvPr>
        </p:nvGraphicFramePr>
        <p:xfrm>
          <a:off x="1217341" y="1811327"/>
          <a:ext cx="9757318" cy="4184013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2899318">
                  <a:extLst>
                    <a:ext uri="{9D8B030D-6E8A-4147-A177-3AD203B41FA5}">
                      <a16:colId xmlns:a16="http://schemas.microsoft.com/office/drawing/2014/main" val="52453282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3642607222"/>
                    </a:ext>
                  </a:extLst>
                </a:gridCol>
              </a:tblGrid>
              <a:tr h="91007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1.Vấn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95231"/>
                  </a:ext>
                </a:extLst>
              </a:tr>
              <a:tr h="3239133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LĐ1:  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nghĩa của từ lắng nghe</a:t>
                      </a:r>
                    </a:p>
                    <a:p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LĐ2: 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 về việc lắng nghe những nỗi buồn vui của con người</a:t>
                      </a:r>
                    </a:p>
                    <a:p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LĐ3: 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 về việc lắng nghe tiếng nói của thiên nhiên qua trải nghiệm</a:t>
                      </a:r>
                    </a:p>
                    <a:p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LĐ4: 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bác ý kiến trái chiều</a:t>
                      </a:r>
                    </a:p>
                    <a:p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LĐ5: 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 về ý nghĩa của việc lắng nghe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2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F9AD-3CFF-5ABB-2686-4A89D8F1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200" y="330200"/>
            <a:ext cx="6907600" cy="989067"/>
          </a:xfrm>
        </p:spPr>
        <p:txBody>
          <a:bodyPr/>
          <a:lstStyle/>
          <a:p>
            <a:r>
              <a:rPr lang="en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br>
              <a:rPr lang="en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5 phút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93281-8142-4830-3B8B-F1E2B3C05A9C}"/>
              </a:ext>
            </a:extLst>
          </p:cNvPr>
          <p:cNvSpPr txBox="1"/>
          <p:nvPr/>
        </p:nvSpPr>
        <p:spPr>
          <a:xfrm>
            <a:off x="1143000" y="1815237"/>
            <a:ext cx="990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5 nhóm </a:t>
            </a: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Mỗi nhóm sẽ phụ trách tìm luận cứ của một luận điểm trong văn bản mẫu.</a:t>
            </a:r>
          </a:p>
          <a:p>
            <a:pPr>
              <a:buFontTx/>
              <a:buChar char="-"/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kiến sản phẩm: Phiếu học tập trình bày trên giấy khổ lớn.</a:t>
            </a:r>
          </a:p>
          <a:p>
            <a:pPr>
              <a:buFontTx/>
              <a:buChar char="-"/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cử 1 đại diện lên trình bày bài tập</a:t>
            </a:r>
            <a:endParaRPr lang="en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536290"/>
              </p:ext>
            </p:extLst>
          </p:nvPr>
        </p:nvGraphicFramePr>
        <p:xfrm>
          <a:off x="1227873" y="384313"/>
          <a:ext cx="10460544" cy="5766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06">
                  <a:extLst>
                    <a:ext uri="{9D8B030D-6E8A-4147-A177-3AD203B41FA5}">
                      <a16:colId xmlns:a16="http://schemas.microsoft.com/office/drawing/2014/main" val="2058358789"/>
                    </a:ext>
                  </a:extLst>
                </a:gridCol>
                <a:gridCol w="7901538">
                  <a:extLst>
                    <a:ext uri="{9D8B030D-6E8A-4147-A177-3AD203B41FA5}">
                      <a16:colId xmlns:a16="http://schemas.microsoft.com/office/drawing/2014/main" val="4130745904"/>
                    </a:ext>
                  </a:extLst>
                </a:gridCol>
              </a:tblGrid>
              <a:tr h="56384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ĐIỂM 1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CỨ, LÍ LẼ, BẰNG CHỨNG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41011"/>
                  </a:ext>
                </a:extLst>
              </a:tr>
              <a:tr h="5202728">
                <a:tc>
                  <a:txBody>
                    <a:bodyPr/>
                    <a:lstStyle/>
                    <a:p>
                      <a:pPr algn="l"/>
                      <a:r>
                        <a:rPr lang="vi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của từ “Lắng nghe”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3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-LC1:  Lắng nghe trước hết thể hiện sự tập trung tiếp nhận âm thanh từ bên ngoài.</a:t>
                      </a:r>
                    </a:p>
                    <a:p>
                      <a:r>
                        <a:rPr lang="vi-VN" sz="3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- LC2: Lắng nghe còn có nghĩa là thấu hiểu, đồng cảm.</a:t>
                      </a:r>
                    </a:p>
                    <a:p>
                      <a:r>
                        <a:rPr lang="vi-VN" sz="3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- LC3: Biết lắng nghe có nghĩa là có khả năng sẻ chia với những nghĩ suy, tâm tư khát vọng của người khác…</a:t>
                      </a:r>
                    </a:p>
                    <a:p>
                      <a:endParaRPr lang="vi-VN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27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84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13388"/>
              </p:ext>
            </p:extLst>
          </p:nvPr>
        </p:nvGraphicFramePr>
        <p:xfrm>
          <a:off x="874643" y="181583"/>
          <a:ext cx="10827026" cy="644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017">
                  <a:extLst>
                    <a:ext uri="{9D8B030D-6E8A-4147-A177-3AD203B41FA5}">
                      <a16:colId xmlns:a16="http://schemas.microsoft.com/office/drawing/2014/main" val="2058358789"/>
                    </a:ext>
                  </a:extLst>
                </a:gridCol>
                <a:gridCol w="8175009">
                  <a:extLst>
                    <a:ext uri="{9D8B030D-6E8A-4147-A177-3AD203B41FA5}">
                      <a16:colId xmlns:a16="http://schemas.microsoft.com/office/drawing/2014/main" val="4130745904"/>
                    </a:ext>
                  </a:extLst>
                </a:gridCol>
              </a:tblGrid>
              <a:tr h="79332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ĐIỂM 2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CỨ, LÍ LẼ, BẰNG CHỨNG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41011"/>
                  </a:ext>
                </a:extLst>
              </a:tr>
              <a:tr h="5651182"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 về việc lắng nghe những nỗi buồn vui của con người.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LC1: “Khi lắng nghe... Cung bậc tình cảm”</a:t>
                      </a:r>
                    </a:p>
                    <a:p>
                      <a:r>
                        <a:rPr lang="en-US" sz="2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  </a:t>
                      </a:r>
                      <a:r>
                        <a:rPr lang="en-US" sz="28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Dẫn</a:t>
                      </a:r>
                      <a:r>
                        <a:rPr lang="en-US" sz="2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chứng</a:t>
                      </a:r>
                      <a:r>
                        <a:rPr lang="en-US" sz="2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</a:t>
                      </a: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 Lời tâm sự của cô bé đang nằm trên giường bệnh.</a:t>
                      </a: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vi-VN" sz="2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Tiếng thở dài của người nông dân.</a:t>
                      </a:r>
                    </a:p>
                    <a:p>
                      <a:r>
                        <a:rPr lang="vi-VN" sz="2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 Nỗi mong mỏi được về quê của người lao động</a:t>
                      </a:r>
                    </a:p>
                    <a:p>
                      <a:endParaRPr lang="vi-VN" sz="28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LC2: “Biết lắng nghe... Cảnh ngộ”</a:t>
                      </a:r>
                    </a:p>
                    <a:p>
                      <a:r>
                        <a:rPr lang="vi-VN" sz="2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Dẫn chứng: </a:t>
                      </a:r>
                    </a:p>
                    <a:p>
                      <a:r>
                        <a:rPr lang="vi-VN" sz="2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+ Ta vui mừng...</a:t>
                      </a:r>
                    </a:p>
                    <a:p>
                      <a:r>
                        <a:rPr lang="vi-VN" sz="2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+ Ta đau buồn...</a:t>
                      </a:r>
                    </a:p>
                    <a:p>
                      <a:r>
                        <a:rPr lang="vi-VN" sz="2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LC3: “Lắng nghe... Biết nhường nào”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27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76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571611"/>
              </p:ext>
            </p:extLst>
          </p:nvPr>
        </p:nvGraphicFramePr>
        <p:xfrm>
          <a:off x="1227873" y="779347"/>
          <a:ext cx="10460544" cy="497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06">
                  <a:extLst>
                    <a:ext uri="{9D8B030D-6E8A-4147-A177-3AD203B41FA5}">
                      <a16:colId xmlns:a16="http://schemas.microsoft.com/office/drawing/2014/main" val="2058358789"/>
                    </a:ext>
                  </a:extLst>
                </a:gridCol>
                <a:gridCol w="7901538">
                  <a:extLst>
                    <a:ext uri="{9D8B030D-6E8A-4147-A177-3AD203B41FA5}">
                      <a16:colId xmlns:a16="http://schemas.microsoft.com/office/drawing/2014/main" val="4130745904"/>
                    </a:ext>
                  </a:extLst>
                </a:gridCol>
              </a:tblGrid>
              <a:tr h="52522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ĐIỂM 3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CỨ, LÍ LẼ, BẰNG CHỨNG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41011"/>
                  </a:ext>
                </a:extLst>
              </a:tr>
              <a:tr h="4446874"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 về việc lắng nghe tiếng nói của thiên nhiên qua trải nghiệm.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-LC 1: “Thiên nhiên quanh ta cũng có tiếng nói riêng của nó”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 chứng: tiếng thì thầm của lá, giọt sương,...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-LC 2: Mỗi người cần lắng đọng để suy nghĩ khi đối diện với mẹ thiên nhiên vĩ đại...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27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966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718254"/>
              </p:ext>
            </p:extLst>
          </p:nvPr>
        </p:nvGraphicFramePr>
        <p:xfrm>
          <a:off x="1227873" y="779347"/>
          <a:ext cx="10460544" cy="537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06">
                  <a:extLst>
                    <a:ext uri="{9D8B030D-6E8A-4147-A177-3AD203B41FA5}">
                      <a16:colId xmlns:a16="http://schemas.microsoft.com/office/drawing/2014/main" val="2058358789"/>
                    </a:ext>
                  </a:extLst>
                </a:gridCol>
                <a:gridCol w="7901538">
                  <a:extLst>
                    <a:ext uri="{9D8B030D-6E8A-4147-A177-3AD203B41FA5}">
                      <a16:colId xmlns:a16="http://schemas.microsoft.com/office/drawing/2014/main" val="4130745904"/>
                    </a:ext>
                  </a:extLst>
                </a:gridCol>
              </a:tblGrid>
              <a:tr h="52522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ĐIỂM 4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CỨ, LÍ LẼ, BẰNG CHỨNG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41011"/>
                  </a:ext>
                </a:extLst>
              </a:tr>
              <a:tr h="4446874">
                <a:tc>
                  <a:txBody>
                    <a:bodyPr/>
                    <a:lstStyle/>
                    <a:p>
                      <a:pPr algn="l"/>
                      <a:r>
                        <a:rPr lang="vi-VN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bác ý kiến trái chiều.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3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 đưa ra câu hỏi liêu có thể bỏ qua “những tiếng thì thầm ấy”?</a:t>
                      </a:r>
                    </a:p>
                    <a:p>
                      <a:r>
                        <a:rPr lang="vi-VN" sz="3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-Lợi ích:  tránh được những phiền toái không</a:t>
                      </a:r>
                      <a:r>
                        <a:rPr lang="vi-VN" sz="3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quan.</a:t>
                      </a:r>
                    </a:p>
                    <a:p>
                      <a:r>
                        <a:rPr lang="vi-VN" sz="3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-Tác hại: Cuộc đời sẽ nhạt nhẽo, toàn âm thanh ồn ã và chát chúa, sẽ không có sẻ chia và yêu thương, con người sẽ tẻ nhạt và cô đơn</a:t>
                      </a:r>
                    </a:p>
                    <a:p>
                      <a:endParaRPr lang="vi-VN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27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67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121252"/>
              </p:ext>
            </p:extLst>
          </p:nvPr>
        </p:nvGraphicFramePr>
        <p:xfrm>
          <a:off x="1484243" y="940903"/>
          <a:ext cx="9819861" cy="4697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779">
                  <a:extLst>
                    <a:ext uri="{9D8B030D-6E8A-4147-A177-3AD203B41FA5}">
                      <a16:colId xmlns:a16="http://schemas.microsoft.com/office/drawing/2014/main" val="2058358789"/>
                    </a:ext>
                  </a:extLst>
                </a:gridCol>
                <a:gridCol w="6899082">
                  <a:extLst>
                    <a:ext uri="{9D8B030D-6E8A-4147-A177-3AD203B41FA5}">
                      <a16:colId xmlns:a16="http://schemas.microsoft.com/office/drawing/2014/main" val="4130745904"/>
                    </a:ext>
                  </a:extLst>
                </a:gridCol>
              </a:tblGrid>
              <a:tr h="75537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ĐIỂM 5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CỨ, LÍ LẼ, BẰNG CHỨNG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41011"/>
                  </a:ext>
                </a:extLst>
              </a:tr>
              <a:tr h="3942081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 về ý nghĩa của việc lắng nghe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-LC 1: Lắng nghe</a:t>
                      </a:r>
                      <a:r>
                        <a:rPr lang="vi-VN" sz="3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sẽ giúp ta biết cảm nhận chân thực, biết chân quý những giá trị sống.</a:t>
                      </a:r>
                    </a:p>
                    <a:p>
                      <a:pPr algn="just"/>
                      <a:r>
                        <a:rPr lang="vi-VN" sz="3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-LC 2: Lắng nghe sẽ nhận được những gửi trao đầy ắp yêu thương.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057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02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998616" y="2587057"/>
            <a:ext cx="10298985" cy="3349251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048" name="Google Shape;2048;p47"/>
          <p:cNvSpPr/>
          <p:nvPr/>
        </p:nvSpPr>
        <p:spPr>
          <a:xfrm>
            <a:off x="8793368" y="3780129"/>
            <a:ext cx="1942814" cy="63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</a:t>
            </a:r>
            <a:endParaRPr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49" name="Google Shape;2049;p47"/>
          <p:cNvSpPr/>
          <p:nvPr/>
        </p:nvSpPr>
        <p:spPr>
          <a:xfrm>
            <a:off x="6291368" y="3780129"/>
            <a:ext cx="1942814" cy="63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</a:t>
            </a:r>
            <a:endParaRPr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50" name="Google Shape;2050;p47"/>
          <p:cNvSpPr/>
          <p:nvPr/>
        </p:nvSpPr>
        <p:spPr>
          <a:xfrm>
            <a:off x="3676595" y="3780129"/>
            <a:ext cx="1942814" cy="63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</a:t>
            </a:r>
            <a:endParaRPr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51" name="Google Shape;2051;p47"/>
          <p:cNvSpPr/>
          <p:nvPr/>
        </p:nvSpPr>
        <p:spPr>
          <a:xfrm>
            <a:off x="1370229" y="3780129"/>
            <a:ext cx="1942814" cy="63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</a:t>
            </a:r>
            <a:endParaRPr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52" name="Google Shape;2052;p47"/>
          <p:cNvSpPr/>
          <p:nvPr/>
        </p:nvSpPr>
        <p:spPr>
          <a:xfrm>
            <a:off x="1497026" y="921693"/>
            <a:ext cx="9329471" cy="123171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 bước viết bài văn nghị luận về một vấn đề xã hội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6D06AF-025A-421C-93FD-4256463C7343}"/>
              </a:ext>
            </a:extLst>
          </p:cNvPr>
          <p:cNvSpPr txBox="1"/>
          <p:nvPr/>
        </p:nvSpPr>
        <p:spPr>
          <a:xfrm>
            <a:off x="1497026" y="2643571"/>
            <a:ext cx="907114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Aft>
                <a:spcPts val="1067"/>
              </a:spcAft>
              <a:buClr>
                <a:srgbClr val="000000"/>
              </a:buClr>
            </a:pP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Chia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thao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kĩ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endParaRPr lang="en-US" sz="2667" kern="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FDA946-0A1A-4B9F-BC92-E702467C5168}"/>
              </a:ext>
            </a:extLst>
          </p:cNvPr>
          <p:cNvSpPr txBox="1"/>
          <p:nvPr/>
        </p:nvSpPr>
        <p:spPr>
          <a:xfrm>
            <a:off x="1247535" y="4535035"/>
            <a:ext cx="696894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560AC4-7DC5-4652-B55A-8D353E7EA232}"/>
              </a:ext>
            </a:extLst>
          </p:cNvPr>
          <p:cNvSpPr txBox="1"/>
          <p:nvPr/>
        </p:nvSpPr>
        <p:spPr>
          <a:xfrm>
            <a:off x="3433473" y="4519646"/>
            <a:ext cx="259707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ý,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lập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dàn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ý 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5D99F7-E6AC-4A18-AB2B-6835143B07EF}"/>
              </a:ext>
            </a:extLst>
          </p:cNvPr>
          <p:cNvSpPr txBox="1"/>
          <p:nvPr/>
        </p:nvSpPr>
        <p:spPr>
          <a:xfrm>
            <a:off x="6369890" y="4569728"/>
            <a:ext cx="170189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Viết</a:t>
            </a: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CC44F0-DA06-4A94-9F3D-3B37BA80A1D1}"/>
              </a:ext>
            </a:extLst>
          </p:cNvPr>
          <p:cNvSpPr txBox="1"/>
          <p:nvPr/>
        </p:nvSpPr>
        <p:spPr>
          <a:xfrm>
            <a:off x="8234182" y="4581202"/>
            <a:ext cx="2796796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Chỉnh</a:t>
            </a: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sửa</a:t>
            </a: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thiện</a:t>
            </a: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09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9" grpId="0" animBg="1"/>
      <p:bldP spid="2050" grpId="0" animBg="1"/>
      <p:bldP spid="2051" grpId="0" animBg="1"/>
      <p:bldP spid="2052" grpId="0" animBg="1"/>
      <p:bldP spid="37" grpId="0"/>
      <p:bldP spid="39" grpId="0"/>
      <p:bldP spid="41" grpId="0"/>
      <p:bldP spid="43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34"/>
          <p:cNvGrpSpPr/>
          <p:nvPr/>
        </p:nvGrpSpPr>
        <p:grpSpPr>
          <a:xfrm rot="9456294">
            <a:off x="9235728" y="5631817"/>
            <a:ext cx="3074723" cy="683897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0F23B9B-7452-929E-6CB5-91D065076E2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48993" y="2460948"/>
            <a:ext cx="10388932" cy="1642836"/>
          </a:xfrm>
        </p:spPr>
        <p:txBody>
          <a:bodyPr/>
          <a:lstStyle/>
          <a:p>
            <a:r>
              <a:rPr lang="vi-VN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 VIẾT </a:t>
            </a:r>
            <a:br>
              <a:rPr lang="vi-VN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5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40"/>
          <p:cNvGrpSpPr/>
          <p:nvPr/>
        </p:nvGrpSpPr>
        <p:grpSpPr>
          <a:xfrm rot="241723">
            <a:off x="2007667" y="682881"/>
            <a:ext cx="5381492" cy="406987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10068271" y="5583216"/>
            <a:ext cx="2327444" cy="306897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1058065" y="387416"/>
            <a:ext cx="1075543" cy="562325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311832" y="152417"/>
            <a:ext cx="3706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a) </a:t>
            </a:r>
            <a:r>
              <a:rPr lang="vi-VN" sz="4000" b="1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Chuẩn</a:t>
            </a:r>
            <a:r>
              <a:rPr lang="vi-VN" sz="4000" b="1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</a:t>
            </a:r>
            <a:r>
              <a:rPr lang="vi-VN" sz="4000" b="1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bị</a:t>
            </a:r>
            <a:r>
              <a:rPr lang="vi-VN" sz="4000" b="1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</a:t>
            </a:r>
            <a:r>
              <a:rPr lang="vi-VN" sz="4000" b="1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viết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1244;p40">
            <a:extLst>
              <a:ext uri="{FF2B5EF4-FFF2-40B4-BE49-F238E27FC236}">
                <a16:creationId xmlns:a16="http://schemas.microsoft.com/office/drawing/2014/main" id="{DE425C74-3362-2FF1-57AB-019DE5952FC5}"/>
              </a:ext>
            </a:extLst>
          </p:cNvPr>
          <p:cNvGrpSpPr/>
          <p:nvPr/>
        </p:nvGrpSpPr>
        <p:grpSpPr>
          <a:xfrm rot="683906">
            <a:off x="9225825" y="440410"/>
            <a:ext cx="2612976" cy="2993199"/>
            <a:chOff x="1857000" y="3245400"/>
            <a:chExt cx="1233825" cy="118657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" name="Google Shape;1245;p40">
              <a:extLst>
                <a:ext uri="{FF2B5EF4-FFF2-40B4-BE49-F238E27FC236}">
                  <a16:creationId xmlns:a16="http://schemas.microsoft.com/office/drawing/2014/main" id="{0C6E06D6-B856-4D52-2BCD-87886F830405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46;p40">
              <a:extLst>
                <a:ext uri="{FF2B5EF4-FFF2-40B4-BE49-F238E27FC236}">
                  <a16:creationId xmlns:a16="http://schemas.microsoft.com/office/drawing/2014/main" id="{9407009F-C92E-9CC2-B93F-43F83BE2ABCF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247;p40">
              <a:extLst>
                <a:ext uri="{FF2B5EF4-FFF2-40B4-BE49-F238E27FC236}">
                  <a16:creationId xmlns:a16="http://schemas.microsoft.com/office/drawing/2014/main" id="{C38842C0-4416-3D73-8B28-B903C3CCCF15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248;p40">
              <a:extLst>
                <a:ext uri="{FF2B5EF4-FFF2-40B4-BE49-F238E27FC236}">
                  <a16:creationId xmlns:a16="http://schemas.microsoft.com/office/drawing/2014/main" id="{6817F23B-E29A-2F9B-D8E2-8923783E6EFB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49;p40">
              <a:extLst>
                <a:ext uri="{FF2B5EF4-FFF2-40B4-BE49-F238E27FC236}">
                  <a16:creationId xmlns:a16="http://schemas.microsoft.com/office/drawing/2014/main" id="{E8A78287-D9BC-FD59-F907-4E283B2FE1BD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50;p40">
              <a:extLst>
                <a:ext uri="{FF2B5EF4-FFF2-40B4-BE49-F238E27FC236}">
                  <a16:creationId xmlns:a16="http://schemas.microsoft.com/office/drawing/2014/main" id="{184AB149-86AB-D234-0012-B596DA13E36C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252;p40">
            <a:extLst>
              <a:ext uri="{FF2B5EF4-FFF2-40B4-BE49-F238E27FC236}">
                <a16:creationId xmlns:a16="http://schemas.microsoft.com/office/drawing/2014/main" id="{D23FE9E5-2B62-28B7-4791-8BCA6F7F99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684086">
            <a:off x="9194301" y="647009"/>
            <a:ext cx="2505033" cy="2384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vấn đề từ những nguồn khác nhau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20AE3-5B00-9A2F-2830-D4051B199297}"/>
              </a:ext>
            </a:extLst>
          </p:cNvPr>
          <p:cNvSpPr txBox="1"/>
          <p:nvPr/>
        </p:nvSpPr>
        <p:spPr>
          <a:xfrm>
            <a:off x="573293" y="999930"/>
            <a:ext cx="8513708" cy="604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đắc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  <a:tabLst>
                <a:tab pos="463115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80990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  <a:tabLst>
                <a:tab pos="463115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80990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  <a:tabLst>
                <a:tab pos="463115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mâu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thuẫn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80990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  <a:tabLst>
                <a:tab pos="463115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80990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  <a:tabLst>
                <a:tab pos="463115" algn="l"/>
              </a:tabLst>
            </a:pP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772150" cy="6858000"/>
          </a:xfrm>
          <a:prstGeom prst="rect">
            <a:avLst/>
          </a:prstGeom>
        </p:spPr>
      </p:pic>
      <p:sp>
        <p:nvSpPr>
          <p:cNvPr id="19" name="矩形: 圆角 18"/>
          <p:cNvSpPr/>
          <p:nvPr/>
        </p:nvSpPr>
        <p:spPr>
          <a:xfrm rot="20347536" flipV="1">
            <a:off x="3187322" y="5370069"/>
            <a:ext cx="45719" cy="314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星形: 四角 19"/>
          <p:cNvSpPr/>
          <p:nvPr/>
        </p:nvSpPr>
        <p:spPr>
          <a:xfrm>
            <a:off x="3752333" y="1734617"/>
            <a:ext cx="390525" cy="390525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星形: 四角 20"/>
          <p:cNvSpPr/>
          <p:nvPr/>
        </p:nvSpPr>
        <p:spPr>
          <a:xfrm>
            <a:off x="2169714" y="3901913"/>
            <a:ext cx="187297" cy="187297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4" name="星形: 四角 23"/>
          <p:cNvSpPr/>
          <p:nvPr/>
        </p:nvSpPr>
        <p:spPr>
          <a:xfrm>
            <a:off x="4162393" y="4581605"/>
            <a:ext cx="390525" cy="390525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5" name="星形: 四角 24"/>
          <p:cNvSpPr/>
          <p:nvPr/>
        </p:nvSpPr>
        <p:spPr>
          <a:xfrm>
            <a:off x="1009650" y="918849"/>
            <a:ext cx="260799" cy="260799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8" name="星形: 四角 27"/>
          <p:cNvSpPr/>
          <p:nvPr/>
        </p:nvSpPr>
        <p:spPr>
          <a:xfrm>
            <a:off x="7428640" y="5372240"/>
            <a:ext cx="315185" cy="315185"/>
          </a:xfrm>
          <a:prstGeom prst="star4">
            <a:avLst/>
          </a:prstGeom>
          <a:solidFill>
            <a:srgbClr val="89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6875"/>
            <a:ext cx="12192000" cy="2729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F7DB2C-D6CF-1B95-0C4E-3AF36EDE5732}"/>
              </a:ext>
            </a:extLst>
          </p:cNvPr>
          <p:cNvSpPr txBox="1"/>
          <p:nvPr/>
        </p:nvSpPr>
        <p:spPr>
          <a:xfrm>
            <a:off x="1637212" y="1224768"/>
            <a:ext cx="1710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HỌC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1294D"/>
              </a:solidFill>
              <a:effectLst/>
              <a:uLnTx/>
              <a:uFillTx/>
              <a:latin typeface="Times New Roman" panose="02020603050405020304" pitchFamily="18" charset="0"/>
              <a:ea typeface="#9Slide03 Open Sans ExtraBold" panose="020B09060308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33EB51-D39D-B702-C4C4-4556F48C528A}"/>
              </a:ext>
            </a:extLst>
          </p:cNvPr>
          <p:cNvCxnSpPr>
            <a:cxnSpLocks/>
          </p:cNvCxnSpPr>
          <p:nvPr/>
        </p:nvCxnSpPr>
        <p:spPr>
          <a:xfrm>
            <a:off x="3452023" y="1446014"/>
            <a:ext cx="41644" cy="3343700"/>
          </a:xfrm>
          <a:prstGeom prst="line">
            <a:avLst/>
          </a:prstGeom>
          <a:ln w="38100">
            <a:solidFill>
              <a:srgbClr val="895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EE9A1CD-C47A-0967-BD6A-0A3014B5D3C0}"/>
              </a:ext>
            </a:extLst>
          </p:cNvPr>
          <p:cNvSpPr txBox="1"/>
          <p:nvPr/>
        </p:nvSpPr>
        <p:spPr>
          <a:xfrm>
            <a:off x="3245493" y="175821"/>
            <a:ext cx="516719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         VỀ KIẾN</a:t>
            </a:r>
            <a:r>
              <a:rPr 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54EE44-1FBB-A411-061C-0BCB4C9E2C78}"/>
              </a:ext>
            </a:extLst>
          </p:cNvPr>
          <p:cNvSpPr txBox="1"/>
          <p:nvPr/>
        </p:nvSpPr>
        <p:spPr>
          <a:xfrm>
            <a:off x="3598233" y="1340350"/>
            <a:ext cx="82056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HS nhận biết được đặc điểm, yêu cầu của kiểu bài văn nghị luận có nội dung đề cập đến những vấn đề nảy  sinh trong cuộc sống thường nhật; có ý thức rèn luyện kĩ năng trình bày ý kiến, quan điểm của cá nhân bằng ngôn ngữ viết.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biết viết bài văn nghị luận về một vấn đề, đáp ứng yêu cầu đối với kiểu bài được nêu trong SGK.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íšḻiḑé">
            <a:extLst>
              <a:ext uri="{FF2B5EF4-FFF2-40B4-BE49-F238E27FC236}">
                <a16:creationId xmlns:a16="http://schemas.microsoft.com/office/drawing/2014/main" id="{7130E0EA-8A3D-A178-1B3E-65DB7BF7678A}"/>
              </a:ext>
            </a:extLst>
          </p:cNvPr>
          <p:cNvSpPr/>
          <p:nvPr/>
        </p:nvSpPr>
        <p:spPr>
          <a:xfrm>
            <a:off x="3347457" y="298704"/>
            <a:ext cx="671398" cy="627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n-cs"/>
                <a:sym typeface="FZHei-B01S" panose="02010601030101010101" pitchFamily="2" charset="-122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27117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8" grpId="0" animBg="1"/>
      <p:bldP spid="2" grpId="0"/>
      <p:bldP spid="37" grpId="0"/>
      <p:bldP spid="3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0"/>
          <p:cNvGrpSpPr/>
          <p:nvPr/>
        </p:nvGrpSpPr>
        <p:grpSpPr>
          <a:xfrm rot="683906">
            <a:off x="8346915" y="469931"/>
            <a:ext cx="3112389" cy="2993199"/>
            <a:chOff x="1857000" y="3245400"/>
            <a:chExt cx="1233825" cy="118657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45" name="Google Shape;1245;p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2" name="Google Shape;1252;p40"/>
          <p:cNvSpPr txBox="1">
            <a:spLocks noGrp="1"/>
          </p:cNvSpPr>
          <p:nvPr>
            <p:ph type="subTitle" idx="1"/>
          </p:nvPr>
        </p:nvSpPr>
        <p:spPr>
          <a:xfrm rot="684086">
            <a:off x="8557514" y="810292"/>
            <a:ext cx="2505033" cy="2384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6" name="Google Shape;1256;p40"/>
          <p:cNvGrpSpPr/>
          <p:nvPr/>
        </p:nvGrpSpPr>
        <p:grpSpPr>
          <a:xfrm rot="241723">
            <a:off x="2649733" y="527148"/>
            <a:ext cx="5381492" cy="406987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10068271" y="5583216"/>
            <a:ext cx="2327444" cy="306897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1283138" y="191899"/>
            <a:ext cx="1075543" cy="562325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40"/>
          <p:cNvGrpSpPr/>
          <p:nvPr/>
        </p:nvGrpSpPr>
        <p:grpSpPr>
          <a:xfrm rot="1726169">
            <a:off x="3653465" y="5732097"/>
            <a:ext cx="3088887" cy="1515507"/>
            <a:chOff x="4697000" y="3525875"/>
            <a:chExt cx="1131500" cy="555150"/>
          </a:xfrm>
        </p:grpSpPr>
        <p:sp>
          <p:nvSpPr>
            <p:cNvPr id="1280" name="Google Shape;1280;p4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989;p34"/>
          <p:cNvGrpSpPr/>
          <p:nvPr/>
        </p:nvGrpSpPr>
        <p:grpSpPr>
          <a:xfrm>
            <a:off x="1367490" y="3857490"/>
            <a:ext cx="4988293" cy="343548"/>
            <a:chOff x="4319250" y="3137000"/>
            <a:chExt cx="885825" cy="524125"/>
          </a:xfrm>
        </p:grpSpPr>
        <p:sp>
          <p:nvSpPr>
            <p:cNvPr id="54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6DB8B21-9A97-8488-9E51-4AA9536B0634}"/>
              </a:ext>
            </a:extLst>
          </p:cNvPr>
          <p:cNvSpPr/>
          <p:nvPr/>
        </p:nvSpPr>
        <p:spPr>
          <a:xfrm>
            <a:off x="2684300" y="0"/>
            <a:ext cx="4860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b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)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Tìm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ý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và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lập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dàn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ý</a:t>
            </a: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1252;p40">
            <a:extLst>
              <a:ext uri="{FF2B5EF4-FFF2-40B4-BE49-F238E27FC236}">
                <a16:creationId xmlns:a16="http://schemas.microsoft.com/office/drawing/2014/main" id="{4BC74CDA-8CA6-4BB2-05F3-AC611ABBAFCC}"/>
              </a:ext>
            </a:extLst>
          </p:cNvPr>
          <p:cNvSpPr txBox="1">
            <a:spLocks/>
          </p:cNvSpPr>
          <p:nvPr/>
        </p:nvSpPr>
        <p:spPr>
          <a:xfrm>
            <a:off x="718111" y="1474990"/>
            <a:ext cx="6744543" cy="210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uli"/>
              <a:buNone/>
              <a:defRPr sz="2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uli"/>
              <a:buNone/>
              <a:defRPr sz="2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uli"/>
              <a:buNone/>
              <a:defRPr sz="2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uli"/>
              <a:buNone/>
              <a:defRPr sz="2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uli"/>
              <a:buNone/>
              <a:defRPr sz="2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uli"/>
              <a:buNone/>
              <a:defRPr sz="2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uli"/>
              <a:buNone/>
              <a:defRPr sz="2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uli"/>
              <a:buNone/>
              <a:defRPr sz="2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- HS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thảo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luận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nhóm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qua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phiếu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gian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hoàn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thành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: 5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phút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18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" grpId="0" build="p"/>
      <p:bldP spid="3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Google Shape;1259;p40"/>
          <p:cNvGrpSpPr/>
          <p:nvPr/>
        </p:nvGrpSpPr>
        <p:grpSpPr>
          <a:xfrm>
            <a:off x="10068271" y="5583216"/>
            <a:ext cx="2327444" cy="306897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989;p34"/>
          <p:cNvGrpSpPr/>
          <p:nvPr/>
        </p:nvGrpSpPr>
        <p:grpSpPr>
          <a:xfrm>
            <a:off x="1367490" y="3857490"/>
            <a:ext cx="4988293" cy="343548"/>
            <a:chOff x="4319250" y="3137000"/>
            <a:chExt cx="885825" cy="524125"/>
          </a:xfrm>
        </p:grpSpPr>
        <p:sp>
          <p:nvSpPr>
            <p:cNvPr id="54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3A202B-D3AF-DA85-D596-65CA73D24573}"/>
              </a:ext>
            </a:extLst>
          </p:cNvPr>
          <p:cNvGraphicFramePr>
            <a:graphicFrameLocks noGrp="1"/>
          </p:cNvGraphicFramePr>
          <p:nvPr/>
        </p:nvGraphicFramePr>
        <p:xfrm>
          <a:off x="667905" y="330989"/>
          <a:ext cx="11388266" cy="5755408"/>
        </p:xfrm>
        <a:graphic>
          <a:graphicData uri="http://schemas.openxmlformats.org/drawingml/2006/table">
            <a:tbl>
              <a:tblPr firstRow="1" firstCol="1" bandRow="1"/>
              <a:tblGrid>
                <a:gridCol w="5303073">
                  <a:extLst>
                    <a:ext uri="{9D8B030D-6E8A-4147-A177-3AD203B41FA5}">
                      <a16:colId xmlns:a16="http://schemas.microsoft.com/office/drawing/2014/main" val="2164572604"/>
                    </a:ext>
                  </a:extLst>
                </a:gridCol>
                <a:gridCol w="6085193">
                  <a:extLst>
                    <a:ext uri="{9D8B030D-6E8A-4147-A177-3AD203B41FA5}">
                      <a16:colId xmlns:a16="http://schemas.microsoft.com/office/drawing/2014/main" val="3272837632"/>
                    </a:ext>
                  </a:extLst>
                </a:gridCol>
              </a:tblGrid>
              <a:tr h="13469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PHIẾU HỌC TẬP SỐ 3: PHIẾU TÌM Ý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NHÓM/CÁ NHÂN: …………………………………. 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:………………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.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50601"/>
                  </a:ext>
                </a:extLst>
              </a:tr>
              <a:tr h="5976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1.Bài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859606"/>
                  </a:ext>
                </a:extLst>
              </a:tr>
              <a:tr h="972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…(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……………………………………………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……………………………………………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919851"/>
                  </a:ext>
                </a:extLst>
              </a:tr>
              <a:tr h="7834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…………………………………………………...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285640"/>
                  </a:ext>
                </a:extLst>
              </a:tr>
              <a:tr h="635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…………………………………………..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170056"/>
                  </a:ext>
                </a:extLst>
              </a:tr>
              <a:tr h="7834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)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…………………………………………………...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56485"/>
                  </a:ext>
                </a:extLst>
              </a:tr>
              <a:tr h="635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 Ý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?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………………………………………………</a:t>
                      </a:r>
                      <a:endParaRPr lang="vi-VN" sz="1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64" marR="19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58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4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1">
            <a:extLst>
              <a:ext uri="{FF2B5EF4-FFF2-40B4-BE49-F238E27FC236}">
                <a16:creationId xmlns:a16="http://schemas.microsoft.com/office/drawing/2014/main" id="{A4B5A299-98E2-F963-290E-2FD9FF3235AC}"/>
              </a:ext>
            </a:extLst>
          </p:cNvPr>
          <p:cNvGrpSpPr>
            <a:grpSpLocks/>
          </p:cNvGrpSpPr>
          <p:nvPr/>
        </p:nvGrpSpPr>
        <p:grpSpPr bwMode="auto">
          <a:xfrm>
            <a:off x="702366" y="125896"/>
            <a:ext cx="11195751" cy="6606209"/>
            <a:chOff x="151" y="-1022"/>
            <a:chExt cx="44935" cy="334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F4E32A0-4F6C-1E70-726C-445C6F50B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" y="0"/>
              <a:ext cx="11771" cy="6921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vert="horz" wrap="square" lIns="121920" tIns="60960" rIns="121920" bIns="6096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vi-VN" sz="1733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MỞ BÀI</a:t>
              </a:r>
              <a:endParaRPr lang="vi-VN" sz="18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42">
              <a:extLst>
                <a:ext uri="{FF2B5EF4-FFF2-40B4-BE49-F238E27FC236}">
                  <a16:creationId xmlns:a16="http://schemas.microsoft.com/office/drawing/2014/main" id="{F269CDFC-B9A8-3FE9-A916-02B851101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3" y="-1022"/>
              <a:ext cx="28066" cy="390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67"/>
                </a:spcAft>
              </a:pPr>
              <a:r>
                <a:rPr lang="vi-VN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Giới thiệu vấn đề trong cuộc sống cần bàn luận…………</a:t>
              </a:r>
              <a:endParaRPr lang="vi-VN" sz="18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43">
              <a:extLst>
                <a:ext uri="{FF2B5EF4-FFF2-40B4-BE49-F238E27FC236}">
                  <a16:creationId xmlns:a16="http://schemas.microsoft.com/office/drawing/2014/main" id="{A66E579F-95E2-F30C-B618-04C71E8E6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1" y="3617"/>
              <a:ext cx="27830" cy="58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67"/>
                </a:spcAft>
              </a:pPr>
              <a:r>
                <a:rPr lang="vi-VN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Gợi ý: Có thể nêu vấn đề thông qua một câu chuyện, một tình huống đời sống, một câu hỏi nhận thức…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E62F993-9259-8324-AA0A-62810C9519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528" y="1667"/>
              <a:ext cx="3941" cy="1263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EBC5E55-B741-E34F-7108-FB840042D7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29" y="3485"/>
              <a:ext cx="3890" cy="2223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DA1481-8BB3-70EE-2BFE-3FF3E8B1D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" y="12225"/>
              <a:ext cx="11767" cy="691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vert="horz" wrap="square" lIns="121920" tIns="60960" rIns="121920" bIns="6096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vi-VN" sz="1733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THÂN BÀI</a:t>
              </a:r>
              <a:endParaRPr lang="vi-VN" sz="1867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48">
              <a:extLst>
                <a:ext uri="{FF2B5EF4-FFF2-40B4-BE49-F238E27FC236}">
                  <a16:creationId xmlns:a16="http://schemas.microsoft.com/office/drawing/2014/main" id="{3F635B65-082E-CF71-0B09-BEF99880F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1" y="10137"/>
              <a:ext cx="28065" cy="48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67"/>
                </a:spcAft>
              </a:pPr>
              <a:r>
                <a:rPr lang="vi-VN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Trình bày bản chất của vấn đề đời sống ( nêu quan điểm của người viết)</a:t>
              </a:r>
              <a:endParaRPr lang="vi-VN" sz="18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609585">
                <a:lnSpc>
                  <a:spcPct val="107000"/>
                </a:lnSpc>
                <a:spcAft>
                  <a:spcPts val="1067"/>
                </a:spcAft>
              </a:pPr>
              <a:r>
                <a:rPr lang="vi-VN" sz="1867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vi-VN" sz="18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49">
              <a:extLst>
                <a:ext uri="{FF2B5EF4-FFF2-40B4-BE49-F238E27FC236}">
                  <a16:creationId xmlns:a16="http://schemas.microsoft.com/office/drawing/2014/main" id="{5FB84B93-027F-70B2-BE3A-10DA25812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9" y="15635"/>
              <a:ext cx="28052" cy="115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ctr" anchorCtr="0" upright="1">
              <a:noAutofit/>
            </a:bodyPr>
            <a:lstStyle/>
            <a:p>
              <a:pPr>
                <a:lnSpc>
                  <a:spcPct val="150000"/>
                </a:lnSpc>
                <a:spcAft>
                  <a:spcPts val="1067"/>
                </a:spcAft>
              </a:pPr>
              <a:endParaRPr lang="vi-VN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1067"/>
                </a:spcAft>
              </a:pP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1067"/>
                </a:spcAft>
              </a:pP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Xem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vấn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nhìn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bàn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vấn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  <a:spcAft>
                  <a:spcPts val="1067"/>
                </a:spcAft>
              </a:pP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Bàn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luận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vấn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nhìn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trái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(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lẽ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  <a:spcAft>
                  <a:spcPts val="1067"/>
                </a:spcAft>
              </a:pP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đắn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vấn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cộng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đồng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1067"/>
                </a:spcAft>
              </a:pP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609585">
                <a:lnSpc>
                  <a:spcPct val="150000"/>
                </a:lnSpc>
                <a:spcAft>
                  <a:spcPts val="1067"/>
                </a:spcAft>
              </a:pPr>
              <a:r>
                <a:rPr lang="vi-VN" sz="1867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vi-VN" sz="18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B0416D8-437D-A812-FAA4-0F5260D95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427" y="11871"/>
              <a:ext cx="4240" cy="366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7333E4-A162-7DFF-258B-AB1E5317D7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427" y="16317"/>
              <a:ext cx="4193" cy="4143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52E18E8-03E6-AC15-14E7-D45835856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25557"/>
              <a:ext cx="11766" cy="6916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vert="horz" wrap="square" lIns="121920" tIns="60960" rIns="121920" bIns="6096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vi-VN" sz="1733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KẾT BÀI</a:t>
              </a:r>
              <a:endParaRPr lang="vi-VN" sz="1867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53">
              <a:extLst>
                <a:ext uri="{FF2B5EF4-FFF2-40B4-BE49-F238E27FC236}">
                  <a16:creationId xmlns:a16="http://schemas.microsoft.com/office/drawing/2014/main" id="{AFE8AE14-9E5B-49F8-0CD7-770CA6E61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0" y="27659"/>
              <a:ext cx="27819" cy="40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67"/>
                </a:spcAft>
              </a:pPr>
              <a:r>
                <a:rPr lang="vi-VN" sz="1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Rút ra ý nghĩa của việc bàn luận vấn đề</a:t>
              </a:r>
              <a:endParaRPr lang="vi-VN" sz="18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7FEB6BE-05CF-6A16-24A3-63B042131B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227" y="29297"/>
              <a:ext cx="4041" cy="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326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0"/>
          <p:cNvGrpSpPr/>
          <p:nvPr/>
        </p:nvGrpSpPr>
        <p:grpSpPr>
          <a:xfrm rot="683906">
            <a:off x="4642207" y="1803467"/>
            <a:ext cx="3112389" cy="2993199"/>
            <a:chOff x="1857000" y="3245400"/>
            <a:chExt cx="1233825" cy="118657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45" name="Google Shape;1245;p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2" name="Google Shape;1252;p40"/>
          <p:cNvSpPr txBox="1">
            <a:spLocks noGrp="1"/>
          </p:cNvSpPr>
          <p:nvPr>
            <p:ph type="subTitle" idx="1"/>
          </p:nvPr>
        </p:nvSpPr>
        <p:spPr>
          <a:xfrm rot="684086">
            <a:off x="4943628" y="2207878"/>
            <a:ext cx="2505033" cy="2384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viết bài tại nhà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6" name="Google Shape;1256;p40"/>
          <p:cNvGrpSpPr/>
          <p:nvPr/>
        </p:nvGrpSpPr>
        <p:grpSpPr>
          <a:xfrm rot="241723">
            <a:off x="2458302" y="1003612"/>
            <a:ext cx="5381492" cy="406987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10068271" y="5583216"/>
            <a:ext cx="2327444" cy="306897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1178805" y="706116"/>
            <a:ext cx="1075543" cy="562325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40"/>
          <p:cNvGrpSpPr/>
          <p:nvPr/>
        </p:nvGrpSpPr>
        <p:grpSpPr>
          <a:xfrm rot="1726169">
            <a:off x="3653465" y="5732097"/>
            <a:ext cx="3088887" cy="1515507"/>
            <a:chOff x="4697000" y="3525875"/>
            <a:chExt cx="1131500" cy="555150"/>
          </a:xfrm>
        </p:grpSpPr>
        <p:sp>
          <p:nvSpPr>
            <p:cNvPr id="1280" name="Google Shape;1280;p4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95685" y="562632"/>
            <a:ext cx="7322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c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)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Viết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bài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và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chỉnh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sửa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(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tại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 </a:t>
            </a:r>
            <a:r>
              <a:rPr lang="vi-VN" sz="4000" b="1" kern="0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nhà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)</a:t>
            </a: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1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0"/>
          <p:cNvGrpSpPr/>
          <p:nvPr/>
        </p:nvGrpSpPr>
        <p:grpSpPr>
          <a:xfrm rot="683906">
            <a:off x="4642207" y="1803467"/>
            <a:ext cx="3112389" cy="2993199"/>
            <a:chOff x="1857000" y="3245400"/>
            <a:chExt cx="1233825" cy="118657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45" name="Google Shape;1245;p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2" name="Google Shape;1252;p40"/>
          <p:cNvSpPr txBox="1">
            <a:spLocks noGrp="1"/>
          </p:cNvSpPr>
          <p:nvPr>
            <p:ph type="subTitle" idx="1"/>
          </p:nvPr>
        </p:nvSpPr>
        <p:spPr>
          <a:xfrm rot="684086">
            <a:off x="4943628" y="2207878"/>
            <a:ext cx="2505033" cy="2384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viết của học sinh.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6" name="Google Shape;1256;p40"/>
          <p:cNvGrpSpPr/>
          <p:nvPr/>
        </p:nvGrpSpPr>
        <p:grpSpPr>
          <a:xfrm rot="241723">
            <a:off x="2458302" y="1003612"/>
            <a:ext cx="5381492" cy="406987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10068271" y="5583216"/>
            <a:ext cx="2327444" cy="306897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1178805" y="706116"/>
            <a:ext cx="1075543" cy="562325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40"/>
          <p:cNvGrpSpPr/>
          <p:nvPr/>
        </p:nvGrpSpPr>
        <p:grpSpPr>
          <a:xfrm rot="1726169">
            <a:off x="3653465" y="5732097"/>
            <a:ext cx="3088887" cy="1515507"/>
            <a:chOff x="4697000" y="3525875"/>
            <a:chExt cx="1131500" cy="555150"/>
          </a:xfrm>
        </p:grpSpPr>
        <p:sp>
          <p:nvSpPr>
            <p:cNvPr id="1280" name="Google Shape;1280;p4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95685" y="562632"/>
            <a:ext cx="2435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TRẢ BÀI </a:t>
            </a: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30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40"/>
          <p:cNvGrpSpPr/>
          <p:nvPr/>
        </p:nvGrpSpPr>
        <p:grpSpPr>
          <a:xfrm rot="241723">
            <a:off x="2458302" y="1003612"/>
            <a:ext cx="5381492" cy="406987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10068271" y="5583216"/>
            <a:ext cx="2327444" cy="306897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1178805" y="706116"/>
            <a:ext cx="1075543" cy="562325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40"/>
          <p:cNvGrpSpPr/>
          <p:nvPr/>
        </p:nvGrpSpPr>
        <p:grpSpPr>
          <a:xfrm rot="1726169">
            <a:off x="10083418" y="5378547"/>
            <a:ext cx="3088887" cy="1515507"/>
            <a:chOff x="4697000" y="3525875"/>
            <a:chExt cx="1131500" cy="555150"/>
          </a:xfrm>
        </p:grpSpPr>
        <p:sp>
          <p:nvSpPr>
            <p:cNvPr id="1280" name="Google Shape;1280;p4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989;p34"/>
          <p:cNvGrpSpPr/>
          <p:nvPr/>
        </p:nvGrpSpPr>
        <p:grpSpPr>
          <a:xfrm>
            <a:off x="1367490" y="3857490"/>
            <a:ext cx="4988293" cy="343548"/>
            <a:chOff x="4319250" y="3137000"/>
            <a:chExt cx="885825" cy="524125"/>
          </a:xfrm>
        </p:grpSpPr>
        <p:sp>
          <p:nvSpPr>
            <p:cNvPr id="54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95685" y="562632"/>
            <a:ext cx="6766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1C4587"/>
                </a:solidFill>
                <a:cs typeface="Itim"/>
                <a:sym typeface="Itim"/>
              </a:rPr>
              <a:t>a</a:t>
            </a:r>
            <a:r>
              <a:rPr lang="vi-VN" sz="4000" b="1" kern="0" dirty="0">
                <a:solidFill>
                  <a:srgbClr val="1C4587"/>
                </a:solidFill>
                <a:cs typeface="Itim"/>
                <a:sym typeface="Itim"/>
              </a:rPr>
              <a:t>) Chỉnh sửa và hoàn thiện</a:t>
            </a:r>
            <a:endParaRPr lang="en-US" sz="1867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6EDD8-83A5-83FD-A514-CF4A087932B6}"/>
              </a:ext>
            </a:extLst>
          </p:cNvPr>
          <p:cNvSpPr txBox="1"/>
          <p:nvPr/>
        </p:nvSpPr>
        <p:spPr>
          <a:xfrm>
            <a:off x="1692087" y="1355463"/>
            <a:ext cx="9785933" cy="17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(1):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trao đổi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nhau </a:t>
            </a:r>
            <a:r>
              <a:rPr lang="vi-VN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vi-VN" sz="24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– Nhiệm vụ (2): Mời 1 HS đọc bài viết của mình trên lớp, các HS khác góp ý, trao đổi dựa vào bảng kiểm.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4165A4-25E8-C5F5-817E-9D15C355477C}"/>
              </a:ext>
            </a:extLst>
          </p:cNvPr>
          <p:cNvGraphicFramePr>
            <a:graphicFrameLocks noGrp="1"/>
          </p:cNvGraphicFramePr>
          <p:nvPr/>
        </p:nvGraphicFramePr>
        <p:xfrm>
          <a:off x="1089930" y="3714569"/>
          <a:ext cx="10633578" cy="2884327"/>
        </p:xfrm>
        <a:graphic>
          <a:graphicData uri="http://schemas.openxmlformats.org/drawingml/2006/table">
            <a:tbl>
              <a:tblPr firstRow="1" firstCol="1" bandRow="1"/>
              <a:tblGrid>
                <a:gridCol w="3646055">
                  <a:extLst>
                    <a:ext uri="{9D8B030D-6E8A-4147-A177-3AD203B41FA5}">
                      <a16:colId xmlns:a16="http://schemas.microsoft.com/office/drawing/2014/main" val="360894675"/>
                    </a:ext>
                  </a:extLst>
                </a:gridCol>
                <a:gridCol w="6987523">
                  <a:extLst>
                    <a:ext uri="{9D8B030D-6E8A-4147-A177-3AD203B41FA5}">
                      <a16:colId xmlns:a16="http://schemas.microsoft.com/office/drawing/2014/main" val="2120857059"/>
                    </a:ext>
                  </a:extLst>
                </a:gridCol>
              </a:tblGrid>
              <a:tr h="1132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19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vi-VN" sz="19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vi-VN" sz="19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413476"/>
                  </a:ext>
                </a:extLst>
              </a:tr>
              <a:tr h="437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Điều bạn làm tốt</a:t>
                      </a:r>
                      <a:endParaRPr lang="vi-VN" sz="19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9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944490"/>
                  </a:ext>
                </a:extLst>
              </a:tr>
              <a:tr h="437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vi-VN" sz="19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9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971909"/>
                  </a:ext>
                </a:extLst>
              </a:tr>
              <a:tr h="437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Điều còn băn khoăn</a:t>
                      </a:r>
                      <a:endParaRPr lang="vi-VN" sz="19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9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652301"/>
                  </a:ext>
                </a:extLst>
              </a:tr>
              <a:tr h="437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 đề xuất bạn chỉnh sửa</a:t>
                      </a:r>
                      <a:endParaRPr lang="vi-VN" sz="19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9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3963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457FFC-E687-F13C-B92E-7C32688F4C5D}"/>
              </a:ext>
            </a:extLst>
          </p:cNvPr>
          <p:cNvSpPr txBox="1"/>
          <p:nvPr/>
        </p:nvSpPr>
        <p:spPr>
          <a:xfrm>
            <a:off x="3798636" y="3047051"/>
            <a:ext cx="483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chemeClr val="tx1">
                    <a:lumMod val="75000"/>
                  </a:schemeClr>
                </a:solidFill>
              </a:rPr>
              <a:t>Mẫu</a:t>
            </a:r>
            <a:r>
              <a:rPr lang="vi-VN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vi-VN" sz="3200" b="1" dirty="0" err="1">
                <a:solidFill>
                  <a:schemeClr val="tx1">
                    <a:lumMod val="75000"/>
                  </a:schemeClr>
                </a:solidFill>
              </a:rPr>
              <a:t>phiếu</a:t>
            </a:r>
            <a:r>
              <a:rPr lang="vi-VN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vi-VN" sz="3200" b="1" dirty="0" err="1">
                <a:solidFill>
                  <a:schemeClr val="tx1">
                    <a:lumMod val="75000"/>
                  </a:schemeClr>
                </a:solidFill>
              </a:rPr>
              <a:t>góp</a:t>
            </a:r>
            <a:r>
              <a:rPr lang="vi-VN" sz="3200" b="1" dirty="0">
                <a:solidFill>
                  <a:schemeClr val="tx1">
                    <a:lumMod val="75000"/>
                  </a:schemeClr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800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0"/>
          <p:cNvGrpSpPr/>
          <p:nvPr/>
        </p:nvGrpSpPr>
        <p:grpSpPr>
          <a:xfrm rot="683906">
            <a:off x="8185154" y="1209998"/>
            <a:ext cx="3112389" cy="2993199"/>
            <a:chOff x="1857000" y="3245400"/>
            <a:chExt cx="1233825" cy="118657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45" name="Google Shape;1245;p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2" name="Google Shape;1252;p40"/>
          <p:cNvSpPr txBox="1">
            <a:spLocks noGrp="1"/>
          </p:cNvSpPr>
          <p:nvPr>
            <p:ph type="subTitle" idx="1"/>
          </p:nvPr>
        </p:nvSpPr>
        <p:spPr>
          <a:xfrm rot="684086">
            <a:off x="8442550" y="1569409"/>
            <a:ext cx="2505033" cy="2384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vi-VN" sz="2400" dirty="0" err="1">
                <a:solidFill>
                  <a:schemeClr val="bg1"/>
                </a:solidFill>
                <a:latin typeface="+mn-lt"/>
              </a:rPr>
              <a:t>Sử</a:t>
            </a:r>
            <a:r>
              <a:rPr lang="vi-VN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n-lt"/>
              </a:rPr>
              <a:t>dụng</a:t>
            </a:r>
            <a:r>
              <a:rPr lang="vi-VN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n-lt"/>
              </a:rPr>
              <a:t>kĩ</a:t>
            </a:r>
            <a:r>
              <a:rPr lang="vi-VN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n-lt"/>
              </a:rPr>
              <a:t>thuật</a:t>
            </a:r>
            <a:r>
              <a:rPr lang="vi-VN" sz="2400" dirty="0">
                <a:solidFill>
                  <a:schemeClr val="bg1"/>
                </a:solidFill>
                <a:latin typeface="+mn-lt"/>
              </a:rPr>
              <a:t> 3 – 2 – 1.</a:t>
            </a:r>
            <a:endParaRPr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56" name="Google Shape;1256;p40"/>
          <p:cNvGrpSpPr/>
          <p:nvPr/>
        </p:nvGrpSpPr>
        <p:grpSpPr>
          <a:xfrm rot="241723">
            <a:off x="2458302" y="1003612"/>
            <a:ext cx="5381492" cy="406987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10068271" y="5583216"/>
            <a:ext cx="2327444" cy="306897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1178805" y="706116"/>
            <a:ext cx="1075543" cy="562325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40"/>
          <p:cNvGrpSpPr/>
          <p:nvPr/>
        </p:nvGrpSpPr>
        <p:grpSpPr>
          <a:xfrm rot="1726169">
            <a:off x="3653465" y="5732097"/>
            <a:ext cx="3088887" cy="1515507"/>
            <a:chOff x="4697000" y="3525875"/>
            <a:chExt cx="1131500" cy="555150"/>
          </a:xfrm>
        </p:grpSpPr>
        <p:sp>
          <p:nvSpPr>
            <p:cNvPr id="1280" name="Google Shape;1280;p4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989;p34"/>
          <p:cNvGrpSpPr/>
          <p:nvPr/>
        </p:nvGrpSpPr>
        <p:grpSpPr>
          <a:xfrm>
            <a:off x="1367490" y="3857490"/>
            <a:ext cx="4988293" cy="343548"/>
            <a:chOff x="4319250" y="3137000"/>
            <a:chExt cx="885825" cy="524125"/>
          </a:xfrm>
        </p:grpSpPr>
        <p:sp>
          <p:nvSpPr>
            <p:cNvPr id="54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95685" y="562632"/>
            <a:ext cx="4477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b</a:t>
            </a:r>
            <a:r>
              <a:rPr lang="vi-VN" sz="4000" b="1" kern="0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tim"/>
              </a:rPr>
              <a:t>) Rút kinh nghiệm</a:t>
            </a: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B1D97-49EF-E5E6-2BCB-FE278286C121}"/>
              </a:ext>
            </a:extLst>
          </p:cNvPr>
          <p:cNvSpPr txBox="1"/>
          <p:nvPr/>
        </p:nvSpPr>
        <p:spPr>
          <a:xfrm>
            <a:off x="796172" y="1585354"/>
            <a:ext cx="7058325" cy="341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+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ghi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lại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điều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học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quá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vi-VN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viết bài văn nghị luận về một vấn đề xã hội.</a:t>
            </a:r>
            <a:endParaRPr lang="vi-VN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+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ghi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lại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điều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HS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học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hỏi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vi-VN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bài văn nghị luận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bạn</a:t>
            </a:r>
            <a:endParaRPr lang="vi-VN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HS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nâng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6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" grpId="0" build="p"/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34"/>
          <p:cNvGrpSpPr/>
          <p:nvPr/>
        </p:nvGrpSpPr>
        <p:grpSpPr>
          <a:xfrm rot="9456294">
            <a:off x="9235728" y="5631817"/>
            <a:ext cx="3074723" cy="683897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0F23B9B-7452-929E-6CB5-91D065076E2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519" y="451131"/>
            <a:ext cx="10388932" cy="900800"/>
          </a:xfrm>
        </p:spPr>
        <p:txBody>
          <a:bodyPr/>
          <a:lstStyle/>
          <a:p>
            <a:r>
              <a:rPr lang="vi-VN" sz="5867" dirty="0">
                <a:latin typeface="+mn-lt"/>
              </a:rPr>
              <a:t>VẬN DỤNG, MỞ RỘNG.</a:t>
            </a:r>
            <a:br>
              <a:rPr lang="vi-VN" sz="5867" dirty="0">
                <a:latin typeface="+mn-lt"/>
              </a:rPr>
            </a:br>
            <a:r>
              <a:rPr lang="vi-VN" sz="3733" dirty="0">
                <a:latin typeface="+mn-lt"/>
              </a:rPr>
              <a:t>(HS </a:t>
            </a:r>
            <a:r>
              <a:rPr lang="vi-VN" sz="3733" dirty="0" err="1">
                <a:latin typeface="+mn-lt"/>
              </a:rPr>
              <a:t>thực</a:t>
            </a:r>
            <a:r>
              <a:rPr lang="vi-VN" sz="3733" dirty="0">
                <a:latin typeface="+mn-lt"/>
              </a:rPr>
              <a:t> </a:t>
            </a:r>
            <a:r>
              <a:rPr lang="vi-VN" sz="3733" dirty="0" err="1">
                <a:latin typeface="+mn-lt"/>
              </a:rPr>
              <a:t>hiện</a:t>
            </a:r>
            <a:r>
              <a:rPr lang="vi-VN" sz="3733" dirty="0">
                <a:latin typeface="+mn-lt"/>
              </a:rPr>
              <a:t> </a:t>
            </a:r>
            <a:r>
              <a:rPr lang="vi-VN" sz="3733" dirty="0" err="1">
                <a:latin typeface="+mn-lt"/>
              </a:rPr>
              <a:t>tại</a:t>
            </a:r>
            <a:r>
              <a:rPr lang="vi-VN" sz="3733" dirty="0">
                <a:latin typeface="+mn-lt"/>
              </a:rPr>
              <a:t> </a:t>
            </a:r>
            <a:r>
              <a:rPr lang="vi-VN" sz="3733" dirty="0" err="1">
                <a:latin typeface="+mn-lt"/>
              </a:rPr>
              <a:t>nhà</a:t>
            </a:r>
            <a:r>
              <a:rPr lang="vi-VN" sz="3733" dirty="0">
                <a:latin typeface="+mn-lt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9C5B8-9E01-E7B4-B9BD-14BB88115DC2}"/>
              </a:ext>
            </a:extLst>
          </p:cNvPr>
          <p:cNvSpPr txBox="1"/>
          <p:nvPr/>
        </p:nvSpPr>
        <p:spPr>
          <a:xfrm>
            <a:off x="1488003" y="2236517"/>
            <a:ext cx="9560548" cy="12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  <a:tabLst>
                <a:tab pos="463115" algn="l"/>
              </a:tabLst>
            </a:pP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: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3733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733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76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772150" cy="6858000"/>
          </a:xfrm>
          <a:prstGeom prst="rect">
            <a:avLst/>
          </a:prstGeom>
        </p:spPr>
      </p:pic>
      <p:sp>
        <p:nvSpPr>
          <p:cNvPr id="19" name="矩形: 圆角 18"/>
          <p:cNvSpPr/>
          <p:nvPr/>
        </p:nvSpPr>
        <p:spPr>
          <a:xfrm rot="20347536" flipV="1">
            <a:off x="3187322" y="5370069"/>
            <a:ext cx="45719" cy="314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星形: 四角 19"/>
          <p:cNvSpPr/>
          <p:nvPr/>
        </p:nvSpPr>
        <p:spPr>
          <a:xfrm>
            <a:off x="3752333" y="1734617"/>
            <a:ext cx="390525" cy="390525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星形: 四角 20"/>
          <p:cNvSpPr/>
          <p:nvPr/>
        </p:nvSpPr>
        <p:spPr>
          <a:xfrm>
            <a:off x="2169714" y="3901913"/>
            <a:ext cx="187297" cy="187297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4" name="星形: 四角 23"/>
          <p:cNvSpPr/>
          <p:nvPr/>
        </p:nvSpPr>
        <p:spPr>
          <a:xfrm>
            <a:off x="4162393" y="4581605"/>
            <a:ext cx="390525" cy="390525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5" name="星形: 四角 24"/>
          <p:cNvSpPr/>
          <p:nvPr/>
        </p:nvSpPr>
        <p:spPr>
          <a:xfrm>
            <a:off x="1009650" y="918849"/>
            <a:ext cx="260799" cy="260799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8" name="星形: 四角 27"/>
          <p:cNvSpPr/>
          <p:nvPr/>
        </p:nvSpPr>
        <p:spPr>
          <a:xfrm>
            <a:off x="7428640" y="5372240"/>
            <a:ext cx="315185" cy="315185"/>
          </a:xfrm>
          <a:prstGeom prst="star4">
            <a:avLst/>
          </a:prstGeom>
          <a:solidFill>
            <a:srgbClr val="89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80" y="4496034"/>
            <a:ext cx="12192000" cy="2729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F7DB2C-D6CF-1B95-0C4E-3AF36EDE5732}"/>
              </a:ext>
            </a:extLst>
          </p:cNvPr>
          <p:cNvSpPr txBox="1"/>
          <p:nvPr/>
        </p:nvSpPr>
        <p:spPr>
          <a:xfrm>
            <a:off x="1342218" y="580644"/>
            <a:ext cx="1980893" cy="440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ea typeface="#9Slide03 Open Sans ExtraBold" panose="020B0906030804020204" pitchFamily="34" charset="0"/>
                <a:cs typeface="Times New Roman" panose="02020603050405020304" pitchFamily="18" charset="0"/>
              </a:rPr>
              <a:t>HỌC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1294D"/>
              </a:solidFill>
              <a:effectLst/>
              <a:uLnTx/>
              <a:uFillTx/>
              <a:latin typeface="Times New Roman" panose="02020603050405020304" pitchFamily="18" charset="0"/>
              <a:ea typeface="#9Slide03 Open Sans ExtraBold" panose="020B09060308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33EB51-D39D-B702-C4C4-4556F48C528A}"/>
              </a:ext>
            </a:extLst>
          </p:cNvPr>
          <p:cNvCxnSpPr>
            <a:cxnSpLocks/>
          </p:cNvCxnSpPr>
          <p:nvPr/>
        </p:nvCxnSpPr>
        <p:spPr>
          <a:xfrm flipH="1">
            <a:off x="3412083" y="671483"/>
            <a:ext cx="23421" cy="5081746"/>
          </a:xfrm>
          <a:prstGeom prst="line">
            <a:avLst/>
          </a:prstGeom>
          <a:ln w="38100">
            <a:solidFill>
              <a:srgbClr val="895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íšḻiḑé">
            <a:extLst>
              <a:ext uri="{FF2B5EF4-FFF2-40B4-BE49-F238E27FC236}">
                <a16:creationId xmlns:a16="http://schemas.microsoft.com/office/drawing/2014/main" id="{C08B8C0D-B13F-51F2-BC52-31A5F3FBAC8E}"/>
              </a:ext>
            </a:extLst>
          </p:cNvPr>
          <p:cNvSpPr/>
          <p:nvPr/>
        </p:nvSpPr>
        <p:spPr>
          <a:xfrm>
            <a:off x="3339467" y="44123"/>
            <a:ext cx="671398" cy="627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n-cs"/>
                <a:sym typeface="FZHei-B01S" panose="02010601030101010101" pitchFamily="2" charset="-122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E9A1CD-C47A-0967-BD6A-0A3014B5D3C0}"/>
              </a:ext>
            </a:extLst>
          </p:cNvPr>
          <p:cNvSpPr txBox="1"/>
          <p:nvPr/>
        </p:nvSpPr>
        <p:spPr>
          <a:xfrm>
            <a:off x="4162393" y="-103957"/>
            <a:ext cx="6100916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LỰC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54EE44-1FBB-A411-061C-0BCB4C9E2C78}"/>
              </a:ext>
            </a:extLst>
          </p:cNvPr>
          <p:cNvSpPr txBox="1"/>
          <p:nvPr/>
        </p:nvSpPr>
        <p:spPr>
          <a:xfrm>
            <a:off x="3427326" y="763918"/>
            <a:ext cx="85048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"/>
              <a:defRPr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"/>
              <a:defRPr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íšḻiḑé">
            <a:extLst>
              <a:ext uri="{FF2B5EF4-FFF2-40B4-BE49-F238E27FC236}">
                <a16:creationId xmlns:a16="http://schemas.microsoft.com/office/drawing/2014/main" id="{2A8E666A-0314-7DCA-ED5F-1E06C9907DBD}"/>
              </a:ext>
            </a:extLst>
          </p:cNvPr>
          <p:cNvSpPr/>
          <p:nvPr/>
        </p:nvSpPr>
        <p:spPr>
          <a:xfrm>
            <a:off x="4840788" y="2562414"/>
            <a:ext cx="840295" cy="823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n-cs"/>
                <a:sym typeface="FZHei-B01S" panose="02010601030101010101" pitchFamily="2" charset="-122"/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B1B942-B302-2E12-BD9D-320584BC3B66}"/>
              </a:ext>
            </a:extLst>
          </p:cNvPr>
          <p:cNvSpPr txBox="1"/>
          <p:nvPr/>
        </p:nvSpPr>
        <p:spPr>
          <a:xfrm>
            <a:off x="5787393" y="2499102"/>
            <a:ext cx="6100916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CHẤT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122999-1F62-8930-1E67-2A6A98838C3C}"/>
              </a:ext>
            </a:extLst>
          </p:cNvPr>
          <p:cNvSpPr txBox="1"/>
          <p:nvPr/>
        </p:nvSpPr>
        <p:spPr>
          <a:xfrm>
            <a:off x="3423793" y="3789493"/>
            <a:ext cx="861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129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4129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27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8" grpId="0" animBg="1"/>
      <p:bldP spid="34" grpId="0" animBg="1"/>
      <p:bldP spid="37" grpId="0"/>
      <p:bldP spid="38" grpId="0"/>
      <p:bldP spid="16" grpId="0" animBg="1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-33338" y="1171575"/>
            <a:ext cx="12258675" cy="3933825"/>
          </a:xfrm>
          <a:prstGeom prst="roundRect">
            <a:avLst>
              <a:gd name="adj" fmla="val 4318"/>
            </a:avLst>
          </a:prstGeom>
          <a:solidFill>
            <a:schemeClr val="bg1"/>
          </a:solidFill>
          <a:ln>
            <a:noFill/>
          </a:ln>
          <a:effectLst>
            <a:outerShdw blurRad="203200" dist="50800" dir="2700000" algn="tl" rotWithShape="0">
              <a:schemeClr val="tx1">
                <a:lumMod val="65000"/>
                <a:lumOff val="35000"/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19" y="0"/>
            <a:ext cx="415668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48" y="0"/>
            <a:ext cx="46863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0" y="4305025"/>
            <a:ext cx="12192000" cy="2729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37" y="2610159"/>
            <a:ext cx="9243441" cy="4422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20D0A-5E98-291B-8ACA-37A4B2588BFF}"/>
              </a:ext>
            </a:extLst>
          </p:cNvPr>
          <p:cNvSpPr txBox="1"/>
          <p:nvPr/>
        </p:nvSpPr>
        <p:spPr>
          <a:xfrm>
            <a:off x="3784786" y="822468"/>
            <a:ext cx="5671745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0" b="0" i="0" u="none" strike="noStrike" kern="1200" cap="none" spc="0" normalizeH="0" baseline="0" noProof="0" dirty="0">
                <a:ln>
                  <a:noFill/>
                </a:ln>
                <a:solidFill>
                  <a:srgbClr val="4A2F5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4A2F5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srgbClr val="4A2F5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A2F5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HỞI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4A2F5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4A2F5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000" dirty="0">
                <a:latin typeface="+mj-lt"/>
              </a:rPr>
              <a:t>Em hãy cho biết hình ảnh sau nói về vấn đề gì?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334814"/>
          <a:ext cx="10552386" cy="441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193">
                  <a:extLst>
                    <a:ext uri="{9D8B030D-6E8A-4147-A177-3AD203B41FA5}">
                      <a16:colId xmlns:a16="http://schemas.microsoft.com/office/drawing/2014/main" val="34601683"/>
                    </a:ext>
                  </a:extLst>
                </a:gridCol>
                <a:gridCol w="5276193">
                  <a:extLst>
                    <a:ext uri="{9D8B030D-6E8A-4147-A177-3AD203B41FA5}">
                      <a16:colId xmlns:a16="http://schemas.microsoft.com/office/drawing/2014/main" val="2086511231"/>
                    </a:ext>
                  </a:extLst>
                </a:gridCol>
              </a:tblGrid>
              <a:tr h="4414345">
                <a:tc>
                  <a:txBody>
                    <a:bodyPr/>
                    <a:lstStyle/>
                    <a:p>
                      <a:r>
                        <a:rPr lang="en-US"/>
                        <a:t>"C:\Users\anhdu\Pictures\anh\an toàn giao thông.jpg"C:\Users\anhdu\Pictures\anh\an toàn giao thông.jpg""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7936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96176" y="6004145"/>
            <a:ext cx="4088525" cy="714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Hình 1: Vấn đề “An toàn giao thông”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5393" y="6112151"/>
            <a:ext cx="4698124" cy="740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Hình 2: Vấn đề “Ô nhiễm môi trường”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2390"/>
            <a:ext cx="5184913" cy="4506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25" y="1242390"/>
            <a:ext cx="5370785" cy="45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000" dirty="0">
                <a:latin typeface="+mj-lt"/>
              </a:rPr>
              <a:t>Em hãy cho biết hình ảnh sau nói về vấn đề gì?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334814"/>
          <a:ext cx="10552386" cy="441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193">
                  <a:extLst>
                    <a:ext uri="{9D8B030D-6E8A-4147-A177-3AD203B41FA5}">
                      <a16:colId xmlns:a16="http://schemas.microsoft.com/office/drawing/2014/main" val="34601683"/>
                    </a:ext>
                  </a:extLst>
                </a:gridCol>
                <a:gridCol w="5276193">
                  <a:extLst>
                    <a:ext uri="{9D8B030D-6E8A-4147-A177-3AD203B41FA5}">
                      <a16:colId xmlns:a16="http://schemas.microsoft.com/office/drawing/2014/main" val="2086511231"/>
                    </a:ext>
                  </a:extLst>
                </a:gridCol>
              </a:tblGrid>
              <a:tr h="4414345">
                <a:tc>
                  <a:txBody>
                    <a:bodyPr/>
                    <a:lstStyle/>
                    <a:p>
                      <a:r>
                        <a:rPr lang="en-US"/>
                        <a:t>"C:\Users\anhdu\Pictures\anh\an toàn giao thông.jpg"C:\Users\anhdu\Pictures\anh\an toàn giao thông.jpg""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7936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5960510"/>
            <a:ext cx="4088525" cy="714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Hình 1: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Vấn đề “Phân biệt chủng tộc”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4786" y="5749159"/>
            <a:ext cx="4698124" cy="740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Hình 2: Vấn đề “Việc làm”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242390"/>
            <a:ext cx="5857461" cy="4601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25" y="1239765"/>
            <a:ext cx="5549461" cy="45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609346" y="1552817"/>
            <a:ext cx="9093157" cy="3752383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387814" y="1812086"/>
            <a:ext cx="9314689" cy="27830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2.HÌNH THÀNH KIẾN THỨC</a:t>
            </a:r>
            <a:endParaRPr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61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816670" y="978299"/>
            <a:ext cx="11091333" cy="4927599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279683" y="2021774"/>
            <a:ext cx="10030032" cy="254493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6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42"/>
          <p:cNvSpPr/>
          <p:nvPr/>
        </p:nvSpPr>
        <p:spPr>
          <a:xfrm>
            <a:off x="2217434" y="234087"/>
            <a:ext cx="7223767" cy="11341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279433" y="897467"/>
            <a:ext cx="6690400" cy="2504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</a:br>
            <a:endParaRPr lang="vi-VN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90306"/>
              </p:ext>
            </p:extLst>
          </p:nvPr>
        </p:nvGraphicFramePr>
        <p:xfrm>
          <a:off x="1471961" y="2031643"/>
          <a:ext cx="9162637" cy="37126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01152">
                  <a:extLst>
                    <a:ext uri="{9D8B030D-6E8A-4147-A177-3AD203B41FA5}">
                      <a16:colId xmlns:a16="http://schemas.microsoft.com/office/drawing/2014/main" val="52453282"/>
                    </a:ext>
                  </a:extLst>
                </a:gridCol>
                <a:gridCol w="4861485">
                  <a:extLst>
                    <a:ext uri="{9D8B030D-6E8A-4147-A177-3AD203B41FA5}">
                      <a16:colId xmlns:a16="http://schemas.microsoft.com/office/drawing/2014/main" val="3642607222"/>
                    </a:ext>
                  </a:extLst>
                </a:gridCol>
              </a:tblGrid>
              <a:tr h="971247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95231"/>
                  </a:ext>
                </a:extLst>
              </a:tr>
              <a:tr h="2741404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1667</Words>
  <Application>Microsoft Macintosh PowerPoint</Application>
  <PresentationFormat>Widescreen</PresentationFormat>
  <Paragraphs>169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49" baseType="lpstr">
      <vt:lpstr>等线</vt:lpstr>
      <vt:lpstr>等线 Light</vt:lpstr>
      <vt:lpstr>#9Slide04 Chonburi</vt:lpstr>
      <vt:lpstr>Arial</vt:lpstr>
      <vt:lpstr>Calibri</vt:lpstr>
      <vt:lpstr>Josefin Sans</vt:lpstr>
      <vt:lpstr>Muli</vt:lpstr>
      <vt:lpstr>Raleway</vt:lpstr>
      <vt:lpstr>Times New Roman</vt:lpstr>
      <vt:lpstr>Wingdings</vt:lpstr>
      <vt:lpstr>义启紫水晶体</vt:lpstr>
      <vt:lpstr>字魂27号-布丁体</vt:lpstr>
      <vt:lpstr>思源黑体 CN Light</vt:lpstr>
      <vt:lpstr>1_Office 主题​​</vt:lpstr>
      <vt:lpstr>Office 主题​​</vt:lpstr>
      <vt:lpstr>2_Office 主题​​</vt:lpstr>
      <vt:lpstr>3_Office 主题​​</vt:lpstr>
      <vt:lpstr>Language Arts Subject for High School - 9th Grade: Grammar by Slidesgo</vt:lpstr>
      <vt:lpstr>1_Language Arts Subject for High School - 9th Grade: Grammar by Slidesgo</vt:lpstr>
      <vt:lpstr>2_Language Arts Subject for High School - 9th Grade: Grammar by Slidesgo</vt:lpstr>
      <vt:lpstr>3_Language Arts Subject for High School - 9th Grade: Grammar by Slidesgo</vt:lpstr>
      <vt:lpstr>6_Language Arts Subject for High School - 9th Grade: Grammar by Slidesgo</vt:lpstr>
      <vt:lpstr>PowerPoint Presentation</vt:lpstr>
      <vt:lpstr>PowerPoint Presentation</vt:lpstr>
      <vt:lpstr>PowerPoint Presentation</vt:lpstr>
      <vt:lpstr>PowerPoint Presentation</vt:lpstr>
      <vt:lpstr>Em hãy cho biết hình ảnh sau nói về vấn đề gì? </vt:lpstr>
      <vt:lpstr>Em hãy cho biết hình ảnh sau nói về vấn đề gì? </vt:lpstr>
      <vt:lpstr>2.HÌNH THÀNH KIẾN THỨC</vt:lpstr>
      <vt:lpstr>Đọc và tìm hiểu bài viết tham khảo:  Lắng nghe những tiếng thì thầm của cuộc sống</vt:lpstr>
      <vt:lpstr>Phiếu học tập Họ và tên: Thời gian: 3 phút  </vt:lpstr>
      <vt:lpstr>Phiếu học tập Họ và tên: Thời gian: 3 phút  </vt:lpstr>
      <vt:lpstr>HOẠT ĐỘNG NHÓM thời gian : 5 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 VIẾT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MỞ RỘNG. (HS thực hiện tại nhà)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Office User</cp:lastModifiedBy>
  <cp:revision>34</cp:revision>
  <dcterms:created xsi:type="dcterms:W3CDTF">2022-08-03T04:29:16Z</dcterms:created>
  <dcterms:modified xsi:type="dcterms:W3CDTF">2023-07-29T02:13:36Z</dcterms:modified>
</cp:coreProperties>
</file>