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  <p:sldMasterId id="2147483723" r:id="rId2"/>
    <p:sldMasterId id="2147483830" r:id="rId3"/>
  </p:sldMasterIdLst>
  <p:notesMasterIdLst>
    <p:notesMasterId r:id="rId22"/>
  </p:notesMasterIdLst>
  <p:sldIdLst>
    <p:sldId id="300" r:id="rId4"/>
    <p:sldId id="299" r:id="rId5"/>
    <p:sldId id="284" r:id="rId6"/>
    <p:sldId id="285" r:id="rId7"/>
    <p:sldId id="341" r:id="rId8"/>
    <p:sldId id="290" r:id="rId9"/>
    <p:sldId id="297" r:id="rId10"/>
    <p:sldId id="301" r:id="rId11"/>
    <p:sldId id="295" r:id="rId12"/>
    <p:sldId id="333" r:id="rId13"/>
    <p:sldId id="334" r:id="rId14"/>
    <p:sldId id="335" r:id="rId15"/>
    <p:sldId id="336" r:id="rId16"/>
    <p:sldId id="337" r:id="rId17"/>
    <p:sldId id="338" r:id="rId18"/>
    <p:sldId id="275" r:id="rId19"/>
    <p:sldId id="258" r:id="rId20"/>
    <p:sldId id="25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hnv04@gmail.com" initials="c" lastIdx="7" clrIdx="0">
    <p:extLst>
      <p:ext uri="{19B8F6BF-5375-455C-9EA6-DF929625EA0E}">
        <p15:presenceInfo xmlns="" xmlns:p15="http://schemas.microsoft.com/office/powerpoint/2012/main" userId="11d20a112d713f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66"/>
    <a:srgbClr val="00CC00"/>
    <a:srgbClr val="800080"/>
    <a:srgbClr val="FF33CC"/>
    <a:srgbClr val="99FF66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5130" autoAdjust="0"/>
    <p:restoredTop sz="94550" autoAdjust="0"/>
  </p:normalViewPr>
  <p:slideViewPr>
    <p:cSldViewPr>
      <p:cViewPr>
        <p:scale>
          <a:sx n="50" d="100"/>
          <a:sy n="50" d="100"/>
        </p:scale>
        <p:origin x="-1704" y="-606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CD0B76CD-5D63-48AE-A61F-BFAAFF31FA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77C3DA28-9DBB-47D9-9560-5B30AD281A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="" xmlns:a16="http://schemas.microsoft.com/office/drawing/2014/main" id="{3F5AE026-FD22-469E-84ED-1886B67D60A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="" xmlns:a16="http://schemas.microsoft.com/office/drawing/2014/main" id="{516971B6-EADE-4D8B-8292-17FAC8B835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="" xmlns:a16="http://schemas.microsoft.com/office/drawing/2014/main" id="{F4FBD753-8E1B-42C9-8704-98FFDC8F2D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="" xmlns:a16="http://schemas.microsoft.com/office/drawing/2014/main" id="{7220E941-41CA-4EB9-BABF-F0E13EE04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48D03C0A-CA46-4330-8FA3-4454A0294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444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39915903-F709-459E-8DFB-C3D95B0D155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>
              <a:extLst>
                <a:ext uri="{FF2B5EF4-FFF2-40B4-BE49-F238E27FC236}">
                  <a16:creationId xmlns="" xmlns:a16="http://schemas.microsoft.com/office/drawing/2014/main" id="{F1464656-0A26-401E-8FCB-7521862A467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>
                <a:extLst>
                  <a:ext uri="{FF2B5EF4-FFF2-40B4-BE49-F238E27FC236}">
                    <a16:creationId xmlns="" xmlns:a16="http://schemas.microsoft.com/office/drawing/2014/main" id="{8C9ED9E2-0A62-4A7C-8EFB-DE9DE60FD0D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81 w 596"/>
                  <a:gd name="T1" fmla="*/ 4103 h 666"/>
                  <a:gd name="T2" fmla="*/ 65 w 596"/>
                  <a:gd name="T3" fmla="*/ 3779 h 666"/>
                  <a:gd name="T4" fmla="*/ 0 w 596"/>
                  <a:gd name="T5" fmla="*/ 3202 h 666"/>
                  <a:gd name="T6" fmla="*/ 45 w 596"/>
                  <a:gd name="T7" fmla="*/ 2462 h 666"/>
                  <a:gd name="T8" fmla="*/ 280 w 596"/>
                  <a:gd name="T9" fmla="*/ 1675 h 666"/>
                  <a:gd name="T10" fmla="*/ 769 w 596"/>
                  <a:gd name="T11" fmla="*/ 930 h 666"/>
                  <a:gd name="T12" fmla="*/ 1590 w 596"/>
                  <a:gd name="T13" fmla="*/ 343 h 666"/>
                  <a:gd name="T14" fmla="*/ 2762 w 596"/>
                  <a:gd name="T15" fmla="*/ 20 h 666"/>
                  <a:gd name="T16" fmla="*/ 4252 w 596"/>
                  <a:gd name="T17" fmla="*/ 100 h 666"/>
                  <a:gd name="T18" fmla="*/ 5417 w 596"/>
                  <a:gd name="T19" fmla="*/ 756 h 666"/>
                  <a:gd name="T20" fmla="*/ 6198 w 596"/>
                  <a:gd name="T21" fmla="*/ 1831 h 666"/>
                  <a:gd name="T22" fmla="*/ 6614 w 596"/>
                  <a:gd name="T23" fmla="*/ 3146 h 666"/>
                  <a:gd name="T24" fmla="*/ 6658 w 596"/>
                  <a:gd name="T25" fmla="*/ 4535 h 666"/>
                  <a:gd name="T26" fmla="*/ 6334 w 596"/>
                  <a:gd name="T27" fmla="*/ 5822 h 666"/>
                  <a:gd name="T28" fmla="*/ 5672 w 596"/>
                  <a:gd name="T29" fmla="*/ 6816 h 666"/>
                  <a:gd name="T30" fmla="*/ 4668 w 596"/>
                  <a:gd name="T31" fmla="*/ 7349 h 666"/>
                  <a:gd name="T32" fmla="*/ 4352 w 596"/>
                  <a:gd name="T33" fmla="*/ 7302 h 666"/>
                  <a:gd name="T34" fmla="*/ 4932 w 596"/>
                  <a:gd name="T35" fmla="*/ 6841 h 666"/>
                  <a:gd name="T36" fmla="*/ 5392 w 596"/>
                  <a:gd name="T37" fmla="*/ 6031 h 666"/>
                  <a:gd name="T38" fmla="*/ 5692 w 596"/>
                  <a:gd name="T39" fmla="*/ 5030 h 666"/>
                  <a:gd name="T40" fmla="*/ 5817 w 596"/>
                  <a:gd name="T41" fmla="*/ 3938 h 666"/>
                  <a:gd name="T42" fmla="*/ 5752 w 596"/>
                  <a:gd name="T43" fmla="*/ 2859 h 666"/>
                  <a:gd name="T44" fmla="*/ 5428 w 596"/>
                  <a:gd name="T45" fmla="*/ 1929 h 666"/>
                  <a:gd name="T46" fmla="*/ 4842 w 596"/>
                  <a:gd name="T47" fmla="*/ 1242 h 666"/>
                  <a:gd name="T48" fmla="*/ 3818 w 596"/>
                  <a:gd name="T49" fmla="*/ 829 h 666"/>
                  <a:gd name="T50" fmla="*/ 2751 w 596"/>
                  <a:gd name="T51" fmla="*/ 676 h 666"/>
                  <a:gd name="T52" fmla="*/ 1946 w 596"/>
                  <a:gd name="T53" fmla="*/ 785 h 666"/>
                  <a:gd name="T54" fmla="*/ 1355 w 596"/>
                  <a:gd name="T55" fmla="*/ 1119 h 666"/>
                  <a:gd name="T56" fmla="*/ 939 w 596"/>
                  <a:gd name="T57" fmla="*/ 1650 h 666"/>
                  <a:gd name="T58" fmla="*/ 635 w 596"/>
                  <a:gd name="T59" fmla="*/ 2281 h 666"/>
                  <a:gd name="T60" fmla="*/ 445 w 596"/>
                  <a:gd name="T61" fmla="*/ 3012 h 666"/>
                  <a:gd name="T62" fmla="*/ 315 w 596"/>
                  <a:gd name="T63" fmla="*/ 3759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="" xmlns:a16="http://schemas.microsoft.com/office/drawing/2014/main" id="{340F29C7-3A57-413D-BF01-F7962C3B0C3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80 h 237"/>
                  <a:gd name="T4" fmla="*/ 36 w 257"/>
                  <a:gd name="T5" fmla="*/ 562 h 237"/>
                  <a:gd name="T6" fmla="*/ 64 w 257"/>
                  <a:gd name="T7" fmla="*/ 842 h 237"/>
                  <a:gd name="T8" fmla="*/ 118 w 257"/>
                  <a:gd name="T9" fmla="*/ 1105 h 237"/>
                  <a:gd name="T10" fmla="*/ 198 w 257"/>
                  <a:gd name="T11" fmla="*/ 1340 h 237"/>
                  <a:gd name="T12" fmla="*/ 295 w 257"/>
                  <a:gd name="T13" fmla="*/ 1586 h 237"/>
                  <a:gd name="T14" fmla="*/ 415 w 257"/>
                  <a:gd name="T15" fmla="*/ 1813 h 237"/>
                  <a:gd name="T16" fmla="*/ 558 w 257"/>
                  <a:gd name="T17" fmla="*/ 2003 h 237"/>
                  <a:gd name="T18" fmla="*/ 735 w 257"/>
                  <a:gd name="T19" fmla="*/ 2184 h 237"/>
                  <a:gd name="T20" fmla="*/ 942 w 257"/>
                  <a:gd name="T21" fmla="*/ 2339 h 237"/>
                  <a:gd name="T22" fmla="*/ 1164 w 257"/>
                  <a:gd name="T23" fmla="*/ 2465 h 237"/>
                  <a:gd name="T24" fmla="*/ 1437 w 257"/>
                  <a:gd name="T25" fmla="*/ 2565 h 237"/>
                  <a:gd name="T26" fmla="*/ 1733 w 257"/>
                  <a:gd name="T27" fmla="*/ 2630 h 237"/>
                  <a:gd name="T28" fmla="*/ 2064 w 257"/>
                  <a:gd name="T29" fmla="*/ 2666 h 237"/>
                  <a:gd name="T30" fmla="*/ 2413 w 257"/>
                  <a:gd name="T31" fmla="*/ 2655 h 237"/>
                  <a:gd name="T32" fmla="*/ 2819 w 257"/>
                  <a:gd name="T33" fmla="*/ 2610 h 237"/>
                  <a:gd name="T34" fmla="*/ 2457 w 257"/>
                  <a:gd name="T35" fmla="*/ 2554 h 237"/>
                  <a:gd name="T36" fmla="*/ 2137 w 257"/>
                  <a:gd name="T37" fmla="*/ 2476 h 237"/>
                  <a:gd name="T38" fmla="*/ 1866 w 257"/>
                  <a:gd name="T39" fmla="*/ 2384 h 237"/>
                  <a:gd name="T40" fmla="*/ 1624 w 257"/>
                  <a:gd name="T41" fmla="*/ 2294 h 237"/>
                  <a:gd name="T42" fmla="*/ 1402 w 257"/>
                  <a:gd name="T43" fmla="*/ 2169 h 237"/>
                  <a:gd name="T44" fmla="*/ 1229 w 257"/>
                  <a:gd name="T45" fmla="*/ 2048 h 237"/>
                  <a:gd name="T46" fmla="*/ 1066 w 257"/>
                  <a:gd name="T47" fmla="*/ 1902 h 237"/>
                  <a:gd name="T48" fmla="*/ 922 w 257"/>
                  <a:gd name="T49" fmla="*/ 1741 h 237"/>
                  <a:gd name="T50" fmla="*/ 789 w 257"/>
                  <a:gd name="T51" fmla="*/ 1586 h 237"/>
                  <a:gd name="T52" fmla="*/ 671 w 257"/>
                  <a:gd name="T53" fmla="*/ 1405 h 237"/>
                  <a:gd name="T54" fmla="*/ 573 w 257"/>
                  <a:gd name="T55" fmla="*/ 1205 h 237"/>
                  <a:gd name="T56" fmla="*/ 473 w 257"/>
                  <a:gd name="T57" fmla="*/ 988 h 237"/>
                  <a:gd name="T58" fmla="*/ 360 w 257"/>
                  <a:gd name="T59" fmla="*/ 777 h 237"/>
                  <a:gd name="T60" fmla="*/ 251 w 257"/>
                  <a:gd name="T61" fmla="*/ 527 h 237"/>
                  <a:gd name="T62" fmla="*/ 133 w 257"/>
                  <a:gd name="T63" fmla="*/ 271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="" xmlns:a16="http://schemas.microsoft.com/office/drawing/2014/main" id="{5C434A96-93A7-4896-AAD6-12B53924471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858 w 124"/>
                  <a:gd name="T1" fmla="*/ 0 h 110"/>
                  <a:gd name="T2" fmla="*/ 1383 w 124"/>
                  <a:gd name="T3" fmla="*/ 1250 h 110"/>
                  <a:gd name="T4" fmla="*/ 1338 w 124"/>
                  <a:gd name="T5" fmla="*/ 1240 h 110"/>
                  <a:gd name="T6" fmla="*/ 1193 w 124"/>
                  <a:gd name="T7" fmla="*/ 1220 h 110"/>
                  <a:gd name="T8" fmla="*/ 994 w 124"/>
                  <a:gd name="T9" fmla="*/ 1173 h 110"/>
                  <a:gd name="T10" fmla="*/ 760 w 124"/>
                  <a:gd name="T11" fmla="*/ 1148 h 110"/>
                  <a:gd name="T12" fmla="*/ 505 w 124"/>
                  <a:gd name="T13" fmla="*/ 1127 h 110"/>
                  <a:gd name="T14" fmla="*/ 279 w 124"/>
                  <a:gd name="T15" fmla="*/ 1139 h 110"/>
                  <a:gd name="T16" fmla="*/ 101 w 124"/>
                  <a:gd name="T17" fmla="*/ 1184 h 110"/>
                  <a:gd name="T18" fmla="*/ 0 w 124"/>
                  <a:gd name="T19" fmla="*/ 1277 h 110"/>
                  <a:gd name="T20" fmla="*/ 45 w 124"/>
                  <a:gd name="T21" fmla="*/ 1139 h 110"/>
                  <a:gd name="T22" fmla="*/ 89 w 124"/>
                  <a:gd name="T23" fmla="*/ 1030 h 110"/>
                  <a:gd name="T24" fmla="*/ 179 w 124"/>
                  <a:gd name="T25" fmla="*/ 953 h 110"/>
                  <a:gd name="T26" fmla="*/ 279 w 124"/>
                  <a:gd name="T27" fmla="*/ 881 h 110"/>
                  <a:gd name="T28" fmla="*/ 400 w 124"/>
                  <a:gd name="T29" fmla="*/ 835 h 110"/>
                  <a:gd name="T30" fmla="*/ 525 w 124"/>
                  <a:gd name="T31" fmla="*/ 824 h 110"/>
                  <a:gd name="T32" fmla="*/ 659 w 124"/>
                  <a:gd name="T33" fmla="*/ 824 h 110"/>
                  <a:gd name="T34" fmla="*/ 804 w 124"/>
                  <a:gd name="T35" fmla="*/ 860 h 110"/>
                  <a:gd name="T36" fmla="*/ 813 w 124"/>
                  <a:gd name="T37" fmla="*/ 824 h 110"/>
                  <a:gd name="T38" fmla="*/ 777 w 124"/>
                  <a:gd name="T39" fmla="*/ 650 h 110"/>
                  <a:gd name="T40" fmla="*/ 748 w 124"/>
                  <a:gd name="T41" fmla="*/ 441 h 110"/>
                  <a:gd name="T42" fmla="*/ 724 w 124"/>
                  <a:gd name="T43" fmla="*/ 349 h 110"/>
                  <a:gd name="T44" fmla="*/ 704 w 124"/>
                  <a:gd name="T45" fmla="*/ 349 h 110"/>
                  <a:gd name="T46" fmla="*/ 679 w 124"/>
                  <a:gd name="T47" fmla="*/ 337 h 110"/>
                  <a:gd name="T48" fmla="*/ 659 w 124"/>
                  <a:gd name="T49" fmla="*/ 303 h 110"/>
                  <a:gd name="T50" fmla="*/ 634 w 124"/>
                  <a:gd name="T51" fmla="*/ 267 h 110"/>
                  <a:gd name="T52" fmla="*/ 634 w 124"/>
                  <a:gd name="T53" fmla="*/ 220 h 110"/>
                  <a:gd name="T54" fmla="*/ 659 w 124"/>
                  <a:gd name="T55" fmla="*/ 163 h 110"/>
                  <a:gd name="T56" fmla="*/ 733 w 124"/>
                  <a:gd name="T57" fmla="*/ 93 h 110"/>
                  <a:gd name="T58" fmla="*/ 858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="" xmlns:a16="http://schemas.microsoft.com/office/drawing/2014/main" id="{A8A6F8FE-B2AA-4142-8F6C-AACE37F4842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6 w 109"/>
                  <a:gd name="T3" fmla="*/ 9 h 156"/>
                  <a:gd name="T4" fmla="*/ 202 w 109"/>
                  <a:gd name="T5" fmla="*/ 53 h 156"/>
                  <a:gd name="T6" fmla="*/ 420 w 109"/>
                  <a:gd name="T7" fmla="*/ 133 h 156"/>
                  <a:gd name="T8" fmla="*/ 656 w 109"/>
                  <a:gd name="T9" fmla="*/ 262 h 156"/>
                  <a:gd name="T10" fmla="*/ 883 w 109"/>
                  <a:gd name="T11" fmla="*/ 485 h 156"/>
                  <a:gd name="T12" fmla="*/ 1092 w 109"/>
                  <a:gd name="T13" fmla="*/ 781 h 156"/>
                  <a:gd name="T14" fmla="*/ 1218 w 109"/>
                  <a:gd name="T15" fmla="*/ 1188 h 156"/>
                  <a:gd name="T16" fmla="*/ 1238 w 109"/>
                  <a:gd name="T17" fmla="*/ 1717 h 156"/>
                  <a:gd name="T18" fmla="*/ 1191 w 109"/>
                  <a:gd name="T19" fmla="*/ 1717 h 156"/>
                  <a:gd name="T20" fmla="*/ 1126 w 109"/>
                  <a:gd name="T21" fmla="*/ 1717 h 156"/>
                  <a:gd name="T22" fmla="*/ 1056 w 109"/>
                  <a:gd name="T23" fmla="*/ 1717 h 156"/>
                  <a:gd name="T24" fmla="*/ 991 w 109"/>
                  <a:gd name="T25" fmla="*/ 1697 h 156"/>
                  <a:gd name="T26" fmla="*/ 919 w 109"/>
                  <a:gd name="T27" fmla="*/ 1682 h 156"/>
                  <a:gd name="T28" fmla="*/ 838 w 109"/>
                  <a:gd name="T29" fmla="*/ 1653 h 156"/>
                  <a:gd name="T30" fmla="*/ 748 w 109"/>
                  <a:gd name="T31" fmla="*/ 1597 h 156"/>
                  <a:gd name="T32" fmla="*/ 656 w 109"/>
                  <a:gd name="T33" fmla="*/ 1528 h 156"/>
                  <a:gd name="T34" fmla="*/ 600 w 109"/>
                  <a:gd name="T35" fmla="*/ 1386 h 156"/>
                  <a:gd name="T36" fmla="*/ 600 w 109"/>
                  <a:gd name="T37" fmla="*/ 1221 h 156"/>
                  <a:gd name="T38" fmla="*/ 636 w 109"/>
                  <a:gd name="T39" fmla="*/ 1059 h 156"/>
                  <a:gd name="T40" fmla="*/ 672 w 109"/>
                  <a:gd name="T41" fmla="*/ 881 h 156"/>
                  <a:gd name="T42" fmla="*/ 636 w 109"/>
                  <a:gd name="T43" fmla="*/ 683 h 156"/>
                  <a:gd name="T44" fmla="*/ 546 w 109"/>
                  <a:gd name="T45" fmla="*/ 476 h 156"/>
                  <a:gd name="T46" fmla="*/ 353 w 109"/>
                  <a:gd name="T47" fmla="*/ 251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="" xmlns:a16="http://schemas.microsoft.com/office/drawing/2014/main" id="{568C852B-8FB8-4E91-9E1C-62899EEC737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47 w 46"/>
                  <a:gd name="T1" fmla="*/ 0 h 94"/>
                  <a:gd name="T2" fmla="*/ 226 w 46"/>
                  <a:gd name="T3" fmla="*/ 416 h 94"/>
                  <a:gd name="T4" fmla="*/ 170 w 46"/>
                  <a:gd name="T5" fmla="*/ 683 h 94"/>
                  <a:gd name="T6" fmla="*/ 125 w 46"/>
                  <a:gd name="T7" fmla="*/ 869 h 94"/>
                  <a:gd name="T8" fmla="*/ 0 w 46"/>
                  <a:gd name="T9" fmla="*/ 1034 h 94"/>
                  <a:gd name="T10" fmla="*/ 134 w 46"/>
                  <a:gd name="T11" fmla="*/ 969 h 94"/>
                  <a:gd name="T12" fmla="*/ 260 w 46"/>
                  <a:gd name="T13" fmla="*/ 880 h 94"/>
                  <a:gd name="T14" fmla="*/ 361 w 46"/>
                  <a:gd name="T15" fmla="*/ 756 h 94"/>
                  <a:gd name="T16" fmla="*/ 452 w 46"/>
                  <a:gd name="T17" fmla="*/ 627 h 94"/>
                  <a:gd name="T18" fmla="*/ 506 w 46"/>
                  <a:gd name="T19" fmla="*/ 485 h 94"/>
                  <a:gd name="T20" fmla="*/ 517 w 46"/>
                  <a:gd name="T21" fmla="*/ 331 h 94"/>
                  <a:gd name="T22" fmla="*/ 470 w 46"/>
                  <a:gd name="T23" fmla="*/ 162 h 94"/>
                  <a:gd name="T24" fmla="*/ 347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9">
                <a:extLst>
                  <a:ext uri="{FF2B5EF4-FFF2-40B4-BE49-F238E27FC236}">
                    <a16:creationId xmlns="" xmlns:a16="http://schemas.microsoft.com/office/drawing/2014/main" id="{BABAB8E2-73E9-4C08-B9BF-880911B94B6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9 w 54"/>
                  <a:gd name="T3" fmla="*/ 11 h 40"/>
                  <a:gd name="T4" fmla="*/ 64 w 54"/>
                  <a:gd name="T5" fmla="*/ 36 h 40"/>
                  <a:gd name="T6" fmla="*/ 142 w 54"/>
                  <a:gd name="T7" fmla="*/ 92 h 40"/>
                  <a:gd name="T8" fmla="*/ 231 w 54"/>
                  <a:gd name="T9" fmla="*/ 137 h 40"/>
                  <a:gd name="T10" fmla="*/ 316 w 54"/>
                  <a:gd name="T11" fmla="*/ 173 h 40"/>
                  <a:gd name="T12" fmla="*/ 416 w 54"/>
                  <a:gd name="T13" fmla="*/ 194 h 40"/>
                  <a:gd name="T14" fmla="*/ 504 w 54"/>
                  <a:gd name="T15" fmla="*/ 207 h 40"/>
                  <a:gd name="T16" fmla="*/ 593 w 54"/>
                  <a:gd name="T17" fmla="*/ 182 h 40"/>
                  <a:gd name="T18" fmla="*/ 582 w 54"/>
                  <a:gd name="T19" fmla="*/ 284 h 40"/>
                  <a:gd name="T20" fmla="*/ 549 w 54"/>
                  <a:gd name="T21" fmla="*/ 376 h 40"/>
                  <a:gd name="T22" fmla="*/ 484 w 54"/>
                  <a:gd name="T23" fmla="*/ 437 h 40"/>
                  <a:gd name="T24" fmla="*/ 404 w 54"/>
                  <a:gd name="T25" fmla="*/ 457 h 40"/>
                  <a:gd name="T26" fmla="*/ 307 w 54"/>
                  <a:gd name="T27" fmla="*/ 446 h 40"/>
                  <a:gd name="T28" fmla="*/ 207 w 54"/>
                  <a:gd name="T29" fmla="*/ 365 h 40"/>
                  <a:gd name="T30" fmla="*/ 109 w 54"/>
                  <a:gd name="T31" fmla="*/ 227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0">
                <a:extLst>
                  <a:ext uri="{FF2B5EF4-FFF2-40B4-BE49-F238E27FC236}">
                    <a16:creationId xmlns="" xmlns:a16="http://schemas.microsoft.com/office/drawing/2014/main" id="{CA8DB7B8-9D11-4B28-993C-2D10099E66E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4 w 149"/>
                  <a:gd name="T3" fmla="*/ 155 h 704"/>
                  <a:gd name="T4" fmla="*/ 173 w 149"/>
                  <a:gd name="T5" fmla="*/ 351 h 704"/>
                  <a:gd name="T6" fmla="*/ 303 w 149"/>
                  <a:gd name="T7" fmla="*/ 600 h 704"/>
                  <a:gd name="T8" fmla="*/ 447 w 149"/>
                  <a:gd name="T9" fmla="*/ 924 h 704"/>
                  <a:gd name="T10" fmla="*/ 627 w 149"/>
                  <a:gd name="T11" fmla="*/ 1325 h 704"/>
                  <a:gd name="T12" fmla="*/ 795 w 149"/>
                  <a:gd name="T13" fmla="*/ 1755 h 704"/>
                  <a:gd name="T14" fmla="*/ 957 w 149"/>
                  <a:gd name="T15" fmla="*/ 2249 h 704"/>
                  <a:gd name="T16" fmla="*/ 1083 w 149"/>
                  <a:gd name="T17" fmla="*/ 2822 h 704"/>
                  <a:gd name="T18" fmla="*/ 1216 w 149"/>
                  <a:gd name="T19" fmla="*/ 3431 h 704"/>
                  <a:gd name="T20" fmla="*/ 1304 w 149"/>
                  <a:gd name="T21" fmla="*/ 4133 h 704"/>
                  <a:gd name="T22" fmla="*/ 1349 w 149"/>
                  <a:gd name="T23" fmla="*/ 4902 h 704"/>
                  <a:gd name="T24" fmla="*/ 1369 w 149"/>
                  <a:gd name="T25" fmla="*/ 5706 h 704"/>
                  <a:gd name="T26" fmla="*/ 1304 w 149"/>
                  <a:gd name="T27" fmla="*/ 6604 h 704"/>
                  <a:gd name="T28" fmla="*/ 1183 w 149"/>
                  <a:gd name="T29" fmla="*/ 7555 h 704"/>
                  <a:gd name="T30" fmla="*/ 1001 w 149"/>
                  <a:gd name="T31" fmla="*/ 8555 h 704"/>
                  <a:gd name="T32" fmla="*/ 726 w 149"/>
                  <a:gd name="T33" fmla="*/ 9657 h 704"/>
                  <a:gd name="T34" fmla="*/ 421 w 149"/>
                  <a:gd name="T35" fmla="*/ 10906 h 704"/>
                  <a:gd name="T36" fmla="*/ 230 w 149"/>
                  <a:gd name="T37" fmla="*/ 12062 h 704"/>
                  <a:gd name="T38" fmla="*/ 109 w 149"/>
                  <a:gd name="T39" fmla="*/ 13129 h 704"/>
                  <a:gd name="T40" fmla="*/ 64 w 149"/>
                  <a:gd name="T41" fmla="*/ 14156 h 704"/>
                  <a:gd name="T42" fmla="*/ 64 w 149"/>
                  <a:gd name="T43" fmla="*/ 15132 h 704"/>
                  <a:gd name="T44" fmla="*/ 89 w 149"/>
                  <a:gd name="T45" fmla="*/ 16039 h 704"/>
                  <a:gd name="T46" fmla="*/ 133 w 149"/>
                  <a:gd name="T47" fmla="*/ 16835 h 704"/>
                  <a:gd name="T48" fmla="*/ 153 w 149"/>
                  <a:gd name="T49" fmla="*/ 17613 h 704"/>
                  <a:gd name="T50" fmla="*/ 447 w 149"/>
                  <a:gd name="T51" fmla="*/ 17212 h 704"/>
                  <a:gd name="T52" fmla="*/ 421 w 149"/>
                  <a:gd name="T53" fmla="*/ 17013 h 704"/>
                  <a:gd name="T54" fmla="*/ 392 w 149"/>
                  <a:gd name="T55" fmla="*/ 16440 h 704"/>
                  <a:gd name="T56" fmla="*/ 359 w 149"/>
                  <a:gd name="T57" fmla="*/ 15559 h 704"/>
                  <a:gd name="T58" fmla="*/ 383 w 149"/>
                  <a:gd name="T59" fmla="*/ 14387 h 704"/>
                  <a:gd name="T60" fmla="*/ 447 w 149"/>
                  <a:gd name="T61" fmla="*/ 12986 h 704"/>
                  <a:gd name="T62" fmla="*/ 627 w 149"/>
                  <a:gd name="T63" fmla="*/ 11386 h 704"/>
                  <a:gd name="T64" fmla="*/ 932 w 149"/>
                  <a:gd name="T65" fmla="*/ 9657 h 704"/>
                  <a:gd name="T66" fmla="*/ 1402 w 149"/>
                  <a:gd name="T67" fmla="*/ 7827 h 704"/>
                  <a:gd name="T68" fmla="*/ 1555 w 149"/>
                  <a:gd name="T69" fmla="*/ 6981 h 704"/>
                  <a:gd name="T70" fmla="*/ 1619 w 149"/>
                  <a:gd name="T71" fmla="*/ 5876 h 704"/>
                  <a:gd name="T72" fmla="*/ 1566 w 149"/>
                  <a:gd name="T73" fmla="*/ 4601 h 704"/>
                  <a:gd name="T74" fmla="*/ 1422 w 149"/>
                  <a:gd name="T75" fmla="*/ 3352 h 704"/>
                  <a:gd name="T76" fmla="*/ 1183 w 149"/>
                  <a:gd name="T77" fmla="*/ 2129 h 704"/>
                  <a:gd name="T78" fmla="*/ 877 w 149"/>
                  <a:gd name="T79" fmla="*/ 1103 h 704"/>
                  <a:gd name="T80" fmla="*/ 476 w 149"/>
                  <a:gd name="T81" fmla="*/ 351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11">
              <a:extLst>
                <a:ext uri="{FF2B5EF4-FFF2-40B4-BE49-F238E27FC236}">
                  <a16:creationId xmlns="" xmlns:a16="http://schemas.microsoft.com/office/drawing/2014/main" id="{81FE2451-B148-4C8C-8DCA-4B1794A8489E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1509 w 128"/>
                <a:gd name="T1" fmla="*/ 0 h 217"/>
                <a:gd name="T2" fmla="*/ 1688 w 128"/>
                <a:gd name="T3" fmla="*/ 242 h 217"/>
                <a:gd name="T4" fmla="*/ 1847 w 128"/>
                <a:gd name="T5" fmla="*/ 724 h 217"/>
                <a:gd name="T6" fmla="*/ 1973 w 128"/>
                <a:gd name="T7" fmla="*/ 1343 h 217"/>
                <a:gd name="T8" fmla="*/ 2057 w 128"/>
                <a:gd name="T9" fmla="*/ 2085 h 217"/>
                <a:gd name="T10" fmla="*/ 2039 w 128"/>
                <a:gd name="T11" fmla="*/ 2970 h 217"/>
                <a:gd name="T12" fmla="*/ 1865 w 128"/>
                <a:gd name="T13" fmla="*/ 3882 h 217"/>
                <a:gd name="T14" fmla="*/ 1509 w 128"/>
                <a:gd name="T15" fmla="*/ 4839 h 217"/>
                <a:gd name="T16" fmla="*/ 961 w 128"/>
                <a:gd name="T17" fmla="*/ 5805 h 217"/>
                <a:gd name="T18" fmla="*/ 790 w 128"/>
                <a:gd name="T19" fmla="*/ 5697 h 217"/>
                <a:gd name="T20" fmla="*/ 611 w 128"/>
                <a:gd name="T21" fmla="*/ 5617 h 217"/>
                <a:gd name="T22" fmla="*/ 421 w 128"/>
                <a:gd name="T23" fmla="*/ 5482 h 217"/>
                <a:gd name="T24" fmla="*/ 255 w 128"/>
                <a:gd name="T25" fmla="*/ 5374 h 217"/>
                <a:gd name="T26" fmla="*/ 126 w 128"/>
                <a:gd name="T27" fmla="*/ 5243 h 217"/>
                <a:gd name="T28" fmla="*/ 33 w 128"/>
                <a:gd name="T29" fmla="*/ 5081 h 217"/>
                <a:gd name="T30" fmla="*/ 0 w 128"/>
                <a:gd name="T31" fmla="*/ 4893 h 217"/>
                <a:gd name="T32" fmla="*/ 20 w 128"/>
                <a:gd name="T33" fmla="*/ 4758 h 217"/>
                <a:gd name="T34" fmla="*/ 209 w 128"/>
                <a:gd name="T35" fmla="*/ 4570 h 217"/>
                <a:gd name="T36" fmla="*/ 464 w 128"/>
                <a:gd name="T37" fmla="*/ 4313 h 217"/>
                <a:gd name="T38" fmla="*/ 739 w 128"/>
                <a:gd name="T39" fmla="*/ 4017 h 217"/>
                <a:gd name="T40" fmla="*/ 1012 w 128"/>
                <a:gd name="T41" fmla="*/ 3586 h 217"/>
                <a:gd name="T42" fmla="*/ 1267 w 128"/>
                <a:gd name="T43" fmla="*/ 2997 h 217"/>
                <a:gd name="T44" fmla="*/ 1464 w 128"/>
                <a:gd name="T45" fmla="*/ 2219 h 217"/>
                <a:gd name="T46" fmla="*/ 1559 w 128"/>
                <a:gd name="T47" fmla="*/ 1235 h 217"/>
                <a:gd name="T48" fmla="*/ 1509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2">
              <a:extLst>
                <a:ext uri="{FF2B5EF4-FFF2-40B4-BE49-F238E27FC236}">
                  <a16:creationId xmlns="" xmlns:a16="http://schemas.microsoft.com/office/drawing/2014/main" id="{1E084E7D-EC37-4FAD-95BB-7221DF3172F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3">
              <a:extLst>
                <a:ext uri="{FF2B5EF4-FFF2-40B4-BE49-F238E27FC236}">
                  <a16:creationId xmlns="" xmlns:a16="http://schemas.microsoft.com/office/drawing/2014/main" id="{CA2D1D7E-8726-4AF0-AC81-2CE38645ED0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4">
              <a:extLst>
                <a:ext uri="{FF2B5EF4-FFF2-40B4-BE49-F238E27FC236}">
                  <a16:creationId xmlns="" xmlns:a16="http://schemas.microsoft.com/office/drawing/2014/main" id="{281AB3D2-50CB-4C79-8332-72E9156E3429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079 w 117"/>
                <a:gd name="T1" fmla="*/ 0 h 132"/>
                <a:gd name="T2" fmla="*/ 0 w 117"/>
                <a:gd name="T3" fmla="*/ 1086 h 132"/>
                <a:gd name="T4" fmla="*/ 82 w 117"/>
                <a:gd name="T5" fmla="*/ 1125 h 132"/>
                <a:gd name="T6" fmla="*/ 384 w 117"/>
                <a:gd name="T7" fmla="*/ 1262 h 132"/>
                <a:gd name="T8" fmla="*/ 805 w 117"/>
                <a:gd name="T9" fmla="*/ 1568 h 132"/>
                <a:gd name="T10" fmla="*/ 1274 w 117"/>
                <a:gd name="T11" fmla="*/ 2039 h 132"/>
                <a:gd name="T12" fmla="*/ 1831 w 117"/>
                <a:gd name="T13" fmla="*/ 2693 h 132"/>
                <a:gd name="T14" fmla="*/ 2327 w 117"/>
                <a:gd name="T15" fmla="*/ 3473 h 132"/>
                <a:gd name="T16" fmla="*/ 2829 w 117"/>
                <a:gd name="T17" fmla="*/ 4471 h 132"/>
                <a:gd name="T18" fmla="*/ 3213 w 117"/>
                <a:gd name="T19" fmla="*/ 5733 h 132"/>
                <a:gd name="T20" fmla="*/ 3240 w 117"/>
                <a:gd name="T21" fmla="*/ 5213 h 132"/>
                <a:gd name="T22" fmla="*/ 3186 w 117"/>
                <a:gd name="T23" fmla="*/ 4647 h 132"/>
                <a:gd name="T24" fmla="*/ 2992 w 117"/>
                <a:gd name="T25" fmla="*/ 3905 h 132"/>
                <a:gd name="T26" fmla="*/ 2747 w 117"/>
                <a:gd name="T27" fmla="*/ 3213 h 132"/>
                <a:gd name="T28" fmla="*/ 2463 w 117"/>
                <a:gd name="T29" fmla="*/ 2520 h 132"/>
                <a:gd name="T30" fmla="*/ 2160 w 117"/>
                <a:gd name="T31" fmla="*/ 1951 h 132"/>
                <a:gd name="T32" fmla="*/ 1858 w 117"/>
                <a:gd name="T33" fmla="*/ 1568 h 132"/>
                <a:gd name="T34" fmla="*/ 1601 w 117"/>
                <a:gd name="T35" fmla="*/ 1385 h 132"/>
                <a:gd name="T36" fmla="*/ 1912 w 117"/>
                <a:gd name="T37" fmla="*/ 1262 h 132"/>
                <a:gd name="T38" fmla="*/ 2188 w 117"/>
                <a:gd name="T39" fmla="*/ 1209 h 132"/>
                <a:gd name="T40" fmla="*/ 2463 w 117"/>
                <a:gd name="T41" fmla="*/ 1125 h 132"/>
                <a:gd name="T42" fmla="*/ 2720 w 117"/>
                <a:gd name="T43" fmla="*/ 1086 h 132"/>
                <a:gd name="T44" fmla="*/ 2911 w 117"/>
                <a:gd name="T45" fmla="*/ 1037 h 132"/>
                <a:gd name="T46" fmla="*/ 3020 w 117"/>
                <a:gd name="T47" fmla="*/ 953 h 132"/>
                <a:gd name="T48" fmla="*/ 3132 w 117"/>
                <a:gd name="T49" fmla="*/ 914 h 132"/>
                <a:gd name="T50" fmla="*/ 3159 w 117"/>
                <a:gd name="T51" fmla="*/ 914 h 132"/>
                <a:gd name="T52" fmla="*/ 2079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5">
              <a:extLst>
                <a:ext uri="{FF2B5EF4-FFF2-40B4-BE49-F238E27FC236}">
                  <a16:creationId xmlns="" xmlns:a16="http://schemas.microsoft.com/office/drawing/2014/main" id="{052FDA75-AABD-4F36-9135-BFD3815DC306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783 w 29"/>
                <a:gd name="T1" fmla="*/ 0 h 77"/>
                <a:gd name="T2" fmla="*/ 621 w 29"/>
                <a:gd name="T3" fmla="*/ 0 h 77"/>
                <a:gd name="T4" fmla="*/ 432 w 29"/>
                <a:gd name="T5" fmla="*/ 178 h 77"/>
                <a:gd name="T6" fmla="*/ 243 w 29"/>
                <a:gd name="T7" fmla="*/ 406 h 77"/>
                <a:gd name="T8" fmla="*/ 108 w 29"/>
                <a:gd name="T9" fmla="*/ 861 h 77"/>
                <a:gd name="T10" fmla="*/ 27 w 29"/>
                <a:gd name="T11" fmla="*/ 1356 h 77"/>
                <a:gd name="T12" fmla="*/ 0 w 29"/>
                <a:gd name="T13" fmla="*/ 1989 h 77"/>
                <a:gd name="T14" fmla="*/ 81 w 29"/>
                <a:gd name="T15" fmla="*/ 2712 h 77"/>
                <a:gd name="T16" fmla="*/ 297 w 29"/>
                <a:gd name="T17" fmla="*/ 3469 h 77"/>
                <a:gd name="T18" fmla="*/ 405 w 29"/>
                <a:gd name="T19" fmla="*/ 2395 h 77"/>
                <a:gd name="T20" fmla="*/ 513 w 29"/>
                <a:gd name="T21" fmla="*/ 1672 h 77"/>
                <a:gd name="T22" fmla="*/ 621 w 29"/>
                <a:gd name="T23" fmla="*/ 989 h 77"/>
                <a:gd name="T24" fmla="*/ 783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6">
              <a:extLst>
                <a:ext uri="{FF2B5EF4-FFF2-40B4-BE49-F238E27FC236}">
                  <a16:creationId xmlns="" xmlns:a16="http://schemas.microsoft.com/office/drawing/2014/main" id="{C91FDCF8-9752-4269-83D2-F1B10BCF1FA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7">
              <a:extLst>
                <a:ext uri="{FF2B5EF4-FFF2-40B4-BE49-F238E27FC236}">
                  <a16:creationId xmlns="" xmlns:a16="http://schemas.microsoft.com/office/drawing/2014/main" id="{BCA0DCBE-57C6-4B20-B8D3-41D3C7B4D7A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="" xmlns:a16="http://schemas.microsoft.com/office/drawing/2014/main" id="{C1BA10CA-25DE-4F61-94BA-0D3231155C9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9">
                <a:extLst>
                  <a:ext uri="{FF2B5EF4-FFF2-40B4-BE49-F238E27FC236}">
                    <a16:creationId xmlns="" xmlns:a16="http://schemas.microsoft.com/office/drawing/2014/main" id="{49015255-686C-48C0-8E48-847A199B505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="" xmlns:a16="http://schemas.microsoft.com/office/drawing/2014/main" id="{3DACD1FE-C43E-4AF8-B9A2-1284ED2E07B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1">
              <a:extLst>
                <a:ext uri="{FF2B5EF4-FFF2-40B4-BE49-F238E27FC236}">
                  <a16:creationId xmlns="" xmlns:a16="http://schemas.microsoft.com/office/drawing/2014/main" id="{ADB92548-24F6-40F2-9E51-9E89ABE1E22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>
                <a:extLst>
                  <a:ext uri="{FF2B5EF4-FFF2-40B4-BE49-F238E27FC236}">
                    <a16:creationId xmlns="" xmlns:a16="http://schemas.microsoft.com/office/drawing/2014/main" id="{5FE77D43-BC2E-4D5F-9CF9-BA56799CFB6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="" xmlns:a16="http://schemas.microsoft.com/office/drawing/2014/main" id="{2A7D07E3-78A8-49FA-BF7C-DE2CBCDB834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="" xmlns:a16="http://schemas.microsoft.com/office/drawing/2014/main" id="{49ED77BE-0340-4FAA-A611-50497B09AAC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5">
              <a:extLst>
                <a:ext uri="{FF2B5EF4-FFF2-40B4-BE49-F238E27FC236}">
                  <a16:creationId xmlns="" xmlns:a16="http://schemas.microsoft.com/office/drawing/2014/main" id="{FD38CC19-FE78-4F49-AE3E-6F2F0D15BAB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>
                <a:extLst>
                  <a:ext uri="{FF2B5EF4-FFF2-40B4-BE49-F238E27FC236}">
                    <a16:creationId xmlns="" xmlns:a16="http://schemas.microsoft.com/office/drawing/2014/main" id="{B0B951BA-3909-4BDF-8783-1F17BEDE36B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="" xmlns:a16="http://schemas.microsoft.com/office/drawing/2014/main" id="{1511E323-ECB4-42F4-A7B1-9C4B1061541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="" xmlns:a16="http://schemas.microsoft.com/office/drawing/2014/main" id="{86677A2D-8D28-4CA3-9FDD-4CCC596FBAD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9">
              <a:extLst>
                <a:ext uri="{FF2B5EF4-FFF2-40B4-BE49-F238E27FC236}">
                  <a16:creationId xmlns="" xmlns:a16="http://schemas.microsoft.com/office/drawing/2014/main" id="{C115C439-0486-4979-BD91-A71391C15CB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>
                <a:extLst>
                  <a:ext uri="{FF2B5EF4-FFF2-40B4-BE49-F238E27FC236}">
                    <a16:creationId xmlns="" xmlns:a16="http://schemas.microsoft.com/office/drawing/2014/main" id="{FF1E44C7-2065-4F2E-BAAA-4DAD07D4243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31">
                <a:extLst>
                  <a:ext uri="{FF2B5EF4-FFF2-40B4-BE49-F238E27FC236}">
                    <a16:creationId xmlns="" xmlns:a16="http://schemas.microsoft.com/office/drawing/2014/main" id="{6D0BC98E-521A-4C3D-A8F1-0DB73AC3F8D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32">
                <a:extLst>
                  <a:ext uri="{FF2B5EF4-FFF2-40B4-BE49-F238E27FC236}">
                    <a16:creationId xmlns="" xmlns:a16="http://schemas.microsoft.com/office/drawing/2014/main" id="{D9B0A1F1-3556-4044-88E2-DA7841A3410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33">
              <a:extLst>
                <a:ext uri="{FF2B5EF4-FFF2-40B4-BE49-F238E27FC236}">
                  <a16:creationId xmlns="" xmlns:a16="http://schemas.microsoft.com/office/drawing/2014/main" id="{C2AE4C85-12EF-4ECB-82B6-26C5E87B193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>
                <a:extLst>
                  <a:ext uri="{FF2B5EF4-FFF2-40B4-BE49-F238E27FC236}">
                    <a16:creationId xmlns="" xmlns:a16="http://schemas.microsoft.com/office/drawing/2014/main" id="{DF51B923-C1F9-4590-9845-F758883DC86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="" xmlns:a16="http://schemas.microsoft.com/office/drawing/2014/main" id="{2C3CFC60-DC76-4B74-AD1F-4AFE4112AA8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="" xmlns:a16="http://schemas.microsoft.com/office/drawing/2014/main" id="{7641D7C5-669D-44A0-A58F-42D6BD7EF22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37">
              <a:extLst>
                <a:ext uri="{FF2B5EF4-FFF2-40B4-BE49-F238E27FC236}">
                  <a16:creationId xmlns="" xmlns:a16="http://schemas.microsoft.com/office/drawing/2014/main" id="{99C537E6-DE65-438F-82CC-57A411A899A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8">
              <a:extLst>
                <a:ext uri="{FF2B5EF4-FFF2-40B4-BE49-F238E27FC236}">
                  <a16:creationId xmlns="" xmlns:a16="http://schemas.microsoft.com/office/drawing/2014/main" id="{DFA16338-D577-4E89-A222-90CFAB1D3EC1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95 h 237"/>
                <a:gd name="T4" fmla="*/ 56 w 257"/>
                <a:gd name="T5" fmla="*/ 783 h 237"/>
                <a:gd name="T6" fmla="*/ 111 w 257"/>
                <a:gd name="T7" fmla="*/ 1176 h 237"/>
                <a:gd name="T8" fmla="*/ 204 w 257"/>
                <a:gd name="T9" fmla="*/ 1534 h 237"/>
                <a:gd name="T10" fmla="*/ 337 w 257"/>
                <a:gd name="T11" fmla="*/ 1867 h 237"/>
                <a:gd name="T12" fmla="*/ 506 w 257"/>
                <a:gd name="T13" fmla="*/ 2209 h 237"/>
                <a:gd name="T14" fmla="*/ 710 w 257"/>
                <a:gd name="T15" fmla="*/ 2522 h 237"/>
                <a:gd name="T16" fmla="*/ 949 w 257"/>
                <a:gd name="T17" fmla="*/ 2785 h 237"/>
                <a:gd name="T18" fmla="*/ 1251 w 257"/>
                <a:gd name="T19" fmla="*/ 3038 h 237"/>
                <a:gd name="T20" fmla="*/ 1600 w 257"/>
                <a:gd name="T21" fmla="*/ 3255 h 237"/>
                <a:gd name="T22" fmla="*/ 1974 w 257"/>
                <a:gd name="T23" fmla="*/ 3430 h 237"/>
                <a:gd name="T24" fmla="*/ 2435 w 257"/>
                <a:gd name="T25" fmla="*/ 3568 h 237"/>
                <a:gd name="T26" fmla="*/ 2941 w 257"/>
                <a:gd name="T27" fmla="*/ 3663 h 237"/>
                <a:gd name="T28" fmla="*/ 3498 w 257"/>
                <a:gd name="T29" fmla="*/ 3713 h 237"/>
                <a:gd name="T30" fmla="*/ 4094 w 257"/>
                <a:gd name="T31" fmla="*/ 3693 h 237"/>
                <a:gd name="T32" fmla="*/ 4783 w 257"/>
                <a:gd name="T33" fmla="*/ 3631 h 237"/>
                <a:gd name="T34" fmla="*/ 4171 w 257"/>
                <a:gd name="T35" fmla="*/ 3555 h 237"/>
                <a:gd name="T36" fmla="*/ 3630 w 257"/>
                <a:gd name="T37" fmla="*/ 3443 h 237"/>
                <a:gd name="T38" fmla="*/ 3159 w 257"/>
                <a:gd name="T39" fmla="*/ 3318 h 237"/>
                <a:gd name="T40" fmla="*/ 2753 w 257"/>
                <a:gd name="T41" fmla="*/ 3193 h 237"/>
                <a:gd name="T42" fmla="*/ 2380 w 257"/>
                <a:gd name="T43" fmla="*/ 3025 h 237"/>
                <a:gd name="T44" fmla="*/ 2085 w 257"/>
                <a:gd name="T45" fmla="*/ 2847 h 237"/>
                <a:gd name="T46" fmla="*/ 1805 w 257"/>
                <a:gd name="T47" fmla="*/ 2647 h 237"/>
                <a:gd name="T48" fmla="*/ 1566 w 257"/>
                <a:gd name="T49" fmla="*/ 2430 h 237"/>
                <a:gd name="T50" fmla="*/ 1341 w 257"/>
                <a:gd name="T51" fmla="*/ 2209 h 237"/>
                <a:gd name="T52" fmla="*/ 1137 w 257"/>
                <a:gd name="T53" fmla="*/ 1959 h 237"/>
                <a:gd name="T54" fmla="*/ 970 w 257"/>
                <a:gd name="T55" fmla="*/ 1679 h 237"/>
                <a:gd name="T56" fmla="*/ 800 w 257"/>
                <a:gd name="T57" fmla="*/ 1376 h 237"/>
                <a:gd name="T58" fmla="*/ 612 w 257"/>
                <a:gd name="T59" fmla="*/ 1083 h 237"/>
                <a:gd name="T60" fmla="*/ 429 w 257"/>
                <a:gd name="T61" fmla="*/ 738 h 237"/>
                <a:gd name="T62" fmla="*/ 225 w 257"/>
                <a:gd name="T63" fmla="*/ 37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9">
              <a:extLst>
                <a:ext uri="{FF2B5EF4-FFF2-40B4-BE49-F238E27FC236}">
                  <a16:creationId xmlns="" xmlns:a16="http://schemas.microsoft.com/office/drawing/2014/main" id="{5A3170E1-3D49-4AC1-A70B-E85A92D02D27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1453 w 124"/>
                <a:gd name="T1" fmla="*/ 0 h 110"/>
                <a:gd name="T2" fmla="*/ 2337 w 124"/>
                <a:gd name="T3" fmla="*/ 1744 h 110"/>
                <a:gd name="T4" fmla="*/ 2259 w 124"/>
                <a:gd name="T5" fmla="*/ 1724 h 110"/>
                <a:gd name="T6" fmla="*/ 2017 w 124"/>
                <a:gd name="T7" fmla="*/ 1693 h 110"/>
                <a:gd name="T8" fmla="*/ 1679 w 124"/>
                <a:gd name="T9" fmla="*/ 1628 h 110"/>
                <a:gd name="T10" fmla="*/ 1283 w 124"/>
                <a:gd name="T11" fmla="*/ 1597 h 110"/>
                <a:gd name="T12" fmla="*/ 849 w 124"/>
                <a:gd name="T13" fmla="*/ 1564 h 110"/>
                <a:gd name="T14" fmla="*/ 474 w 124"/>
                <a:gd name="T15" fmla="*/ 1585 h 110"/>
                <a:gd name="T16" fmla="*/ 170 w 124"/>
                <a:gd name="T17" fmla="*/ 1648 h 110"/>
                <a:gd name="T18" fmla="*/ 0 w 124"/>
                <a:gd name="T19" fmla="*/ 1777 h 110"/>
                <a:gd name="T20" fmla="*/ 77 w 124"/>
                <a:gd name="T21" fmla="*/ 1585 h 110"/>
                <a:gd name="T22" fmla="*/ 149 w 124"/>
                <a:gd name="T23" fmla="*/ 1438 h 110"/>
                <a:gd name="T24" fmla="*/ 303 w 124"/>
                <a:gd name="T25" fmla="*/ 1322 h 110"/>
                <a:gd name="T26" fmla="*/ 474 w 124"/>
                <a:gd name="T27" fmla="*/ 1226 h 110"/>
                <a:gd name="T28" fmla="*/ 679 w 124"/>
                <a:gd name="T29" fmla="*/ 1163 h 110"/>
                <a:gd name="T30" fmla="*/ 886 w 124"/>
                <a:gd name="T31" fmla="*/ 1142 h 110"/>
                <a:gd name="T32" fmla="*/ 1112 w 124"/>
                <a:gd name="T33" fmla="*/ 1142 h 110"/>
                <a:gd name="T34" fmla="*/ 1360 w 124"/>
                <a:gd name="T35" fmla="*/ 1195 h 110"/>
                <a:gd name="T36" fmla="*/ 1373 w 124"/>
                <a:gd name="T37" fmla="*/ 1142 h 110"/>
                <a:gd name="T38" fmla="*/ 1317 w 124"/>
                <a:gd name="T39" fmla="*/ 907 h 110"/>
                <a:gd name="T40" fmla="*/ 1261 w 124"/>
                <a:gd name="T41" fmla="*/ 614 h 110"/>
                <a:gd name="T42" fmla="*/ 1224 w 124"/>
                <a:gd name="T43" fmla="*/ 485 h 110"/>
                <a:gd name="T44" fmla="*/ 1190 w 124"/>
                <a:gd name="T45" fmla="*/ 485 h 110"/>
                <a:gd name="T46" fmla="*/ 1147 w 124"/>
                <a:gd name="T47" fmla="*/ 465 h 110"/>
                <a:gd name="T48" fmla="*/ 1112 w 124"/>
                <a:gd name="T49" fmla="*/ 422 h 110"/>
                <a:gd name="T50" fmla="*/ 1078 w 124"/>
                <a:gd name="T51" fmla="*/ 372 h 110"/>
                <a:gd name="T52" fmla="*/ 1078 w 124"/>
                <a:gd name="T53" fmla="*/ 306 h 110"/>
                <a:gd name="T54" fmla="*/ 1112 w 124"/>
                <a:gd name="T55" fmla="*/ 222 h 110"/>
                <a:gd name="T56" fmla="*/ 1245 w 124"/>
                <a:gd name="T57" fmla="*/ 129 h 110"/>
                <a:gd name="T58" fmla="*/ 1453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0">
              <a:extLst>
                <a:ext uri="{FF2B5EF4-FFF2-40B4-BE49-F238E27FC236}">
                  <a16:creationId xmlns="" xmlns:a16="http://schemas.microsoft.com/office/drawing/2014/main" id="{B8BAE2D2-AE26-4BCC-8052-D4D6A2E0612B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594 w 46"/>
                <a:gd name="T1" fmla="*/ 0 h 94"/>
                <a:gd name="T2" fmla="*/ 380 w 46"/>
                <a:gd name="T3" fmla="*/ 578 h 94"/>
                <a:gd name="T4" fmla="*/ 286 w 46"/>
                <a:gd name="T5" fmla="*/ 947 h 94"/>
                <a:gd name="T6" fmla="*/ 209 w 46"/>
                <a:gd name="T7" fmla="*/ 1205 h 94"/>
                <a:gd name="T8" fmla="*/ 0 w 46"/>
                <a:gd name="T9" fmla="*/ 1433 h 94"/>
                <a:gd name="T10" fmla="*/ 230 w 46"/>
                <a:gd name="T11" fmla="*/ 1339 h 94"/>
                <a:gd name="T12" fmla="*/ 444 w 46"/>
                <a:gd name="T13" fmla="*/ 1217 h 94"/>
                <a:gd name="T14" fmla="*/ 615 w 46"/>
                <a:gd name="T15" fmla="*/ 1051 h 94"/>
                <a:gd name="T16" fmla="*/ 765 w 46"/>
                <a:gd name="T17" fmla="*/ 868 h 94"/>
                <a:gd name="T18" fmla="*/ 858 w 46"/>
                <a:gd name="T19" fmla="*/ 669 h 94"/>
                <a:gd name="T20" fmla="*/ 880 w 46"/>
                <a:gd name="T21" fmla="*/ 454 h 94"/>
                <a:gd name="T22" fmla="*/ 800 w 46"/>
                <a:gd name="T23" fmla="*/ 228 h 94"/>
                <a:gd name="T24" fmla="*/ 59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1">
              <a:extLst>
                <a:ext uri="{FF2B5EF4-FFF2-40B4-BE49-F238E27FC236}">
                  <a16:creationId xmlns="" xmlns:a16="http://schemas.microsoft.com/office/drawing/2014/main" id="{14ED4CAD-38D1-4CA4-B682-356F77E98FE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42">
              <a:extLst>
                <a:ext uri="{FF2B5EF4-FFF2-40B4-BE49-F238E27FC236}">
                  <a16:creationId xmlns="" xmlns:a16="http://schemas.microsoft.com/office/drawing/2014/main" id="{E0FBAAE4-1244-46A4-84A6-B444182D236C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111 w 149"/>
                <a:gd name="T3" fmla="*/ 212 h 704"/>
                <a:gd name="T4" fmla="*/ 293 w 149"/>
                <a:gd name="T5" fmla="*/ 490 h 704"/>
                <a:gd name="T6" fmla="*/ 514 w 149"/>
                <a:gd name="T7" fmla="*/ 833 h 704"/>
                <a:gd name="T8" fmla="*/ 752 w 149"/>
                <a:gd name="T9" fmla="*/ 1290 h 704"/>
                <a:gd name="T10" fmla="*/ 1066 w 149"/>
                <a:gd name="T11" fmla="*/ 1846 h 704"/>
                <a:gd name="T12" fmla="*/ 1343 w 149"/>
                <a:gd name="T13" fmla="*/ 2444 h 704"/>
                <a:gd name="T14" fmla="*/ 1614 w 149"/>
                <a:gd name="T15" fmla="*/ 3140 h 704"/>
                <a:gd name="T16" fmla="*/ 1836 w 149"/>
                <a:gd name="T17" fmla="*/ 3940 h 704"/>
                <a:gd name="T18" fmla="*/ 2052 w 149"/>
                <a:gd name="T19" fmla="*/ 4783 h 704"/>
                <a:gd name="T20" fmla="*/ 2205 w 149"/>
                <a:gd name="T21" fmla="*/ 5753 h 704"/>
                <a:gd name="T22" fmla="*/ 2274 w 149"/>
                <a:gd name="T23" fmla="*/ 6831 h 704"/>
                <a:gd name="T24" fmla="*/ 2311 w 149"/>
                <a:gd name="T25" fmla="*/ 7952 h 704"/>
                <a:gd name="T26" fmla="*/ 2205 w 149"/>
                <a:gd name="T27" fmla="*/ 9210 h 704"/>
                <a:gd name="T28" fmla="*/ 1997 w 149"/>
                <a:gd name="T29" fmla="*/ 10536 h 704"/>
                <a:gd name="T30" fmla="*/ 1691 w 149"/>
                <a:gd name="T31" fmla="*/ 11921 h 704"/>
                <a:gd name="T32" fmla="*/ 1232 w 149"/>
                <a:gd name="T33" fmla="*/ 13460 h 704"/>
                <a:gd name="T34" fmla="*/ 717 w 149"/>
                <a:gd name="T35" fmla="*/ 15198 h 704"/>
                <a:gd name="T36" fmla="*/ 382 w 149"/>
                <a:gd name="T37" fmla="*/ 16812 h 704"/>
                <a:gd name="T38" fmla="*/ 182 w 149"/>
                <a:gd name="T39" fmla="*/ 18305 h 704"/>
                <a:gd name="T40" fmla="*/ 111 w 149"/>
                <a:gd name="T41" fmla="*/ 19736 h 704"/>
                <a:gd name="T42" fmla="*/ 111 w 149"/>
                <a:gd name="T43" fmla="*/ 21102 h 704"/>
                <a:gd name="T44" fmla="*/ 145 w 149"/>
                <a:gd name="T45" fmla="*/ 22350 h 704"/>
                <a:gd name="T46" fmla="*/ 222 w 149"/>
                <a:gd name="T47" fmla="*/ 23470 h 704"/>
                <a:gd name="T48" fmla="*/ 258 w 149"/>
                <a:gd name="T49" fmla="*/ 24549 h 704"/>
                <a:gd name="T50" fmla="*/ 752 w 149"/>
                <a:gd name="T51" fmla="*/ 23993 h 704"/>
                <a:gd name="T52" fmla="*/ 717 w 149"/>
                <a:gd name="T53" fmla="*/ 23715 h 704"/>
                <a:gd name="T54" fmla="*/ 662 w 149"/>
                <a:gd name="T55" fmla="*/ 22905 h 704"/>
                <a:gd name="T56" fmla="*/ 604 w 149"/>
                <a:gd name="T57" fmla="*/ 21690 h 704"/>
                <a:gd name="T58" fmla="*/ 641 w 149"/>
                <a:gd name="T59" fmla="*/ 20056 h 704"/>
                <a:gd name="T60" fmla="*/ 752 w 149"/>
                <a:gd name="T61" fmla="*/ 18103 h 704"/>
                <a:gd name="T62" fmla="*/ 1066 w 149"/>
                <a:gd name="T63" fmla="*/ 15871 h 704"/>
                <a:gd name="T64" fmla="*/ 1580 w 149"/>
                <a:gd name="T65" fmla="*/ 13460 h 704"/>
                <a:gd name="T66" fmla="*/ 2366 w 149"/>
                <a:gd name="T67" fmla="*/ 10918 h 704"/>
                <a:gd name="T68" fmla="*/ 2622 w 149"/>
                <a:gd name="T69" fmla="*/ 9736 h 704"/>
                <a:gd name="T70" fmla="*/ 2735 w 149"/>
                <a:gd name="T71" fmla="*/ 8197 h 704"/>
                <a:gd name="T72" fmla="*/ 2643 w 149"/>
                <a:gd name="T73" fmla="*/ 6413 h 704"/>
                <a:gd name="T74" fmla="*/ 2408 w 149"/>
                <a:gd name="T75" fmla="*/ 4675 h 704"/>
                <a:gd name="T76" fmla="*/ 1997 w 149"/>
                <a:gd name="T77" fmla="*/ 2966 h 704"/>
                <a:gd name="T78" fmla="*/ 1488 w 149"/>
                <a:gd name="T79" fmla="*/ 1536 h 704"/>
                <a:gd name="T80" fmla="*/ 807 w 149"/>
                <a:gd name="T81" fmla="*/ 490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3">
              <a:extLst>
                <a:ext uri="{FF2B5EF4-FFF2-40B4-BE49-F238E27FC236}">
                  <a16:creationId xmlns="" xmlns:a16="http://schemas.microsoft.com/office/drawing/2014/main" id="{54000BD6-0859-4514-A39F-9EF7716D3EB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126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6" name="Rectangle 44">
            <a:extLst>
              <a:ext uri="{FF2B5EF4-FFF2-40B4-BE49-F238E27FC236}">
                <a16:creationId xmlns="" xmlns:a16="http://schemas.microsoft.com/office/drawing/2014/main" id="{F77B6806-1626-4C66-B23A-DA14E72F8B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>
            <a:extLst>
              <a:ext uri="{FF2B5EF4-FFF2-40B4-BE49-F238E27FC236}">
                <a16:creationId xmlns="" xmlns:a16="http://schemas.microsoft.com/office/drawing/2014/main" id="{5717115D-1E4D-4544-892D-007240FB3B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>
            <a:extLst>
              <a:ext uri="{FF2B5EF4-FFF2-40B4-BE49-F238E27FC236}">
                <a16:creationId xmlns="" xmlns:a16="http://schemas.microsoft.com/office/drawing/2014/main" id="{D88AB04A-F42C-4C44-8B84-B89A68B45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31C23-F96E-44D0-B1F1-671EFB0D2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30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7">
            <a:extLst>
              <a:ext uri="{FF2B5EF4-FFF2-40B4-BE49-F238E27FC236}">
                <a16:creationId xmlns="" xmlns:a16="http://schemas.microsoft.com/office/drawing/2014/main" id="{BE0F5667-B613-4093-BAF6-99DBA8802B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="" xmlns:a16="http://schemas.microsoft.com/office/drawing/2014/main" id="{45FA40C1-AACA-4DA9-81E1-7A4732A496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="" xmlns:a16="http://schemas.microsoft.com/office/drawing/2014/main" id="{CBD88E6E-4CCA-4B6A-817C-9E5DFDDBE7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881A3-65FB-499C-A61E-B71F4FB3CF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64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7">
            <a:extLst>
              <a:ext uri="{FF2B5EF4-FFF2-40B4-BE49-F238E27FC236}">
                <a16:creationId xmlns="" xmlns:a16="http://schemas.microsoft.com/office/drawing/2014/main" id="{092949C6-D55B-4F81-B0C2-7655F38EE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="" xmlns:a16="http://schemas.microsoft.com/office/drawing/2014/main" id="{B205FC48-2776-4318-A8FE-0148D95B69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="" xmlns:a16="http://schemas.microsoft.com/office/drawing/2014/main" id="{4A68C112-174F-47B9-9DC0-E041853B8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634948-46F0-4CB3-A3FF-15A30EFB8F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645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7">
            <a:extLst>
              <a:ext uri="{FF2B5EF4-FFF2-40B4-BE49-F238E27FC236}">
                <a16:creationId xmlns="" xmlns:a16="http://schemas.microsoft.com/office/drawing/2014/main" id="{4D51A0EC-F7C4-4E9D-ADE2-5E77D8231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>
            <a:extLst>
              <a:ext uri="{FF2B5EF4-FFF2-40B4-BE49-F238E27FC236}">
                <a16:creationId xmlns="" xmlns:a16="http://schemas.microsoft.com/office/drawing/2014/main" id="{AC532986-B52B-4E79-B238-4E15841CFE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>
            <a:extLst>
              <a:ext uri="{FF2B5EF4-FFF2-40B4-BE49-F238E27FC236}">
                <a16:creationId xmlns="" xmlns:a16="http://schemas.microsoft.com/office/drawing/2014/main" id="{5AF8E853-E36D-4817-9235-93393ABB7A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34BADB-AE92-46C1-BD39-A8A8C40DE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413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5653162-9416-4A81-B8A0-FC7AACA0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C90C648-0899-4E16-A288-3F4DE851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4AEA938-F678-41F6-9807-7DE4FAF7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F437B6-1293-430F-BE7B-8149435B78F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5822588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="" xmlns:a16="http://schemas.microsoft.com/office/drawing/2014/main" id="{247F8B58-97C2-4ECF-96AE-032F80929F96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vi-VN" noProof="0"/>
              <a:t>Click to edit Master title style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vi-VN" noProof="0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6E867A7-3D6A-40D6-91A9-6EB473AAA7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23BDE04-1078-4EBD-B77C-5454C510025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1D6E74-B2FC-47DC-83FD-CFCF565357F9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D3F298E2-1162-4B13-B149-4834961B08E3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29892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9E9669D7-82C8-42F2-8A24-4F229EFAF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564223-0FAD-4A6C-9F89-C582C1858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D0DF254-CD49-4B4D-86AD-AB349BF79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716448-2ABB-4CBA-A3F3-BEB122CF613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215012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09B6758-7FD3-4296-8A30-D4EDBBF333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B9DFA04-071B-4C09-B9C1-BB23F65B2A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BFAFBC0-426A-4FD3-88D6-7B5889049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258426-419D-41B4-B6B8-39D00F0D617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95727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D089A9C-0815-4EAF-A189-AB2160BE1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031167B-BF75-4275-B021-9D81C051A7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975D328-E2A8-491C-824C-6005A30AB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40E5C-21BC-4601-9F51-692682EE99EF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46500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8533FBB3-2568-49E2-A2F7-53396FEFF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1B110D6F-2928-48AA-B727-A4D2D15E9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CE0EF258-9B43-415E-859B-C9C7A3D10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1345A-6A48-4BE9-A797-A6D86E319BFF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30029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D3B24ACD-6684-40B1-BF54-4E81D0B006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5C77F02-7D95-499B-A68C-ED9746072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555B8AEF-0B73-479D-8A13-52A7F756D4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B64A1C-C386-432E-AC23-BA17D642A719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840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7">
            <a:extLst>
              <a:ext uri="{FF2B5EF4-FFF2-40B4-BE49-F238E27FC236}">
                <a16:creationId xmlns="" xmlns:a16="http://schemas.microsoft.com/office/drawing/2014/main" id="{DF1F3BE6-97B4-4225-9DFA-9072C1ECBB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="" xmlns:a16="http://schemas.microsoft.com/office/drawing/2014/main" id="{80F65C26-38E4-4D77-8D59-AFBB444C3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="" xmlns:a16="http://schemas.microsoft.com/office/drawing/2014/main" id="{E2565810-7251-4F3E-B672-771B81D7B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FDF87-7BC6-47FF-AC4B-C5F2C2C73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88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BF287041-8871-4054-B56C-CCBB9B0CA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00D5EBB7-FBDC-4478-8FD2-F45BD307B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7BAB25B6-0DD0-4792-A120-EB40FC586A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79CB0-E396-423D-989D-0FBFF0C480C3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131595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059EE05-B2BC-4E1F-8C0B-DEE8682A1A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A7E624C-1C88-41DB-B529-5FD6EFFC8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4FB2B05-E838-44D2-8B5E-3679E11167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9ED2F-5E46-4E0B-AE2D-0EE99A8124F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67921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7F83F60-F699-4F48-AB6D-03AC053A89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F42B278-2C7F-4D04-A346-701A03B28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B03AD62-CF00-4D1E-BC12-FEB0D5AF1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D126C-C9A1-4A60-BAC7-FF6574B7ED16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34247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F1357A8-8F7D-46CF-A8FB-FFEC9BC79A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87B2A34-9983-449B-A261-C763066AD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9647C13-E9A0-41E9-AB3E-F036B5CA1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2091F-72FE-4351-9617-99019065731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33874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000C9D6-B708-414D-A887-5684665E85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0B040FB-A720-48FE-A61D-433669207E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175154E-4C9D-4713-B188-0BF9B9F285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B3FAB-3448-46CD-B61D-581A1EEF3CAF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99627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FA95A01D-836F-4BE1-9C09-D51E1B8F3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592BA3ED-9DDF-47E9-8E77-01C0AC29C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D8D38B55-4407-4333-A416-376714B97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25F00-71F1-4DAF-8924-D3923647DDA5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54981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vi-VN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149F818-98FA-4D71-BC88-026D2608B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122C15D-C200-4453-A53E-45D0691261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A250121-FB0B-413D-AF5A-6C0A5A828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5489E-5141-4681-B182-10D86F69C423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4648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="" xmlns:a16="http://schemas.microsoft.com/office/drawing/2014/main" id="{247F8B58-97C2-4ECF-96AE-032F80929F96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vi-VN" noProof="0"/>
              <a:t>Click to edit Master title style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vi-VN" noProof="0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6E867A7-3D6A-40D6-91A9-6EB473AAA7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23BDE04-1078-4EBD-B77C-5454C510025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1D6E74-B2FC-47DC-83FD-CFCF565357F9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D3F298E2-1162-4B13-B149-4834961B08E3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650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9E9669D7-82C8-42F2-8A24-4F229EFAF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564223-0FAD-4A6C-9F89-C582C1858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D0DF254-CD49-4B4D-86AD-AB349BF79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716448-2ABB-4CBA-A3F3-BEB122CF613C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695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09B6758-7FD3-4296-8A30-D4EDBBF333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B9DFA04-071B-4C09-B9C1-BB23F65B2A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BFAFBC0-426A-4FD3-88D6-7B5889049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258426-419D-41B4-B6B8-39D00F0D617B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7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="" xmlns:a16="http://schemas.microsoft.com/office/drawing/2014/main" id="{59F99B06-271B-4D78-8174-F2D80ABDD2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>
            <a:extLst>
              <a:ext uri="{FF2B5EF4-FFF2-40B4-BE49-F238E27FC236}">
                <a16:creationId xmlns="" xmlns:a16="http://schemas.microsoft.com/office/drawing/2014/main" id="{3A2F20AF-ACC5-4D69-B966-3F3DA89E2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>
            <a:extLst>
              <a:ext uri="{FF2B5EF4-FFF2-40B4-BE49-F238E27FC236}">
                <a16:creationId xmlns="" xmlns:a16="http://schemas.microsoft.com/office/drawing/2014/main" id="{C8BA3D3D-26DA-409C-8E59-B18E38422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06926-2DB9-4C3E-85B8-0DEDCB848A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7101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D089A9C-0815-4EAF-A189-AB2160BE1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031167B-BF75-4275-B021-9D81C051A7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975D328-E2A8-491C-824C-6005A30AB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40E5C-21BC-4601-9F51-692682EE99EF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4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8533FBB3-2568-49E2-A2F7-53396FEFF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1B110D6F-2928-48AA-B727-A4D2D15E9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CE0EF258-9B43-415E-859B-C9C7A3D10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1345A-6A48-4BE9-A797-A6D86E319BFF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701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D3B24ACD-6684-40B1-BF54-4E81D0B006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5C77F02-7D95-499B-A68C-ED9746072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555B8AEF-0B73-479D-8A13-52A7F756D4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B64A1C-C386-432E-AC23-BA17D642A719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53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BF287041-8871-4054-B56C-CCBB9B0CA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00D5EBB7-FBDC-4478-8FD2-F45BD307B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7BAB25B6-0DD0-4792-A120-EB40FC586A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79CB0-E396-423D-989D-0FBFF0C480C3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06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059EE05-B2BC-4E1F-8C0B-DEE8682A1A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A7E624C-1C88-41DB-B529-5FD6EFFC8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4FB2B05-E838-44D2-8B5E-3679E11167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9ED2F-5E46-4E0B-AE2D-0EE99A8124F7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78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7F83F60-F699-4F48-AB6D-03AC053A89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F42B278-2C7F-4D04-A346-701A03B28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B03AD62-CF00-4D1E-BC12-FEB0D5AF1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D126C-C9A1-4A60-BAC7-FF6574B7ED16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036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F1357A8-8F7D-46CF-A8FB-FFEC9BC79A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87B2A34-9983-449B-A261-C763066AD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9647C13-E9A0-41E9-AB3E-F036B5CA1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2091F-72FE-4351-9617-99019065731B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327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000C9D6-B708-414D-A887-5684665E85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0B040FB-A720-48FE-A61D-433669207E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175154E-4C9D-4713-B188-0BF9B9F285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B3FAB-3448-46CD-B61D-581A1EEF3CAF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6502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FA95A01D-836F-4BE1-9C09-D51E1B8F3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592BA3ED-9DDF-47E9-8E77-01C0AC29C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D8D38B55-4407-4333-A416-376714B97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25F00-71F1-4DAF-8924-D3923647DDA5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102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vi-VN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149F818-98FA-4D71-BC88-026D2608B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122C15D-C200-4453-A53E-45D0691261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A250121-FB0B-413D-AF5A-6C0A5A828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5489E-5141-4681-B182-10D86F69C423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4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7">
            <a:extLst>
              <a:ext uri="{FF2B5EF4-FFF2-40B4-BE49-F238E27FC236}">
                <a16:creationId xmlns="" xmlns:a16="http://schemas.microsoft.com/office/drawing/2014/main" id="{5082F59E-9E71-4C05-9874-74E8BC5568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>
            <a:extLst>
              <a:ext uri="{FF2B5EF4-FFF2-40B4-BE49-F238E27FC236}">
                <a16:creationId xmlns="" xmlns:a16="http://schemas.microsoft.com/office/drawing/2014/main" id="{B20A7A5E-D436-417D-8FD3-00E6E0D15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>
            <a:extLst>
              <a:ext uri="{FF2B5EF4-FFF2-40B4-BE49-F238E27FC236}">
                <a16:creationId xmlns="" xmlns:a16="http://schemas.microsoft.com/office/drawing/2014/main" id="{D986DEA0-F528-4D2F-8EB2-71E011479E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63A283-2084-4C4E-BA38-6A541078D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06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7">
            <a:extLst>
              <a:ext uri="{FF2B5EF4-FFF2-40B4-BE49-F238E27FC236}">
                <a16:creationId xmlns="" xmlns:a16="http://schemas.microsoft.com/office/drawing/2014/main" id="{E3CD12BA-C9DA-423E-90DF-CAA4E0510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>
            <a:extLst>
              <a:ext uri="{FF2B5EF4-FFF2-40B4-BE49-F238E27FC236}">
                <a16:creationId xmlns="" xmlns:a16="http://schemas.microsoft.com/office/drawing/2014/main" id="{1C8485C0-8B2F-4AD0-9452-F2BF4914B5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>
            <a:extLst>
              <a:ext uri="{FF2B5EF4-FFF2-40B4-BE49-F238E27FC236}">
                <a16:creationId xmlns="" xmlns:a16="http://schemas.microsoft.com/office/drawing/2014/main" id="{74E89F65-7511-43C9-A18E-A8E383C86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02530-3F61-4681-92A1-31016062C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3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7">
            <a:extLst>
              <a:ext uri="{FF2B5EF4-FFF2-40B4-BE49-F238E27FC236}">
                <a16:creationId xmlns="" xmlns:a16="http://schemas.microsoft.com/office/drawing/2014/main" id="{13889B0E-8DF9-4A9E-80B4-DA88891B4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>
            <a:extLst>
              <a:ext uri="{FF2B5EF4-FFF2-40B4-BE49-F238E27FC236}">
                <a16:creationId xmlns="" xmlns:a16="http://schemas.microsoft.com/office/drawing/2014/main" id="{0911C46E-A37F-4434-A355-4312A1C11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>
            <a:extLst>
              <a:ext uri="{FF2B5EF4-FFF2-40B4-BE49-F238E27FC236}">
                <a16:creationId xmlns="" xmlns:a16="http://schemas.microsoft.com/office/drawing/2014/main" id="{33DDA1B7-D683-49A8-BF1F-B854234EB9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CF377-C50A-4138-AA1B-3C8CD79D14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40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="" xmlns:a16="http://schemas.microsoft.com/office/drawing/2014/main" id="{E18ACFB5-D613-4101-BD8A-83BDBDE9E2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>
            <a:extLst>
              <a:ext uri="{FF2B5EF4-FFF2-40B4-BE49-F238E27FC236}">
                <a16:creationId xmlns="" xmlns:a16="http://schemas.microsoft.com/office/drawing/2014/main" id="{3167D9AB-E930-4601-9426-BED1D0558A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>
            <a:extLst>
              <a:ext uri="{FF2B5EF4-FFF2-40B4-BE49-F238E27FC236}">
                <a16:creationId xmlns="" xmlns:a16="http://schemas.microsoft.com/office/drawing/2014/main" id="{DADB456D-8437-45A1-A88F-FAA0C5565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D186D-0493-4CBC-A15C-D45A25D1E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01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="" xmlns:a16="http://schemas.microsoft.com/office/drawing/2014/main" id="{2E8CF915-DE2A-4D44-8CBB-28A938F50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>
            <a:extLst>
              <a:ext uri="{FF2B5EF4-FFF2-40B4-BE49-F238E27FC236}">
                <a16:creationId xmlns="" xmlns:a16="http://schemas.microsoft.com/office/drawing/2014/main" id="{BF438D82-97FF-4324-B738-AAE7E639C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>
            <a:extLst>
              <a:ext uri="{FF2B5EF4-FFF2-40B4-BE49-F238E27FC236}">
                <a16:creationId xmlns="" xmlns:a16="http://schemas.microsoft.com/office/drawing/2014/main" id="{B1344331-BB9C-4F50-AC5A-03EC9DE08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21BB07-A0A0-43FB-BD53-C09F224BC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25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="" xmlns:a16="http://schemas.microsoft.com/office/drawing/2014/main" id="{1A81EA50-902F-40C0-B05A-C8A271BD9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>
            <a:extLst>
              <a:ext uri="{FF2B5EF4-FFF2-40B4-BE49-F238E27FC236}">
                <a16:creationId xmlns="" xmlns:a16="http://schemas.microsoft.com/office/drawing/2014/main" id="{37D63E61-D054-415A-A3F5-537A91EA1B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>
            <a:extLst>
              <a:ext uri="{FF2B5EF4-FFF2-40B4-BE49-F238E27FC236}">
                <a16:creationId xmlns="" xmlns:a16="http://schemas.microsoft.com/office/drawing/2014/main" id="{66293B63-3C7E-491C-99F0-19E3F9417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6840-B38D-494C-B0CA-A1B39A7D95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92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="" xmlns:a16="http://schemas.microsoft.com/office/drawing/2014/main" id="{AC22C68C-3F31-43BF-96E8-E4DED113EBC7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>
              <a:extLst>
                <a:ext uri="{FF2B5EF4-FFF2-40B4-BE49-F238E27FC236}">
                  <a16:creationId xmlns="" xmlns:a16="http://schemas.microsoft.com/office/drawing/2014/main" id="{C096C558-E021-43A4-B3F5-B715453083D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="" xmlns:a16="http://schemas.microsoft.com/office/drawing/2014/main" id="{378FA2AE-D44A-4284-BBA1-FB7D6473D18B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>
                <a:extLst>
                  <a:ext uri="{FF2B5EF4-FFF2-40B4-BE49-F238E27FC236}">
                    <a16:creationId xmlns="" xmlns:a16="http://schemas.microsoft.com/office/drawing/2014/main" id="{D8FD9E7E-1DCA-43D2-AEFB-19E6B6A1BDD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6">
                <a:extLst>
                  <a:ext uri="{FF2B5EF4-FFF2-40B4-BE49-F238E27FC236}">
                    <a16:creationId xmlns="" xmlns:a16="http://schemas.microsoft.com/office/drawing/2014/main" id="{E286C843-5D0A-4D89-B602-D5D285FDF02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7">
                <a:extLst>
                  <a:ext uri="{FF2B5EF4-FFF2-40B4-BE49-F238E27FC236}">
                    <a16:creationId xmlns="" xmlns:a16="http://schemas.microsoft.com/office/drawing/2014/main" id="{47B3B538-A0DE-49B2-885C-3EA4866D8E4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4" name="Freeform 8">
              <a:extLst>
                <a:ext uri="{FF2B5EF4-FFF2-40B4-BE49-F238E27FC236}">
                  <a16:creationId xmlns="" xmlns:a16="http://schemas.microsoft.com/office/drawing/2014/main" id="{95E1661B-9CB1-4A2D-8355-E237E956CF9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9">
              <a:extLst>
                <a:ext uri="{FF2B5EF4-FFF2-40B4-BE49-F238E27FC236}">
                  <a16:creationId xmlns="" xmlns:a16="http://schemas.microsoft.com/office/drawing/2014/main" id="{E69699ED-CE24-40BE-9477-83BAFF8BBBD0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>
                <a:extLst>
                  <a:ext uri="{FF2B5EF4-FFF2-40B4-BE49-F238E27FC236}">
                    <a16:creationId xmlns="" xmlns:a16="http://schemas.microsoft.com/office/drawing/2014/main" id="{3C30BF86-4E53-4754-8AD1-596E43449CA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37 w 217"/>
                  <a:gd name="T1" fmla="*/ 631 h 210"/>
                  <a:gd name="T2" fmla="*/ 110 w 217"/>
                  <a:gd name="T3" fmla="*/ 596 h 210"/>
                  <a:gd name="T4" fmla="*/ 79 w 217"/>
                  <a:gd name="T5" fmla="*/ 544 h 210"/>
                  <a:gd name="T6" fmla="*/ 46 w 217"/>
                  <a:gd name="T7" fmla="*/ 476 h 210"/>
                  <a:gd name="T8" fmla="*/ 14 w 217"/>
                  <a:gd name="T9" fmla="*/ 405 h 210"/>
                  <a:gd name="T10" fmla="*/ 0 w 217"/>
                  <a:gd name="T11" fmla="*/ 328 h 210"/>
                  <a:gd name="T12" fmla="*/ 1 w 217"/>
                  <a:gd name="T13" fmla="*/ 245 h 210"/>
                  <a:gd name="T14" fmla="*/ 27 w 217"/>
                  <a:gd name="T15" fmla="*/ 170 h 210"/>
                  <a:gd name="T16" fmla="*/ 81 w 217"/>
                  <a:gd name="T17" fmla="*/ 107 h 210"/>
                  <a:gd name="T18" fmla="*/ 136 w 217"/>
                  <a:gd name="T19" fmla="*/ 66 h 210"/>
                  <a:gd name="T20" fmla="*/ 180 w 217"/>
                  <a:gd name="T21" fmla="*/ 36 h 210"/>
                  <a:gd name="T22" fmla="*/ 216 w 217"/>
                  <a:gd name="T23" fmla="*/ 20 h 210"/>
                  <a:gd name="T24" fmla="*/ 244 w 217"/>
                  <a:gd name="T25" fmla="*/ 14 h 210"/>
                  <a:gd name="T26" fmla="*/ 264 w 217"/>
                  <a:gd name="T27" fmla="*/ 14 h 210"/>
                  <a:gd name="T28" fmla="*/ 312 w 217"/>
                  <a:gd name="T29" fmla="*/ 0 h 210"/>
                  <a:gd name="T30" fmla="*/ 443 w 217"/>
                  <a:gd name="T31" fmla="*/ 25 h 210"/>
                  <a:gd name="T32" fmla="*/ 480 w 217"/>
                  <a:gd name="T33" fmla="*/ 36 h 210"/>
                  <a:gd name="T34" fmla="*/ 516 w 217"/>
                  <a:gd name="T35" fmla="*/ 46 h 210"/>
                  <a:gd name="T36" fmla="*/ 547 w 217"/>
                  <a:gd name="T37" fmla="*/ 56 h 210"/>
                  <a:gd name="T38" fmla="*/ 570 w 217"/>
                  <a:gd name="T39" fmla="*/ 69 h 210"/>
                  <a:gd name="T40" fmla="*/ 596 w 217"/>
                  <a:gd name="T41" fmla="*/ 81 h 210"/>
                  <a:gd name="T42" fmla="*/ 616 w 217"/>
                  <a:gd name="T43" fmla="*/ 95 h 210"/>
                  <a:gd name="T44" fmla="*/ 632 w 217"/>
                  <a:gd name="T45" fmla="*/ 114 h 210"/>
                  <a:gd name="T46" fmla="*/ 651 w 217"/>
                  <a:gd name="T47" fmla="*/ 136 h 210"/>
                  <a:gd name="T48" fmla="*/ 616 w 217"/>
                  <a:gd name="T49" fmla="*/ 121 h 210"/>
                  <a:gd name="T50" fmla="*/ 583 w 217"/>
                  <a:gd name="T51" fmla="*/ 108 h 210"/>
                  <a:gd name="T52" fmla="*/ 550 w 217"/>
                  <a:gd name="T53" fmla="*/ 100 h 210"/>
                  <a:gd name="T54" fmla="*/ 516 w 217"/>
                  <a:gd name="T55" fmla="*/ 89 h 210"/>
                  <a:gd name="T56" fmla="*/ 489 w 217"/>
                  <a:gd name="T57" fmla="*/ 81 h 210"/>
                  <a:gd name="T58" fmla="*/ 460 w 217"/>
                  <a:gd name="T59" fmla="*/ 79 h 210"/>
                  <a:gd name="T60" fmla="*/ 428 w 217"/>
                  <a:gd name="T61" fmla="*/ 74 h 210"/>
                  <a:gd name="T62" fmla="*/ 401 w 217"/>
                  <a:gd name="T63" fmla="*/ 74 h 210"/>
                  <a:gd name="T64" fmla="*/ 375 w 217"/>
                  <a:gd name="T65" fmla="*/ 74 h 210"/>
                  <a:gd name="T66" fmla="*/ 348 w 217"/>
                  <a:gd name="T67" fmla="*/ 75 h 210"/>
                  <a:gd name="T68" fmla="*/ 320 w 217"/>
                  <a:gd name="T69" fmla="*/ 81 h 210"/>
                  <a:gd name="T70" fmla="*/ 297 w 217"/>
                  <a:gd name="T71" fmla="*/ 88 h 210"/>
                  <a:gd name="T72" fmla="*/ 273 w 217"/>
                  <a:gd name="T73" fmla="*/ 100 h 210"/>
                  <a:gd name="T74" fmla="*/ 245 w 217"/>
                  <a:gd name="T75" fmla="*/ 108 h 210"/>
                  <a:gd name="T76" fmla="*/ 222 w 217"/>
                  <a:gd name="T77" fmla="*/ 123 h 210"/>
                  <a:gd name="T78" fmla="*/ 198 w 217"/>
                  <a:gd name="T79" fmla="*/ 137 h 210"/>
                  <a:gd name="T80" fmla="*/ 156 w 217"/>
                  <a:gd name="T81" fmla="*/ 183 h 210"/>
                  <a:gd name="T82" fmla="*/ 127 w 217"/>
                  <a:gd name="T83" fmla="*/ 240 h 210"/>
                  <a:gd name="T84" fmla="*/ 110 w 217"/>
                  <a:gd name="T85" fmla="*/ 310 h 210"/>
                  <a:gd name="T86" fmla="*/ 104 w 217"/>
                  <a:gd name="T87" fmla="*/ 379 h 210"/>
                  <a:gd name="T88" fmla="*/ 104 w 217"/>
                  <a:gd name="T89" fmla="*/ 455 h 210"/>
                  <a:gd name="T90" fmla="*/ 114 w 217"/>
                  <a:gd name="T91" fmla="*/ 522 h 210"/>
                  <a:gd name="T92" fmla="*/ 123 w 217"/>
                  <a:gd name="T93" fmla="*/ 583 h 210"/>
                  <a:gd name="T94" fmla="*/ 137 w 217"/>
                  <a:gd name="T95" fmla="*/ 631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11">
                <a:extLst>
                  <a:ext uri="{FF2B5EF4-FFF2-40B4-BE49-F238E27FC236}">
                    <a16:creationId xmlns="" xmlns:a16="http://schemas.microsoft.com/office/drawing/2014/main" id="{32362525-53FD-4592-9902-D60EAA9DDA6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325 w 182"/>
                  <a:gd name="T1" fmla="*/ 0 h 213"/>
                  <a:gd name="T2" fmla="*/ 334 w 182"/>
                  <a:gd name="T3" fmla="*/ 6 h 213"/>
                  <a:gd name="T4" fmla="*/ 353 w 182"/>
                  <a:gd name="T5" fmla="*/ 25 h 213"/>
                  <a:gd name="T6" fmla="*/ 379 w 182"/>
                  <a:gd name="T7" fmla="*/ 55 h 213"/>
                  <a:gd name="T8" fmla="*/ 409 w 182"/>
                  <a:gd name="T9" fmla="*/ 100 h 213"/>
                  <a:gd name="T10" fmla="*/ 433 w 182"/>
                  <a:gd name="T11" fmla="*/ 156 h 213"/>
                  <a:gd name="T12" fmla="*/ 448 w 182"/>
                  <a:gd name="T13" fmla="*/ 230 h 213"/>
                  <a:gd name="T14" fmla="*/ 448 w 182"/>
                  <a:gd name="T15" fmla="*/ 318 h 213"/>
                  <a:gd name="T16" fmla="*/ 429 w 182"/>
                  <a:gd name="T17" fmla="*/ 421 h 213"/>
                  <a:gd name="T18" fmla="*/ 419 w 182"/>
                  <a:gd name="T19" fmla="*/ 450 h 213"/>
                  <a:gd name="T20" fmla="*/ 406 w 182"/>
                  <a:gd name="T21" fmla="*/ 474 h 213"/>
                  <a:gd name="T22" fmla="*/ 392 w 182"/>
                  <a:gd name="T23" fmla="*/ 500 h 213"/>
                  <a:gd name="T24" fmla="*/ 373 w 182"/>
                  <a:gd name="T25" fmla="*/ 523 h 213"/>
                  <a:gd name="T26" fmla="*/ 348 w 182"/>
                  <a:gd name="T27" fmla="*/ 544 h 213"/>
                  <a:gd name="T28" fmla="*/ 327 w 182"/>
                  <a:gd name="T29" fmla="*/ 561 h 213"/>
                  <a:gd name="T30" fmla="*/ 305 w 182"/>
                  <a:gd name="T31" fmla="*/ 577 h 213"/>
                  <a:gd name="T32" fmla="*/ 274 w 182"/>
                  <a:gd name="T33" fmla="*/ 590 h 213"/>
                  <a:gd name="T34" fmla="*/ 245 w 182"/>
                  <a:gd name="T35" fmla="*/ 596 h 213"/>
                  <a:gd name="T36" fmla="*/ 216 w 182"/>
                  <a:gd name="T37" fmla="*/ 604 h 213"/>
                  <a:gd name="T38" fmla="*/ 183 w 182"/>
                  <a:gd name="T39" fmla="*/ 609 h 213"/>
                  <a:gd name="T40" fmla="*/ 147 w 182"/>
                  <a:gd name="T41" fmla="*/ 609 h 213"/>
                  <a:gd name="T42" fmla="*/ 109 w 182"/>
                  <a:gd name="T43" fmla="*/ 604 h 213"/>
                  <a:gd name="T44" fmla="*/ 75 w 182"/>
                  <a:gd name="T45" fmla="*/ 596 h 213"/>
                  <a:gd name="T46" fmla="*/ 35 w 182"/>
                  <a:gd name="T47" fmla="*/ 583 h 213"/>
                  <a:gd name="T48" fmla="*/ 0 w 182"/>
                  <a:gd name="T49" fmla="*/ 568 h 213"/>
                  <a:gd name="T50" fmla="*/ 33 w 182"/>
                  <a:gd name="T51" fmla="*/ 590 h 213"/>
                  <a:gd name="T52" fmla="*/ 66 w 182"/>
                  <a:gd name="T53" fmla="*/ 604 h 213"/>
                  <a:gd name="T54" fmla="*/ 99 w 182"/>
                  <a:gd name="T55" fmla="*/ 619 h 213"/>
                  <a:gd name="T56" fmla="*/ 128 w 182"/>
                  <a:gd name="T57" fmla="*/ 629 h 213"/>
                  <a:gd name="T58" fmla="*/ 157 w 182"/>
                  <a:gd name="T59" fmla="*/ 638 h 213"/>
                  <a:gd name="T60" fmla="*/ 189 w 182"/>
                  <a:gd name="T61" fmla="*/ 642 h 213"/>
                  <a:gd name="T62" fmla="*/ 217 w 182"/>
                  <a:gd name="T63" fmla="*/ 643 h 213"/>
                  <a:gd name="T64" fmla="*/ 246 w 182"/>
                  <a:gd name="T65" fmla="*/ 643 h 213"/>
                  <a:gd name="T66" fmla="*/ 272 w 182"/>
                  <a:gd name="T67" fmla="*/ 642 h 213"/>
                  <a:gd name="T68" fmla="*/ 298 w 182"/>
                  <a:gd name="T69" fmla="*/ 636 h 213"/>
                  <a:gd name="T70" fmla="*/ 321 w 182"/>
                  <a:gd name="T71" fmla="*/ 629 h 213"/>
                  <a:gd name="T72" fmla="*/ 345 w 182"/>
                  <a:gd name="T73" fmla="*/ 623 h 213"/>
                  <a:gd name="T74" fmla="*/ 367 w 182"/>
                  <a:gd name="T75" fmla="*/ 615 h 213"/>
                  <a:gd name="T76" fmla="*/ 387 w 182"/>
                  <a:gd name="T77" fmla="*/ 602 h 213"/>
                  <a:gd name="T78" fmla="*/ 406 w 182"/>
                  <a:gd name="T79" fmla="*/ 590 h 213"/>
                  <a:gd name="T80" fmla="*/ 423 w 182"/>
                  <a:gd name="T81" fmla="*/ 577 h 213"/>
                  <a:gd name="T82" fmla="*/ 471 w 182"/>
                  <a:gd name="T83" fmla="*/ 531 h 213"/>
                  <a:gd name="T84" fmla="*/ 504 w 182"/>
                  <a:gd name="T85" fmla="*/ 487 h 213"/>
                  <a:gd name="T86" fmla="*/ 524 w 182"/>
                  <a:gd name="T87" fmla="*/ 435 h 213"/>
                  <a:gd name="T88" fmla="*/ 534 w 182"/>
                  <a:gd name="T89" fmla="*/ 388 h 213"/>
                  <a:gd name="T90" fmla="*/ 541 w 182"/>
                  <a:gd name="T91" fmla="*/ 337 h 213"/>
                  <a:gd name="T92" fmla="*/ 541 w 182"/>
                  <a:gd name="T93" fmla="*/ 286 h 213"/>
                  <a:gd name="T94" fmla="*/ 543 w 182"/>
                  <a:gd name="T95" fmla="*/ 239 h 213"/>
                  <a:gd name="T96" fmla="*/ 515 w 182"/>
                  <a:gd name="T97" fmla="*/ 140 h 213"/>
                  <a:gd name="T98" fmla="*/ 466 w 182"/>
                  <a:gd name="T99" fmla="*/ 62 h 213"/>
                  <a:gd name="T100" fmla="*/ 449 w 182"/>
                  <a:gd name="T101" fmla="*/ 55 h 213"/>
                  <a:gd name="T102" fmla="*/ 439 w 182"/>
                  <a:gd name="T103" fmla="*/ 46 h 213"/>
                  <a:gd name="T104" fmla="*/ 423 w 182"/>
                  <a:gd name="T105" fmla="*/ 39 h 213"/>
                  <a:gd name="T106" fmla="*/ 412 w 182"/>
                  <a:gd name="T107" fmla="*/ 33 h 213"/>
                  <a:gd name="T108" fmla="*/ 394 w 182"/>
                  <a:gd name="T109" fmla="*/ 27 h 213"/>
                  <a:gd name="T110" fmla="*/ 376 w 182"/>
                  <a:gd name="T111" fmla="*/ 19 h 213"/>
                  <a:gd name="T112" fmla="*/ 354 w 182"/>
                  <a:gd name="T113" fmla="*/ 9 h 213"/>
                  <a:gd name="T114" fmla="*/ 325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12">
                <a:extLst>
                  <a:ext uri="{FF2B5EF4-FFF2-40B4-BE49-F238E27FC236}">
                    <a16:creationId xmlns="" xmlns:a16="http://schemas.microsoft.com/office/drawing/2014/main" id="{B4E6F97D-E378-41BF-BE5E-FB7C2953A21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36 w 128"/>
                  <a:gd name="T1" fmla="*/ 0 h 217"/>
                  <a:gd name="T2" fmla="*/ 40 w 128"/>
                  <a:gd name="T3" fmla="*/ 3 h 217"/>
                  <a:gd name="T4" fmla="*/ 44 w 128"/>
                  <a:gd name="T5" fmla="*/ 10 h 217"/>
                  <a:gd name="T6" fmla="*/ 47 w 128"/>
                  <a:gd name="T7" fmla="*/ 19 h 217"/>
                  <a:gd name="T8" fmla="*/ 49 w 128"/>
                  <a:gd name="T9" fmla="*/ 29 h 217"/>
                  <a:gd name="T10" fmla="*/ 49 w 128"/>
                  <a:gd name="T11" fmla="*/ 42 h 217"/>
                  <a:gd name="T12" fmla="*/ 44 w 128"/>
                  <a:gd name="T13" fmla="*/ 54 h 217"/>
                  <a:gd name="T14" fmla="*/ 36 w 128"/>
                  <a:gd name="T15" fmla="*/ 67 h 217"/>
                  <a:gd name="T16" fmla="*/ 23 w 128"/>
                  <a:gd name="T17" fmla="*/ 81 h 217"/>
                  <a:gd name="T18" fmla="*/ 19 w 128"/>
                  <a:gd name="T19" fmla="*/ 79 h 217"/>
                  <a:gd name="T20" fmla="*/ 15 w 128"/>
                  <a:gd name="T21" fmla="*/ 78 h 217"/>
                  <a:gd name="T22" fmla="*/ 10 w 128"/>
                  <a:gd name="T23" fmla="*/ 76 h 217"/>
                  <a:gd name="T24" fmla="*/ 7 w 128"/>
                  <a:gd name="T25" fmla="*/ 75 h 217"/>
                  <a:gd name="T26" fmla="*/ 3 w 128"/>
                  <a:gd name="T27" fmla="*/ 73 h 217"/>
                  <a:gd name="T28" fmla="*/ 1 w 128"/>
                  <a:gd name="T29" fmla="*/ 70 h 217"/>
                  <a:gd name="T30" fmla="*/ 0 w 128"/>
                  <a:gd name="T31" fmla="*/ 68 h 217"/>
                  <a:gd name="T32" fmla="*/ 1 w 128"/>
                  <a:gd name="T33" fmla="*/ 66 h 217"/>
                  <a:gd name="T34" fmla="*/ 5 w 128"/>
                  <a:gd name="T35" fmla="*/ 63 h 217"/>
                  <a:gd name="T36" fmla="*/ 11 w 128"/>
                  <a:gd name="T37" fmla="*/ 60 h 217"/>
                  <a:gd name="T38" fmla="*/ 17 w 128"/>
                  <a:gd name="T39" fmla="*/ 56 h 217"/>
                  <a:gd name="T40" fmla="*/ 24 w 128"/>
                  <a:gd name="T41" fmla="*/ 50 h 217"/>
                  <a:gd name="T42" fmla="*/ 30 w 128"/>
                  <a:gd name="T43" fmla="*/ 42 h 217"/>
                  <a:gd name="T44" fmla="*/ 35 w 128"/>
                  <a:gd name="T45" fmla="*/ 31 h 217"/>
                  <a:gd name="T46" fmla="*/ 37 w 128"/>
                  <a:gd name="T47" fmla="*/ 17 h 217"/>
                  <a:gd name="T48" fmla="*/ 3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13">
                <a:extLst>
                  <a:ext uri="{FF2B5EF4-FFF2-40B4-BE49-F238E27FC236}">
                    <a16:creationId xmlns="" xmlns:a16="http://schemas.microsoft.com/office/drawing/2014/main" id="{ABB525D2-DC52-40C8-BC17-7195F1F2EFD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8 w 117"/>
                  <a:gd name="T1" fmla="*/ 0 h 132"/>
                  <a:gd name="T2" fmla="*/ 0 w 117"/>
                  <a:gd name="T3" fmla="*/ 9 h 132"/>
                  <a:gd name="T4" fmla="*/ 1 w 117"/>
                  <a:gd name="T5" fmla="*/ 9 h 132"/>
                  <a:gd name="T6" fmla="*/ 5 w 117"/>
                  <a:gd name="T7" fmla="*/ 10 h 132"/>
                  <a:gd name="T8" fmla="*/ 11 w 117"/>
                  <a:gd name="T9" fmla="*/ 13 h 132"/>
                  <a:gd name="T10" fmla="*/ 17 w 117"/>
                  <a:gd name="T11" fmla="*/ 16 h 132"/>
                  <a:gd name="T12" fmla="*/ 25 w 117"/>
                  <a:gd name="T13" fmla="*/ 22 h 132"/>
                  <a:gd name="T14" fmla="*/ 32 w 117"/>
                  <a:gd name="T15" fmla="*/ 27 h 132"/>
                  <a:gd name="T16" fmla="*/ 39 w 117"/>
                  <a:gd name="T17" fmla="*/ 36 h 132"/>
                  <a:gd name="T18" fmla="*/ 44 w 117"/>
                  <a:gd name="T19" fmla="*/ 47 h 132"/>
                  <a:gd name="T20" fmla="*/ 45 w 117"/>
                  <a:gd name="T21" fmla="*/ 42 h 132"/>
                  <a:gd name="T22" fmla="*/ 44 w 117"/>
                  <a:gd name="T23" fmla="*/ 37 h 132"/>
                  <a:gd name="T24" fmla="*/ 41 w 117"/>
                  <a:gd name="T25" fmla="*/ 31 h 132"/>
                  <a:gd name="T26" fmla="*/ 38 w 117"/>
                  <a:gd name="T27" fmla="*/ 26 h 132"/>
                  <a:gd name="T28" fmla="*/ 34 w 117"/>
                  <a:gd name="T29" fmla="*/ 20 h 132"/>
                  <a:gd name="T30" fmla="*/ 30 w 117"/>
                  <a:gd name="T31" fmla="*/ 16 h 132"/>
                  <a:gd name="T32" fmla="*/ 26 w 117"/>
                  <a:gd name="T33" fmla="*/ 13 h 132"/>
                  <a:gd name="T34" fmla="*/ 23 w 117"/>
                  <a:gd name="T35" fmla="*/ 11 h 132"/>
                  <a:gd name="T36" fmla="*/ 26 w 117"/>
                  <a:gd name="T37" fmla="*/ 10 h 132"/>
                  <a:gd name="T38" fmla="*/ 30 w 117"/>
                  <a:gd name="T39" fmla="*/ 10 h 132"/>
                  <a:gd name="T40" fmla="*/ 34 w 117"/>
                  <a:gd name="T41" fmla="*/ 9 h 132"/>
                  <a:gd name="T42" fmla="*/ 38 w 117"/>
                  <a:gd name="T43" fmla="*/ 9 h 132"/>
                  <a:gd name="T44" fmla="*/ 40 w 117"/>
                  <a:gd name="T45" fmla="*/ 8 h 132"/>
                  <a:gd name="T46" fmla="*/ 41 w 117"/>
                  <a:gd name="T47" fmla="*/ 8 h 132"/>
                  <a:gd name="T48" fmla="*/ 44 w 117"/>
                  <a:gd name="T49" fmla="*/ 8 h 132"/>
                  <a:gd name="T50" fmla="*/ 44 w 117"/>
                  <a:gd name="T51" fmla="*/ 8 h 132"/>
                  <a:gd name="T52" fmla="*/ 28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14">
                <a:extLst>
                  <a:ext uri="{FF2B5EF4-FFF2-40B4-BE49-F238E27FC236}">
                    <a16:creationId xmlns="" xmlns:a16="http://schemas.microsoft.com/office/drawing/2014/main" id="{93C2CEDD-0ABC-44FA-8AB3-FFBD09A058C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1 w 29"/>
                  <a:gd name="T1" fmla="*/ 0 h 77"/>
                  <a:gd name="T2" fmla="*/ 9 w 29"/>
                  <a:gd name="T3" fmla="*/ 0 h 77"/>
                  <a:gd name="T4" fmla="*/ 7 w 29"/>
                  <a:gd name="T5" fmla="*/ 1 h 77"/>
                  <a:gd name="T6" fmla="*/ 4 w 29"/>
                  <a:gd name="T7" fmla="*/ 3 h 77"/>
                  <a:gd name="T8" fmla="*/ 1 w 29"/>
                  <a:gd name="T9" fmla="*/ 7 h 77"/>
                  <a:gd name="T10" fmla="*/ 1 w 29"/>
                  <a:gd name="T11" fmla="*/ 11 h 77"/>
                  <a:gd name="T12" fmla="*/ 0 w 29"/>
                  <a:gd name="T13" fmla="*/ 16 h 77"/>
                  <a:gd name="T14" fmla="*/ 1 w 29"/>
                  <a:gd name="T15" fmla="*/ 22 h 77"/>
                  <a:gd name="T16" fmla="*/ 4 w 29"/>
                  <a:gd name="T17" fmla="*/ 28 h 77"/>
                  <a:gd name="T18" fmla="*/ 6 w 29"/>
                  <a:gd name="T19" fmla="*/ 19 h 77"/>
                  <a:gd name="T20" fmla="*/ 7 w 29"/>
                  <a:gd name="T21" fmla="*/ 14 h 77"/>
                  <a:gd name="T22" fmla="*/ 9 w 29"/>
                  <a:gd name="T23" fmla="*/ 8 h 77"/>
                  <a:gd name="T24" fmla="*/ 1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7" name="Group 15">
                <a:extLst>
                  <a:ext uri="{FF2B5EF4-FFF2-40B4-BE49-F238E27FC236}">
                    <a16:creationId xmlns="" xmlns:a16="http://schemas.microsoft.com/office/drawing/2014/main" id="{1F5CA6EA-1530-4DAB-99AD-EE2A1CC27DE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>
                  <a:extLst>
                    <a:ext uri="{FF2B5EF4-FFF2-40B4-BE49-F238E27FC236}">
                      <a16:creationId xmlns="" xmlns:a16="http://schemas.microsoft.com/office/drawing/2014/main" id="{C56340E8-677C-43A9-9FB7-14760E1FE268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4 w 207"/>
                    <a:gd name="T1" fmla="*/ 15 h 564"/>
                    <a:gd name="T2" fmla="*/ 2 w 207"/>
                    <a:gd name="T3" fmla="*/ 24 h 564"/>
                    <a:gd name="T4" fmla="*/ 1 w 207"/>
                    <a:gd name="T5" fmla="*/ 33 h 564"/>
                    <a:gd name="T6" fmla="*/ 0 w 207"/>
                    <a:gd name="T7" fmla="*/ 41 h 564"/>
                    <a:gd name="T8" fmla="*/ 0 w 207"/>
                    <a:gd name="T9" fmla="*/ 50 h 564"/>
                    <a:gd name="T10" fmla="*/ 1 w 207"/>
                    <a:gd name="T11" fmla="*/ 59 h 564"/>
                    <a:gd name="T12" fmla="*/ 2 w 207"/>
                    <a:gd name="T13" fmla="*/ 70 h 564"/>
                    <a:gd name="T14" fmla="*/ 6 w 207"/>
                    <a:gd name="T15" fmla="*/ 82 h 564"/>
                    <a:gd name="T16" fmla="*/ 10 w 207"/>
                    <a:gd name="T17" fmla="*/ 95 h 564"/>
                    <a:gd name="T18" fmla="*/ 15 w 207"/>
                    <a:gd name="T19" fmla="*/ 108 h 564"/>
                    <a:gd name="T20" fmla="*/ 20 w 207"/>
                    <a:gd name="T21" fmla="*/ 120 h 564"/>
                    <a:gd name="T22" fmla="*/ 27 w 207"/>
                    <a:gd name="T23" fmla="*/ 134 h 564"/>
                    <a:gd name="T24" fmla="*/ 35 w 207"/>
                    <a:gd name="T25" fmla="*/ 147 h 564"/>
                    <a:gd name="T26" fmla="*/ 44 w 207"/>
                    <a:gd name="T27" fmla="*/ 160 h 564"/>
                    <a:gd name="T28" fmla="*/ 52 w 207"/>
                    <a:gd name="T29" fmla="*/ 171 h 564"/>
                    <a:gd name="T30" fmla="*/ 60 w 207"/>
                    <a:gd name="T31" fmla="*/ 180 h 564"/>
                    <a:gd name="T32" fmla="*/ 68 w 207"/>
                    <a:gd name="T33" fmla="*/ 187 h 564"/>
                    <a:gd name="T34" fmla="*/ 53 w 207"/>
                    <a:gd name="T35" fmla="*/ 165 h 564"/>
                    <a:gd name="T36" fmla="*/ 42 w 207"/>
                    <a:gd name="T37" fmla="*/ 148 h 564"/>
                    <a:gd name="T38" fmla="*/ 34 w 207"/>
                    <a:gd name="T39" fmla="*/ 134 h 564"/>
                    <a:gd name="T40" fmla="*/ 28 w 207"/>
                    <a:gd name="T41" fmla="*/ 122 h 564"/>
                    <a:gd name="T42" fmla="*/ 25 w 207"/>
                    <a:gd name="T43" fmla="*/ 111 h 564"/>
                    <a:gd name="T44" fmla="*/ 22 w 207"/>
                    <a:gd name="T45" fmla="*/ 102 h 564"/>
                    <a:gd name="T46" fmla="*/ 21 w 207"/>
                    <a:gd name="T47" fmla="*/ 94 h 564"/>
                    <a:gd name="T48" fmla="*/ 19 w 207"/>
                    <a:gd name="T49" fmla="*/ 86 h 564"/>
                    <a:gd name="T50" fmla="*/ 15 w 207"/>
                    <a:gd name="T51" fmla="*/ 68 h 564"/>
                    <a:gd name="T52" fmla="*/ 13 w 207"/>
                    <a:gd name="T53" fmla="*/ 46 h 564"/>
                    <a:gd name="T54" fmla="*/ 15 w 207"/>
                    <a:gd name="T55" fmla="*/ 23 h 564"/>
                    <a:gd name="T56" fmla="*/ 17 w 207"/>
                    <a:gd name="T57" fmla="*/ 0 h 564"/>
                    <a:gd name="T58" fmla="*/ 4 w 207"/>
                    <a:gd name="T59" fmla="*/ 15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17">
                  <a:extLst>
                    <a:ext uri="{FF2B5EF4-FFF2-40B4-BE49-F238E27FC236}">
                      <a16:creationId xmlns="" xmlns:a16="http://schemas.microsoft.com/office/drawing/2014/main" id="{62580B2E-5E29-4E23-A97E-99622EEB25E0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6 h 232"/>
                    <a:gd name="T2" fmla="*/ 5 w 47"/>
                    <a:gd name="T3" fmla="*/ 18 h 232"/>
                    <a:gd name="T4" fmla="*/ 8 w 47"/>
                    <a:gd name="T5" fmla="*/ 33 h 232"/>
                    <a:gd name="T6" fmla="*/ 8 w 47"/>
                    <a:gd name="T7" fmla="*/ 52 h 232"/>
                    <a:gd name="T8" fmla="*/ 6 w 47"/>
                    <a:gd name="T9" fmla="*/ 76 h 232"/>
                    <a:gd name="T10" fmla="*/ 15 w 47"/>
                    <a:gd name="T11" fmla="*/ 71 h 232"/>
                    <a:gd name="T12" fmla="*/ 16 w 47"/>
                    <a:gd name="T13" fmla="*/ 59 h 232"/>
                    <a:gd name="T14" fmla="*/ 16 w 47"/>
                    <a:gd name="T15" fmla="*/ 46 h 232"/>
                    <a:gd name="T16" fmla="*/ 15 w 47"/>
                    <a:gd name="T17" fmla="*/ 34 h 232"/>
                    <a:gd name="T18" fmla="*/ 14 w 47"/>
                    <a:gd name="T19" fmla="*/ 23 h 232"/>
                    <a:gd name="T20" fmla="*/ 13 w 47"/>
                    <a:gd name="T21" fmla="*/ 17 h 232"/>
                    <a:gd name="T22" fmla="*/ 10 w 47"/>
                    <a:gd name="T23" fmla="*/ 11 h 232"/>
                    <a:gd name="T24" fmla="*/ 8 w 47"/>
                    <a:gd name="T25" fmla="*/ 6 h 232"/>
                    <a:gd name="T26" fmla="*/ 4 w 47"/>
                    <a:gd name="T27" fmla="*/ 0 h 232"/>
                    <a:gd name="T28" fmla="*/ 0 w 47"/>
                    <a:gd name="T29" fmla="*/ 6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18">
                  <a:extLst>
                    <a:ext uri="{FF2B5EF4-FFF2-40B4-BE49-F238E27FC236}">
                      <a16:creationId xmlns="" xmlns:a16="http://schemas.microsoft.com/office/drawing/2014/main" id="{317A6A1F-F065-4A42-B0FE-C4695552C3E1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28 w 87"/>
                    <a:gd name="T1" fmla="*/ 7 h 40"/>
                    <a:gd name="T2" fmla="*/ 26 w 87"/>
                    <a:gd name="T3" fmla="*/ 5 h 40"/>
                    <a:gd name="T4" fmla="*/ 22 w 87"/>
                    <a:gd name="T5" fmla="*/ 3 h 40"/>
                    <a:gd name="T6" fmla="*/ 19 w 87"/>
                    <a:gd name="T7" fmla="*/ 2 h 40"/>
                    <a:gd name="T8" fmla="*/ 15 w 87"/>
                    <a:gd name="T9" fmla="*/ 1 h 40"/>
                    <a:gd name="T10" fmla="*/ 12 w 87"/>
                    <a:gd name="T11" fmla="*/ 1 h 40"/>
                    <a:gd name="T12" fmla="*/ 8 w 87"/>
                    <a:gd name="T13" fmla="*/ 1 h 40"/>
                    <a:gd name="T14" fmla="*/ 4 w 87"/>
                    <a:gd name="T15" fmla="*/ 0 h 40"/>
                    <a:gd name="T16" fmla="*/ 0 w 87"/>
                    <a:gd name="T17" fmla="*/ 1 h 40"/>
                    <a:gd name="T18" fmla="*/ 2 w 87"/>
                    <a:gd name="T19" fmla="*/ 2 h 40"/>
                    <a:gd name="T20" fmla="*/ 5 w 87"/>
                    <a:gd name="T21" fmla="*/ 3 h 40"/>
                    <a:gd name="T22" fmla="*/ 7 w 87"/>
                    <a:gd name="T23" fmla="*/ 4 h 40"/>
                    <a:gd name="T24" fmla="*/ 11 w 87"/>
                    <a:gd name="T25" fmla="*/ 5 h 40"/>
                    <a:gd name="T26" fmla="*/ 14 w 87"/>
                    <a:gd name="T27" fmla="*/ 7 h 40"/>
                    <a:gd name="T28" fmla="*/ 17 w 87"/>
                    <a:gd name="T29" fmla="*/ 8 h 40"/>
                    <a:gd name="T30" fmla="*/ 21 w 87"/>
                    <a:gd name="T31" fmla="*/ 10 h 40"/>
                    <a:gd name="T32" fmla="*/ 24 w 87"/>
                    <a:gd name="T33" fmla="*/ 12 h 40"/>
                    <a:gd name="T34" fmla="*/ 28 w 87"/>
                    <a:gd name="T35" fmla="*/ 7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6" name="Group 19">
              <a:extLst>
                <a:ext uri="{FF2B5EF4-FFF2-40B4-BE49-F238E27FC236}">
                  <a16:creationId xmlns="" xmlns:a16="http://schemas.microsoft.com/office/drawing/2014/main" id="{6BC3ADAB-121C-468E-9AE0-657CFEC072B0}"/>
                </a:ext>
              </a:extLst>
            </p:cNvPr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>
                <a:extLst>
                  <a:ext uri="{FF2B5EF4-FFF2-40B4-BE49-F238E27FC236}">
                    <a16:creationId xmlns="" xmlns:a16="http://schemas.microsoft.com/office/drawing/2014/main" id="{47DA0C05-AAD2-4614-840A-EF74300BBB9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21">
                <a:extLst>
                  <a:ext uri="{FF2B5EF4-FFF2-40B4-BE49-F238E27FC236}">
                    <a16:creationId xmlns="" xmlns:a16="http://schemas.microsoft.com/office/drawing/2014/main" id="{ECF142B6-4A01-4D72-8099-194161BFACC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22">
                <a:extLst>
                  <a:ext uri="{FF2B5EF4-FFF2-40B4-BE49-F238E27FC236}">
                    <a16:creationId xmlns="" xmlns:a16="http://schemas.microsoft.com/office/drawing/2014/main" id="{FBDC614E-E627-4D86-B06A-918636FBE70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7" name="Group 23">
              <a:extLst>
                <a:ext uri="{FF2B5EF4-FFF2-40B4-BE49-F238E27FC236}">
                  <a16:creationId xmlns="" xmlns:a16="http://schemas.microsoft.com/office/drawing/2014/main" id="{66302430-3BDA-44E6-9C91-66E14F2B3A78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>
                <a:extLst>
                  <a:ext uri="{FF2B5EF4-FFF2-40B4-BE49-F238E27FC236}">
                    <a16:creationId xmlns="" xmlns:a16="http://schemas.microsoft.com/office/drawing/2014/main" id="{A1439B47-C5CC-4820-9C62-6C067902D3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5">
                <a:extLst>
                  <a:ext uri="{FF2B5EF4-FFF2-40B4-BE49-F238E27FC236}">
                    <a16:creationId xmlns="" xmlns:a16="http://schemas.microsoft.com/office/drawing/2014/main" id="{859B3552-AAFD-4912-B99B-D122770DE18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6">
                <a:extLst>
                  <a:ext uri="{FF2B5EF4-FFF2-40B4-BE49-F238E27FC236}">
                    <a16:creationId xmlns="" xmlns:a16="http://schemas.microsoft.com/office/drawing/2014/main" id="{C534222F-965D-419D-B591-6F5DDEFB4DC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8" name="Group 27">
              <a:extLst>
                <a:ext uri="{FF2B5EF4-FFF2-40B4-BE49-F238E27FC236}">
                  <a16:creationId xmlns="" xmlns:a16="http://schemas.microsoft.com/office/drawing/2014/main" id="{F9D11329-F466-4346-B897-881998F999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>
                <a:extLst>
                  <a:ext uri="{FF2B5EF4-FFF2-40B4-BE49-F238E27FC236}">
                    <a16:creationId xmlns="" xmlns:a16="http://schemas.microsoft.com/office/drawing/2014/main" id="{4EFD64FA-7ECD-4AB2-B759-5889C21C764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0 w 83"/>
                  <a:gd name="T1" fmla="*/ 4 h 117"/>
                  <a:gd name="T2" fmla="*/ 3 w 83"/>
                  <a:gd name="T3" fmla="*/ 0 h 117"/>
                  <a:gd name="T4" fmla="*/ 0 w 83"/>
                  <a:gd name="T5" fmla="*/ 15 h 117"/>
                  <a:gd name="T6" fmla="*/ 10 w 83"/>
                  <a:gd name="T7" fmla="*/ 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9">
                <a:extLst>
                  <a:ext uri="{FF2B5EF4-FFF2-40B4-BE49-F238E27FC236}">
                    <a16:creationId xmlns="" xmlns:a16="http://schemas.microsoft.com/office/drawing/2014/main" id="{DEDFD593-CF8F-4F04-B049-12817EFECAD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3 h 98"/>
                  <a:gd name="T2" fmla="*/ 15 w 140"/>
                  <a:gd name="T3" fmla="*/ 0 h 98"/>
                  <a:gd name="T4" fmla="*/ 18 w 140"/>
                  <a:gd name="T5" fmla="*/ 7 h 98"/>
                  <a:gd name="T6" fmla="*/ 0 w 140"/>
                  <a:gd name="T7" fmla="*/ 13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30">
                <a:extLst>
                  <a:ext uri="{FF2B5EF4-FFF2-40B4-BE49-F238E27FC236}">
                    <a16:creationId xmlns="" xmlns:a16="http://schemas.microsoft.com/office/drawing/2014/main" id="{6DB72731-A417-4C26-BBEB-10E328F4517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9 w 145"/>
                  <a:gd name="T3" fmla="*/ 0 h 49"/>
                  <a:gd name="T4" fmla="*/ 17 w 145"/>
                  <a:gd name="T5" fmla="*/ 7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9" name="Freeform 31">
              <a:extLst>
                <a:ext uri="{FF2B5EF4-FFF2-40B4-BE49-F238E27FC236}">
                  <a16:creationId xmlns="" xmlns:a16="http://schemas.microsoft.com/office/drawing/2014/main" id="{CEC59FE3-9820-4084-8E39-5689E0EB448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2">
              <a:extLst>
                <a:ext uri="{FF2B5EF4-FFF2-40B4-BE49-F238E27FC236}">
                  <a16:creationId xmlns="" xmlns:a16="http://schemas.microsoft.com/office/drawing/2014/main" id="{710CCCD4-7C9A-46CA-8815-EECCCBCE1999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8 w 109"/>
                <a:gd name="T3" fmla="*/ 1 h 156"/>
                <a:gd name="T4" fmla="*/ 33 w 109"/>
                <a:gd name="T5" fmla="*/ 5 h 156"/>
                <a:gd name="T6" fmla="*/ 65 w 109"/>
                <a:gd name="T7" fmla="*/ 15 h 156"/>
                <a:gd name="T8" fmla="*/ 103 w 109"/>
                <a:gd name="T9" fmla="*/ 30 h 156"/>
                <a:gd name="T10" fmla="*/ 138 w 109"/>
                <a:gd name="T11" fmla="*/ 54 h 156"/>
                <a:gd name="T12" fmla="*/ 170 w 109"/>
                <a:gd name="T13" fmla="*/ 87 h 156"/>
                <a:gd name="T14" fmla="*/ 190 w 109"/>
                <a:gd name="T15" fmla="*/ 133 h 156"/>
                <a:gd name="T16" fmla="*/ 194 w 109"/>
                <a:gd name="T17" fmla="*/ 192 h 156"/>
                <a:gd name="T18" fmla="*/ 186 w 109"/>
                <a:gd name="T19" fmla="*/ 192 h 156"/>
                <a:gd name="T20" fmla="*/ 176 w 109"/>
                <a:gd name="T21" fmla="*/ 192 h 156"/>
                <a:gd name="T22" fmla="*/ 166 w 109"/>
                <a:gd name="T23" fmla="*/ 192 h 156"/>
                <a:gd name="T24" fmla="*/ 154 w 109"/>
                <a:gd name="T25" fmla="*/ 189 h 156"/>
                <a:gd name="T26" fmla="*/ 144 w 109"/>
                <a:gd name="T27" fmla="*/ 188 h 156"/>
                <a:gd name="T28" fmla="*/ 132 w 109"/>
                <a:gd name="T29" fmla="*/ 184 h 156"/>
                <a:gd name="T30" fmla="*/ 117 w 109"/>
                <a:gd name="T31" fmla="*/ 178 h 156"/>
                <a:gd name="T32" fmla="*/ 103 w 109"/>
                <a:gd name="T33" fmla="*/ 171 h 156"/>
                <a:gd name="T34" fmla="*/ 94 w 109"/>
                <a:gd name="T35" fmla="*/ 155 h 156"/>
                <a:gd name="T36" fmla="*/ 94 w 109"/>
                <a:gd name="T37" fmla="*/ 136 h 156"/>
                <a:gd name="T38" fmla="*/ 99 w 109"/>
                <a:gd name="T39" fmla="*/ 118 h 156"/>
                <a:gd name="T40" fmla="*/ 104 w 109"/>
                <a:gd name="T41" fmla="*/ 98 h 156"/>
                <a:gd name="T42" fmla="*/ 99 w 109"/>
                <a:gd name="T43" fmla="*/ 76 h 156"/>
                <a:gd name="T44" fmla="*/ 85 w 109"/>
                <a:gd name="T45" fmla="*/ 52 h 156"/>
                <a:gd name="T46" fmla="*/ 56 w 109"/>
                <a:gd name="T47" fmla="*/ 29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3">
              <a:extLst>
                <a:ext uri="{FF2B5EF4-FFF2-40B4-BE49-F238E27FC236}">
                  <a16:creationId xmlns="" xmlns:a16="http://schemas.microsoft.com/office/drawing/2014/main" id="{29547150-051A-40F9-BEF2-E198C33B88CF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1 w 54"/>
                <a:gd name="T5" fmla="*/ 3 h 40"/>
                <a:gd name="T6" fmla="*/ 24 w 54"/>
                <a:gd name="T7" fmla="*/ 11 h 40"/>
                <a:gd name="T8" fmla="*/ 39 w 54"/>
                <a:gd name="T9" fmla="*/ 15 h 40"/>
                <a:gd name="T10" fmla="*/ 53 w 54"/>
                <a:gd name="T11" fmla="*/ 18 h 40"/>
                <a:gd name="T12" fmla="*/ 68 w 54"/>
                <a:gd name="T13" fmla="*/ 20 h 40"/>
                <a:gd name="T14" fmla="*/ 83 w 54"/>
                <a:gd name="T15" fmla="*/ 22 h 40"/>
                <a:gd name="T16" fmla="*/ 99 w 54"/>
                <a:gd name="T17" fmla="*/ 19 h 40"/>
                <a:gd name="T18" fmla="*/ 97 w 54"/>
                <a:gd name="T19" fmla="*/ 31 h 40"/>
                <a:gd name="T20" fmla="*/ 92 w 54"/>
                <a:gd name="T21" fmla="*/ 41 h 40"/>
                <a:gd name="T22" fmla="*/ 81 w 54"/>
                <a:gd name="T23" fmla="*/ 47 h 40"/>
                <a:gd name="T24" fmla="*/ 67 w 54"/>
                <a:gd name="T25" fmla="*/ 49 h 40"/>
                <a:gd name="T26" fmla="*/ 51 w 54"/>
                <a:gd name="T27" fmla="*/ 48 h 40"/>
                <a:gd name="T28" fmla="*/ 34 w 54"/>
                <a:gd name="T29" fmla="*/ 40 h 40"/>
                <a:gd name="T30" fmla="*/ 18 w 54"/>
                <a:gd name="T31" fmla="*/ 26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4">
              <a:extLst>
                <a:ext uri="{FF2B5EF4-FFF2-40B4-BE49-F238E27FC236}">
                  <a16:creationId xmlns="" xmlns:a16="http://schemas.microsoft.com/office/drawing/2014/main" id="{24B497F1-655D-40C5-AE83-400374F2F24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5">
              <a:extLst>
                <a:ext uri="{FF2B5EF4-FFF2-40B4-BE49-F238E27FC236}">
                  <a16:creationId xmlns="" xmlns:a16="http://schemas.microsoft.com/office/drawing/2014/main" id="{B2F2BBD2-AD81-4FB4-AA40-6A0513C2D23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6">
              <a:extLst>
                <a:ext uri="{FF2B5EF4-FFF2-40B4-BE49-F238E27FC236}">
                  <a16:creationId xmlns="" xmlns:a16="http://schemas.microsoft.com/office/drawing/2014/main" id="{746A8A8E-EBFA-4641-B8DF-8558592764C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7">
              <a:extLst>
                <a:ext uri="{FF2B5EF4-FFF2-40B4-BE49-F238E27FC236}">
                  <a16:creationId xmlns="" xmlns:a16="http://schemas.microsoft.com/office/drawing/2014/main" id="{F4845749-9B67-44AC-82CC-E3299D53C74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38">
              <a:extLst>
                <a:ext uri="{FF2B5EF4-FFF2-40B4-BE49-F238E27FC236}">
                  <a16:creationId xmlns="" xmlns:a16="http://schemas.microsoft.com/office/drawing/2014/main" id="{462190CA-7E85-40EA-9F27-A6B7FD1D8277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8 h 237"/>
                <a:gd name="T4" fmla="*/ 7 w 257"/>
                <a:gd name="T5" fmla="*/ 56 h 237"/>
                <a:gd name="T6" fmla="*/ 15 w 257"/>
                <a:gd name="T7" fmla="*/ 84 h 237"/>
                <a:gd name="T8" fmla="*/ 27 w 257"/>
                <a:gd name="T9" fmla="*/ 108 h 237"/>
                <a:gd name="T10" fmla="*/ 43 w 257"/>
                <a:gd name="T11" fmla="*/ 131 h 237"/>
                <a:gd name="T12" fmla="*/ 64 w 257"/>
                <a:gd name="T13" fmla="*/ 156 h 237"/>
                <a:gd name="T14" fmla="*/ 91 w 257"/>
                <a:gd name="T15" fmla="*/ 178 h 237"/>
                <a:gd name="T16" fmla="*/ 122 w 257"/>
                <a:gd name="T17" fmla="*/ 196 h 237"/>
                <a:gd name="T18" fmla="*/ 161 w 257"/>
                <a:gd name="T19" fmla="*/ 215 h 237"/>
                <a:gd name="T20" fmla="*/ 206 w 257"/>
                <a:gd name="T21" fmla="*/ 229 h 237"/>
                <a:gd name="T22" fmla="*/ 254 w 257"/>
                <a:gd name="T23" fmla="*/ 242 h 237"/>
                <a:gd name="T24" fmla="*/ 313 w 257"/>
                <a:gd name="T25" fmla="*/ 252 h 237"/>
                <a:gd name="T26" fmla="*/ 377 w 257"/>
                <a:gd name="T27" fmla="*/ 258 h 237"/>
                <a:gd name="T28" fmla="*/ 451 w 257"/>
                <a:gd name="T29" fmla="*/ 262 h 237"/>
                <a:gd name="T30" fmla="*/ 527 w 257"/>
                <a:gd name="T31" fmla="*/ 261 h 237"/>
                <a:gd name="T32" fmla="*/ 616 w 257"/>
                <a:gd name="T33" fmla="*/ 256 h 237"/>
                <a:gd name="T34" fmla="*/ 538 w 257"/>
                <a:gd name="T35" fmla="*/ 251 h 237"/>
                <a:gd name="T36" fmla="*/ 467 w 257"/>
                <a:gd name="T37" fmla="*/ 243 h 237"/>
                <a:gd name="T38" fmla="*/ 408 w 257"/>
                <a:gd name="T39" fmla="*/ 234 h 237"/>
                <a:gd name="T40" fmla="*/ 355 w 257"/>
                <a:gd name="T41" fmla="*/ 225 h 237"/>
                <a:gd name="T42" fmla="*/ 307 w 257"/>
                <a:gd name="T43" fmla="*/ 214 h 237"/>
                <a:gd name="T44" fmla="*/ 269 w 257"/>
                <a:gd name="T45" fmla="*/ 201 h 237"/>
                <a:gd name="T46" fmla="*/ 233 w 257"/>
                <a:gd name="T47" fmla="*/ 187 h 237"/>
                <a:gd name="T48" fmla="*/ 201 w 257"/>
                <a:gd name="T49" fmla="*/ 171 h 237"/>
                <a:gd name="T50" fmla="*/ 171 w 257"/>
                <a:gd name="T51" fmla="*/ 156 h 237"/>
                <a:gd name="T52" fmla="*/ 147 w 257"/>
                <a:gd name="T53" fmla="*/ 137 h 237"/>
                <a:gd name="T54" fmla="*/ 126 w 257"/>
                <a:gd name="T55" fmla="*/ 119 h 237"/>
                <a:gd name="T56" fmla="*/ 104 w 257"/>
                <a:gd name="T57" fmla="*/ 97 h 237"/>
                <a:gd name="T58" fmla="*/ 79 w 257"/>
                <a:gd name="T59" fmla="*/ 75 h 237"/>
                <a:gd name="T60" fmla="*/ 55 w 257"/>
                <a:gd name="T61" fmla="*/ 53 h 237"/>
                <a:gd name="T62" fmla="*/ 28 w 257"/>
                <a:gd name="T63" fmla="*/ 27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39">
              <a:extLst>
                <a:ext uri="{FF2B5EF4-FFF2-40B4-BE49-F238E27FC236}">
                  <a16:creationId xmlns="" xmlns:a16="http://schemas.microsoft.com/office/drawing/2014/main" id="{91B91994-3407-4423-8028-3CA7715B3291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89 w 124"/>
                <a:gd name="T1" fmla="*/ 0 h 110"/>
                <a:gd name="T2" fmla="*/ 303 w 124"/>
                <a:gd name="T3" fmla="*/ 123 h 110"/>
                <a:gd name="T4" fmla="*/ 294 w 124"/>
                <a:gd name="T5" fmla="*/ 122 h 110"/>
                <a:gd name="T6" fmla="*/ 261 w 124"/>
                <a:gd name="T7" fmla="*/ 120 h 110"/>
                <a:gd name="T8" fmla="*/ 218 w 124"/>
                <a:gd name="T9" fmla="*/ 116 h 110"/>
                <a:gd name="T10" fmla="*/ 167 w 124"/>
                <a:gd name="T11" fmla="*/ 114 h 110"/>
                <a:gd name="T12" fmla="*/ 110 w 124"/>
                <a:gd name="T13" fmla="*/ 111 h 110"/>
                <a:gd name="T14" fmla="*/ 62 w 124"/>
                <a:gd name="T15" fmla="*/ 112 h 110"/>
                <a:gd name="T16" fmla="*/ 22 w 124"/>
                <a:gd name="T17" fmla="*/ 117 h 110"/>
                <a:gd name="T18" fmla="*/ 0 w 124"/>
                <a:gd name="T19" fmla="*/ 125 h 110"/>
                <a:gd name="T20" fmla="*/ 9 w 124"/>
                <a:gd name="T21" fmla="*/ 112 h 110"/>
                <a:gd name="T22" fmla="*/ 20 w 124"/>
                <a:gd name="T23" fmla="*/ 101 h 110"/>
                <a:gd name="T24" fmla="*/ 40 w 124"/>
                <a:gd name="T25" fmla="*/ 94 h 110"/>
                <a:gd name="T26" fmla="*/ 62 w 124"/>
                <a:gd name="T27" fmla="*/ 87 h 110"/>
                <a:gd name="T28" fmla="*/ 88 w 124"/>
                <a:gd name="T29" fmla="*/ 82 h 110"/>
                <a:gd name="T30" fmla="*/ 114 w 124"/>
                <a:gd name="T31" fmla="*/ 81 h 110"/>
                <a:gd name="T32" fmla="*/ 143 w 124"/>
                <a:gd name="T33" fmla="*/ 81 h 110"/>
                <a:gd name="T34" fmla="*/ 176 w 124"/>
                <a:gd name="T35" fmla="*/ 85 h 110"/>
                <a:gd name="T36" fmla="*/ 178 w 124"/>
                <a:gd name="T37" fmla="*/ 81 h 110"/>
                <a:gd name="T38" fmla="*/ 171 w 124"/>
                <a:gd name="T39" fmla="*/ 65 h 110"/>
                <a:gd name="T40" fmla="*/ 163 w 124"/>
                <a:gd name="T41" fmla="*/ 44 h 110"/>
                <a:gd name="T42" fmla="*/ 160 w 124"/>
                <a:gd name="T43" fmla="*/ 33 h 110"/>
                <a:gd name="T44" fmla="*/ 154 w 124"/>
                <a:gd name="T45" fmla="*/ 33 h 110"/>
                <a:gd name="T46" fmla="*/ 148 w 124"/>
                <a:gd name="T47" fmla="*/ 32 h 110"/>
                <a:gd name="T48" fmla="*/ 143 w 124"/>
                <a:gd name="T49" fmla="*/ 29 h 110"/>
                <a:gd name="T50" fmla="*/ 140 w 124"/>
                <a:gd name="T51" fmla="*/ 26 h 110"/>
                <a:gd name="T52" fmla="*/ 140 w 124"/>
                <a:gd name="T53" fmla="*/ 22 h 110"/>
                <a:gd name="T54" fmla="*/ 143 w 124"/>
                <a:gd name="T55" fmla="*/ 17 h 110"/>
                <a:gd name="T56" fmla="*/ 162 w 124"/>
                <a:gd name="T57" fmla="*/ 8 h 110"/>
                <a:gd name="T58" fmla="*/ 189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40">
              <a:extLst>
                <a:ext uri="{FF2B5EF4-FFF2-40B4-BE49-F238E27FC236}">
                  <a16:creationId xmlns="" xmlns:a16="http://schemas.microsoft.com/office/drawing/2014/main" id="{58035A7E-5510-46D6-A398-1E3966E5EC21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2 w 109"/>
                <a:gd name="T3" fmla="*/ 1 h 156"/>
                <a:gd name="T4" fmla="*/ 43 w 109"/>
                <a:gd name="T5" fmla="*/ 5 h 156"/>
                <a:gd name="T6" fmla="*/ 90 w 109"/>
                <a:gd name="T7" fmla="*/ 12 h 156"/>
                <a:gd name="T8" fmla="*/ 142 w 109"/>
                <a:gd name="T9" fmla="*/ 27 h 156"/>
                <a:gd name="T10" fmla="*/ 192 w 109"/>
                <a:gd name="T11" fmla="*/ 47 h 156"/>
                <a:gd name="T12" fmla="*/ 235 w 109"/>
                <a:gd name="T13" fmla="*/ 77 h 156"/>
                <a:gd name="T14" fmla="*/ 262 w 109"/>
                <a:gd name="T15" fmla="*/ 117 h 156"/>
                <a:gd name="T16" fmla="*/ 267 w 109"/>
                <a:gd name="T17" fmla="*/ 168 h 156"/>
                <a:gd name="T18" fmla="*/ 259 w 109"/>
                <a:gd name="T19" fmla="*/ 168 h 156"/>
                <a:gd name="T20" fmla="*/ 244 w 109"/>
                <a:gd name="T21" fmla="*/ 168 h 156"/>
                <a:gd name="T22" fmla="*/ 228 w 109"/>
                <a:gd name="T23" fmla="*/ 168 h 156"/>
                <a:gd name="T24" fmla="*/ 213 w 109"/>
                <a:gd name="T25" fmla="*/ 166 h 156"/>
                <a:gd name="T26" fmla="*/ 198 w 109"/>
                <a:gd name="T27" fmla="*/ 165 h 156"/>
                <a:gd name="T28" fmla="*/ 182 w 109"/>
                <a:gd name="T29" fmla="*/ 162 h 156"/>
                <a:gd name="T30" fmla="*/ 162 w 109"/>
                <a:gd name="T31" fmla="*/ 157 h 156"/>
                <a:gd name="T32" fmla="*/ 142 w 109"/>
                <a:gd name="T33" fmla="*/ 151 h 156"/>
                <a:gd name="T34" fmla="*/ 129 w 109"/>
                <a:gd name="T35" fmla="*/ 135 h 156"/>
                <a:gd name="T36" fmla="*/ 129 w 109"/>
                <a:gd name="T37" fmla="*/ 120 h 156"/>
                <a:gd name="T38" fmla="*/ 138 w 109"/>
                <a:gd name="T39" fmla="*/ 104 h 156"/>
                <a:gd name="T40" fmla="*/ 146 w 109"/>
                <a:gd name="T41" fmla="*/ 86 h 156"/>
                <a:gd name="T42" fmla="*/ 138 w 109"/>
                <a:gd name="T43" fmla="*/ 68 h 156"/>
                <a:gd name="T44" fmla="*/ 119 w 109"/>
                <a:gd name="T45" fmla="*/ 46 h 156"/>
                <a:gd name="T46" fmla="*/ 77 w 109"/>
                <a:gd name="T47" fmla="*/ 2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41">
              <a:extLst>
                <a:ext uri="{FF2B5EF4-FFF2-40B4-BE49-F238E27FC236}">
                  <a16:creationId xmlns="" xmlns:a16="http://schemas.microsoft.com/office/drawing/2014/main" id="{75B52C12-4D69-45B8-93BC-42DF8D2DB4DA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77 w 46"/>
                <a:gd name="T1" fmla="*/ 0 h 94"/>
                <a:gd name="T2" fmla="*/ 49 w 46"/>
                <a:gd name="T3" fmla="*/ 41 h 94"/>
                <a:gd name="T4" fmla="*/ 36 w 46"/>
                <a:gd name="T5" fmla="*/ 68 h 94"/>
                <a:gd name="T6" fmla="*/ 27 w 46"/>
                <a:gd name="T7" fmla="*/ 88 h 94"/>
                <a:gd name="T8" fmla="*/ 0 w 46"/>
                <a:gd name="T9" fmla="*/ 103 h 94"/>
                <a:gd name="T10" fmla="*/ 30 w 46"/>
                <a:gd name="T11" fmla="*/ 97 h 94"/>
                <a:gd name="T12" fmla="*/ 57 w 46"/>
                <a:gd name="T13" fmla="*/ 89 h 94"/>
                <a:gd name="T14" fmla="*/ 78 w 46"/>
                <a:gd name="T15" fmla="*/ 75 h 94"/>
                <a:gd name="T16" fmla="*/ 98 w 46"/>
                <a:gd name="T17" fmla="*/ 63 h 94"/>
                <a:gd name="T18" fmla="*/ 111 w 46"/>
                <a:gd name="T19" fmla="*/ 47 h 94"/>
                <a:gd name="T20" fmla="*/ 113 w 46"/>
                <a:gd name="T21" fmla="*/ 33 h 94"/>
                <a:gd name="T22" fmla="*/ 104 w 46"/>
                <a:gd name="T23" fmla="*/ 15 h 94"/>
                <a:gd name="T24" fmla="*/ 77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42">
              <a:extLst>
                <a:ext uri="{FF2B5EF4-FFF2-40B4-BE49-F238E27FC236}">
                  <a16:creationId xmlns="" xmlns:a16="http://schemas.microsoft.com/office/drawing/2014/main" id="{4ADC8714-95C7-4DAB-BCD1-37B860FB908A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5 w 54"/>
                <a:gd name="T5" fmla="*/ 3 h 40"/>
                <a:gd name="T6" fmla="*/ 31 w 54"/>
                <a:gd name="T7" fmla="*/ 8 h 40"/>
                <a:gd name="T8" fmla="*/ 49 w 54"/>
                <a:gd name="T9" fmla="*/ 12 h 40"/>
                <a:gd name="T10" fmla="*/ 69 w 54"/>
                <a:gd name="T11" fmla="*/ 15 h 40"/>
                <a:gd name="T12" fmla="*/ 91 w 54"/>
                <a:gd name="T13" fmla="*/ 17 h 40"/>
                <a:gd name="T14" fmla="*/ 108 w 54"/>
                <a:gd name="T15" fmla="*/ 18 h 40"/>
                <a:gd name="T16" fmla="*/ 128 w 54"/>
                <a:gd name="T17" fmla="*/ 16 h 40"/>
                <a:gd name="T18" fmla="*/ 127 w 54"/>
                <a:gd name="T19" fmla="*/ 28 h 40"/>
                <a:gd name="T20" fmla="*/ 119 w 54"/>
                <a:gd name="T21" fmla="*/ 36 h 40"/>
                <a:gd name="T22" fmla="*/ 105 w 54"/>
                <a:gd name="T23" fmla="*/ 41 h 40"/>
                <a:gd name="T24" fmla="*/ 87 w 54"/>
                <a:gd name="T25" fmla="*/ 43 h 40"/>
                <a:gd name="T26" fmla="*/ 65 w 54"/>
                <a:gd name="T27" fmla="*/ 42 h 40"/>
                <a:gd name="T28" fmla="*/ 44 w 54"/>
                <a:gd name="T29" fmla="*/ 35 h 40"/>
                <a:gd name="T30" fmla="*/ 23 w 54"/>
                <a:gd name="T31" fmla="*/ 2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43">
              <a:extLst>
                <a:ext uri="{FF2B5EF4-FFF2-40B4-BE49-F238E27FC236}">
                  <a16:creationId xmlns="" xmlns:a16="http://schemas.microsoft.com/office/drawing/2014/main" id="{E7A40E94-D3C1-45AF-90C5-1F39FAE411A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44">
              <a:extLst>
                <a:ext uri="{FF2B5EF4-FFF2-40B4-BE49-F238E27FC236}">
                  <a16:creationId xmlns="" xmlns:a16="http://schemas.microsoft.com/office/drawing/2014/main" id="{BCA99E4A-4465-40EF-8160-E4A05123C80D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40 w 596"/>
                <a:gd name="T1" fmla="*/ 404 h 666"/>
                <a:gd name="T2" fmla="*/ 15 w 596"/>
                <a:gd name="T3" fmla="*/ 373 h 666"/>
                <a:gd name="T4" fmla="*/ 0 w 596"/>
                <a:gd name="T5" fmla="*/ 316 h 666"/>
                <a:gd name="T6" fmla="*/ 9 w 596"/>
                <a:gd name="T7" fmla="*/ 243 h 666"/>
                <a:gd name="T8" fmla="*/ 62 w 596"/>
                <a:gd name="T9" fmla="*/ 166 h 666"/>
                <a:gd name="T10" fmla="*/ 169 w 596"/>
                <a:gd name="T11" fmla="*/ 93 h 666"/>
                <a:gd name="T12" fmla="*/ 349 w 596"/>
                <a:gd name="T13" fmla="*/ 34 h 666"/>
                <a:gd name="T14" fmla="*/ 606 w 596"/>
                <a:gd name="T15" fmla="*/ 2 h 666"/>
                <a:gd name="T16" fmla="*/ 934 w 596"/>
                <a:gd name="T17" fmla="*/ 9 h 666"/>
                <a:gd name="T18" fmla="*/ 1188 w 596"/>
                <a:gd name="T19" fmla="*/ 74 h 666"/>
                <a:gd name="T20" fmla="*/ 1360 w 596"/>
                <a:gd name="T21" fmla="*/ 180 h 666"/>
                <a:gd name="T22" fmla="*/ 1450 w 596"/>
                <a:gd name="T23" fmla="*/ 311 h 666"/>
                <a:gd name="T24" fmla="*/ 1461 w 596"/>
                <a:gd name="T25" fmla="*/ 447 h 666"/>
                <a:gd name="T26" fmla="*/ 1391 w 596"/>
                <a:gd name="T27" fmla="*/ 574 h 666"/>
                <a:gd name="T28" fmla="*/ 1245 w 596"/>
                <a:gd name="T29" fmla="*/ 672 h 666"/>
                <a:gd name="T30" fmla="*/ 1024 w 596"/>
                <a:gd name="T31" fmla="*/ 725 h 666"/>
                <a:gd name="T32" fmla="*/ 955 w 596"/>
                <a:gd name="T33" fmla="*/ 720 h 666"/>
                <a:gd name="T34" fmla="*/ 1083 w 596"/>
                <a:gd name="T35" fmla="*/ 675 h 666"/>
                <a:gd name="T36" fmla="*/ 1183 w 596"/>
                <a:gd name="T37" fmla="*/ 594 h 666"/>
                <a:gd name="T38" fmla="*/ 1251 w 596"/>
                <a:gd name="T39" fmla="*/ 496 h 666"/>
                <a:gd name="T40" fmla="*/ 1276 w 596"/>
                <a:gd name="T41" fmla="*/ 388 h 666"/>
                <a:gd name="T42" fmla="*/ 1261 w 596"/>
                <a:gd name="T43" fmla="*/ 282 h 666"/>
                <a:gd name="T44" fmla="*/ 1190 w 596"/>
                <a:gd name="T45" fmla="*/ 190 h 666"/>
                <a:gd name="T46" fmla="*/ 1063 w 596"/>
                <a:gd name="T47" fmla="*/ 122 h 666"/>
                <a:gd name="T48" fmla="*/ 838 w 596"/>
                <a:gd name="T49" fmla="*/ 81 h 666"/>
                <a:gd name="T50" fmla="*/ 604 w 596"/>
                <a:gd name="T51" fmla="*/ 67 h 666"/>
                <a:gd name="T52" fmla="*/ 428 w 596"/>
                <a:gd name="T53" fmla="*/ 77 h 666"/>
                <a:gd name="T54" fmla="*/ 297 w 596"/>
                <a:gd name="T55" fmla="*/ 110 h 666"/>
                <a:gd name="T56" fmla="*/ 205 w 596"/>
                <a:gd name="T57" fmla="*/ 163 h 666"/>
                <a:gd name="T58" fmla="*/ 140 w 596"/>
                <a:gd name="T59" fmla="*/ 225 h 666"/>
                <a:gd name="T60" fmla="*/ 98 w 596"/>
                <a:gd name="T61" fmla="*/ 297 h 666"/>
                <a:gd name="T62" fmla="*/ 69 w 596"/>
                <a:gd name="T63" fmla="*/ 370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61" name="Rectangle 45">
            <a:extLst>
              <a:ext uri="{FF2B5EF4-FFF2-40B4-BE49-F238E27FC236}">
                <a16:creationId xmlns="" xmlns:a16="http://schemas.microsoft.com/office/drawing/2014/main" id="{B26BADB4-374B-4A68-A0BB-C586B03C3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="" xmlns:a16="http://schemas.microsoft.com/office/drawing/2014/main" id="{2A001AE8-E873-4BF5-BF06-060E2D048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1663" name="Rectangle 47">
            <a:extLst>
              <a:ext uri="{FF2B5EF4-FFF2-40B4-BE49-F238E27FC236}">
                <a16:creationId xmlns="" xmlns:a16="http://schemas.microsoft.com/office/drawing/2014/main" id="{40D07E5A-9B0F-4342-BB53-7620DFFA22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64" name="Rectangle 48">
            <a:extLst>
              <a:ext uri="{FF2B5EF4-FFF2-40B4-BE49-F238E27FC236}">
                <a16:creationId xmlns="" xmlns:a16="http://schemas.microsoft.com/office/drawing/2014/main" id="{5A9C7E99-6410-4A19-887B-E509089BF7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65" name="Rectangle 49">
            <a:extLst>
              <a:ext uri="{FF2B5EF4-FFF2-40B4-BE49-F238E27FC236}">
                <a16:creationId xmlns="" xmlns:a16="http://schemas.microsoft.com/office/drawing/2014/main" id="{B572319D-DA6C-489A-B06D-24948DACCE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Verdana" panose="020B0604030504040204" pitchFamily="34" charset="0"/>
              </a:defRPr>
            </a:lvl1pPr>
          </a:lstStyle>
          <a:p>
            <a:fld id="{3BD9FED8-AF97-4C93-9480-94352B5282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4" r:id="rId2"/>
    <p:sldLayoutId id="2147483813" r:id="rId3"/>
    <p:sldLayoutId id="2147483812" r:id="rId4"/>
    <p:sldLayoutId id="2147483811" r:id="rId5"/>
    <p:sldLayoutId id="2147483810" r:id="rId6"/>
    <p:sldLayoutId id="2147483809" r:id="rId7"/>
    <p:sldLayoutId id="2147483808" r:id="rId8"/>
    <p:sldLayoutId id="2147483807" r:id="rId9"/>
    <p:sldLayoutId id="2147483806" r:id="rId10"/>
    <p:sldLayoutId id="2147483805" r:id="rId11"/>
    <p:sldLayoutId id="2147483804" r:id="rId12"/>
    <p:sldLayoutId id="2147483829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="" xmlns:a16="http://schemas.microsoft.com/office/drawing/2014/main" id="{0804C709-21B7-4D99-BDE6-DEF2278CB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title style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="" xmlns:a16="http://schemas.microsoft.com/office/drawing/2014/main" id="{23E65F4B-024B-4F95-820B-F2FF8501C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="" xmlns:a16="http://schemas.microsoft.com/office/drawing/2014/main" id="{E2474143-3EDE-458B-AA03-D2EEFDF0AB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9269" name="Rectangle 5">
            <a:extLst>
              <a:ext uri="{FF2B5EF4-FFF2-40B4-BE49-F238E27FC236}">
                <a16:creationId xmlns="" xmlns:a16="http://schemas.microsoft.com/office/drawing/2014/main" id="{D718E0F6-62C6-40F8-B97C-4980B190A6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9270" name="Rectangle 6">
            <a:extLst>
              <a:ext uri="{FF2B5EF4-FFF2-40B4-BE49-F238E27FC236}">
                <a16:creationId xmlns="" xmlns:a16="http://schemas.microsoft.com/office/drawing/2014/main" id="{A5E7FB60-8D6E-4DB6-9D6C-48B773EDC8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ED7485-ED1E-463C-925F-BFD568DA978E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  <p:sldLayoutId id="2147483816" r:id="rId12"/>
    <p:sldLayoutId id="214748381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="" xmlns:a16="http://schemas.microsoft.com/office/drawing/2014/main" id="{0804C709-21B7-4D99-BDE6-DEF2278CB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title style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="" xmlns:a16="http://schemas.microsoft.com/office/drawing/2014/main" id="{23E65F4B-024B-4F95-820B-F2FF8501C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="" xmlns:a16="http://schemas.microsoft.com/office/drawing/2014/main" id="{E2474143-3EDE-458B-AA03-D2EEFDF0AB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139269" name="Rectangle 5">
            <a:extLst>
              <a:ext uri="{FF2B5EF4-FFF2-40B4-BE49-F238E27FC236}">
                <a16:creationId xmlns="" xmlns:a16="http://schemas.microsoft.com/office/drawing/2014/main" id="{D718E0F6-62C6-40F8-B97C-4980B190A6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139270" name="Rectangle 6">
            <a:extLst>
              <a:ext uri="{FF2B5EF4-FFF2-40B4-BE49-F238E27FC236}">
                <a16:creationId xmlns="" xmlns:a16="http://schemas.microsoft.com/office/drawing/2014/main" id="{A5E7FB60-8D6E-4DB6-9D6C-48B773EDC8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ED7485-ED1E-463C-925F-BFD568DA978E}" type="slidenum">
              <a:rPr lang="vi-VN" altLang="en-US">
                <a:solidFill>
                  <a:srgbClr val="FFFFFF"/>
                </a:solidFill>
              </a:rPr>
              <a:pPr/>
              <a:t>‹#›</a:t>
            </a:fld>
            <a:endParaRPr lang="vi-V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536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790FF329-4CD3-B344-A470-880E520A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929" y="500125"/>
            <a:ext cx="7425871" cy="5519675"/>
          </a:xfrm>
        </p:spPr>
        <p:txBody>
          <a:bodyPr/>
          <a:lstStyle/>
          <a:p>
            <a:pPr marL="0" indent="0">
              <a:buNone/>
            </a:pPr>
            <a:endParaRPr lang="vi-VN" sz="4000" dirty="0">
              <a:solidFill>
                <a:srgbClr val="FF33CC"/>
              </a:solidFill>
            </a:endParaRPr>
          </a:p>
          <a:p>
            <a:pPr marL="0" indent="0">
              <a:buNone/>
            </a:pPr>
            <a:endParaRPr lang="vi-VN" sz="4000" dirty="0">
              <a:solidFill>
                <a:srgbClr val="FF33CC"/>
              </a:solidFill>
            </a:endParaRPr>
          </a:p>
          <a:p>
            <a:pPr marL="0" indent="0">
              <a:buNone/>
            </a:pPr>
            <a:endParaRPr lang="vi-VN" sz="4000" dirty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vi-VN" sz="4000" dirty="0">
                <a:solidFill>
                  <a:srgbClr val="FF33CC"/>
                </a:solidFill>
              </a:rPr>
              <a:t>                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08412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16097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4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850" y="1066800"/>
            <a:ext cx="86677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2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3804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5017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762000"/>
            <a:ext cx="8534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82968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14814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0984" y="1088886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981200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2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424" y="152400"/>
            <a:ext cx="16097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809" y="948154"/>
            <a:ext cx="35397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2424" y="1689675"/>
            <a:ext cx="8759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74" y="3752166"/>
            <a:ext cx="87401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gọt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giũa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86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36535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4478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gọt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giũa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581400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1578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>
            <a:extLst>
              <a:ext uri="{FF2B5EF4-FFF2-40B4-BE49-F238E27FC236}">
                <a16:creationId xmlns="" xmlns:a16="http://schemas.microsoft.com/office/drawing/2014/main" id="{CF8D015E-BEA8-4060-A4EE-1FC3C11784B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1913"/>
            <a:ext cx="8229600" cy="928687"/>
          </a:xfrm>
        </p:spPr>
        <p:txBody>
          <a:bodyPr/>
          <a:lstStyle/>
          <a:p>
            <a:pPr algn="ctr" eaLnBrk="1" hangingPunct="1">
              <a:lnSpc>
                <a:spcPct val="135000"/>
              </a:lnSpc>
              <a:spcBef>
                <a:spcPct val="60000"/>
              </a:spcBef>
              <a:spcAft>
                <a:spcPct val="20000"/>
              </a:spcAft>
              <a:buFontTx/>
              <a:buNone/>
              <a:defRPr/>
            </a:pPr>
            <a:r>
              <a:rPr lang="en-US" sz="4000" b="1" dirty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VẬN DỤNG </a:t>
            </a:r>
            <a:endParaRPr lang="vi-VN" sz="4000" b="1" dirty="0">
              <a:solidFill>
                <a:srgbClr val="6600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4">
            <a:extLst>
              <a:ext uri="{FF2B5EF4-FFF2-40B4-BE49-F238E27FC236}">
                <a16:creationId xmlns="" xmlns:a16="http://schemas.microsoft.com/office/drawing/2014/main" id="{C24DB092-ACDF-48F2-9239-B68BE6DB5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838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/>
          </a:p>
        </p:txBody>
      </p:sp>
      <p:sp>
        <p:nvSpPr>
          <p:cNvPr id="2" name="Rectangle 1"/>
          <p:cNvSpPr/>
          <p:nvPr/>
        </p:nvSpPr>
        <p:spPr>
          <a:xfrm>
            <a:off x="152400" y="1087398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3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49737"/>
              </p:ext>
            </p:extLst>
          </p:nvPr>
        </p:nvGraphicFramePr>
        <p:xfrm>
          <a:off x="152400" y="1974056"/>
          <a:ext cx="8763000" cy="4696462"/>
        </p:xfrm>
        <a:graphic>
          <a:graphicData uri="http://schemas.openxmlformats.org/drawingml/2006/table">
            <a:tbl>
              <a:tblPr firstRow="1" firstCol="1" bandRow="1"/>
              <a:tblGrid>
                <a:gridCol w="4435946"/>
                <a:gridCol w="4327054"/>
              </a:tblGrid>
              <a:tr h="344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 ngữ nói</a:t>
                      </a:r>
                      <a:endParaRPr lang="en-US" sz="36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 ngữ viết</a:t>
                      </a:r>
                      <a:endParaRPr lang="en-US" sz="36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…?</a:t>
                      </a:r>
                      <a:endParaRPr lang="en-US" sz="36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Sợ hãi</a:t>
                      </a:r>
                      <a:endParaRPr lang="en-US" sz="3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Lộn ruột, điên tiết, sôi máu…</a:t>
                      </a:r>
                      <a:endParaRPr lang="en-US" sz="36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…?</a:t>
                      </a:r>
                      <a:endParaRPr lang="en-US" sz="3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…?</a:t>
                      </a:r>
                      <a:endParaRPr lang="en-US" sz="36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Rất đẹp</a:t>
                      </a:r>
                      <a:endParaRPr lang="en-US" sz="3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Lười chảy thây, lười thối thây…</a:t>
                      </a:r>
                      <a:endParaRPr lang="en-US" sz="36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…?</a:t>
                      </a:r>
                      <a:endParaRPr lang="en-US" sz="3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…?</a:t>
                      </a:r>
                      <a:endParaRPr lang="en-US" sz="36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6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 mừng</a:t>
                      </a:r>
                      <a:endParaRPr lang="en-US" sz="3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223084"/>
              </p:ext>
            </p:extLst>
          </p:nvPr>
        </p:nvGraphicFramePr>
        <p:xfrm>
          <a:off x="171450" y="770245"/>
          <a:ext cx="8839200" cy="5744333"/>
        </p:xfrm>
        <a:graphic>
          <a:graphicData uri="http://schemas.openxmlformats.org/drawingml/2006/table">
            <a:tbl>
              <a:tblPr firstRow="1" firstCol="1" bandRow="1"/>
              <a:tblGrid>
                <a:gridCol w="5866726"/>
                <a:gridCol w="2972474"/>
              </a:tblGrid>
              <a:tr h="4614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b="1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 ngữ nói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b="1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 ngữ viết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Đứng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tim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lạnh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xương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sống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hết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hồn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hú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vía</a:t>
                      </a:r>
                      <a:r>
                        <a:rPr lang="en-US" sz="3200" kern="1200" dirty="0" smtClean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Sợ hãi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Lộn ruột, điên tiết, sôi máu…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Bực</a:t>
                      </a:r>
                      <a:r>
                        <a:rPr lang="en-US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tức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Đẹp mê hồn, đẹp ngất ngây, …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Rất đẹp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Lười chảy thây, lười thối thây…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Lười biếng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 hết nấc, vui bốc giời…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kern="1200" dirty="0">
                          <a:solidFill>
                            <a:srgbClr val="660066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 mừng</a:t>
                      </a:r>
                      <a:endParaRPr lang="en-US" sz="32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1450" y="123914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20219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5. HDVN: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b-NO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Tìm 1 số vấn đề có ý nghĩa từ cuộc sống hàng ngày.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AutoShape 4">
            <a:extLst>
              <a:ext uri="{FF2B5EF4-FFF2-40B4-BE49-F238E27FC236}">
                <a16:creationId xmlns="" xmlns:a16="http://schemas.microsoft.com/office/drawing/2014/main" id="{75AC1E2B-7EDA-4CAE-9FA4-EF576941D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495800"/>
          </a:xfrm>
          <a:prstGeom prst="cloudCallout">
            <a:avLst>
              <a:gd name="adj1" fmla="val 17745"/>
              <a:gd name="adj2" fmla="val 105324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indent="0">
              <a:buNone/>
            </a:pPr>
            <a:r>
              <a:rPr lang="en-US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effectLst/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40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dirty="0">
                <a:effectLst/>
              </a:rPr>
              <a:t>.</a:t>
            </a:r>
            <a:endParaRPr lang="en-US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26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animBg="1"/>
      <p:bldP spid="13517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52400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hẳn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Minh.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rỗi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Thạch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ngâm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ham…”.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tăm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lung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leo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762000"/>
            <a:ext cx="853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nl-NL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Dùng từ thiếu chính xác, không phù hợp đối tượng được nói đến như</a:t>
            </a:r>
            <a:r>
              <a:rPr lang="nl-NL" sz="4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nhàn rỗi; chẳng thích làm thơ; vẻ đẹp lung linh...</a:t>
            </a:r>
            <a:r>
              <a:rPr lang="nl-NL" sz="4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.) -&gt; hiện tượng lạc phong cách.</a:t>
            </a:r>
            <a:endParaRPr lang="en-US" sz="4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86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="" xmlns:a16="http://schemas.microsoft.com/office/drawing/2014/main" id="{028341D1-E6B2-43D4-97D6-17C39FAD84D1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457200" y="13589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63476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 3:       </a:t>
            </a:r>
            <a:endParaRPr lang="en-US" sz="3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CẤU 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TRÚC CỦA VĂN BẢN NGHỊ LUẬN                                   </a:t>
            </a:r>
            <a:endParaRPr lang="en-US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PHẦN 2: THỰC HÀNH TIẾNG 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27432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ĐẶC ĐIỂM CƠ BẢN CỦA NGÔN NGỮ NÓI VÀ NGÔN NGỮ VIẾT </a:t>
            </a:r>
            <a:endParaRPr lang="en-US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I. HÌNH THÀNH VÀ CỦNG CỐ KIẾN THỨC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850" y="737175"/>
            <a:ext cx="32063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850" y="1383506"/>
            <a:ext cx="8591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ư”.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50" y="2953166"/>
            <a:ext cx="86296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nương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Quái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? Sao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u?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Đục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000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60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9550" y="646331"/>
            <a:ext cx="8763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9550" y="3337679"/>
            <a:ext cx="876300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3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nhại</a:t>
            </a:r>
            <a:r>
              <a:rPr lang="en-US" sz="33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1702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B516E97-6451-43BA-B155-668EED52D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44" y="1"/>
            <a:ext cx="8926285" cy="76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vi-VN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304800" y="1393977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endParaRPr lang="en-US" sz="36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144" y="2057400"/>
            <a:ext cx="89262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endParaRPr lang="en-US" sz="32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53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="" xmlns:a16="http://schemas.microsoft.com/office/drawing/2014/main" id="{B8AC8709-82D1-4DEE-B66F-3FBFC1CFA3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"/>
            <a:ext cx="3581400" cy="533400"/>
          </a:xfrm>
        </p:spPr>
        <p:txBody>
          <a:bodyPr/>
          <a:lstStyle/>
          <a:p>
            <a:r>
              <a:rPr lang="en-US" sz="4000" b="1" dirty="0" err="1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4000" b="1" u="sng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6096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Phèo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7650" y="1867079"/>
            <a:ext cx="87439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400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4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</a:p>
          <a:p>
            <a:pPr algn="just"/>
            <a:r>
              <a:rPr lang="en-US" sz="3400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4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Phèo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chửi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hẳn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gớm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… Ồ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Phèo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34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19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2" grpId="0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CONFETTI</Template>
  <TotalTime>1943</TotalTime>
  <Words>1138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Balloons</vt:lpstr>
      <vt:lpstr>Ocean</vt:lpstr>
      <vt:lpstr>1_Ocean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Thị Hue</dc:creator>
  <cp:lastModifiedBy>Admin</cp:lastModifiedBy>
  <cp:revision>147</cp:revision>
  <cp:lastPrinted>1601-01-01T00:00:00Z</cp:lastPrinted>
  <dcterms:created xsi:type="dcterms:W3CDTF">2006-11-13T11:49:13Z</dcterms:created>
  <dcterms:modified xsi:type="dcterms:W3CDTF">2023-08-01T01:47:49Z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