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71" r:id="rId2"/>
    <p:sldId id="256" r:id="rId3"/>
    <p:sldId id="257" r:id="rId4"/>
    <p:sldId id="258" r:id="rId5"/>
    <p:sldId id="269" r:id="rId6"/>
    <p:sldId id="260" r:id="rId7"/>
    <p:sldId id="262" r:id="rId8"/>
    <p:sldId id="289" r:id="rId9"/>
    <p:sldId id="284" r:id="rId10"/>
    <p:sldId id="275" r:id="rId11"/>
    <p:sldId id="272" r:id="rId12"/>
    <p:sldId id="274" r:id="rId13"/>
    <p:sldId id="276" r:id="rId14"/>
    <p:sldId id="277" r:id="rId15"/>
    <p:sldId id="278" r:id="rId16"/>
    <p:sldId id="265" r:id="rId17"/>
    <p:sldId id="279" r:id="rId18"/>
    <p:sldId id="273" r:id="rId19"/>
    <p:sldId id="280" r:id="rId20"/>
    <p:sldId id="281" r:id="rId21"/>
    <p:sldId id="282" r:id="rId22"/>
    <p:sldId id="270" r:id="rId23"/>
    <p:sldId id="285" r:id="rId24"/>
    <p:sldId id="286" r:id="rId25"/>
    <p:sldId id="287" r:id="rId26"/>
    <p:sldId id="288" r:id="rId27"/>
    <p:sldId id="268" r:id="rId28"/>
  </p:sldIdLst>
  <p:sldSz cx="18288000" cy="10287000"/>
  <p:notesSz cx="6858000" cy="9144000"/>
  <p:embeddedFontLst>
    <p:embeddedFont>
      <p:font typeface="Bahnschrift SemiBold Condensed" panose="020B0502040204020203" pitchFamily="34" charset="0"/>
      <p:bold r:id="rId30"/>
    </p:embeddedFont>
    <p:embeddedFont>
      <p:font typeface="Bahnschrift SemiCondensed" panose="020B0502040204020203" pitchFamily="34" charset="0"/>
      <p:regular r:id="rId31"/>
      <p:bold r:id="rId32"/>
    </p:embeddedFont>
    <p:embeddedFont>
      <p:font typeface="Bodoni MT" panose="02070603080606020203" pitchFamily="18" charset="0"/>
      <p:regular r:id="rId33"/>
      <p:bold r:id="rId34"/>
      <p:italic r:id="rId35"/>
      <p:boldItalic r:id="rId36"/>
    </p:embeddedFont>
    <p:embeddedFont>
      <p:font typeface="Bookman Old Style" panose="0205060405050502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Sitka Banner" pitchFamily="2"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5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9" autoAdjust="0"/>
    <p:restoredTop sz="94622" autoAdjust="0"/>
  </p:normalViewPr>
  <p:slideViewPr>
    <p:cSldViewPr>
      <p:cViewPr varScale="1">
        <p:scale>
          <a:sx n="43" d="100"/>
          <a:sy n="43" d="100"/>
        </p:scale>
        <p:origin x="68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Quân Nguyễn" userId="9f30bfcd2a770ba0" providerId="LiveId" clId="{32CCAC1F-98DE-40CC-89D7-593F338450F3}"/>
    <pc:docChg chg="undo redo custSel addSld delSld modSld sldOrd">
      <pc:chgData name="Anh Quân Nguyễn" userId="9f30bfcd2a770ba0" providerId="LiveId" clId="{32CCAC1F-98DE-40CC-89D7-593F338450F3}" dt="2023-08-10T17:57:48.134" v="6581" actId="113"/>
      <pc:docMkLst>
        <pc:docMk/>
      </pc:docMkLst>
      <pc:sldChg chg="modSp mod">
        <pc:chgData name="Anh Quân Nguyễn" userId="9f30bfcd2a770ba0" providerId="LiveId" clId="{32CCAC1F-98DE-40CC-89D7-593F338450F3}" dt="2023-08-10T03:47:16.689" v="4466" actId="20577"/>
        <pc:sldMkLst>
          <pc:docMk/>
          <pc:sldMk cId="0" sldId="257"/>
        </pc:sldMkLst>
        <pc:spChg chg="mod">
          <ac:chgData name="Anh Quân Nguyễn" userId="9f30bfcd2a770ba0" providerId="LiveId" clId="{32CCAC1F-98DE-40CC-89D7-593F338450F3}" dt="2023-08-10T03:47:13.997" v="4465" actId="1076"/>
          <ac:spMkLst>
            <pc:docMk/>
            <pc:sldMk cId="0" sldId="257"/>
            <ac:spMk id="2" creationId="{00000000-0000-0000-0000-000000000000}"/>
          </ac:spMkLst>
        </pc:spChg>
        <pc:spChg chg="mod">
          <ac:chgData name="Anh Quân Nguyễn" userId="9f30bfcd2a770ba0" providerId="LiveId" clId="{32CCAC1F-98DE-40CC-89D7-593F338450F3}" dt="2023-08-10T03:47:16.689" v="4466" actId="20577"/>
          <ac:spMkLst>
            <pc:docMk/>
            <pc:sldMk cId="0" sldId="257"/>
            <ac:spMk id="25" creationId="{00000000-0000-0000-0000-000000000000}"/>
          </ac:spMkLst>
        </pc:spChg>
      </pc:sldChg>
      <pc:sldChg chg="addSp modSp del mod">
        <pc:chgData name="Anh Quân Nguyễn" userId="9f30bfcd2a770ba0" providerId="LiveId" clId="{32CCAC1F-98DE-40CC-89D7-593F338450F3}" dt="2023-08-10T17:02:17.151" v="6259" actId="2696"/>
        <pc:sldMkLst>
          <pc:docMk/>
          <pc:sldMk cId="0" sldId="259"/>
        </pc:sldMkLst>
        <pc:spChg chg="mod">
          <ac:chgData name="Anh Quân Nguyễn" userId="9f30bfcd2a770ba0" providerId="LiveId" clId="{32CCAC1F-98DE-40CC-89D7-593F338450F3}" dt="2023-08-10T03:39:44.426" v="4452" actId="113"/>
          <ac:spMkLst>
            <pc:docMk/>
            <pc:sldMk cId="0" sldId="259"/>
            <ac:spMk id="15" creationId="{00000000-0000-0000-0000-000000000000}"/>
          </ac:spMkLst>
        </pc:spChg>
        <pc:spChg chg="mod">
          <ac:chgData name="Anh Quân Nguyễn" userId="9f30bfcd2a770ba0" providerId="LiveId" clId="{32CCAC1F-98DE-40CC-89D7-593F338450F3}" dt="2023-08-10T03:39:29.036" v="4450" actId="113"/>
          <ac:spMkLst>
            <pc:docMk/>
            <pc:sldMk cId="0" sldId="259"/>
            <ac:spMk id="16" creationId="{00000000-0000-0000-0000-000000000000}"/>
          </ac:spMkLst>
        </pc:spChg>
        <pc:spChg chg="mod">
          <ac:chgData name="Anh Quân Nguyễn" userId="9f30bfcd2a770ba0" providerId="LiveId" clId="{32CCAC1F-98DE-40CC-89D7-593F338450F3}" dt="2023-08-10T03:39:29.036" v="4450" actId="113"/>
          <ac:spMkLst>
            <pc:docMk/>
            <pc:sldMk cId="0" sldId="259"/>
            <ac:spMk id="17" creationId="{00000000-0000-0000-0000-000000000000}"/>
          </ac:spMkLst>
        </pc:spChg>
        <pc:spChg chg="mod">
          <ac:chgData name="Anh Quân Nguyễn" userId="9f30bfcd2a770ba0" providerId="LiveId" clId="{32CCAC1F-98DE-40CC-89D7-593F338450F3}" dt="2023-08-10T03:39:29.036" v="4450" actId="113"/>
          <ac:spMkLst>
            <pc:docMk/>
            <pc:sldMk cId="0" sldId="259"/>
            <ac:spMk id="18" creationId="{00000000-0000-0000-0000-000000000000}"/>
          </ac:spMkLst>
        </pc:spChg>
        <pc:spChg chg="mod">
          <ac:chgData name="Anh Quân Nguyễn" userId="9f30bfcd2a770ba0" providerId="LiveId" clId="{32CCAC1F-98DE-40CC-89D7-593F338450F3}" dt="2023-08-10T03:39:29.036" v="4450" actId="113"/>
          <ac:spMkLst>
            <pc:docMk/>
            <pc:sldMk cId="0" sldId="259"/>
            <ac:spMk id="19" creationId="{00000000-0000-0000-0000-000000000000}"/>
          </ac:spMkLst>
        </pc:spChg>
        <pc:spChg chg="mod">
          <ac:chgData name="Anh Quân Nguyễn" userId="9f30bfcd2a770ba0" providerId="LiveId" clId="{32CCAC1F-98DE-40CC-89D7-593F338450F3}" dt="2023-08-10T03:39:29.036" v="4450" actId="113"/>
          <ac:spMkLst>
            <pc:docMk/>
            <pc:sldMk cId="0" sldId="259"/>
            <ac:spMk id="20" creationId="{00000000-0000-0000-0000-000000000000}"/>
          </ac:spMkLst>
        </pc:spChg>
        <pc:spChg chg="mod">
          <ac:chgData name="Anh Quân Nguyễn" userId="9f30bfcd2a770ba0" providerId="LiveId" clId="{32CCAC1F-98DE-40CC-89D7-593F338450F3}" dt="2023-08-10T03:39:29.036" v="4450" actId="113"/>
          <ac:spMkLst>
            <pc:docMk/>
            <pc:sldMk cId="0" sldId="259"/>
            <ac:spMk id="21" creationId="{00000000-0000-0000-0000-000000000000}"/>
          </ac:spMkLst>
        </pc:spChg>
        <pc:spChg chg="add mod">
          <ac:chgData name="Anh Quân Nguyễn" userId="9f30bfcd2a770ba0" providerId="LiveId" clId="{32CCAC1F-98DE-40CC-89D7-593F338450F3}" dt="2023-08-10T03:38:59.683" v="4445" actId="571"/>
          <ac:spMkLst>
            <pc:docMk/>
            <pc:sldMk cId="0" sldId="259"/>
            <ac:spMk id="32" creationId="{EDA5E148-7F9F-96DC-C3BF-A1CD49A4E679}"/>
          </ac:spMkLst>
        </pc:spChg>
        <pc:spChg chg="add mod">
          <ac:chgData name="Anh Quân Nguyễn" userId="9f30bfcd2a770ba0" providerId="LiveId" clId="{32CCAC1F-98DE-40CC-89D7-593F338450F3}" dt="2023-08-10T03:38:59.683" v="4445" actId="571"/>
          <ac:spMkLst>
            <pc:docMk/>
            <pc:sldMk cId="0" sldId="259"/>
            <ac:spMk id="33" creationId="{2595A29F-D598-3ED2-EE1D-231C931579FF}"/>
          </ac:spMkLst>
        </pc:spChg>
        <pc:spChg chg="add mod">
          <ac:chgData name="Anh Quân Nguyễn" userId="9f30bfcd2a770ba0" providerId="LiveId" clId="{32CCAC1F-98DE-40CC-89D7-593F338450F3}" dt="2023-08-10T03:38:59.683" v="4445" actId="571"/>
          <ac:spMkLst>
            <pc:docMk/>
            <pc:sldMk cId="0" sldId="259"/>
            <ac:spMk id="34" creationId="{D773AAD7-9220-FC98-513E-86214BEC3D92}"/>
          </ac:spMkLst>
        </pc:spChg>
        <pc:spChg chg="add mod">
          <ac:chgData name="Anh Quân Nguyễn" userId="9f30bfcd2a770ba0" providerId="LiveId" clId="{32CCAC1F-98DE-40CC-89D7-593F338450F3}" dt="2023-08-10T03:38:59.683" v="4445" actId="571"/>
          <ac:spMkLst>
            <pc:docMk/>
            <pc:sldMk cId="0" sldId="259"/>
            <ac:spMk id="35" creationId="{73E979C1-81FC-AF04-A3AA-545BCE1B8861}"/>
          </ac:spMkLst>
        </pc:spChg>
        <pc:spChg chg="add mod">
          <ac:chgData name="Anh Quân Nguyễn" userId="9f30bfcd2a770ba0" providerId="LiveId" clId="{32CCAC1F-98DE-40CC-89D7-593F338450F3}" dt="2023-08-10T03:39:09.562" v="4448" actId="571"/>
          <ac:spMkLst>
            <pc:docMk/>
            <pc:sldMk cId="0" sldId="259"/>
            <ac:spMk id="36" creationId="{3136579A-DF73-B637-6308-8325635218F9}"/>
          </ac:spMkLst>
        </pc:spChg>
        <pc:spChg chg="add mod">
          <ac:chgData name="Anh Quân Nguyễn" userId="9f30bfcd2a770ba0" providerId="LiveId" clId="{32CCAC1F-98DE-40CC-89D7-593F338450F3}" dt="2023-08-10T03:39:09.562" v="4448" actId="571"/>
          <ac:spMkLst>
            <pc:docMk/>
            <pc:sldMk cId="0" sldId="259"/>
            <ac:spMk id="37" creationId="{B797CA10-C406-E152-683A-D904D0272FF6}"/>
          </ac:spMkLst>
        </pc:spChg>
        <pc:spChg chg="add mod">
          <ac:chgData name="Anh Quân Nguyễn" userId="9f30bfcd2a770ba0" providerId="LiveId" clId="{32CCAC1F-98DE-40CC-89D7-593F338450F3}" dt="2023-08-10T03:39:09.562" v="4448" actId="571"/>
          <ac:spMkLst>
            <pc:docMk/>
            <pc:sldMk cId="0" sldId="259"/>
            <ac:spMk id="38" creationId="{61C2BABA-987E-3CB0-9426-52F3E584762D}"/>
          </ac:spMkLst>
        </pc:spChg>
      </pc:sldChg>
      <pc:sldChg chg="modSp mod">
        <pc:chgData name="Anh Quân Nguyễn" userId="9f30bfcd2a770ba0" providerId="LiveId" clId="{32CCAC1F-98DE-40CC-89D7-593F338450F3}" dt="2023-08-10T03:35:00.691" v="4429" actId="2711"/>
        <pc:sldMkLst>
          <pc:docMk/>
          <pc:sldMk cId="0" sldId="260"/>
        </pc:sldMkLst>
        <pc:spChg chg="mod">
          <ac:chgData name="Anh Quân Nguyễn" userId="9f30bfcd2a770ba0" providerId="LiveId" clId="{32CCAC1F-98DE-40CC-89D7-593F338450F3}" dt="2023-08-10T03:35:00.691" v="4429" actId="2711"/>
          <ac:spMkLst>
            <pc:docMk/>
            <pc:sldMk cId="0" sldId="260"/>
            <ac:spMk id="21" creationId="{C6EE4ABD-18D6-7AF0-DF0A-C46F7104663D}"/>
          </ac:spMkLst>
        </pc:spChg>
      </pc:sldChg>
      <pc:sldChg chg="delSp modSp del mod">
        <pc:chgData name="Anh Quân Nguyễn" userId="9f30bfcd2a770ba0" providerId="LiveId" clId="{32CCAC1F-98DE-40CC-89D7-593F338450F3}" dt="2023-08-10T17:02:26.772" v="6260" actId="2696"/>
        <pc:sldMkLst>
          <pc:docMk/>
          <pc:sldMk cId="0" sldId="261"/>
        </pc:sldMkLst>
        <pc:spChg chg="del mod">
          <ac:chgData name="Anh Quân Nguyễn" userId="9f30bfcd2a770ba0" providerId="LiveId" clId="{32CCAC1F-98DE-40CC-89D7-593F338450F3}" dt="2023-08-10T03:04:14.945" v="4404" actId="478"/>
          <ac:spMkLst>
            <pc:docMk/>
            <pc:sldMk cId="0" sldId="261"/>
            <ac:spMk id="13" creationId="{00000000-0000-0000-0000-000000000000}"/>
          </ac:spMkLst>
        </pc:spChg>
        <pc:spChg chg="del">
          <ac:chgData name="Anh Quân Nguyễn" userId="9f30bfcd2a770ba0" providerId="LiveId" clId="{32CCAC1F-98DE-40CC-89D7-593F338450F3}" dt="2023-08-10T03:39:55.382" v="4453" actId="478"/>
          <ac:spMkLst>
            <pc:docMk/>
            <pc:sldMk cId="0" sldId="261"/>
            <ac:spMk id="23" creationId="{00000000-0000-0000-0000-000000000000}"/>
          </ac:spMkLst>
        </pc:spChg>
        <pc:spChg chg="del">
          <ac:chgData name="Anh Quân Nguyễn" userId="9f30bfcd2a770ba0" providerId="LiveId" clId="{32CCAC1F-98DE-40CC-89D7-593F338450F3}" dt="2023-08-10T03:39:59.232" v="4454" actId="478"/>
          <ac:spMkLst>
            <pc:docMk/>
            <pc:sldMk cId="0" sldId="261"/>
            <ac:spMk id="24" creationId="{00000000-0000-0000-0000-000000000000}"/>
          </ac:spMkLst>
        </pc:spChg>
        <pc:spChg chg="del">
          <ac:chgData name="Anh Quân Nguyễn" userId="9f30bfcd2a770ba0" providerId="LiveId" clId="{32CCAC1F-98DE-40CC-89D7-593F338450F3}" dt="2023-08-10T03:40:02.349" v="4455" actId="478"/>
          <ac:spMkLst>
            <pc:docMk/>
            <pc:sldMk cId="0" sldId="261"/>
            <ac:spMk id="25" creationId="{00000000-0000-0000-0000-000000000000}"/>
          </ac:spMkLst>
        </pc:spChg>
        <pc:spChg chg="del">
          <ac:chgData name="Anh Quân Nguyễn" userId="9f30bfcd2a770ba0" providerId="LiveId" clId="{32CCAC1F-98DE-40CC-89D7-593F338450F3}" dt="2023-08-10T03:04:17.177" v="4405" actId="478"/>
          <ac:spMkLst>
            <pc:docMk/>
            <pc:sldMk cId="0" sldId="261"/>
            <ac:spMk id="26" creationId="{00000000-0000-0000-0000-000000000000}"/>
          </ac:spMkLst>
        </pc:spChg>
        <pc:spChg chg="del">
          <ac:chgData name="Anh Quân Nguyễn" userId="9f30bfcd2a770ba0" providerId="LiveId" clId="{32CCAC1F-98DE-40CC-89D7-593F338450F3}" dt="2023-08-10T03:04:19.018" v="4406" actId="478"/>
          <ac:spMkLst>
            <pc:docMk/>
            <pc:sldMk cId="0" sldId="261"/>
            <ac:spMk id="27" creationId="{00000000-0000-0000-0000-000000000000}"/>
          </ac:spMkLst>
        </pc:spChg>
      </pc:sldChg>
      <pc:sldChg chg="addSp delSp modSp mod modTransition">
        <pc:chgData name="Anh Quân Nguyễn" userId="9f30bfcd2a770ba0" providerId="LiveId" clId="{32CCAC1F-98DE-40CC-89D7-593F338450F3}" dt="2023-08-10T17:29:17.210" v="6464" actId="478"/>
        <pc:sldMkLst>
          <pc:docMk/>
          <pc:sldMk cId="0" sldId="262"/>
        </pc:sldMkLst>
        <pc:spChg chg="mod">
          <ac:chgData name="Anh Quân Nguyễn" userId="9f30bfcd2a770ba0" providerId="LiveId" clId="{32CCAC1F-98DE-40CC-89D7-593F338450F3}" dt="2023-08-10T03:35:13.585" v="4430" actId="2711"/>
          <ac:spMkLst>
            <pc:docMk/>
            <pc:sldMk cId="0" sldId="262"/>
            <ac:spMk id="13" creationId="{00000000-0000-0000-0000-000000000000}"/>
          </ac:spMkLst>
        </pc:spChg>
        <pc:spChg chg="mod">
          <ac:chgData name="Anh Quân Nguyễn" userId="9f30bfcd2a770ba0" providerId="LiveId" clId="{32CCAC1F-98DE-40CC-89D7-593F338450F3}" dt="2023-08-10T03:35:26.558" v="4431" actId="2711"/>
          <ac:spMkLst>
            <pc:docMk/>
            <pc:sldMk cId="0" sldId="262"/>
            <ac:spMk id="15" creationId="{00000000-0000-0000-0000-000000000000}"/>
          </ac:spMkLst>
        </pc:spChg>
        <pc:spChg chg="mod">
          <ac:chgData name="Anh Quân Nguyễn" userId="9f30bfcd2a770ba0" providerId="LiveId" clId="{32CCAC1F-98DE-40CC-89D7-593F338450F3}" dt="2023-08-10T03:35:26.558" v="4431" actId="2711"/>
          <ac:spMkLst>
            <pc:docMk/>
            <pc:sldMk cId="0" sldId="262"/>
            <ac:spMk id="16" creationId="{00000000-0000-0000-0000-000000000000}"/>
          </ac:spMkLst>
        </pc:spChg>
        <pc:spChg chg="mod">
          <ac:chgData name="Anh Quân Nguyễn" userId="9f30bfcd2a770ba0" providerId="LiveId" clId="{32CCAC1F-98DE-40CC-89D7-593F338450F3}" dt="2023-08-10T02:55:24.454" v="4315" actId="1076"/>
          <ac:spMkLst>
            <pc:docMk/>
            <pc:sldMk cId="0" sldId="262"/>
            <ac:spMk id="18" creationId="{00000000-0000-0000-0000-000000000000}"/>
          </ac:spMkLst>
        </pc:spChg>
        <pc:spChg chg="mod">
          <ac:chgData name="Anh Quân Nguyễn" userId="9f30bfcd2a770ba0" providerId="LiveId" clId="{32CCAC1F-98DE-40CC-89D7-593F338450F3}" dt="2023-08-10T17:05:04.074" v="6364" actId="20577"/>
          <ac:spMkLst>
            <pc:docMk/>
            <pc:sldMk cId="0" sldId="262"/>
            <ac:spMk id="19" creationId="{00000000-0000-0000-0000-000000000000}"/>
          </ac:spMkLst>
        </pc:spChg>
        <pc:picChg chg="add del mod">
          <ac:chgData name="Anh Quân Nguyễn" userId="9f30bfcd2a770ba0" providerId="LiveId" clId="{32CCAC1F-98DE-40CC-89D7-593F338450F3}" dt="2023-08-10T17:29:17.210" v="6464" actId="478"/>
          <ac:picMkLst>
            <pc:docMk/>
            <pc:sldMk cId="0" sldId="262"/>
            <ac:picMk id="1026" creationId="{DDB9B7E1-9C02-CB11-3C36-67D67CDCD8E0}"/>
          </ac:picMkLst>
        </pc:picChg>
      </pc:sldChg>
      <pc:sldChg chg="modSp del mod">
        <pc:chgData name="Anh Quân Nguyễn" userId="9f30bfcd2a770ba0" providerId="LiveId" clId="{32CCAC1F-98DE-40CC-89D7-593F338450F3}" dt="2023-08-10T17:02:31.215" v="6261" actId="2696"/>
        <pc:sldMkLst>
          <pc:docMk/>
          <pc:sldMk cId="0" sldId="263"/>
        </pc:sldMkLst>
        <pc:spChg chg="mod">
          <ac:chgData name="Anh Quân Nguyễn" userId="9f30bfcd2a770ba0" providerId="LiveId" clId="{32CCAC1F-98DE-40CC-89D7-593F338450F3}" dt="2023-08-10T03:40:10.253" v="4456" actId="20577"/>
          <ac:spMkLst>
            <pc:docMk/>
            <pc:sldMk cId="0" sldId="263"/>
            <ac:spMk id="2" creationId="{00000000-0000-0000-0000-000000000000}"/>
          </ac:spMkLst>
        </pc:spChg>
        <pc:spChg chg="mod">
          <ac:chgData name="Anh Quân Nguyễn" userId="9f30bfcd2a770ba0" providerId="LiveId" clId="{32CCAC1F-98DE-40CC-89D7-593F338450F3}" dt="2023-08-10T03:40:47.060" v="4457" actId="2711"/>
          <ac:spMkLst>
            <pc:docMk/>
            <pc:sldMk cId="0" sldId="263"/>
            <ac:spMk id="3" creationId="{00000000-0000-0000-0000-000000000000}"/>
          </ac:spMkLst>
        </pc:spChg>
        <pc:spChg chg="mod">
          <ac:chgData name="Anh Quân Nguyễn" userId="9f30bfcd2a770ba0" providerId="LiveId" clId="{32CCAC1F-98DE-40CC-89D7-593F338450F3}" dt="2023-08-10T03:40:47.060" v="4457" actId="2711"/>
          <ac:spMkLst>
            <pc:docMk/>
            <pc:sldMk cId="0" sldId="263"/>
            <ac:spMk id="4" creationId="{00000000-0000-0000-0000-000000000000}"/>
          </ac:spMkLst>
        </pc:spChg>
        <pc:spChg chg="mod">
          <ac:chgData name="Anh Quân Nguyễn" userId="9f30bfcd2a770ba0" providerId="LiveId" clId="{32CCAC1F-98DE-40CC-89D7-593F338450F3}" dt="2023-08-10T03:40:47.060" v="4457" actId="2711"/>
          <ac:spMkLst>
            <pc:docMk/>
            <pc:sldMk cId="0" sldId="263"/>
            <ac:spMk id="5" creationId="{00000000-0000-0000-0000-000000000000}"/>
          </ac:spMkLst>
        </pc:spChg>
        <pc:spChg chg="mod">
          <ac:chgData name="Anh Quân Nguyễn" userId="9f30bfcd2a770ba0" providerId="LiveId" clId="{32CCAC1F-98DE-40CC-89D7-593F338450F3}" dt="2023-08-10T03:40:47.060" v="4457" actId="2711"/>
          <ac:spMkLst>
            <pc:docMk/>
            <pc:sldMk cId="0" sldId="263"/>
            <ac:spMk id="6" creationId="{00000000-0000-0000-0000-000000000000}"/>
          </ac:spMkLst>
        </pc:spChg>
        <pc:spChg chg="mod">
          <ac:chgData name="Anh Quân Nguyễn" userId="9f30bfcd2a770ba0" providerId="LiveId" clId="{32CCAC1F-98DE-40CC-89D7-593F338450F3}" dt="2023-08-10T03:40:47.060" v="4457" actId="2711"/>
          <ac:spMkLst>
            <pc:docMk/>
            <pc:sldMk cId="0" sldId="263"/>
            <ac:spMk id="7" creationId="{00000000-0000-0000-0000-000000000000}"/>
          </ac:spMkLst>
        </pc:spChg>
        <pc:spChg chg="mod">
          <ac:chgData name="Anh Quân Nguyễn" userId="9f30bfcd2a770ba0" providerId="LiveId" clId="{32CCAC1F-98DE-40CC-89D7-593F338450F3}" dt="2023-08-10T03:40:47.060" v="4457" actId="2711"/>
          <ac:spMkLst>
            <pc:docMk/>
            <pc:sldMk cId="0" sldId="263"/>
            <ac:spMk id="18" creationId="{00000000-0000-0000-0000-000000000000}"/>
          </ac:spMkLst>
        </pc:spChg>
        <pc:spChg chg="mod">
          <ac:chgData name="Anh Quân Nguyễn" userId="9f30bfcd2a770ba0" providerId="LiveId" clId="{32CCAC1F-98DE-40CC-89D7-593F338450F3}" dt="2023-08-10T03:40:47.060" v="4457" actId="2711"/>
          <ac:spMkLst>
            <pc:docMk/>
            <pc:sldMk cId="0" sldId="263"/>
            <ac:spMk id="19" creationId="{00000000-0000-0000-0000-000000000000}"/>
          </ac:spMkLst>
        </pc:spChg>
      </pc:sldChg>
      <pc:sldChg chg="modSp del mod">
        <pc:chgData name="Anh Quân Nguyễn" userId="9f30bfcd2a770ba0" providerId="LiveId" clId="{32CCAC1F-98DE-40CC-89D7-593F338450F3}" dt="2023-08-10T17:02:36.944" v="6262" actId="2696"/>
        <pc:sldMkLst>
          <pc:docMk/>
          <pc:sldMk cId="0" sldId="264"/>
        </pc:sldMkLst>
        <pc:spChg chg="mod">
          <ac:chgData name="Anh Quân Nguyễn" userId="9f30bfcd2a770ba0" providerId="LiveId" clId="{32CCAC1F-98DE-40CC-89D7-593F338450F3}" dt="2023-08-10T03:41:12.869" v="4458" actId="2711"/>
          <ac:spMkLst>
            <pc:docMk/>
            <pc:sldMk cId="0" sldId="264"/>
            <ac:spMk id="12" creationId="{00000000-0000-0000-0000-000000000000}"/>
          </ac:spMkLst>
        </pc:spChg>
        <pc:spChg chg="mod">
          <ac:chgData name="Anh Quân Nguyễn" userId="9f30bfcd2a770ba0" providerId="LiveId" clId="{32CCAC1F-98DE-40CC-89D7-593F338450F3}" dt="2023-08-10T03:41:12.869" v="4458" actId="2711"/>
          <ac:spMkLst>
            <pc:docMk/>
            <pc:sldMk cId="0" sldId="264"/>
            <ac:spMk id="13" creationId="{00000000-0000-0000-0000-000000000000}"/>
          </ac:spMkLst>
        </pc:spChg>
        <pc:spChg chg="mod">
          <ac:chgData name="Anh Quân Nguyễn" userId="9f30bfcd2a770ba0" providerId="LiveId" clId="{32CCAC1F-98DE-40CC-89D7-593F338450F3}" dt="2023-08-10T03:41:12.869" v="4458" actId="2711"/>
          <ac:spMkLst>
            <pc:docMk/>
            <pc:sldMk cId="0" sldId="264"/>
            <ac:spMk id="14" creationId="{00000000-0000-0000-0000-000000000000}"/>
          </ac:spMkLst>
        </pc:spChg>
      </pc:sldChg>
      <pc:sldChg chg="modSp mod">
        <pc:chgData name="Anh Quân Nguyễn" userId="9f30bfcd2a770ba0" providerId="LiveId" clId="{32CCAC1F-98DE-40CC-89D7-593F338450F3}" dt="2023-08-10T17:39:40.550" v="6549" actId="21"/>
        <pc:sldMkLst>
          <pc:docMk/>
          <pc:sldMk cId="0" sldId="265"/>
        </pc:sldMkLst>
        <pc:spChg chg="mod">
          <ac:chgData name="Anh Quân Nguyễn" userId="9f30bfcd2a770ba0" providerId="LiveId" clId="{32CCAC1F-98DE-40CC-89D7-593F338450F3}" dt="2023-08-09T16:45:34.963" v="1387" actId="14100"/>
          <ac:spMkLst>
            <pc:docMk/>
            <pc:sldMk cId="0" sldId="265"/>
            <ac:spMk id="2" creationId="{00000000-0000-0000-0000-000000000000}"/>
          </ac:spMkLst>
        </pc:spChg>
        <pc:spChg chg="mod">
          <ac:chgData name="Anh Quân Nguyễn" userId="9f30bfcd2a770ba0" providerId="LiveId" clId="{32CCAC1F-98DE-40CC-89D7-593F338450F3}" dt="2023-08-10T17:39:40.550" v="6549" actId="21"/>
          <ac:spMkLst>
            <pc:docMk/>
            <pc:sldMk cId="0" sldId="265"/>
            <ac:spMk id="12" creationId="{00000000-0000-0000-0000-000000000000}"/>
          </ac:spMkLst>
        </pc:spChg>
        <pc:spChg chg="mod">
          <ac:chgData name="Anh Quân Nguyễn" userId="9f30bfcd2a770ba0" providerId="LiveId" clId="{32CCAC1F-98DE-40CC-89D7-593F338450F3}" dt="2023-08-10T03:07:44.480" v="4418" actId="2711"/>
          <ac:spMkLst>
            <pc:docMk/>
            <pc:sldMk cId="0" sldId="265"/>
            <ac:spMk id="51" creationId="{9EBAD4BF-2452-222A-85B5-E5D33E8489B3}"/>
          </ac:spMkLst>
        </pc:spChg>
        <pc:spChg chg="mod">
          <ac:chgData name="Anh Quân Nguyễn" userId="9f30bfcd2a770ba0" providerId="LiveId" clId="{32CCAC1F-98DE-40CC-89D7-593F338450F3}" dt="2023-08-10T03:07:44.480" v="4418" actId="2711"/>
          <ac:spMkLst>
            <pc:docMk/>
            <pc:sldMk cId="0" sldId="265"/>
            <ac:spMk id="54" creationId="{28C71658-B9CE-5BA1-4284-469C22D09CDC}"/>
          </ac:spMkLst>
        </pc:spChg>
        <pc:spChg chg="mod">
          <ac:chgData name="Anh Quân Nguyễn" userId="9f30bfcd2a770ba0" providerId="LiveId" clId="{32CCAC1F-98DE-40CC-89D7-593F338450F3}" dt="2023-08-10T03:07:44.480" v="4418" actId="2711"/>
          <ac:spMkLst>
            <pc:docMk/>
            <pc:sldMk cId="0" sldId="265"/>
            <ac:spMk id="55" creationId="{F5AA3322-7FAC-8560-37F8-08E5260C422B}"/>
          </ac:spMkLst>
        </pc:spChg>
        <pc:spChg chg="mod">
          <ac:chgData name="Anh Quân Nguyễn" userId="9f30bfcd2a770ba0" providerId="LiveId" clId="{32CCAC1F-98DE-40CC-89D7-593F338450F3}" dt="2023-08-10T03:07:07.374" v="4411" actId="14100"/>
          <ac:spMkLst>
            <pc:docMk/>
            <pc:sldMk cId="0" sldId="265"/>
            <ac:spMk id="58" creationId="{8CC4F829-1EE2-0AE9-B903-3568DDC3EDF3}"/>
          </ac:spMkLst>
        </pc:spChg>
        <pc:spChg chg="mod">
          <ac:chgData name="Anh Quân Nguyễn" userId="9f30bfcd2a770ba0" providerId="LiveId" clId="{32CCAC1F-98DE-40CC-89D7-593F338450F3}" dt="2023-08-10T03:07:31.901" v="4417" actId="14100"/>
          <ac:spMkLst>
            <pc:docMk/>
            <pc:sldMk cId="0" sldId="265"/>
            <ac:spMk id="59" creationId="{CCB44AFF-4913-9E03-5F35-8D0F325F3381}"/>
          </ac:spMkLst>
        </pc:spChg>
        <pc:spChg chg="mod">
          <ac:chgData name="Anh Quân Nguyễn" userId="9f30bfcd2a770ba0" providerId="LiveId" clId="{32CCAC1F-98DE-40CC-89D7-593F338450F3}" dt="2023-08-10T03:07:27.268" v="4416" actId="255"/>
          <ac:spMkLst>
            <pc:docMk/>
            <pc:sldMk cId="0" sldId="265"/>
            <ac:spMk id="60" creationId="{8EB41B3F-8912-900E-D4AF-02ECACE0B627}"/>
          </ac:spMkLst>
        </pc:spChg>
        <pc:grpChg chg="mod">
          <ac:chgData name="Anh Quân Nguyễn" userId="9f30bfcd2a770ba0" providerId="LiveId" clId="{32CCAC1F-98DE-40CC-89D7-593F338450F3}" dt="2023-08-10T02:41:02.578" v="3923" actId="1076"/>
          <ac:grpSpMkLst>
            <pc:docMk/>
            <pc:sldMk cId="0" sldId="265"/>
            <ac:grpSpMk id="6" creationId="{00000000-0000-0000-0000-000000000000}"/>
          </ac:grpSpMkLst>
        </pc:grpChg>
        <pc:grpChg chg="mod">
          <ac:chgData name="Anh Quân Nguyễn" userId="9f30bfcd2a770ba0" providerId="LiveId" clId="{32CCAC1F-98DE-40CC-89D7-593F338450F3}" dt="2023-08-10T02:40:34.921" v="3920" actId="1076"/>
          <ac:grpSpMkLst>
            <pc:docMk/>
            <pc:sldMk cId="0" sldId="265"/>
            <ac:grpSpMk id="61" creationId="{A51AFFC5-61E2-16A4-47D8-59AD20AA36D1}"/>
          </ac:grpSpMkLst>
        </pc:grpChg>
      </pc:sldChg>
      <pc:sldChg chg="modSp del mod">
        <pc:chgData name="Anh Quân Nguyễn" userId="9f30bfcd2a770ba0" providerId="LiveId" clId="{32CCAC1F-98DE-40CC-89D7-593F338450F3}" dt="2023-08-10T17:02:40.630" v="6263" actId="2696"/>
        <pc:sldMkLst>
          <pc:docMk/>
          <pc:sldMk cId="0" sldId="266"/>
        </pc:sldMkLst>
        <pc:spChg chg="mod">
          <ac:chgData name="Anh Quân Nguyễn" userId="9f30bfcd2a770ba0" providerId="LiveId" clId="{32CCAC1F-98DE-40CC-89D7-593F338450F3}" dt="2023-08-10T03:41:24.032" v="4459" actId="2711"/>
          <ac:spMkLst>
            <pc:docMk/>
            <pc:sldMk cId="0" sldId="266"/>
            <ac:spMk id="4" creationId="{00000000-0000-0000-0000-000000000000}"/>
          </ac:spMkLst>
        </pc:spChg>
        <pc:spChg chg="mod">
          <ac:chgData name="Anh Quân Nguyễn" userId="9f30bfcd2a770ba0" providerId="LiveId" clId="{32CCAC1F-98DE-40CC-89D7-593F338450F3}" dt="2023-08-10T03:41:24.032" v="4459" actId="2711"/>
          <ac:spMkLst>
            <pc:docMk/>
            <pc:sldMk cId="0" sldId="266"/>
            <ac:spMk id="5" creationId="{00000000-0000-0000-0000-000000000000}"/>
          </ac:spMkLst>
        </pc:spChg>
      </pc:sldChg>
      <pc:sldChg chg="modSp del mod">
        <pc:chgData name="Anh Quân Nguyễn" userId="9f30bfcd2a770ba0" providerId="LiveId" clId="{32CCAC1F-98DE-40CC-89D7-593F338450F3}" dt="2023-08-10T17:02:43.981" v="6264" actId="2696"/>
        <pc:sldMkLst>
          <pc:docMk/>
          <pc:sldMk cId="0" sldId="267"/>
        </pc:sldMkLst>
        <pc:spChg chg="mod">
          <ac:chgData name="Anh Quân Nguyễn" userId="9f30bfcd2a770ba0" providerId="LiveId" clId="{32CCAC1F-98DE-40CC-89D7-593F338450F3}" dt="2023-08-10T03:42:24.132" v="4461" actId="2711"/>
          <ac:spMkLst>
            <pc:docMk/>
            <pc:sldMk cId="0" sldId="267"/>
            <ac:spMk id="7" creationId="{00000000-0000-0000-0000-000000000000}"/>
          </ac:spMkLst>
        </pc:spChg>
        <pc:spChg chg="mod">
          <ac:chgData name="Anh Quân Nguyễn" userId="9f30bfcd2a770ba0" providerId="LiveId" clId="{32CCAC1F-98DE-40CC-89D7-593F338450F3}" dt="2023-08-10T03:42:15.443" v="4460" actId="2711"/>
          <ac:spMkLst>
            <pc:docMk/>
            <pc:sldMk cId="0" sldId="267"/>
            <ac:spMk id="8" creationId="{00000000-0000-0000-0000-000000000000}"/>
          </ac:spMkLst>
        </pc:spChg>
      </pc:sldChg>
      <pc:sldChg chg="modSp mod">
        <pc:chgData name="Anh Quân Nguyễn" userId="9f30bfcd2a770ba0" providerId="LiveId" clId="{32CCAC1F-98DE-40CC-89D7-593F338450F3}" dt="2023-08-10T17:02:59.736" v="6274" actId="20577"/>
        <pc:sldMkLst>
          <pc:docMk/>
          <pc:sldMk cId="0" sldId="268"/>
        </pc:sldMkLst>
        <pc:spChg chg="mod">
          <ac:chgData name="Anh Quân Nguyễn" userId="9f30bfcd2a770ba0" providerId="LiveId" clId="{32CCAC1F-98DE-40CC-89D7-593F338450F3}" dt="2023-08-10T17:02:59.736" v="6274" actId="20577"/>
          <ac:spMkLst>
            <pc:docMk/>
            <pc:sldMk cId="0" sldId="268"/>
            <ac:spMk id="17" creationId="{00000000-0000-0000-0000-000000000000}"/>
          </ac:spMkLst>
        </pc:spChg>
      </pc:sldChg>
      <pc:sldChg chg="addSp delSp modSp mod modTransition modAnim">
        <pc:chgData name="Anh Quân Nguyễn" userId="9f30bfcd2a770ba0" providerId="LiveId" clId="{32CCAC1F-98DE-40CC-89D7-593F338450F3}" dt="2023-08-10T17:36:26.031" v="6547" actId="20577"/>
        <pc:sldMkLst>
          <pc:docMk/>
          <pc:sldMk cId="327424375" sldId="270"/>
        </pc:sldMkLst>
        <pc:spChg chg="mod">
          <ac:chgData name="Anh Quân Nguyễn" userId="9f30bfcd2a770ba0" providerId="LiveId" clId="{32CCAC1F-98DE-40CC-89D7-593F338450F3}" dt="2023-08-10T15:58:23.593" v="5856" actId="1076"/>
          <ac:spMkLst>
            <pc:docMk/>
            <pc:sldMk cId="327424375" sldId="270"/>
            <ac:spMk id="9" creationId="{00000000-0000-0000-0000-000000000000}"/>
          </ac:spMkLst>
        </pc:spChg>
        <pc:spChg chg="mod">
          <ac:chgData name="Anh Quân Nguyễn" userId="9f30bfcd2a770ba0" providerId="LiveId" clId="{32CCAC1F-98DE-40CC-89D7-593F338450F3}" dt="2023-08-10T15:56:43.037" v="5852" actId="20577"/>
          <ac:spMkLst>
            <pc:docMk/>
            <pc:sldMk cId="327424375" sldId="270"/>
            <ac:spMk id="12" creationId="{00000000-0000-0000-0000-000000000000}"/>
          </ac:spMkLst>
        </pc:spChg>
        <pc:spChg chg="del">
          <ac:chgData name="Anh Quân Nguyễn" userId="9f30bfcd2a770ba0" providerId="LiveId" clId="{32CCAC1F-98DE-40CC-89D7-593F338450F3}" dt="2023-08-10T16:09:55.227" v="5861" actId="478"/>
          <ac:spMkLst>
            <pc:docMk/>
            <pc:sldMk cId="327424375" sldId="270"/>
            <ac:spMk id="13" creationId="{00000000-0000-0000-0000-000000000000}"/>
          </ac:spMkLst>
        </pc:spChg>
        <pc:spChg chg="del">
          <ac:chgData name="Anh Quân Nguyễn" userId="9f30bfcd2a770ba0" providerId="LiveId" clId="{32CCAC1F-98DE-40CC-89D7-593F338450F3}" dt="2023-08-10T16:09:58.001" v="5862" actId="478"/>
          <ac:spMkLst>
            <pc:docMk/>
            <pc:sldMk cId="327424375" sldId="270"/>
            <ac:spMk id="14" creationId="{00000000-0000-0000-0000-000000000000}"/>
          </ac:spMkLst>
        </pc:spChg>
        <pc:spChg chg="del">
          <ac:chgData name="Anh Quân Nguyễn" userId="9f30bfcd2a770ba0" providerId="LiveId" clId="{32CCAC1F-98DE-40CC-89D7-593F338450F3}" dt="2023-08-10T16:10:23.949" v="5863" actId="478"/>
          <ac:spMkLst>
            <pc:docMk/>
            <pc:sldMk cId="327424375" sldId="270"/>
            <ac:spMk id="15" creationId="{00000000-0000-0000-0000-000000000000}"/>
          </ac:spMkLst>
        </pc:spChg>
        <pc:spChg chg="del">
          <ac:chgData name="Anh Quân Nguyễn" userId="9f30bfcd2a770ba0" providerId="LiveId" clId="{32CCAC1F-98DE-40CC-89D7-593F338450F3}" dt="2023-08-10T16:10:26.826" v="5864" actId="478"/>
          <ac:spMkLst>
            <pc:docMk/>
            <pc:sldMk cId="327424375" sldId="270"/>
            <ac:spMk id="16" creationId="{00000000-0000-0000-0000-000000000000}"/>
          </ac:spMkLst>
        </pc:spChg>
        <pc:spChg chg="add del mod">
          <ac:chgData name="Anh Quân Nguyễn" userId="9f30bfcd2a770ba0" providerId="LiveId" clId="{32CCAC1F-98DE-40CC-89D7-593F338450F3}" dt="2023-08-10T03:03:49.280" v="4395" actId="478"/>
          <ac:spMkLst>
            <pc:docMk/>
            <pc:sldMk cId="327424375" sldId="270"/>
            <ac:spMk id="17" creationId="{E27AED12-74A0-5846-3D1A-3CC78146D2A2}"/>
          </ac:spMkLst>
        </pc:spChg>
        <pc:spChg chg="add del mod">
          <ac:chgData name="Anh Quân Nguyễn" userId="9f30bfcd2a770ba0" providerId="LiveId" clId="{32CCAC1F-98DE-40CC-89D7-593F338450F3}" dt="2023-08-10T03:03:49.280" v="4395" actId="478"/>
          <ac:spMkLst>
            <pc:docMk/>
            <pc:sldMk cId="327424375" sldId="270"/>
            <ac:spMk id="18" creationId="{BF03AF6F-E418-6250-082B-86B0B4F046E0}"/>
          </ac:spMkLst>
        </pc:spChg>
        <pc:spChg chg="del">
          <ac:chgData name="Anh Quân Nguyễn" userId="9f30bfcd2a770ba0" providerId="LiveId" clId="{32CCAC1F-98DE-40CC-89D7-593F338450F3}" dt="2023-08-10T03:03:56.615" v="4397" actId="478"/>
          <ac:spMkLst>
            <pc:docMk/>
            <pc:sldMk cId="327424375" sldId="270"/>
            <ac:spMk id="19" creationId="{00000000-0000-0000-0000-000000000000}"/>
          </ac:spMkLst>
        </pc:spChg>
        <pc:spChg chg="add mod">
          <ac:chgData name="Anh Quân Nguyễn" userId="9f30bfcd2a770ba0" providerId="LiveId" clId="{32CCAC1F-98DE-40CC-89D7-593F338450F3}" dt="2023-08-10T16:15:24.612" v="5887" actId="20577"/>
          <ac:spMkLst>
            <pc:docMk/>
            <pc:sldMk cId="327424375" sldId="270"/>
            <ac:spMk id="19" creationId="{26AF9240-8E53-AFD7-F380-C68E79154972}"/>
          </ac:spMkLst>
        </pc:spChg>
        <pc:spChg chg="del mod">
          <ac:chgData name="Anh Quân Nguyễn" userId="9f30bfcd2a770ba0" providerId="LiveId" clId="{32CCAC1F-98DE-40CC-89D7-593F338450F3}" dt="2023-08-10T03:03:49.280" v="4395" actId="478"/>
          <ac:spMkLst>
            <pc:docMk/>
            <pc:sldMk cId="327424375" sldId="270"/>
            <ac:spMk id="20" creationId="{00000000-0000-0000-0000-000000000000}"/>
          </ac:spMkLst>
        </pc:spChg>
        <pc:spChg chg="add mod">
          <ac:chgData name="Anh Quân Nguyễn" userId="9f30bfcd2a770ba0" providerId="LiveId" clId="{32CCAC1F-98DE-40CC-89D7-593F338450F3}" dt="2023-08-10T16:14:54.729" v="5881" actId="207"/>
          <ac:spMkLst>
            <pc:docMk/>
            <pc:sldMk cId="327424375" sldId="270"/>
            <ac:spMk id="20" creationId="{4E29AECD-EE84-120E-46D7-1A4035187B31}"/>
          </ac:spMkLst>
        </pc:spChg>
        <pc:spChg chg="del">
          <ac:chgData name="Anh Quân Nguyễn" userId="9f30bfcd2a770ba0" providerId="LiveId" clId="{32CCAC1F-98DE-40CC-89D7-593F338450F3}" dt="2023-08-10T03:03:49.280" v="4395" actId="478"/>
          <ac:spMkLst>
            <pc:docMk/>
            <pc:sldMk cId="327424375" sldId="270"/>
            <ac:spMk id="21" creationId="{00000000-0000-0000-0000-000000000000}"/>
          </ac:spMkLst>
        </pc:spChg>
        <pc:spChg chg="add mod">
          <ac:chgData name="Anh Quân Nguyễn" userId="9f30bfcd2a770ba0" providerId="LiveId" clId="{32CCAC1F-98DE-40CC-89D7-593F338450F3}" dt="2023-08-10T17:36:26.031" v="6547" actId="20577"/>
          <ac:spMkLst>
            <pc:docMk/>
            <pc:sldMk cId="327424375" sldId="270"/>
            <ac:spMk id="21" creationId="{1CB3F06F-9F6F-494A-F1BA-F8243F58C834}"/>
          </ac:spMkLst>
        </pc:spChg>
        <pc:spChg chg="del">
          <ac:chgData name="Anh Quân Nguyễn" userId="9f30bfcd2a770ba0" providerId="LiveId" clId="{32CCAC1F-98DE-40CC-89D7-593F338450F3}" dt="2023-08-10T03:03:49.280" v="4395" actId="478"/>
          <ac:spMkLst>
            <pc:docMk/>
            <pc:sldMk cId="327424375" sldId="270"/>
            <ac:spMk id="25" creationId="{00000000-0000-0000-0000-000000000000}"/>
          </ac:spMkLst>
        </pc:spChg>
        <pc:spChg chg="del">
          <ac:chgData name="Anh Quân Nguyễn" userId="9f30bfcd2a770ba0" providerId="LiveId" clId="{32CCAC1F-98DE-40CC-89D7-593F338450F3}" dt="2023-08-10T03:03:56.615" v="4397" actId="478"/>
          <ac:spMkLst>
            <pc:docMk/>
            <pc:sldMk cId="327424375" sldId="270"/>
            <ac:spMk id="26" creationId="{00000000-0000-0000-0000-000000000000}"/>
          </ac:spMkLst>
        </pc:spChg>
        <pc:spChg chg="del mod">
          <ac:chgData name="Anh Quân Nguyễn" userId="9f30bfcd2a770ba0" providerId="LiveId" clId="{32CCAC1F-98DE-40CC-89D7-593F338450F3}" dt="2023-08-10T03:04:05.599" v="4402"/>
          <ac:spMkLst>
            <pc:docMk/>
            <pc:sldMk cId="327424375" sldId="270"/>
            <ac:spMk id="27" creationId="{00000000-0000-0000-0000-000000000000}"/>
          </ac:spMkLst>
        </pc:spChg>
        <pc:spChg chg="del">
          <ac:chgData name="Anh Quân Nguyễn" userId="9f30bfcd2a770ba0" providerId="LiveId" clId="{32CCAC1F-98DE-40CC-89D7-593F338450F3}" dt="2023-08-10T03:03:52.976" v="4396" actId="478"/>
          <ac:spMkLst>
            <pc:docMk/>
            <pc:sldMk cId="327424375" sldId="270"/>
            <ac:spMk id="28" creationId="{00000000-0000-0000-0000-000000000000}"/>
          </ac:spMkLst>
        </pc:spChg>
        <pc:spChg chg="del">
          <ac:chgData name="Anh Quân Nguyễn" userId="9f30bfcd2a770ba0" providerId="LiveId" clId="{32CCAC1F-98DE-40CC-89D7-593F338450F3}" dt="2023-08-10T03:03:56.615" v="4397" actId="478"/>
          <ac:spMkLst>
            <pc:docMk/>
            <pc:sldMk cId="327424375" sldId="270"/>
            <ac:spMk id="29" creationId="{00000000-0000-0000-0000-000000000000}"/>
          </ac:spMkLst>
        </pc:spChg>
        <pc:spChg chg="del">
          <ac:chgData name="Anh Quân Nguyễn" userId="9f30bfcd2a770ba0" providerId="LiveId" clId="{32CCAC1F-98DE-40CC-89D7-593F338450F3}" dt="2023-08-10T03:03:49.280" v="4395" actId="478"/>
          <ac:spMkLst>
            <pc:docMk/>
            <pc:sldMk cId="327424375" sldId="270"/>
            <ac:spMk id="30" creationId="{00000000-0000-0000-0000-000000000000}"/>
          </ac:spMkLst>
        </pc:spChg>
        <pc:spChg chg="del">
          <ac:chgData name="Anh Quân Nguyễn" userId="9f30bfcd2a770ba0" providerId="LiveId" clId="{32CCAC1F-98DE-40CC-89D7-593F338450F3}" dt="2023-08-10T03:03:49.280" v="4395" actId="478"/>
          <ac:spMkLst>
            <pc:docMk/>
            <pc:sldMk cId="327424375" sldId="270"/>
            <ac:spMk id="31" creationId="{00000000-0000-0000-0000-000000000000}"/>
          </ac:spMkLst>
        </pc:spChg>
        <pc:spChg chg="add del mod">
          <ac:chgData name="Anh Quân Nguyễn" userId="9f30bfcd2a770ba0" providerId="LiveId" clId="{32CCAC1F-98DE-40CC-89D7-593F338450F3}" dt="2023-08-10T03:03:49.280" v="4395" actId="478"/>
          <ac:spMkLst>
            <pc:docMk/>
            <pc:sldMk cId="327424375" sldId="270"/>
            <ac:spMk id="33" creationId="{AEC10385-88C4-4090-F35A-8C370EA2CE9B}"/>
          </ac:spMkLst>
        </pc:spChg>
        <pc:spChg chg="add del mod">
          <ac:chgData name="Anh Quân Nguyễn" userId="9f30bfcd2a770ba0" providerId="LiveId" clId="{32CCAC1F-98DE-40CC-89D7-593F338450F3}" dt="2023-08-10T03:03:49.280" v="4395" actId="478"/>
          <ac:spMkLst>
            <pc:docMk/>
            <pc:sldMk cId="327424375" sldId="270"/>
            <ac:spMk id="34" creationId="{0EA20E84-CABF-2C52-13C6-41FA76AA82CD}"/>
          </ac:spMkLst>
        </pc:spChg>
        <pc:spChg chg="add del mod">
          <ac:chgData name="Anh Quân Nguyễn" userId="9f30bfcd2a770ba0" providerId="LiveId" clId="{32CCAC1F-98DE-40CC-89D7-593F338450F3}" dt="2023-08-10T03:03:49.280" v="4395" actId="478"/>
          <ac:spMkLst>
            <pc:docMk/>
            <pc:sldMk cId="327424375" sldId="270"/>
            <ac:spMk id="35" creationId="{D3EAD3CE-5798-045F-4C5D-8AC3DABFC12A}"/>
          </ac:spMkLst>
        </pc:spChg>
        <pc:picChg chg="add del mod">
          <ac:chgData name="Anh Quân Nguyễn" userId="9f30bfcd2a770ba0" providerId="LiveId" clId="{32CCAC1F-98DE-40CC-89D7-593F338450F3}" dt="2023-08-10T15:58:24.332" v="5858"/>
          <ac:picMkLst>
            <pc:docMk/>
            <pc:sldMk cId="327424375" sldId="270"/>
            <ac:picMk id="17" creationId="{2EBCBAFD-C984-2963-FFC9-2EB80A2F21D9}"/>
          </ac:picMkLst>
        </pc:picChg>
        <pc:picChg chg="add del">
          <ac:chgData name="Anh Quân Nguyễn" userId="9f30bfcd2a770ba0" providerId="LiveId" clId="{32CCAC1F-98DE-40CC-89D7-593F338450F3}" dt="2023-08-10T15:58:33.542" v="5860"/>
          <ac:picMkLst>
            <pc:docMk/>
            <pc:sldMk cId="327424375" sldId="270"/>
            <ac:picMk id="18" creationId="{F32BC70C-5D18-041B-C10E-2DB9D824EF08}"/>
          </ac:picMkLst>
        </pc:picChg>
      </pc:sldChg>
      <pc:sldChg chg="del">
        <pc:chgData name="Anh Quân Nguyễn" userId="9f30bfcd2a770ba0" providerId="LiveId" clId="{32CCAC1F-98DE-40CC-89D7-593F338450F3}" dt="2023-08-09T16:37:54.182" v="767" actId="2696"/>
        <pc:sldMkLst>
          <pc:docMk/>
          <pc:sldMk cId="1173540280" sldId="272"/>
        </pc:sldMkLst>
      </pc:sldChg>
      <pc:sldChg chg="modSp mod modTransition">
        <pc:chgData name="Anh Quân Nguyễn" userId="9f30bfcd2a770ba0" providerId="LiveId" clId="{32CCAC1F-98DE-40CC-89D7-593F338450F3}" dt="2023-08-10T17:15:02.477" v="6365"/>
        <pc:sldMkLst>
          <pc:docMk/>
          <pc:sldMk cId="2469072848" sldId="272"/>
        </pc:sldMkLst>
        <pc:spChg chg="mod">
          <ac:chgData name="Anh Quân Nguyễn" userId="9f30bfcd2a770ba0" providerId="LiveId" clId="{32CCAC1F-98DE-40CC-89D7-593F338450F3}" dt="2023-08-10T01:56:06.881" v="3835" actId="1076"/>
          <ac:spMkLst>
            <pc:docMk/>
            <pc:sldMk cId="2469072848" sldId="272"/>
            <ac:spMk id="6" creationId="{CE3ADF1B-5517-94DA-C8DC-FFFB2C02EDD6}"/>
          </ac:spMkLst>
        </pc:spChg>
      </pc:sldChg>
      <pc:sldChg chg="modSp mod modTransition">
        <pc:chgData name="Anh Quân Nguyễn" userId="9f30bfcd2a770ba0" providerId="LiveId" clId="{32CCAC1F-98DE-40CC-89D7-593F338450F3}" dt="2023-08-10T17:15:35.469" v="6368"/>
        <pc:sldMkLst>
          <pc:docMk/>
          <pc:sldMk cId="960165346" sldId="273"/>
        </pc:sldMkLst>
        <pc:spChg chg="mod">
          <ac:chgData name="Anh Quân Nguyễn" userId="9f30bfcd2a770ba0" providerId="LiveId" clId="{32CCAC1F-98DE-40CC-89D7-593F338450F3}" dt="2023-08-10T02:47:24.859" v="4077" actId="403"/>
          <ac:spMkLst>
            <pc:docMk/>
            <pc:sldMk cId="960165346" sldId="273"/>
            <ac:spMk id="12" creationId="{00000000-0000-0000-0000-000000000000}"/>
          </ac:spMkLst>
        </pc:spChg>
        <pc:spChg chg="mod">
          <ac:chgData name="Anh Quân Nguyễn" userId="9f30bfcd2a770ba0" providerId="LiveId" clId="{32CCAC1F-98DE-40CC-89D7-593F338450F3}" dt="2023-08-10T03:06:42.698" v="4408" actId="2711"/>
          <ac:spMkLst>
            <pc:docMk/>
            <pc:sldMk cId="960165346" sldId="273"/>
            <ac:spMk id="51" creationId="{9EBAD4BF-2452-222A-85B5-E5D33E8489B3}"/>
          </ac:spMkLst>
        </pc:spChg>
        <pc:spChg chg="mod">
          <ac:chgData name="Anh Quân Nguyễn" userId="9f30bfcd2a770ba0" providerId="LiveId" clId="{32CCAC1F-98DE-40CC-89D7-593F338450F3}" dt="2023-08-10T03:06:42.698" v="4408" actId="2711"/>
          <ac:spMkLst>
            <pc:docMk/>
            <pc:sldMk cId="960165346" sldId="273"/>
            <ac:spMk id="54" creationId="{28C71658-B9CE-5BA1-4284-469C22D09CDC}"/>
          </ac:spMkLst>
        </pc:spChg>
        <pc:spChg chg="mod">
          <ac:chgData name="Anh Quân Nguyễn" userId="9f30bfcd2a770ba0" providerId="LiveId" clId="{32CCAC1F-98DE-40CC-89D7-593F338450F3}" dt="2023-08-10T03:06:42.698" v="4408" actId="2711"/>
          <ac:spMkLst>
            <pc:docMk/>
            <pc:sldMk cId="960165346" sldId="273"/>
            <ac:spMk id="55" creationId="{F5AA3322-7FAC-8560-37F8-08E5260C422B}"/>
          </ac:spMkLst>
        </pc:spChg>
        <pc:spChg chg="mod">
          <ac:chgData name="Anh Quân Nguyễn" userId="9f30bfcd2a770ba0" providerId="LiveId" clId="{32CCAC1F-98DE-40CC-89D7-593F338450F3}" dt="2023-08-10T03:37:22.182" v="4434" actId="2711"/>
          <ac:spMkLst>
            <pc:docMk/>
            <pc:sldMk cId="960165346" sldId="273"/>
            <ac:spMk id="58" creationId="{8CC4F829-1EE2-0AE9-B903-3568DDC3EDF3}"/>
          </ac:spMkLst>
        </pc:spChg>
        <pc:spChg chg="mod">
          <ac:chgData name="Anh Quân Nguyễn" userId="9f30bfcd2a770ba0" providerId="LiveId" clId="{32CCAC1F-98DE-40CC-89D7-593F338450F3}" dt="2023-08-10T03:09:21.821" v="4425" actId="2711"/>
          <ac:spMkLst>
            <pc:docMk/>
            <pc:sldMk cId="960165346" sldId="273"/>
            <ac:spMk id="59" creationId="{CCB44AFF-4913-9E03-5F35-8D0F325F3381}"/>
          </ac:spMkLst>
        </pc:spChg>
        <pc:spChg chg="mod">
          <ac:chgData name="Anh Quân Nguyễn" userId="9f30bfcd2a770ba0" providerId="LiveId" clId="{32CCAC1F-98DE-40CC-89D7-593F338450F3}" dt="2023-08-10T03:37:29.953" v="4438" actId="2711"/>
          <ac:spMkLst>
            <pc:docMk/>
            <pc:sldMk cId="960165346" sldId="273"/>
            <ac:spMk id="60" creationId="{8EB41B3F-8912-900E-D4AF-02ECACE0B627}"/>
          </ac:spMkLst>
        </pc:spChg>
      </pc:sldChg>
      <pc:sldChg chg="addSp delSp modSp mod">
        <pc:chgData name="Anh Quân Nguyễn" userId="9f30bfcd2a770ba0" providerId="LiveId" clId="{32CCAC1F-98DE-40CC-89D7-593F338450F3}" dt="2023-08-10T02:04:38.693" v="3862" actId="1076"/>
        <pc:sldMkLst>
          <pc:docMk/>
          <pc:sldMk cId="3866425882" sldId="274"/>
        </pc:sldMkLst>
        <pc:spChg chg="mod">
          <ac:chgData name="Anh Quân Nguyễn" userId="9f30bfcd2a770ba0" providerId="LiveId" clId="{32CCAC1F-98DE-40CC-89D7-593F338450F3}" dt="2023-08-10T01:59:20.678" v="3844" actId="688"/>
          <ac:spMkLst>
            <pc:docMk/>
            <pc:sldMk cId="3866425882" sldId="274"/>
            <ac:spMk id="9" creationId="{00000000-0000-0000-0000-000000000000}"/>
          </ac:spMkLst>
        </pc:spChg>
        <pc:spChg chg="mod">
          <ac:chgData name="Anh Quân Nguyễn" userId="9f30bfcd2a770ba0" providerId="LiveId" clId="{32CCAC1F-98DE-40CC-89D7-593F338450F3}" dt="2023-08-10T01:58:44.887" v="3838" actId="1076"/>
          <ac:spMkLst>
            <pc:docMk/>
            <pc:sldMk cId="3866425882" sldId="274"/>
            <ac:spMk id="10" creationId="{00000000-0000-0000-0000-000000000000}"/>
          </ac:spMkLst>
        </pc:spChg>
        <pc:spChg chg="del mod">
          <ac:chgData name="Anh Quân Nguyễn" userId="9f30bfcd2a770ba0" providerId="LiveId" clId="{32CCAC1F-98DE-40CC-89D7-593F338450F3}" dt="2023-08-10T01:58:34.502" v="3837" actId="478"/>
          <ac:spMkLst>
            <pc:docMk/>
            <pc:sldMk cId="3866425882" sldId="274"/>
            <ac:spMk id="13" creationId="{7FFFD3DA-2430-E777-A952-95885C9C6112}"/>
          </ac:spMkLst>
        </pc:spChg>
        <pc:spChg chg="mod">
          <ac:chgData name="Anh Quân Nguyễn" userId="9f30bfcd2a770ba0" providerId="LiveId" clId="{32CCAC1F-98DE-40CC-89D7-593F338450F3}" dt="2023-08-10T02:00:00.161" v="3853" actId="114"/>
          <ac:spMkLst>
            <pc:docMk/>
            <pc:sldMk cId="3866425882" sldId="274"/>
            <ac:spMk id="21" creationId="{C6EE4ABD-18D6-7AF0-DF0A-C46F7104663D}"/>
          </ac:spMkLst>
        </pc:spChg>
        <pc:picChg chg="add mod">
          <ac:chgData name="Anh Quân Nguyễn" userId="9f30bfcd2a770ba0" providerId="LiveId" clId="{32CCAC1F-98DE-40CC-89D7-593F338450F3}" dt="2023-08-10T02:04:38.693" v="3862" actId="1076"/>
          <ac:picMkLst>
            <pc:docMk/>
            <pc:sldMk cId="3866425882" sldId="274"/>
            <ac:picMk id="1026" creationId="{DB4652AD-9F40-F444-E6A3-1B12A1D63766}"/>
          </ac:picMkLst>
        </pc:picChg>
        <pc:picChg chg="del">
          <ac:chgData name="Anh Quân Nguyễn" userId="9f30bfcd2a770ba0" providerId="LiveId" clId="{32CCAC1F-98DE-40CC-89D7-593F338450F3}" dt="2023-08-10T02:03:59.169" v="3854" actId="478"/>
          <ac:picMkLst>
            <pc:docMk/>
            <pc:sldMk cId="3866425882" sldId="274"/>
            <ac:picMk id="4098" creationId="{3017310F-7F15-8393-FBD3-EEEFA9DB2292}"/>
          </ac:picMkLst>
        </pc:picChg>
      </pc:sldChg>
      <pc:sldChg chg="del">
        <pc:chgData name="Anh Quân Nguyễn" userId="9f30bfcd2a770ba0" providerId="LiveId" clId="{32CCAC1F-98DE-40CC-89D7-593F338450F3}" dt="2023-08-09T16:38:34.906" v="768" actId="2696"/>
        <pc:sldMkLst>
          <pc:docMk/>
          <pc:sldMk cId="4235437919" sldId="274"/>
        </pc:sldMkLst>
      </pc:sldChg>
      <pc:sldChg chg="addSp delSp modSp mod modTransition">
        <pc:chgData name="Anh Quân Nguyễn" userId="9f30bfcd2a770ba0" providerId="LiveId" clId="{32CCAC1F-98DE-40CC-89D7-593F338450F3}" dt="2023-08-10T17:18:08.095" v="6395" actId="115"/>
        <pc:sldMkLst>
          <pc:docMk/>
          <pc:sldMk cId="2384815323" sldId="275"/>
        </pc:sldMkLst>
        <pc:spChg chg="mod">
          <ac:chgData name="Anh Quân Nguyễn" userId="9f30bfcd2a770ba0" providerId="LiveId" clId="{32CCAC1F-98DE-40CC-89D7-593F338450F3}" dt="2023-08-10T02:54:50.393" v="4311"/>
          <ac:spMkLst>
            <pc:docMk/>
            <pc:sldMk cId="2384815323" sldId="275"/>
            <ac:spMk id="4" creationId="{117EFC7E-3974-C788-F32F-84937856E5DB}"/>
          </ac:spMkLst>
        </pc:spChg>
        <pc:spChg chg="mod">
          <ac:chgData name="Anh Quân Nguyễn" userId="9f30bfcd2a770ba0" providerId="LiveId" clId="{32CCAC1F-98DE-40CC-89D7-593F338450F3}" dt="2023-08-10T02:54:50.393" v="4311"/>
          <ac:spMkLst>
            <pc:docMk/>
            <pc:sldMk cId="2384815323" sldId="275"/>
            <ac:spMk id="5" creationId="{B4616CA7-00CE-223A-313C-2F2333C1F7FD}"/>
          </ac:spMkLst>
        </pc:spChg>
        <pc:spChg chg="add mod">
          <ac:chgData name="Anh Quân Nguyễn" userId="9f30bfcd2a770ba0" providerId="LiveId" clId="{32CCAC1F-98DE-40CC-89D7-593F338450F3}" dt="2023-08-10T02:55:06.161" v="4314" actId="1076"/>
          <ac:spMkLst>
            <pc:docMk/>
            <pc:sldMk cId="2384815323" sldId="275"/>
            <ac:spMk id="6" creationId="{05EC0C2D-14D3-D71C-6F2C-74B47F21D89A}"/>
          </ac:spMkLst>
        </pc:spChg>
        <pc:spChg chg="mod">
          <ac:chgData name="Anh Quân Nguyễn" userId="9f30bfcd2a770ba0" providerId="LiveId" clId="{32CCAC1F-98DE-40CC-89D7-593F338450F3}" dt="2023-08-10T02:55:31.804" v="4316"/>
          <ac:spMkLst>
            <pc:docMk/>
            <pc:sldMk cId="2384815323" sldId="275"/>
            <ac:spMk id="8" creationId="{072E3E69-1CCF-93B3-C2D2-A07FEBE53EBC}"/>
          </ac:spMkLst>
        </pc:spChg>
        <pc:spChg chg="mod">
          <ac:chgData name="Anh Quân Nguyễn" userId="9f30bfcd2a770ba0" providerId="LiveId" clId="{32CCAC1F-98DE-40CC-89D7-593F338450F3}" dt="2023-08-10T02:55:31.804" v="4316"/>
          <ac:spMkLst>
            <pc:docMk/>
            <pc:sldMk cId="2384815323" sldId="275"/>
            <ac:spMk id="9" creationId="{C1A2CAF5-42B4-642E-2FF6-867F6E1AC358}"/>
          </ac:spMkLst>
        </pc:spChg>
        <pc:spChg chg="mod">
          <ac:chgData name="Anh Quân Nguyễn" userId="9f30bfcd2a770ba0" providerId="LiveId" clId="{32CCAC1F-98DE-40CC-89D7-593F338450F3}" dt="2023-08-10T02:56:24.224" v="4325"/>
          <ac:spMkLst>
            <pc:docMk/>
            <pc:sldMk cId="2384815323" sldId="275"/>
            <ac:spMk id="11" creationId="{0E556A16-DB32-88A4-2F05-62A7C57C12C6}"/>
          </ac:spMkLst>
        </pc:spChg>
        <pc:spChg chg="mod">
          <ac:chgData name="Anh Quân Nguyễn" userId="9f30bfcd2a770ba0" providerId="LiveId" clId="{32CCAC1F-98DE-40CC-89D7-593F338450F3}" dt="2023-08-10T02:57:24.066" v="4339" actId="1076"/>
          <ac:spMkLst>
            <pc:docMk/>
            <pc:sldMk cId="2384815323" sldId="275"/>
            <ac:spMk id="12" creationId="{00000000-0000-0000-0000-000000000000}"/>
          </ac:spMkLst>
        </pc:spChg>
        <pc:spChg chg="mod">
          <ac:chgData name="Anh Quân Nguyễn" userId="9f30bfcd2a770ba0" providerId="LiveId" clId="{32CCAC1F-98DE-40CC-89D7-593F338450F3}" dt="2023-08-10T02:53:07.564" v="4263" actId="2711"/>
          <ac:spMkLst>
            <pc:docMk/>
            <pc:sldMk cId="2384815323" sldId="275"/>
            <ac:spMk id="13" creationId="{00000000-0000-0000-0000-000000000000}"/>
          </ac:spMkLst>
        </pc:spChg>
        <pc:spChg chg="mod">
          <ac:chgData name="Anh Quân Nguyễn" userId="9f30bfcd2a770ba0" providerId="LiveId" clId="{32CCAC1F-98DE-40CC-89D7-593F338450F3}" dt="2023-08-10T17:18:08.095" v="6395" actId="115"/>
          <ac:spMkLst>
            <pc:docMk/>
            <pc:sldMk cId="2384815323" sldId="275"/>
            <ac:spMk id="14" creationId="{00000000-0000-0000-0000-000000000000}"/>
          </ac:spMkLst>
        </pc:spChg>
        <pc:spChg chg="mod">
          <ac:chgData name="Anh Quân Nguyễn" userId="9f30bfcd2a770ba0" providerId="LiveId" clId="{32CCAC1F-98DE-40CC-89D7-593F338450F3}" dt="2023-08-09T15:51:55.106" v="29" actId="20577"/>
          <ac:spMkLst>
            <pc:docMk/>
            <pc:sldMk cId="2384815323" sldId="275"/>
            <ac:spMk id="15" creationId="{00000000-0000-0000-0000-000000000000}"/>
          </ac:spMkLst>
        </pc:spChg>
        <pc:spChg chg="del">
          <ac:chgData name="Anh Quân Nguyễn" userId="9f30bfcd2a770ba0" providerId="LiveId" clId="{32CCAC1F-98DE-40CC-89D7-593F338450F3}" dt="2023-08-09T15:54:03.031" v="49" actId="21"/>
          <ac:spMkLst>
            <pc:docMk/>
            <pc:sldMk cId="2384815323" sldId="275"/>
            <ac:spMk id="16" creationId="{00000000-0000-0000-0000-000000000000}"/>
          </ac:spMkLst>
        </pc:spChg>
        <pc:spChg chg="mod">
          <ac:chgData name="Anh Quân Nguyễn" userId="9f30bfcd2a770ba0" providerId="LiveId" clId="{32CCAC1F-98DE-40CC-89D7-593F338450F3}" dt="2023-08-10T02:56:24.224" v="4325"/>
          <ac:spMkLst>
            <pc:docMk/>
            <pc:sldMk cId="2384815323" sldId="275"/>
            <ac:spMk id="16" creationId="{FB1CB499-B946-7390-9558-8A5861892713}"/>
          </ac:spMkLst>
        </pc:spChg>
        <pc:spChg chg="del mod">
          <ac:chgData name="Anh Quân Nguyễn" userId="9f30bfcd2a770ba0" providerId="LiveId" clId="{32CCAC1F-98DE-40CC-89D7-593F338450F3}" dt="2023-08-09T15:52:29.148" v="36" actId="21"/>
          <ac:spMkLst>
            <pc:docMk/>
            <pc:sldMk cId="2384815323" sldId="275"/>
            <ac:spMk id="18" creationId="{00000000-0000-0000-0000-000000000000}"/>
          </ac:spMkLst>
        </pc:spChg>
        <pc:spChg chg="del mod">
          <ac:chgData name="Anh Quân Nguyễn" userId="9f30bfcd2a770ba0" providerId="LiveId" clId="{32CCAC1F-98DE-40CC-89D7-593F338450F3}" dt="2023-08-09T15:53:49.807" v="47" actId="21"/>
          <ac:spMkLst>
            <pc:docMk/>
            <pc:sldMk cId="2384815323" sldId="275"/>
            <ac:spMk id="19" creationId="{00000000-0000-0000-0000-000000000000}"/>
          </ac:spMkLst>
        </pc:spChg>
        <pc:spChg chg="mod">
          <ac:chgData name="Anh Quân Nguyễn" userId="9f30bfcd2a770ba0" providerId="LiveId" clId="{32CCAC1F-98DE-40CC-89D7-593F338450F3}" dt="2023-08-10T02:56:24.224" v="4325"/>
          <ac:spMkLst>
            <pc:docMk/>
            <pc:sldMk cId="2384815323" sldId="275"/>
            <ac:spMk id="19" creationId="{AC4FDA6A-7D27-20AE-679B-6F0703083F64}"/>
          </ac:spMkLst>
        </pc:spChg>
        <pc:spChg chg="mod">
          <ac:chgData name="Anh Quân Nguyễn" userId="9f30bfcd2a770ba0" providerId="LiveId" clId="{32CCAC1F-98DE-40CC-89D7-593F338450F3}" dt="2023-08-10T02:56:24.224" v="4325"/>
          <ac:spMkLst>
            <pc:docMk/>
            <pc:sldMk cId="2384815323" sldId="275"/>
            <ac:spMk id="20" creationId="{89CAE4A9-89E2-0DFE-C252-31F49DB48C07}"/>
          </ac:spMkLst>
        </pc:spChg>
        <pc:spChg chg="add mod">
          <ac:chgData name="Anh Quân Nguyễn" userId="9f30bfcd2a770ba0" providerId="LiveId" clId="{32CCAC1F-98DE-40CC-89D7-593F338450F3}" dt="2023-08-10T02:58:32.024" v="4346" actId="688"/>
          <ac:spMkLst>
            <pc:docMk/>
            <pc:sldMk cId="2384815323" sldId="275"/>
            <ac:spMk id="21" creationId="{AE801527-E3A2-753D-C3F0-84ECDCF2B7BC}"/>
          </ac:spMkLst>
        </pc:spChg>
        <pc:spChg chg="add mod">
          <ac:chgData name="Anh Quân Nguyễn" userId="9f30bfcd2a770ba0" providerId="LiveId" clId="{32CCAC1F-98DE-40CC-89D7-593F338450F3}" dt="2023-08-10T02:58:35.243" v="4347" actId="1076"/>
          <ac:spMkLst>
            <pc:docMk/>
            <pc:sldMk cId="2384815323" sldId="275"/>
            <ac:spMk id="22" creationId="{943D90F9-F54B-38E5-5627-B89C91755A39}"/>
          </ac:spMkLst>
        </pc:spChg>
        <pc:grpChg chg="del">
          <ac:chgData name="Anh Quân Nguyễn" userId="9f30bfcd2a770ba0" providerId="LiveId" clId="{32CCAC1F-98DE-40CC-89D7-593F338450F3}" dt="2023-08-09T15:52:42.927" v="38" actId="21"/>
          <ac:grpSpMkLst>
            <pc:docMk/>
            <pc:sldMk cId="2384815323" sldId="275"/>
            <ac:grpSpMk id="3" creationId="{00000000-0000-0000-0000-000000000000}"/>
          </ac:grpSpMkLst>
        </pc:grpChg>
        <pc:grpChg chg="add mod">
          <ac:chgData name="Anh Quân Nguyễn" userId="9f30bfcd2a770ba0" providerId="LiveId" clId="{32CCAC1F-98DE-40CC-89D7-593F338450F3}" dt="2023-08-10T02:54:52.460" v="4312" actId="1076"/>
          <ac:grpSpMkLst>
            <pc:docMk/>
            <pc:sldMk cId="2384815323" sldId="275"/>
            <ac:grpSpMk id="3" creationId="{23E941BA-4C68-DB73-800B-9EE7DEE4D74D}"/>
          </ac:grpSpMkLst>
        </pc:grpChg>
        <pc:grpChg chg="del">
          <ac:chgData name="Anh Quân Nguyễn" userId="9f30bfcd2a770ba0" providerId="LiveId" clId="{32CCAC1F-98DE-40CC-89D7-593F338450F3}" dt="2023-08-09T15:53:09.772" v="45" actId="21"/>
          <ac:grpSpMkLst>
            <pc:docMk/>
            <pc:sldMk cId="2384815323" sldId="275"/>
            <ac:grpSpMk id="6" creationId="{00000000-0000-0000-0000-000000000000}"/>
          </ac:grpSpMkLst>
        </pc:grpChg>
        <pc:grpChg chg="add mod ord">
          <ac:chgData name="Anh Quân Nguyễn" userId="9f30bfcd2a770ba0" providerId="LiveId" clId="{32CCAC1F-98DE-40CC-89D7-593F338450F3}" dt="2023-08-10T02:55:45.070" v="4318" actId="170"/>
          <ac:grpSpMkLst>
            <pc:docMk/>
            <pc:sldMk cId="2384815323" sldId="275"/>
            <ac:grpSpMk id="7" creationId="{783B3A06-B7C6-DA61-CC61-27D03FC779F8}"/>
          </ac:grpSpMkLst>
        </pc:grpChg>
        <pc:grpChg chg="del mod">
          <ac:chgData name="Anh Quân Nguyễn" userId="9f30bfcd2a770ba0" providerId="LiveId" clId="{32CCAC1F-98DE-40CC-89D7-593F338450F3}" dt="2023-08-09T15:53:03.991" v="44" actId="21"/>
          <ac:grpSpMkLst>
            <pc:docMk/>
            <pc:sldMk cId="2384815323" sldId="275"/>
            <ac:grpSpMk id="9" creationId="{00000000-0000-0000-0000-000000000000}"/>
          </ac:grpSpMkLst>
        </pc:grpChg>
        <pc:grpChg chg="add mod ord">
          <ac:chgData name="Anh Quân Nguyễn" userId="9f30bfcd2a770ba0" providerId="LiveId" clId="{32CCAC1F-98DE-40CC-89D7-593F338450F3}" dt="2023-08-10T02:57:33.898" v="4340" actId="170"/>
          <ac:grpSpMkLst>
            <pc:docMk/>
            <pc:sldMk cId="2384815323" sldId="275"/>
            <ac:grpSpMk id="10" creationId="{C19B8286-B5FA-230F-EDBF-8C60F1B925BA}"/>
          </ac:grpSpMkLst>
        </pc:grpChg>
        <pc:grpChg chg="add mod ord">
          <ac:chgData name="Anh Quân Nguyễn" userId="9f30bfcd2a770ba0" providerId="LiveId" clId="{32CCAC1F-98DE-40CC-89D7-593F338450F3}" dt="2023-08-10T02:57:48.117" v="4341" actId="170"/>
          <ac:grpSpMkLst>
            <pc:docMk/>
            <pc:sldMk cId="2384815323" sldId="275"/>
            <ac:grpSpMk id="18" creationId="{CD5C44AE-2E8D-E74B-7369-4945E5A7F194}"/>
          </ac:grpSpMkLst>
        </pc:grpChg>
        <pc:grpChg chg="del">
          <ac:chgData name="Anh Quân Nguyễn" userId="9f30bfcd2a770ba0" providerId="LiveId" clId="{32CCAC1F-98DE-40CC-89D7-593F338450F3}" dt="2023-08-09T15:52:35.086" v="37" actId="21"/>
          <ac:grpSpMkLst>
            <pc:docMk/>
            <pc:sldMk cId="2384815323" sldId="275"/>
            <ac:grpSpMk id="20" creationId="{00000000-0000-0000-0000-000000000000}"/>
          </ac:grpSpMkLst>
        </pc:grpChg>
        <pc:picChg chg="del">
          <ac:chgData name="Anh Quân Nguyễn" userId="9f30bfcd2a770ba0" providerId="LiveId" clId="{32CCAC1F-98DE-40CC-89D7-593F338450F3}" dt="2023-08-10T01:54:18.399" v="3832" actId="478"/>
          <ac:picMkLst>
            <pc:docMk/>
            <pc:sldMk cId="2384815323" sldId="275"/>
            <ac:picMk id="2052" creationId="{DE2088EA-9ABB-BDE9-7F23-A08F75F2F3F8}"/>
          </ac:picMkLst>
        </pc:picChg>
        <pc:picChg chg="del">
          <ac:chgData name="Anh Quân Nguyễn" userId="9f30bfcd2a770ba0" providerId="LiveId" clId="{32CCAC1F-98DE-40CC-89D7-593F338450F3}" dt="2023-08-10T01:54:16.377" v="3831" actId="478"/>
          <ac:picMkLst>
            <pc:docMk/>
            <pc:sldMk cId="2384815323" sldId="275"/>
            <ac:picMk id="2054" creationId="{E70CE428-8FC9-D5CF-1A28-EB91756394BA}"/>
          </ac:picMkLst>
        </pc:picChg>
      </pc:sldChg>
      <pc:sldChg chg="modSp mod">
        <pc:chgData name="Anh Quân Nguyễn" userId="9f30bfcd2a770ba0" providerId="LiveId" clId="{32CCAC1F-98DE-40CC-89D7-593F338450F3}" dt="2023-08-10T03:36:37.546" v="4432" actId="2711"/>
        <pc:sldMkLst>
          <pc:docMk/>
          <pc:sldMk cId="659662981" sldId="276"/>
        </pc:sldMkLst>
        <pc:spChg chg="mod">
          <ac:chgData name="Anh Quân Nguyễn" userId="9f30bfcd2a770ba0" providerId="LiveId" clId="{32CCAC1F-98DE-40CC-89D7-593F338450F3}" dt="2023-08-10T02:36:33.908" v="3891" actId="20577"/>
          <ac:spMkLst>
            <pc:docMk/>
            <pc:sldMk cId="659662981" sldId="276"/>
            <ac:spMk id="12" creationId="{00000000-0000-0000-0000-000000000000}"/>
          </ac:spMkLst>
        </pc:spChg>
        <pc:spChg chg="mod">
          <ac:chgData name="Anh Quân Nguyễn" userId="9f30bfcd2a770ba0" providerId="LiveId" clId="{32CCAC1F-98DE-40CC-89D7-593F338450F3}" dt="2023-08-10T03:36:37.546" v="4432" actId="2711"/>
          <ac:spMkLst>
            <pc:docMk/>
            <pc:sldMk cId="659662981" sldId="276"/>
            <ac:spMk id="51" creationId="{9EBAD4BF-2452-222A-85B5-E5D33E8489B3}"/>
          </ac:spMkLst>
        </pc:spChg>
        <pc:spChg chg="mod">
          <ac:chgData name="Anh Quân Nguyễn" userId="9f30bfcd2a770ba0" providerId="LiveId" clId="{32CCAC1F-98DE-40CC-89D7-593F338450F3}" dt="2023-08-10T03:36:37.546" v="4432" actId="2711"/>
          <ac:spMkLst>
            <pc:docMk/>
            <pc:sldMk cId="659662981" sldId="276"/>
            <ac:spMk id="54" creationId="{28C71658-B9CE-5BA1-4284-469C22D09CDC}"/>
          </ac:spMkLst>
        </pc:spChg>
        <pc:spChg chg="mod">
          <ac:chgData name="Anh Quân Nguyễn" userId="9f30bfcd2a770ba0" providerId="LiveId" clId="{32CCAC1F-98DE-40CC-89D7-593F338450F3}" dt="2023-08-10T03:36:37.546" v="4432" actId="2711"/>
          <ac:spMkLst>
            <pc:docMk/>
            <pc:sldMk cId="659662981" sldId="276"/>
            <ac:spMk id="55" creationId="{F5AA3322-7FAC-8560-37F8-08E5260C422B}"/>
          </ac:spMkLst>
        </pc:spChg>
        <pc:spChg chg="mod">
          <ac:chgData name="Anh Quân Nguyễn" userId="9f30bfcd2a770ba0" providerId="LiveId" clId="{32CCAC1F-98DE-40CC-89D7-593F338450F3}" dt="2023-08-10T03:33:08.005" v="4426" actId="2711"/>
          <ac:spMkLst>
            <pc:docMk/>
            <pc:sldMk cId="659662981" sldId="276"/>
            <ac:spMk id="58" creationId="{8CC4F829-1EE2-0AE9-B903-3568DDC3EDF3}"/>
          </ac:spMkLst>
        </pc:spChg>
        <pc:spChg chg="mod">
          <ac:chgData name="Anh Quân Nguyễn" userId="9f30bfcd2a770ba0" providerId="LiveId" clId="{32CCAC1F-98DE-40CC-89D7-593F338450F3}" dt="2023-08-10T03:33:19.186" v="4428" actId="2711"/>
          <ac:spMkLst>
            <pc:docMk/>
            <pc:sldMk cId="659662981" sldId="276"/>
            <ac:spMk id="59" creationId="{CCB44AFF-4913-9E03-5F35-8D0F325F3381}"/>
          </ac:spMkLst>
        </pc:spChg>
        <pc:spChg chg="mod">
          <ac:chgData name="Anh Quân Nguyễn" userId="9f30bfcd2a770ba0" providerId="LiveId" clId="{32CCAC1F-98DE-40CC-89D7-593F338450F3}" dt="2023-08-10T03:33:13.789" v="4427" actId="2711"/>
          <ac:spMkLst>
            <pc:docMk/>
            <pc:sldMk cId="659662981" sldId="276"/>
            <ac:spMk id="60" creationId="{8EB41B3F-8912-900E-D4AF-02ECACE0B627}"/>
          </ac:spMkLst>
        </pc:spChg>
      </pc:sldChg>
      <pc:sldChg chg="delSp modSp mod modTransition">
        <pc:chgData name="Anh Quân Nguyễn" userId="9f30bfcd2a770ba0" providerId="LiveId" clId="{32CCAC1F-98DE-40CC-89D7-593F338450F3}" dt="2023-08-10T17:19:00.420" v="6404" actId="20577"/>
        <pc:sldMkLst>
          <pc:docMk/>
          <pc:sldMk cId="210122665" sldId="277"/>
        </pc:sldMkLst>
        <pc:spChg chg="mod">
          <ac:chgData name="Anh Quân Nguyễn" userId="9f30bfcd2a770ba0" providerId="LiveId" clId="{32CCAC1F-98DE-40CC-89D7-593F338450F3}" dt="2023-08-10T02:36:58.044" v="3892" actId="2711"/>
          <ac:spMkLst>
            <pc:docMk/>
            <pc:sldMk cId="210122665" sldId="277"/>
            <ac:spMk id="13" creationId="{00000000-0000-0000-0000-000000000000}"/>
          </ac:spMkLst>
        </pc:spChg>
        <pc:spChg chg="mod">
          <ac:chgData name="Anh Quân Nguyễn" userId="9f30bfcd2a770ba0" providerId="LiveId" clId="{32CCAC1F-98DE-40CC-89D7-593F338450F3}" dt="2023-08-10T17:19:00.420" v="6404" actId="20577"/>
          <ac:spMkLst>
            <pc:docMk/>
            <pc:sldMk cId="210122665" sldId="277"/>
            <ac:spMk id="14" creationId="{00000000-0000-0000-0000-000000000000}"/>
          </ac:spMkLst>
        </pc:spChg>
        <pc:picChg chg="del">
          <ac:chgData name="Anh Quân Nguyễn" userId="9f30bfcd2a770ba0" providerId="LiveId" clId="{32CCAC1F-98DE-40CC-89D7-593F338450F3}" dt="2023-08-10T02:35:49.062" v="3888" actId="478"/>
          <ac:picMkLst>
            <pc:docMk/>
            <pc:sldMk cId="210122665" sldId="277"/>
            <ac:picMk id="2052" creationId="{DE2088EA-9ABB-BDE9-7F23-A08F75F2F3F8}"/>
          </ac:picMkLst>
        </pc:picChg>
        <pc:picChg chg="del">
          <ac:chgData name="Anh Quân Nguyễn" userId="9f30bfcd2a770ba0" providerId="LiveId" clId="{32CCAC1F-98DE-40CC-89D7-593F338450F3}" dt="2023-08-10T02:35:51.990" v="3889" actId="478"/>
          <ac:picMkLst>
            <pc:docMk/>
            <pc:sldMk cId="210122665" sldId="277"/>
            <ac:picMk id="2054" creationId="{E70CE428-8FC9-D5CF-1A28-EB91756394BA}"/>
          </ac:picMkLst>
        </pc:picChg>
      </pc:sldChg>
      <pc:sldChg chg="delSp modSp mod modTransition">
        <pc:chgData name="Anh Quân Nguyễn" userId="9f30bfcd2a770ba0" providerId="LiveId" clId="{32CCAC1F-98DE-40CC-89D7-593F338450F3}" dt="2023-08-10T17:15:24.378" v="6367"/>
        <pc:sldMkLst>
          <pc:docMk/>
          <pc:sldMk cId="3476559958" sldId="278"/>
        </pc:sldMkLst>
        <pc:spChg chg="mod">
          <ac:chgData name="Anh Quân Nguyễn" userId="9f30bfcd2a770ba0" providerId="LiveId" clId="{32CCAC1F-98DE-40CC-89D7-593F338450F3}" dt="2023-08-10T02:59:18.561" v="4352" actId="1076"/>
          <ac:spMkLst>
            <pc:docMk/>
            <pc:sldMk cId="3476559958" sldId="278"/>
            <ac:spMk id="12" creationId="{00000000-0000-0000-0000-000000000000}"/>
          </ac:spMkLst>
        </pc:spChg>
        <pc:spChg chg="mod">
          <ac:chgData name="Anh Quân Nguyễn" userId="9f30bfcd2a770ba0" providerId="LiveId" clId="{32CCAC1F-98DE-40CC-89D7-593F338450F3}" dt="2023-08-10T03:36:52.865" v="4433" actId="2711"/>
          <ac:spMkLst>
            <pc:docMk/>
            <pc:sldMk cId="3476559958" sldId="278"/>
            <ac:spMk id="13" creationId="{00000000-0000-0000-0000-000000000000}"/>
          </ac:spMkLst>
        </pc:spChg>
        <pc:spChg chg="mod">
          <ac:chgData name="Anh Quân Nguyễn" userId="9f30bfcd2a770ba0" providerId="LiveId" clId="{32CCAC1F-98DE-40CC-89D7-593F338450F3}" dt="2023-08-10T02:59:54.326" v="4370" actId="20577"/>
          <ac:spMkLst>
            <pc:docMk/>
            <pc:sldMk cId="3476559958" sldId="278"/>
            <ac:spMk id="14" creationId="{00000000-0000-0000-0000-000000000000}"/>
          </ac:spMkLst>
        </pc:spChg>
        <pc:picChg chg="del">
          <ac:chgData name="Anh Quân Nguyễn" userId="9f30bfcd2a770ba0" providerId="LiveId" clId="{32CCAC1F-98DE-40CC-89D7-593F338450F3}" dt="2023-08-10T02:59:04.681" v="4349" actId="478"/>
          <ac:picMkLst>
            <pc:docMk/>
            <pc:sldMk cId="3476559958" sldId="278"/>
            <ac:picMk id="2052" creationId="{DE2088EA-9ABB-BDE9-7F23-A08F75F2F3F8}"/>
          </ac:picMkLst>
        </pc:picChg>
        <pc:picChg chg="del">
          <ac:chgData name="Anh Quân Nguyễn" userId="9f30bfcd2a770ba0" providerId="LiveId" clId="{32CCAC1F-98DE-40CC-89D7-593F338450F3}" dt="2023-08-10T02:59:03.455" v="4348" actId="478"/>
          <ac:picMkLst>
            <pc:docMk/>
            <pc:sldMk cId="3476559958" sldId="278"/>
            <ac:picMk id="2054" creationId="{E70CE428-8FC9-D5CF-1A28-EB91756394BA}"/>
          </ac:picMkLst>
        </pc:picChg>
      </pc:sldChg>
      <pc:sldChg chg="addSp delSp modSp mod">
        <pc:chgData name="Anh Quân Nguyễn" userId="9f30bfcd2a770ba0" providerId="LiveId" clId="{32CCAC1F-98DE-40CC-89D7-593F338450F3}" dt="2023-08-10T02:47:02.115" v="4038" actId="1076"/>
        <pc:sldMkLst>
          <pc:docMk/>
          <pc:sldMk cId="80355869" sldId="279"/>
        </pc:sldMkLst>
        <pc:spChg chg="mod">
          <ac:chgData name="Anh Quân Nguyễn" userId="9f30bfcd2a770ba0" providerId="LiveId" clId="{32CCAC1F-98DE-40CC-89D7-593F338450F3}" dt="2023-08-10T02:42:04.561" v="3934" actId="1076"/>
          <ac:spMkLst>
            <pc:docMk/>
            <pc:sldMk cId="80355869" sldId="279"/>
            <ac:spMk id="2" creationId="{00000000-0000-0000-0000-000000000000}"/>
          </ac:spMkLst>
        </pc:spChg>
        <pc:spChg chg="add mod">
          <ac:chgData name="Anh Quân Nguyễn" userId="9f30bfcd2a770ba0" providerId="LiveId" clId="{32CCAC1F-98DE-40CC-89D7-593F338450F3}" dt="2023-08-10T02:45:48.772" v="4025" actId="114"/>
          <ac:spMkLst>
            <pc:docMk/>
            <pc:sldMk cId="80355869" sldId="279"/>
            <ac:spMk id="3" creationId="{B1617EB2-907D-284E-FF39-3D0AD2A165A9}"/>
          </ac:spMkLst>
        </pc:spChg>
        <pc:spChg chg="add mod ord">
          <ac:chgData name="Anh Quân Nguyễn" userId="9f30bfcd2a770ba0" providerId="LiveId" clId="{32CCAC1F-98DE-40CC-89D7-593F338450F3}" dt="2023-08-10T02:46:35.288" v="4033" actId="166"/>
          <ac:spMkLst>
            <pc:docMk/>
            <pc:sldMk cId="80355869" sldId="279"/>
            <ac:spMk id="4" creationId="{12150A94-9A84-5E6F-84A8-BC064C3E8F6D}"/>
          </ac:spMkLst>
        </pc:spChg>
        <pc:spChg chg="mod">
          <ac:chgData name="Anh Quân Nguyễn" userId="9f30bfcd2a770ba0" providerId="LiveId" clId="{32CCAC1F-98DE-40CC-89D7-593F338450F3}" dt="2023-08-10T02:46:15.228" v="4028"/>
          <ac:spMkLst>
            <pc:docMk/>
            <pc:sldMk cId="80355869" sldId="279"/>
            <ac:spMk id="6" creationId="{C11DD0D3-57AA-EA80-BF60-7BC02D76BB48}"/>
          </ac:spMkLst>
        </pc:spChg>
        <pc:spChg chg="mod">
          <ac:chgData name="Anh Quân Nguyễn" userId="9f30bfcd2a770ba0" providerId="LiveId" clId="{32CCAC1F-98DE-40CC-89D7-593F338450F3}" dt="2023-08-10T02:46:15.228" v="4028"/>
          <ac:spMkLst>
            <pc:docMk/>
            <pc:sldMk cId="80355869" sldId="279"/>
            <ac:spMk id="7" creationId="{DE3572E5-D4E6-38E1-3F6E-EFF42891EBF6}"/>
          </ac:spMkLst>
        </pc:spChg>
        <pc:spChg chg="add mod">
          <ac:chgData name="Anh Quân Nguyễn" userId="9f30bfcd2a770ba0" providerId="LiveId" clId="{32CCAC1F-98DE-40CC-89D7-593F338450F3}" dt="2023-08-10T02:47:02.115" v="4038" actId="1076"/>
          <ac:spMkLst>
            <pc:docMk/>
            <pc:sldMk cId="80355869" sldId="279"/>
            <ac:spMk id="8" creationId="{EFCE6717-7FCF-41A3-73A6-550CCA587A5A}"/>
          </ac:spMkLst>
        </pc:spChg>
        <pc:spChg chg="mod">
          <ac:chgData name="Anh Quân Nguyễn" userId="9f30bfcd2a770ba0" providerId="LiveId" clId="{32CCAC1F-98DE-40CC-89D7-593F338450F3}" dt="2023-08-10T02:43:42.681" v="3996" actId="1076"/>
          <ac:spMkLst>
            <pc:docMk/>
            <pc:sldMk cId="80355869" sldId="279"/>
            <ac:spMk id="12" creationId="{00000000-0000-0000-0000-000000000000}"/>
          </ac:spMkLst>
        </pc:spChg>
        <pc:spChg chg="mod">
          <ac:chgData name="Anh Quân Nguyễn" userId="9f30bfcd2a770ba0" providerId="LiveId" clId="{32CCAC1F-98DE-40CC-89D7-593F338450F3}" dt="2023-08-09T16:51:27.996" v="1419" actId="20577"/>
          <ac:spMkLst>
            <pc:docMk/>
            <pc:sldMk cId="80355869" sldId="279"/>
            <ac:spMk id="13" creationId="{00000000-0000-0000-0000-000000000000}"/>
          </ac:spMkLst>
        </pc:spChg>
        <pc:spChg chg="mod">
          <ac:chgData name="Anh Quân Nguyễn" userId="9f30bfcd2a770ba0" providerId="LiveId" clId="{32CCAC1F-98DE-40CC-89D7-593F338450F3}" dt="2023-08-09T16:51:41.451" v="1421" actId="14100"/>
          <ac:spMkLst>
            <pc:docMk/>
            <pc:sldMk cId="80355869" sldId="279"/>
            <ac:spMk id="14" creationId="{00000000-0000-0000-0000-000000000000}"/>
          </ac:spMkLst>
        </pc:spChg>
        <pc:spChg chg="mod">
          <ac:chgData name="Anh Quân Nguyễn" userId="9f30bfcd2a770ba0" providerId="LiveId" clId="{32CCAC1F-98DE-40CC-89D7-593F338450F3}" dt="2023-08-09T16:56:35.139" v="2205" actId="14100"/>
          <ac:spMkLst>
            <pc:docMk/>
            <pc:sldMk cId="80355869" sldId="279"/>
            <ac:spMk id="17" creationId="{00000000-0000-0000-0000-000000000000}"/>
          </ac:spMkLst>
        </pc:spChg>
        <pc:grpChg chg="add mod ord">
          <ac:chgData name="Anh Quân Nguyễn" userId="9f30bfcd2a770ba0" providerId="LiveId" clId="{32CCAC1F-98DE-40CC-89D7-593F338450F3}" dt="2023-08-10T02:46:45.846" v="4036" actId="1076"/>
          <ac:grpSpMkLst>
            <pc:docMk/>
            <pc:sldMk cId="80355869" sldId="279"/>
            <ac:grpSpMk id="5" creationId="{02E97067-8634-106F-61CA-10E909D90314}"/>
          </ac:grpSpMkLst>
        </pc:grpChg>
        <pc:picChg chg="del mod">
          <ac:chgData name="Anh Quân Nguyễn" userId="9f30bfcd2a770ba0" providerId="LiveId" clId="{32CCAC1F-98DE-40CC-89D7-593F338450F3}" dt="2023-08-10T02:42:37.236" v="3946" actId="478"/>
          <ac:picMkLst>
            <pc:docMk/>
            <pc:sldMk cId="80355869" sldId="279"/>
            <ac:picMk id="2052" creationId="{DE2088EA-9ABB-BDE9-7F23-A08F75F2F3F8}"/>
          </ac:picMkLst>
        </pc:picChg>
        <pc:picChg chg="del">
          <ac:chgData name="Anh Quân Nguyễn" userId="9f30bfcd2a770ba0" providerId="LiveId" clId="{32CCAC1F-98DE-40CC-89D7-593F338450F3}" dt="2023-08-09T16:52:10.665" v="1425" actId="21"/>
          <ac:picMkLst>
            <pc:docMk/>
            <pc:sldMk cId="80355869" sldId="279"/>
            <ac:picMk id="2054" creationId="{E70CE428-8FC9-D5CF-1A28-EB91756394BA}"/>
          </ac:picMkLst>
        </pc:picChg>
      </pc:sldChg>
      <pc:sldChg chg="addSp delSp modSp mod modTransition">
        <pc:chgData name="Anh Quân Nguyễn" userId="9f30bfcd2a770ba0" providerId="LiveId" clId="{32CCAC1F-98DE-40CC-89D7-593F338450F3}" dt="2023-08-10T17:15:38.880" v="6369"/>
        <pc:sldMkLst>
          <pc:docMk/>
          <pc:sldMk cId="4239480834" sldId="280"/>
        </pc:sldMkLst>
        <pc:spChg chg="add mod">
          <ac:chgData name="Anh Quân Nguyễn" userId="9f30bfcd2a770ba0" providerId="LiveId" clId="{32CCAC1F-98DE-40CC-89D7-593F338450F3}" dt="2023-08-10T02:52:13.395" v="4262" actId="207"/>
          <ac:spMkLst>
            <pc:docMk/>
            <pc:sldMk cId="4239480834" sldId="280"/>
            <ac:spMk id="3" creationId="{2BC3EC50-D104-94C8-C241-30E0D66E9233}"/>
          </ac:spMkLst>
        </pc:spChg>
        <pc:spChg chg="mod">
          <ac:chgData name="Anh Quân Nguyễn" userId="9f30bfcd2a770ba0" providerId="LiveId" clId="{32CCAC1F-98DE-40CC-89D7-593F338450F3}" dt="2023-08-10T02:47:43.285" v="4080" actId="5793"/>
          <ac:spMkLst>
            <pc:docMk/>
            <pc:sldMk cId="4239480834" sldId="280"/>
            <ac:spMk id="12" creationId="{00000000-0000-0000-0000-000000000000}"/>
          </ac:spMkLst>
        </pc:spChg>
        <pc:picChg chg="del">
          <ac:chgData name="Anh Quân Nguyễn" userId="9f30bfcd2a770ba0" providerId="LiveId" clId="{32CCAC1F-98DE-40CC-89D7-593F338450F3}" dt="2023-08-10T02:47:49.294" v="4081" actId="478"/>
          <ac:picMkLst>
            <pc:docMk/>
            <pc:sldMk cId="4239480834" sldId="280"/>
            <ac:picMk id="2052" creationId="{DE2088EA-9ABB-BDE9-7F23-A08F75F2F3F8}"/>
          </ac:picMkLst>
        </pc:picChg>
      </pc:sldChg>
      <pc:sldChg chg="addSp delSp modSp mod modTransition">
        <pc:chgData name="Anh Quân Nguyễn" userId="9f30bfcd2a770ba0" providerId="LiveId" clId="{32CCAC1F-98DE-40CC-89D7-593F338450F3}" dt="2023-08-10T17:47:09.625" v="6554" actId="20577"/>
        <pc:sldMkLst>
          <pc:docMk/>
          <pc:sldMk cId="4142284711" sldId="281"/>
        </pc:sldMkLst>
        <pc:spChg chg="add mod">
          <ac:chgData name="Anh Quân Nguyễn" userId="9f30bfcd2a770ba0" providerId="LiveId" clId="{32CCAC1F-98DE-40CC-89D7-593F338450F3}" dt="2023-08-10T03:07:58.824" v="4420" actId="571"/>
          <ac:spMkLst>
            <pc:docMk/>
            <pc:sldMk cId="4142284711" sldId="281"/>
            <ac:spMk id="9" creationId="{7240152C-F34E-9B4A-CBCE-1924D8995156}"/>
          </ac:spMkLst>
        </pc:spChg>
        <pc:spChg chg="mod">
          <ac:chgData name="Anh Quân Nguyễn" userId="9f30bfcd2a770ba0" providerId="LiveId" clId="{32CCAC1F-98DE-40CC-89D7-593F338450F3}" dt="2023-08-10T17:47:09.625" v="6554" actId="20577"/>
          <ac:spMkLst>
            <pc:docMk/>
            <pc:sldMk cId="4142284711" sldId="281"/>
            <ac:spMk id="12" creationId="{00000000-0000-0000-0000-000000000000}"/>
          </ac:spMkLst>
        </pc:spChg>
        <pc:spChg chg="mod">
          <ac:chgData name="Anh Quân Nguyễn" userId="9f30bfcd2a770ba0" providerId="LiveId" clId="{32CCAC1F-98DE-40CC-89D7-593F338450F3}" dt="2023-08-10T03:07:58.824" v="4420" actId="571"/>
          <ac:spMkLst>
            <pc:docMk/>
            <pc:sldMk cId="4142284711" sldId="281"/>
            <ac:spMk id="13" creationId="{00000000-0000-0000-0000-000000000000}"/>
          </ac:spMkLst>
        </pc:spChg>
        <pc:spChg chg="mod">
          <ac:chgData name="Anh Quân Nguyễn" userId="9f30bfcd2a770ba0" providerId="LiveId" clId="{32CCAC1F-98DE-40CC-89D7-593F338450F3}" dt="2023-08-10T03:07:58.824" v="4420" actId="571"/>
          <ac:spMkLst>
            <pc:docMk/>
            <pc:sldMk cId="4142284711" sldId="281"/>
            <ac:spMk id="14" creationId="{00000000-0000-0000-0000-000000000000}"/>
          </ac:spMkLst>
        </pc:spChg>
        <pc:spChg chg="mod">
          <ac:chgData name="Anh Quân Nguyễn" userId="9f30bfcd2a770ba0" providerId="LiveId" clId="{32CCAC1F-98DE-40CC-89D7-593F338450F3}" dt="2023-08-10T03:07:58.824" v="4420" actId="571"/>
          <ac:spMkLst>
            <pc:docMk/>
            <pc:sldMk cId="4142284711" sldId="281"/>
            <ac:spMk id="15" creationId="{00000000-0000-0000-0000-000000000000}"/>
          </ac:spMkLst>
        </pc:spChg>
        <pc:spChg chg="mod">
          <ac:chgData name="Anh Quân Nguyễn" userId="9f30bfcd2a770ba0" providerId="LiveId" clId="{32CCAC1F-98DE-40CC-89D7-593F338450F3}" dt="2023-08-10T03:07:58.824" v="4420" actId="571"/>
          <ac:spMkLst>
            <pc:docMk/>
            <pc:sldMk cId="4142284711" sldId="281"/>
            <ac:spMk id="16" creationId="{00000000-0000-0000-0000-000000000000}"/>
          </ac:spMkLst>
        </pc:spChg>
        <pc:spChg chg="add mod">
          <ac:chgData name="Anh Quân Nguyễn" userId="9f30bfcd2a770ba0" providerId="LiveId" clId="{32CCAC1F-98DE-40CC-89D7-593F338450F3}" dt="2023-08-10T03:07:58.824" v="4420" actId="571"/>
          <ac:spMkLst>
            <pc:docMk/>
            <pc:sldMk cId="4142284711" sldId="281"/>
            <ac:spMk id="17" creationId="{989F29F7-FF56-BF7A-FE2F-75BA0789A059}"/>
          </ac:spMkLst>
        </pc:spChg>
        <pc:spChg chg="add mod">
          <ac:chgData name="Anh Quân Nguyễn" userId="9f30bfcd2a770ba0" providerId="LiveId" clId="{32CCAC1F-98DE-40CC-89D7-593F338450F3}" dt="2023-08-10T03:07:58.824" v="4420" actId="571"/>
          <ac:spMkLst>
            <pc:docMk/>
            <pc:sldMk cId="4142284711" sldId="281"/>
            <ac:spMk id="18" creationId="{990DEE8D-CA17-0937-D353-DD1B58073E9F}"/>
          </ac:spMkLst>
        </pc:spChg>
        <pc:spChg chg="add del mod">
          <ac:chgData name="Anh Quân Nguyễn" userId="9f30bfcd2a770ba0" providerId="LiveId" clId="{32CCAC1F-98DE-40CC-89D7-593F338450F3}" dt="2023-08-10T03:08:15.118" v="4423" actId="2711"/>
          <ac:spMkLst>
            <pc:docMk/>
            <pc:sldMk cId="4142284711" sldId="281"/>
            <ac:spMk id="51" creationId="{9EBAD4BF-2452-222A-85B5-E5D33E8489B3}"/>
          </ac:spMkLst>
        </pc:spChg>
        <pc:spChg chg="mod">
          <ac:chgData name="Anh Quân Nguyễn" userId="9f30bfcd2a770ba0" providerId="LiveId" clId="{32CCAC1F-98DE-40CC-89D7-593F338450F3}" dt="2023-08-10T03:08:15.118" v="4423" actId="2711"/>
          <ac:spMkLst>
            <pc:docMk/>
            <pc:sldMk cId="4142284711" sldId="281"/>
            <ac:spMk id="54" creationId="{28C71658-B9CE-5BA1-4284-469C22D09CDC}"/>
          </ac:spMkLst>
        </pc:spChg>
        <pc:spChg chg="mod">
          <ac:chgData name="Anh Quân Nguyễn" userId="9f30bfcd2a770ba0" providerId="LiveId" clId="{32CCAC1F-98DE-40CC-89D7-593F338450F3}" dt="2023-08-10T03:08:15.118" v="4423" actId="2711"/>
          <ac:spMkLst>
            <pc:docMk/>
            <pc:sldMk cId="4142284711" sldId="281"/>
            <ac:spMk id="55" creationId="{F5AA3322-7FAC-8560-37F8-08E5260C422B}"/>
          </ac:spMkLst>
        </pc:spChg>
        <pc:spChg chg="mod">
          <ac:chgData name="Anh Quân Nguyễn" userId="9f30bfcd2a770ba0" providerId="LiveId" clId="{32CCAC1F-98DE-40CC-89D7-593F338450F3}" dt="2023-08-10T15:54:22.461" v="5651" actId="20577"/>
          <ac:spMkLst>
            <pc:docMk/>
            <pc:sldMk cId="4142284711" sldId="281"/>
            <ac:spMk id="58" creationId="{8CC4F829-1EE2-0AE9-B903-3568DDC3EDF3}"/>
          </ac:spMkLst>
        </pc:spChg>
        <pc:spChg chg="mod">
          <ac:chgData name="Anh Quân Nguyễn" userId="9f30bfcd2a770ba0" providerId="LiveId" clId="{32CCAC1F-98DE-40CC-89D7-593F338450F3}" dt="2023-08-10T17:46:34.728" v="6553" actId="20577"/>
          <ac:spMkLst>
            <pc:docMk/>
            <pc:sldMk cId="4142284711" sldId="281"/>
            <ac:spMk id="59" creationId="{CCB44AFF-4913-9E03-5F35-8D0F325F3381}"/>
          </ac:spMkLst>
        </pc:spChg>
        <pc:spChg chg="add del mod">
          <ac:chgData name="Anh Quân Nguyễn" userId="9f30bfcd2a770ba0" providerId="LiveId" clId="{32CCAC1F-98DE-40CC-89D7-593F338450F3}" dt="2023-08-10T15:55:28.038" v="5799" actId="14100"/>
          <ac:spMkLst>
            <pc:docMk/>
            <pc:sldMk cId="4142284711" sldId="281"/>
            <ac:spMk id="60" creationId="{8EB41B3F-8912-900E-D4AF-02ECACE0B627}"/>
          </ac:spMkLst>
        </pc:spChg>
        <pc:grpChg chg="mod">
          <ac:chgData name="Anh Quân Nguyễn" userId="9f30bfcd2a770ba0" providerId="LiveId" clId="{32CCAC1F-98DE-40CC-89D7-593F338450F3}" dt="2023-08-10T03:07:58.824" v="4420" actId="571"/>
          <ac:grpSpMkLst>
            <pc:docMk/>
            <pc:sldMk cId="4142284711" sldId="281"/>
            <ac:grpSpMk id="61" creationId="{A51AFFC5-61E2-16A4-47D8-59AD20AA36D1}"/>
          </ac:grpSpMkLst>
        </pc:grpChg>
        <pc:picChg chg="add del">
          <ac:chgData name="Anh Quân Nguyễn" userId="9f30bfcd2a770ba0" providerId="LiveId" clId="{32CCAC1F-98DE-40CC-89D7-593F338450F3}" dt="2023-08-10T15:45:10.736" v="4996" actId="21"/>
          <ac:picMkLst>
            <pc:docMk/>
            <pc:sldMk cId="4142284711" sldId="281"/>
            <ac:picMk id="17" creationId="{0E847680-7C45-3901-A3BF-2448ABCEC4DE}"/>
          </ac:picMkLst>
        </pc:picChg>
      </pc:sldChg>
      <pc:sldChg chg="addSp delSp modSp mod modTransition">
        <pc:chgData name="Anh Quân Nguyễn" userId="9f30bfcd2a770ba0" providerId="LiveId" clId="{32CCAC1F-98DE-40CC-89D7-593F338450F3}" dt="2023-08-10T17:21:15.541" v="6429" actId="207"/>
        <pc:sldMkLst>
          <pc:docMk/>
          <pc:sldMk cId="2687244173" sldId="282"/>
        </pc:sldMkLst>
        <pc:spChg chg="add mod">
          <ac:chgData name="Anh Quân Nguyễn" userId="9f30bfcd2a770ba0" providerId="LiveId" clId="{32CCAC1F-98DE-40CC-89D7-593F338450F3}" dt="2023-08-10T03:01:05.221" v="4377" actId="1076"/>
          <ac:spMkLst>
            <pc:docMk/>
            <pc:sldMk cId="2687244173" sldId="282"/>
            <ac:spMk id="3" creationId="{05D74780-EB82-42D1-4867-0644F80DCCC8}"/>
          </ac:spMkLst>
        </pc:spChg>
        <pc:spChg chg="mod">
          <ac:chgData name="Anh Quân Nguyễn" userId="9f30bfcd2a770ba0" providerId="LiveId" clId="{32CCAC1F-98DE-40CC-89D7-593F338450F3}" dt="2023-08-10T03:01:12.850" v="4378"/>
          <ac:spMkLst>
            <pc:docMk/>
            <pc:sldMk cId="2687244173" sldId="282"/>
            <ac:spMk id="5" creationId="{1BEEA755-4934-650B-8246-D63BAE72FB33}"/>
          </ac:spMkLst>
        </pc:spChg>
        <pc:spChg chg="mod">
          <ac:chgData name="Anh Quân Nguyễn" userId="9f30bfcd2a770ba0" providerId="LiveId" clId="{32CCAC1F-98DE-40CC-89D7-593F338450F3}" dt="2023-08-10T03:01:12.850" v="4378"/>
          <ac:spMkLst>
            <pc:docMk/>
            <pc:sldMk cId="2687244173" sldId="282"/>
            <ac:spMk id="6" creationId="{F48A4944-1EE0-3334-9687-DADC6CFEAD40}"/>
          </ac:spMkLst>
        </pc:spChg>
        <pc:spChg chg="add mod">
          <ac:chgData name="Anh Quân Nguyễn" userId="9f30bfcd2a770ba0" providerId="LiveId" clId="{32CCAC1F-98DE-40CC-89D7-593F338450F3}" dt="2023-08-10T03:01:59.877" v="4391" actId="688"/>
          <ac:spMkLst>
            <pc:docMk/>
            <pc:sldMk cId="2687244173" sldId="282"/>
            <ac:spMk id="7" creationId="{DBDE392D-536F-A6D3-DC7A-5488CFF45A8A}"/>
          </ac:spMkLst>
        </pc:spChg>
        <pc:spChg chg="add del mod">
          <ac:chgData name="Anh Quân Nguyễn" userId="9f30bfcd2a770ba0" providerId="LiveId" clId="{32CCAC1F-98DE-40CC-89D7-593F338450F3}" dt="2023-08-10T03:01:56.036" v="4389" actId="478"/>
          <ac:spMkLst>
            <pc:docMk/>
            <pc:sldMk cId="2687244173" sldId="282"/>
            <ac:spMk id="8" creationId="{AC5F94D2-AFD2-1F2E-2B8D-082EDEF28854}"/>
          </ac:spMkLst>
        </pc:spChg>
        <pc:spChg chg="mod">
          <ac:chgData name="Anh Quân Nguyễn" userId="9f30bfcd2a770ba0" providerId="LiveId" clId="{32CCAC1F-98DE-40CC-89D7-593F338450F3}" dt="2023-08-10T03:38:12.744" v="4440" actId="2711"/>
          <ac:spMkLst>
            <pc:docMk/>
            <pc:sldMk cId="2687244173" sldId="282"/>
            <ac:spMk id="13" creationId="{00000000-0000-0000-0000-000000000000}"/>
          </ac:spMkLst>
        </pc:spChg>
        <pc:spChg chg="mod">
          <ac:chgData name="Anh Quân Nguyễn" userId="9f30bfcd2a770ba0" providerId="LiveId" clId="{32CCAC1F-98DE-40CC-89D7-593F338450F3}" dt="2023-08-10T17:21:15.541" v="6429" actId="207"/>
          <ac:spMkLst>
            <pc:docMk/>
            <pc:sldMk cId="2687244173" sldId="282"/>
            <ac:spMk id="14" creationId="{00000000-0000-0000-0000-000000000000}"/>
          </ac:spMkLst>
        </pc:spChg>
        <pc:grpChg chg="add mod ord">
          <ac:chgData name="Anh Quân Nguyễn" userId="9f30bfcd2a770ba0" providerId="LiveId" clId="{32CCAC1F-98DE-40CC-89D7-593F338450F3}" dt="2023-08-10T03:01:43.307" v="4385" actId="1076"/>
          <ac:grpSpMkLst>
            <pc:docMk/>
            <pc:sldMk cId="2687244173" sldId="282"/>
            <ac:grpSpMk id="4" creationId="{D0C4AE3F-C0A6-AC8F-E77D-5A50D0ADF2C5}"/>
          </ac:grpSpMkLst>
        </pc:grpChg>
        <pc:picChg chg="del">
          <ac:chgData name="Anh Quân Nguyễn" userId="9f30bfcd2a770ba0" providerId="LiveId" clId="{32CCAC1F-98DE-40CC-89D7-593F338450F3}" dt="2023-08-10T03:00:11.739" v="4372" actId="478"/>
          <ac:picMkLst>
            <pc:docMk/>
            <pc:sldMk cId="2687244173" sldId="282"/>
            <ac:picMk id="2052" creationId="{DE2088EA-9ABB-BDE9-7F23-A08F75F2F3F8}"/>
          </ac:picMkLst>
        </pc:picChg>
        <pc:picChg chg="del">
          <ac:chgData name="Anh Quân Nguyễn" userId="9f30bfcd2a770ba0" providerId="LiveId" clId="{32CCAC1F-98DE-40CC-89D7-593F338450F3}" dt="2023-08-10T03:00:10.826" v="4371" actId="478"/>
          <ac:picMkLst>
            <pc:docMk/>
            <pc:sldMk cId="2687244173" sldId="282"/>
            <ac:picMk id="2054" creationId="{E70CE428-8FC9-D5CF-1A28-EB91756394BA}"/>
          </ac:picMkLst>
        </pc:picChg>
      </pc:sldChg>
      <pc:sldChg chg="modSp del mod">
        <pc:chgData name="Anh Quân Nguyễn" userId="9f30bfcd2a770ba0" providerId="LiveId" clId="{32CCAC1F-98DE-40CC-89D7-593F338450F3}" dt="2023-08-10T03:00:19.617" v="4373" actId="47"/>
        <pc:sldMkLst>
          <pc:docMk/>
          <pc:sldMk cId="3374451956" sldId="283"/>
        </pc:sldMkLst>
        <pc:spChg chg="mod">
          <ac:chgData name="Anh Quân Nguyễn" userId="9f30bfcd2a770ba0" providerId="LiveId" clId="{32CCAC1F-98DE-40CC-89D7-593F338450F3}" dt="2023-08-09T17:10:48.607" v="3595" actId="20577"/>
          <ac:spMkLst>
            <pc:docMk/>
            <pc:sldMk cId="3374451956" sldId="283"/>
            <ac:spMk id="14" creationId="{00000000-0000-0000-0000-000000000000}"/>
          </ac:spMkLst>
        </pc:spChg>
      </pc:sldChg>
      <pc:sldChg chg="modSp add mod">
        <pc:chgData name="Anh Quân Nguyễn" userId="9f30bfcd2a770ba0" providerId="LiveId" clId="{32CCAC1F-98DE-40CC-89D7-593F338450F3}" dt="2023-08-10T02:53:54.108" v="4310" actId="20577"/>
        <pc:sldMkLst>
          <pc:docMk/>
          <pc:sldMk cId="270839863" sldId="284"/>
        </pc:sldMkLst>
        <pc:spChg chg="mod">
          <ac:chgData name="Anh Quân Nguyễn" userId="9f30bfcd2a770ba0" providerId="LiveId" clId="{32CCAC1F-98DE-40CC-89D7-593F338450F3}" dt="2023-08-10T02:53:54.108" v="4310" actId="20577"/>
          <ac:spMkLst>
            <pc:docMk/>
            <pc:sldMk cId="270839863" sldId="284"/>
            <ac:spMk id="6" creationId="{00000000-0000-0000-0000-000000000000}"/>
          </ac:spMkLst>
        </pc:spChg>
      </pc:sldChg>
      <pc:sldChg chg="addSp delSp modSp mod modTransition delAnim modAnim">
        <pc:chgData name="Anh Quân Nguyễn" userId="9f30bfcd2a770ba0" providerId="LiveId" clId="{32CCAC1F-98DE-40CC-89D7-593F338450F3}" dt="2023-08-10T17:25:03.038" v="6458" actId="207"/>
        <pc:sldMkLst>
          <pc:docMk/>
          <pc:sldMk cId="93921828" sldId="285"/>
        </pc:sldMkLst>
        <pc:spChg chg="mod">
          <ac:chgData name="Anh Quân Nguyễn" userId="9f30bfcd2a770ba0" providerId="LiveId" clId="{32CCAC1F-98DE-40CC-89D7-593F338450F3}" dt="2023-08-10T16:22:48.972" v="5982" actId="1076"/>
          <ac:spMkLst>
            <pc:docMk/>
            <pc:sldMk cId="93921828" sldId="285"/>
            <ac:spMk id="9" creationId="{00000000-0000-0000-0000-000000000000}"/>
          </ac:spMkLst>
        </pc:spChg>
        <pc:spChg chg="mod">
          <ac:chgData name="Anh Quân Nguyễn" userId="9f30bfcd2a770ba0" providerId="LiveId" clId="{32CCAC1F-98DE-40CC-89D7-593F338450F3}" dt="2023-08-10T16:19:51.453" v="5957" actId="20577"/>
          <ac:spMkLst>
            <pc:docMk/>
            <pc:sldMk cId="93921828" sldId="285"/>
            <ac:spMk id="12" creationId="{00000000-0000-0000-0000-000000000000}"/>
          </ac:spMkLst>
        </pc:spChg>
        <pc:spChg chg="add mod">
          <ac:chgData name="Anh Quân Nguyễn" userId="9f30bfcd2a770ba0" providerId="LiveId" clId="{32CCAC1F-98DE-40CC-89D7-593F338450F3}" dt="2023-08-10T17:25:03.038" v="6458" actId="207"/>
          <ac:spMkLst>
            <pc:docMk/>
            <pc:sldMk cId="93921828" sldId="285"/>
            <ac:spMk id="15" creationId="{99504C89-FD95-AD62-E28C-4BCA09EE6563}"/>
          </ac:spMkLst>
        </pc:spChg>
        <pc:spChg chg="add mod">
          <ac:chgData name="Anh Quân Nguyễn" userId="9f30bfcd2a770ba0" providerId="LiveId" clId="{32CCAC1F-98DE-40CC-89D7-593F338450F3}" dt="2023-08-10T17:25:03.038" v="6458" actId="207"/>
          <ac:spMkLst>
            <pc:docMk/>
            <pc:sldMk cId="93921828" sldId="285"/>
            <ac:spMk id="16" creationId="{32DE3269-AE99-9E97-899F-42076F3CA006}"/>
          </ac:spMkLst>
        </pc:spChg>
        <pc:spChg chg="add mod">
          <ac:chgData name="Anh Quân Nguyễn" userId="9f30bfcd2a770ba0" providerId="LiveId" clId="{32CCAC1F-98DE-40CC-89D7-593F338450F3}" dt="2023-08-10T17:25:03.038" v="6458" actId="207"/>
          <ac:spMkLst>
            <pc:docMk/>
            <pc:sldMk cId="93921828" sldId="285"/>
            <ac:spMk id="17" creationId="{A67F25B6-37B5-E893-63FE-A2EE487CF7EE}"/>
          </ac:spMkLst>
        </pc:spChg>
        <pc:spChg chg="add del mod">
          <ac:chgData name="Anh Quân Nguyễn" userId="9f30bfcd2a770ba0" providerId="LiveId" clId="{32CCAC1F-98DE-40CC-89D7-593F338450F3}" dt="2023-08-10T16:25:36.902" v="6047" actId="478"/>
          <ac:spMkLst>
            <pc:docMk/>
            <pc:sldMk cId="93921828" sldId="285"/>
            <ac:spMk id="18" creationId="{F79C5A9D-97D0-3301-E9DF-F6FA4FF7C470}"/>
          </ac:spMkLst>
        </pc:spChg>
        <pc:spChg chg="del">
          <ac:chgData name="Anh Quân Nguyễn" userId="9f30bfcd2a770ba0" providerId="LiveId" clId="{32CCAC1F-98DE-40CC-89D7-593F338450F3}" dt="2023-08-10T16:20:47.948" v="5963" actId="21"/>
          <ac:spMkLst>
            <pc:docMk/>
            <pc:sldMk cId="93921828" sldId="285"/>
            <ac:spMk id="19" creationId="{26AF9240-8E53-AFD7-F380-C68E79154972}"/>
          </ac:spMkLst>
        </pc:spChg>
        <pc:spChg chg="del mod">
          <ac:chgData name="Anh Quân Nguyễn" userId="9f30bfcd2a770ba0" providerId="LiveId" clId="{32CCAC1F-98DE-40CC-89D7-593F338450F3}" dt="2023-08-10T16:21:02.914" v="5968" actId="478"/>
          <ac:spMkLst>
            <pc:docMk/>
            <pc:sldMk cId="93921828" sldId="285"/>
            <ac:spMk id="20" creationId="{4E29AECD-EE84-120E-46D7-1A4035187B31}"/>
          </ac:spMkLst>
        </pc:spChg>
        <pc:spChg chg="del mod">
          <ac:chgData name="Anh Quân Nguyễn" userId="9f30bfcd2a770ba0" providerId="LiveId" clId="{32CCAC1F-98DE-40CC-89D7-593F338450F3}" dt="2023-08-10T16:22:16.480" v="5973" actId="478"/>
          <ac:spMkLst>
            <pc:docMk/>
            <pc:sldMk cId="93921828" sldId="285"/>
            <ac:spMk id="21" creationId="{1CB3F06F-9F6F-494A-F1BA-F8243F58C834}"/>
          </ac:spMkLst>
        </pc:spChg>
        <pc:spChg chg="add del mod">
          <ac:chgData name="Anh Quân Nguyễn" userId="9f30bfcd2a770ba0" providerId="LiveId" clId="{32CCAC1F-98DE-40CC-89D7-593F338450F3}" dt="2023-08-10T16:26:36.254" v="6051" actId="478"/>
          <ac:spMkLst>
            <pc:docMk/>
            <pc:sldMk cId="93921828" sldId="285"/>
            <ac:spMk id="25" creationId="{B14A0AD3-F573-26A0-B4FF-1065AEAA52CC}"/>
          </ac:spMkLst>
        </pc:spChg>
        <pc:spChg chg="add del">
          <ac:chgData name="Anh Quân Nguyễn" userId="9f30bfcd2a770ba0" providerId="LiveId" clId="{32CCAC1F-98DE-40CC-89D7-593F338450F3}" dt="2023-08-10T16:29:05.369" v="6098" actId="478"/>
          <ac:spMkLst>
            <pc:docMk/>
            <pc:sldMk cId="93921828" sldId="285"/>
            <ac:spMk id="26" creationId="{02A1450A-81CC-77AF-D52D-24232DEC9F6F}"/>
          </ac:spMkLst>
        </pc:spChg>
        <pc:spChg chg="add mod">
          <ac:chgData name="Anh Quân Nguyễn" userId="9f30bfcd2a770ba0" providerId="LiveId" clId="{32CCAC1F-98DE-40CC-89D7-593F338450F3}" dt="2023-08-10T16:29:49.278" v="6107" actId="255"/>
          <ac:spMkLst>
            <pc:docMk/>
            <pc:sldMk cId="93921828" sldId="285"/>
            <ac:spMk id="27" creationId="{5CEC36EF-C856-D46A-F19F-EBD02DCE00DC}"/>
          </ac:spMkLst>
        </pc:spChg>
        <pc:spChg chg="add mod">
          <ac:chgData name="Anh Quân Nguyễn" userId="9f30bfcd2a770ba0" providerId="LiveId" clId="{32CCAC1F-98DE-40CC-89D7-593F338450F3}" dt="2023-08-10T17:22:19.926" v="6434" actId="1076"/>
          <ac:spMkLst>
            <pc:docMk/>
            <pc:sldMk cId="93921828" sldId="285"/>
            <ac:spMk id="37" creationId="{8B3A03C9-E892-9C8A-A581-08FA675C4D7E}"/>
          </ac:spMkLst>
        </pc:spChg>
        <pc:picChg chg="add del mod">
          <ac:chgData name="Anh Quân Nguyễn" userId="9f30bfcd2a770ba0" providerId="LiveId" clId="{32CCAC1F-98DE-40CC-89D7-593F338450F3}" dt="2023-08-10T16:22:44.549" v="5980" actId="478"/>
          <ac:picMkLst>
            <pc:docMk/>
            <pc:sldMk cId="93921828" sldId="285"/>
            <ac:picMk id="14" creationId="{22270D41-457F-BE4A-AE65-26C9D5386950}"/>
          </ac:picMkLst>
        </pc:picChg>
        <pc:cxnChg chg="add mod">
          <ac:chgData name="Anh Quân Nguyễn" userId="9f30bfcd2a770ba0" providerId="LiveId" clId="{32CCAC1F-98DE-40CC-89D7-593F338450F3}" dt="2023-08-10T16:29:13.618" v="6100" actId="13822"/>
          <ac:cxnSpMkLst>
            <pc:docMk/>
            <pc:sldMk cId="93921828" sldId="285"/>
            <ac:cxnSpMk id="29" creationId="{55C3537A-4999-ECA2-C9A7-F8420CF8ECDB}"/>
          </ac:cxnSpMkLst>
        </pc:cxnChg>
        <pc:cxnChg chg="add mod">
          <ac:chgData name="Anh Quân Nguyễn" userId="9f30bfcd2a770ba0" providerId="LiveId" clId="{32CCAC1F-98DE-40CC-89D7-593F338450F3}" dt="2023-08-10T16:29:33.561" v="6106" actId="14100"/>
          <ac:cxnSpMkLst>
            <pc:docMk/>
            <pc:sldMk cId="93921828" sldId="285"/>
            <ac:cxnSpMk id="30" creationId="{C621E608-A4C0-2DC5-C0D2-ABF4F2346BA5}"/>
          </ac:cxnSpMkLst>
        </pc:cxnChg>
        <pc:cxnChg chg="add mod">
          <ac:chgData name="Anh Quân Nguyễn" userId="9f30bfcd2a770ba0" providerId="LiveId" clId="{32CCAC1F-98DE-40CC-89D7-593F338450F3}" dt="2023-08-10T16:29:26.045" v="6104" actId="14100"/>
          <ac:cxnSpMkLst>
            <pc:docMk/>
            <pc:sldMk cId="93921828" sldId="285"/>
            <ac:cxnSpMk id="31" creationId="{A0BA354D-1FC3-9DCB-7D95-2EDF8050A114}"/>
          </ac:cxnSpMkLst>
        </pc:cxnChg>
      </pc:sldChg>
      <pc:sldChg chg="add del">
        <pc:chgData name="Anh Quân Nguyễn" userId="9f30bfcd2a770ba0" providerId="LiveId" clId="{32CCAC1F-98DE-40CC-89D7-593F338450F3}" dt="2023-08-10T03:00:53.422" v="4375"/>
        <pc:sldMkLst>
          <pc:docMk/>
          <pc:sldMk cId="1670327989" sldId="285"/>
        </pc:sldMkLst>
      </pc:sldChg>
      <pc:sldChg chg="delSp modSp mod modTransition modAnim">
        <pc:chgData name="Anh Quân Nguyễn" userId="9f30bfcd2a770ba0" providerId="LiveId" clId="{32CCAC1F-98DE-40CC-89D7-593F338450F3}" dt="2023-08-10T17:57:48.134" v="6581" actId="113"/>
        <pc:sldMkLst>
          <pc:docMk/>
          <pc:sldMk cId="4250280864" sldId="286"/>
        </pc:sldMkLst>
        <pc:spChg chg="mod">
          <ac:chgData name="Anh Quân Nguyễn" userId="9f30bfcd2a770ba0" providerId="LiveId" clId="{32CCAC1F-98DE-40CC-89D7-593F338450F3}" dt="2023-08-10T16:32:46.634" v="6127" actId="20577"/>
          <ac:spMkLst>
            <pc:docMk/>
            <pc:sldMk cId="4250280864" sldId="286"/>
            <ac:spMk id="2" creationId="{00000000-0000-0000-0000-000000000000}"/>
          </ac:spMkLst>
        </pc:spChg>
        <pc:spChg chg="del">
          <ac:chgData name="Anh Quân Nguyễn" userId="9f30bfcd2a770ba0" providerId="LiveId" clId="{32CCAC1F-98DE-40CC-89D7-593F338450F3}" dt="2023-08-10T16:32:42.750" v="6125" actId="478"/>
          <ac:spMkLst>
            <pc:docMk/>
            <pc:sldMk cId="4250280864" sldId="286"/>
            <ac:spMk id="9" creationId="{00000000-0000-0000-0000-000000000000}"/>
          </ac:spMkLst>
        </pc:spChg>
        <pc:spChg chg="mod">
          <ac:chgData name="Anh Quân Nguyễn" userId="9f30bfcd2a770ba0" providerId="LiveId" clId="{32CCAC1F-98DE-40CC-89D7-593F338450F3}" dt="2023-08-10T16:32:52.762" v="6151" actId="20577"/>
          <ac:spMkLst>
            <pc:docMk/>
            <pc:sldMk cId="4250280864" sldId="286"/>
            <ac:spMk id="12" creationId="{00000000-0000-0000-0000-000000000000}"/>
          </ac:spMkLst>
        </pc:spChg>
        <pc:spChg chg="del">
          <ac:chgData name="Anh Quân Nguyễn" userId="9f30bfcd2a770ba0" providerId="LiveId" clId="{32CCAC1F-98DE-40CC-89D7-593F338450F3}" dt="2023-08-10T17:24:09.321" v="6447" actId="478"/>
          <ac:spMkLst>
            <pc:docMk/>
            <pc:sldMk cId="4250280864" sldId="286"/>
            <ac:spMk id="15" creationId="{99504C89-FD95-AD62-E28C-4BCA09EE6563}"/>
          </ac:spMkLst>
        </pc:spChg>
        <pc:spChg chg="del">
          <ac:chgData name="Anh Quân Nguyễn" userId="9f30bfcd2a770ba0" providerId="LiveId" clId="{32CCAC1F-98DE-40CC-89D7-593F338450F3}" dt="2023-08-10T17:24:14.123" v="6449" actId="478"/>
          <ac:spMkLst>
            <pc:docMk/>
            <pc:sldMk cId="4250280864" sldId="286"/>
            <ac:spMk id="16" creationId="{32DE3269-AE99-9E97-899F-42076F3CA006}"/>
          </ac:spMkLst>
        </pc:spChg>
        <pc:spChg chg="del">
          <ac:chgData name="Anh Quân Nguyễn" userId="9f30bfcd2a770ba0" providerId="LiveId" clId="{32CCAC1F-98DE-40CC-89D7-593F338450F3}" dt="2023-08-10T17:24:10.716" v="6448" actId="478"/>
          <ac:spMkLst>
            <pc:docMk/>
            <pc:sldMk cId="4250280864" sldId="286"/>
            <ac:spMk id="17" creationId="{A67F25B6-37B5-E893-63FE-A2EE487CF7EE}"/>
          </ac:spMkLst>
        </pc:spChg>
        <pc:spChg chg="mod">
          <ac:chgData name="Anh Quân Nguyễn" userId="9f30bfcd2a770ba0" providerId="LiveId" clId="{32CCAC1F-98DE-40CC-89D7-593F338450F3}" dt="2023-08-10T17:57:48.134" v="6581" actId="113"/>
          <ac:spMkLst>
            <pc:docMk/>
            <pc:sldMk cId="4250280864" sldId="286"/>
            <ac:spMk id="27" creationId="{5CEC36EF-C856-D46A-F19F-EBD02DCE00DC}"/>
          </ac:spMkLst>
        </pc:spChg>
        <pc:spChg chg="mod">
          <ac:chgData name="Anh Quân Nguyễn" userId="9f30bfcd2a770ba0" providerId="LiveId" clId="{32CCAC1F-98DE-40CC-89D7-593F338450F3}" dt="2023-08-10T17:27:11.113" v="6461" actId="688"/>
          <ac:spMkLst>
            <pc:docMk/>
            <pc:sldMk cId="4250280864" sldId="286"/>
            <ac:spMk id="37" creationId="{8B3A03C9-E892-9C8A-A581-08FA675C4D7E}"/>
          </ac:spMkLst>
        </pc:spChg>
        <pc:cxnChg chg="del mod">
          <ac:chgData name="Anh Quân Nguyễn" userId="9f30bfcd2a770ba0" providerId="LiveId" clId="{32CCAC1F-98DE-40CC-89D7-593F338450F3}" dt="2023-08-10T17:24:21.722" v="6451" actId="478"/>
          <ac:cxnSpMkLst>
            <pc:docMk/>
            <pc:sldMk cId="4250280864" sldId="286"/>
            <ac:cxnSpMk id="29" creationId="{55C3537A-4999-ECA2-C9A7-F8420CF8ECDB}"/>
          </ac:cxnSpMkLst>
        </pc:cxnChg>
        <pc:cxnChg chg="del">
          <ac:chgData name="Anh Quân Nguyễn" userId="9f30bfcd2a770ba0" providerId="LiveId" clId="{32CCAC1F-98DE-40CC-89D7-593F338450F3}" dt="2023-08-10T17:24:25.993" v="6453" actId="478"/>
          <ac:cxnSpMkLst>
            <pc:docMk/>
            <pc:sldMk cId="4250280864" sldId="286"/>
            <ac:cxnSpMk id="30" creationId="{C621E608-A4C0-2DC5-C0D2-ABF4F2346BA5}"/>
          </ac:cxnSpMkLst>
        </pc:cxnChg>
        <pc:cxnChg chg="del mod">
          <ac:chgData name="Anh Quân Nguyễn" userId="9f30bfcd2a770ba0" providerId="LiveId" clId="{32CCAC1F-98DE-40CC-89D7-593F338450F3}" dt="2023-08-10T17:24:19.268" v="6450" actId="478"/>
          <ac:cxnSpMkLst>
            <pc:docMk/>
            <pc:sldMk cId="4250280864" sldId="286"/>
            <ac:cxnSpMk id="31" creationId="{A0BA354D-1FC3-9DCB-7D95-2EDF8050A114}"/>
          </ac:cxnSpMkLst>
        </pc:cxnChg>
      </pc:sldChg>
      <pc:sldChg chg="addSp delSp modSp mod modTransition">
        <pc:chgData name="Anh Quân Nguyễn" userId="9f30bfcd2a770ba0" providerId="LiveId" clId="{32CCAC1F-98DE-40CC-89D7-593F338450F3}" dt="2023-08-10T17:25:29.857" v="6460"/>
        <pc:sldMkLst>
          <pc:docMk/>
          <pc:sldMk cId="1272577520" sldId="287"/>
        </pc:sldMkLst>
        <pc:spChg chg="del mod">
          <ac:chgData name="Anh Quân Nguyễn" userId="9f30bfcd2a770ba0" providerId="LiveId" clId="{32CCAC1F-98DE-40CC-89D7-593F338450F3}" dt="2023-08-10T16:56:39.275" v="6206" actId="478"/>
          <ac:spMkLst>
            <pc:docMk/>
            <pc:sldMk cId="1272577520" sldId="287"/>
            <ac:spMk id="3" creationId="{B1617EB2-907D-284E-FF39-3D0AD2A165A9}"/>
          </ac:spMkLst>
        </pc:spChg>
        <pc:spChg chg="del">
          <ac:chgData name="Anh Quân Nguyễn" userId="9f30bfcd2a770ba0" providerId="LiveId" clId="{32CCAC1F-98DE-40CC-89D7-593F338450F3}" dt="2023-08-10T16:52:17.143" v="6194" actId="21"/>
          <ac:spMkLst>
            <pc:docMk/>
            <pc:sldMk cId="1272577520" sldId="287"/>
            <ac:spMk id="4" creationId="{12150A94-9A84-5E6F-84A8-BC064C3E8F6D}"/>
          </ac:spMkLst>
        </pc:spChg>
        <pc:spChg chg="add mod">
          <ac:chgData name="Anh Quân Nguyễn" userId="9f30bfcd2a770ba0" providerId="LiveId" clId="{32CCAC1F-98DE-40CC-89D7-593F338450F3}" dt="2023-08-10T16:59:20.948" v="6236" actId="14100"/>
          <ac:spMkLst>
            <pc:docMk/>
            <pc:sldMk cId="1272577520" sldId="287"/>
            <ac:spMk id="9" creationId="{4345976B-9950-AEE5-3CB4-B4ED7F3AAC50}"/>
          </ac:spMkLst>
        </pc:spChg>
        <pc:spChg chg="add mod">
          <ac:chgData name="Anh Quân Nguyễn" userId="9f30bfcd2a770ba0" providerId="LiveId" clId="{32CCAC1F-98DE-40CC-89D7-593F338450F3}" dt="2023-08-10T16:59:02.975" v="6231" actId="255"/>
          <ac:spMkLst>
            <pc:docMk/>
            <pc:sldMk cId="1272577520" sldId="287"/>
            <ac:spMk id="11" creationId="{590F799A-B493-4ABA-7DB0-8C372DF0A131}"/>
          </ac:spMkLst>
        </pc:spChg>
        <pc:spChg chg="mod">
          <ac:chgData name="Anh Quân Nguyễn" userId="9f30bfcd2a770ba0" providerId="LiveId" clId="{32CCAC1F-98DE-40CC-89D7-593F338450F3}" dt="2023-08-10T16:59:15.194" v="6234" actId="1076"/>
          <ac:spMkLst>
            <pc:docMk/>
            <pc:sldMk cId="1272577520" sldId="287"/>
            <ac:spMk id="12" creationId="{00000000-0000-0000-0000-000000000000}"/>
          </ac:spMkLst>
        </pc:spChg>
        <pc:picChg chg="add mod">
          <ac:chgData name="Anh Quân Nguyễn" userId="9f30bfcd2a770ba0" providerId="LiveId" clId="{32CCAC1F-98DE-40CC-89D7-593F338450F3}" dt="2023-08-10T16:58:40.989" v="6228" actId="14100"/>
          <ac:picMkLst>
            <pc:docMk/>
            <pc:sldMk cId="1272577520" sldId="287"/>
            <ac:picMk id="10" creationId="{02E30FA2-9164-7473-3F18-271EACF06E15}"/>
          </ac:picMkLst>
        </pc:picChg>
      </pc:sldChg>
      <pc:sldChg chg="addSp modSp new mod modTransition">
        <pc:chgData name="Anh Quân Nguyễn" userId="9f30bfcd2a770ba0" providerId="LiveId" clId="{32CCAC1F-98DE-40CC-89D7-593F338450F3}" dt="2023-08-10T17:25:24.431" v="6459"/>
        <pc:sldMkLst>
          <pc:docMk/>
          <pc:sldMk cId="416728600" sldId="288"/>
        </pc:sldMkLst>
        <pc:picChg chg="add mod">
          <ac:chgData name="Anh Quân Nguyễn" userId="9f30bfcd2a770ba0" providerId="LiveId" clId="{32CCAC1F-98DE-40CC-89D7-593F338450F3}" dt="2023-08-10T17:16:46.519" v="6382" actId="1076"/>
          <ac:picMkLst>
            <pc:docMk/>
            <pc:sldMk cId="416728600" sldId="288"/>
            <ac:picMk id="3" creationId="{1A4EB681-52CD-2401-46F9-7720E1099490}"/>
          </ac:picMkLst>
        </pc:picChg>
        <pc:picChg chg="add mod">
          <ac:chgData name="Anh Quân Nguyễn" userId="9f30bfcd2a770ba0" providerId="LiveId" clId="{32CCAC1F-98DE-40CC-89D7-593F338450F3}" dt="2023-08-10T17:17:02.448" v="6388" actId="14100"/>
          <ac:picMkLst>
            <pc:docMk/>
            <pc:sldMk cId="416728600" sldId="288"/>
            <ac:picMk id="5" creationId="{354F91A5-D690-BF6D-3E61-1C3D45120671}"/>
          </ac:picMkLst>
        </pc:picChg>
      </pc:sldChg>
      <pc:sldChg chg="addSp delSp modSp new mod ord modTransition">
        <pc:chgData name="Anh Quân Nguyễn" userId="9f30bfcd2a770ba0" providerId="LiveId" clId="{32CCAC1F-98DE-40CC-89D7-593F338450F3}" dt="2023-08-10T17:33:21.817" v="6487"/>
        <pc:sldMkLst>
          <pc:docMk/>
          <pc:sldMk cId="853863940" sldId="289"/>
        </pc:sldMkLst>
        <pc:spChg chg="del">
          <ac:chgData name="Anh Quân Nguyễn" userId="9f30bfcd2a770ba0" providerId="LiveId" clId="{32CCAC1F-98DE-40CC-89D7-593F338450F3}" dt="2023-08-10T17:31:21.414" v="6470" actId="478"/>
          <ac:spMkLst>
            <pc:docMk/>
            <pc:sldMk cId="853863940" sldId="289"/>
            <ac:spMk id="2" creationId="{79144CB3-06C6-EC8D-DA05-53B02B448450}"/>
          </ac:spMkLst>
        </pc:spChg>
        <pc:spChg chg="mod">
          <ac:chgData name="Anh Quân Nguyễn" userId="9f30bfcd2a770ba0" providerId="LiveId" clId="{32CCAC1F-98DE-40CC-89D7-593F338450F3}" dt="2023-08-10T17:32:57.780" v="6484" actId="114"/>
          <ac:spMkLst>
            <pc:docMk/>
            <pc:sldMk cId="853863940" sldId="289"/>
            <ac:spMk id="3" creationId="{D987DA92-3E46-B70F-B7DB-BD2274884003}"/>
          </ac:spMkLst>
        </pc:spChg>
        <pc:picChg chg="add mod">
          <ac:chgData name="Anh Quân Nguyễn" userId="9f30bfcd2a770ba0" providerId="LiveId" clId="{32CCAC1F-98DE-40CC-89D7-593F338450F3}" dt="2023-08-10T17:32:20.753" v="6481" actId="14100"/>
          <ac:picMkLst>
            <pc:docMk/>
            <pc:sldMk cId="853863940" sldId="289"/>
            <ac:picMk id="2050" creationId="{7E3ED6F2-891D-5EFB-D335-3BD789FC76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9B087-5CD2-45E5-BC96-F2552C97773A}"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107B2-842C-4AF7-92D9-DE5EBF1651B0}" type="slidenum">
              <a:rPr lang="en-US" smtClean="0"/>
              <a:t>‹#›</a:t>
            </a:fld>
            <a:endParaRPr lang="en-US"/>
          </a:p>
        </p:txBody>
      </p:sp>
    </p:spTree>
    <p:extLst>
      <p:ext uri="{BB962C8B-B14F-4D97-AF65-F5344CB8AC3E}">
        <p14:creationId xmlns:p14="http://schemas.microsoft.com/office/powerpoint/2010/main" val="1158952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107B2-842C-4AF7-92D9-DE5EBF1651B0}" type="slidenum">
              <a:rPr lang="en-US" smtClean="0"/>
              <a:t>2</a:t>
            </a:fld>
            <a:endParaRPr lang="en-US"/>
          </a:p>
        </p:txBody>
      </p:sp>
    </p:spTree>
    <p:extLst>
      <p:ext uri="{BB962C8B-B14F-4D97-AF65-F5344CB8AC3E}">
        <p14:creationId xmlns:p14="http://schemas.microsoft.com/office/powerpoint/2010/main" val="2277752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jpe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19.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4.png"/><Relationship Id="rId1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17.jpe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19.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4.png"/><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4.wdp"/><Relationship Id="rId3" Type="http://schemas.openxmlformats.org/officeDocument/2006/relationships/image" Target="../media/image3.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6.jpe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rk Red Color, Codes and Facts – HTML Color Codes">
            <a:extLst>
              <a:ext uri="{FF2B5EF4-FFF2-40B4-BE49-F238E27FC236}">
                <a16:creationId xmlns:a16="http://schemas.microsoft.com/office/drawing/2014/main" id="{5B3F304D-472A-96F0-FE99-72D0D99A1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72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18" name="Group 9">
            <a:extLst>
              <a:ext uri="{FF2B5EF4-FFF2-40B4-BE49-F238E27FC236}">
                <a16:creationId xmlns:a16="http://schemas.microsoft.com/office/drawing/2014/main" id="{CD5C44AE-2E8D-E74B-7369-4945E5A7F194}"/>
              </a:ext>
            </a:extLst>
          </p:cNvPr>
          <p:cNvGrpSpPr>
            <a:grpSpLocks noChangeAspect="1"/>
          </p:cNvGrpSpPr>
          <p:nvPr/>
        </p:nvGrpSpPr>
        <p:grpSpPr>
          <a:xfrm rot="-4741817">
            <a:off x="12560233" y="481836"/>
            <a:ext cx="4921956" cy="7315995"/>
            <a:chOff x="0" y="0"/>
            <a:chExt cx="3175000" cy="4719320"/>
          </a:xfrm>
        </p:grpSpPr>
        <p:sp>
          <p:nvSpPr>
            <p:cNvPr id="19" name="Freeform 10">
              <a:extLst>
                <a:ext uri="{FF2B5EF4-FFF2-40B4-BE49-F238E27FC236}">
                  <a16:creationId xmlns:a16="http://schemas.microsoft.com/office/drawing/2014/main" id="{AC4FDA6A-7D27-20AE-679B-6F0703083F64}"/>
                </a:ext>
              </a:extLst>
            </p:cNvPr>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20" name="Freeform 11">
              <a:extLst>
                <a:ext uri="{FF2B5EF4-FFF2-40B4-BE49-F238E27FC236}">
                  <a16:creationId xmlns:a16="http://schemas.microsoft.com/office/drawing/2014/main" id="{89CAE4A9-89E2-0DFE-C252-31F49DB48C07}"/>
                </a:ext>
              </a:extLst>
            </p:cNvPr>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0" name="Group 6">
            <a:extLst>
              <a:ext uri="{FF2B5EF4-FFF2-40B4-BE49-F238E27FC236}">
                <a16:creationId xmlns:a16="http://schemas.microsoft.com/office/drawing/2014/main" id="{C19B8286-B5FA-230F-EDBF-8C60F1B925BA}"/>
              </a:ext>
            </a:extLst>
          </p:cNvPr>
          <p:cNvGrpSpPr>
            <a:grpSpLocks noChangeAspect="1"/>
          </p:cNvGrpSpPr>
          <p:nvPr/>
        </p:nvGrpSpPr>
        <p:grpSpPr>
          <a:xfrm rot="9691701">
            <a:off x="8201389" y="-1357974"/>
            <a:ext cx="12070546" cy="8359971"/>
            <a:chOff x="0" y="0"/>
            <a:chExt cx="3429000" cy="2374900"/>
          </a:xfrm>
        </p:grpSpPr>
        <p:sp>
          <p:nvSpPr>
            <p:cNvPr id="11" name="Freeform 7">
              <a:extLst>
                <a:ext uri="{FF2B5EF4-FFF2-40B4-BE49-F238E27FC236}">
                  <a16:creationId xmlns:a16="http://schemas.microsoft.com/office/drawing/2014/main" id="{0E556A16-DB32-88A4-2F05-62A7C57C12C6}"/>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sp>
        <p:sp>
          <p:nvSpPr>
            <p:cNvPr id="16" name="Freeform 8">
              <a:extLst>
                <a:ext uri="{FF2B5EF4-FFF2-40B4-BE49-F238E27FC236}">
                  <a16:creationId xmlns:a16="http://schemas.microsoft.com/office/drawing/2014/main" id="{FB1CB499-B946-7390-9558-8A5861892713}"/>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id="7" name="Group 3">
            <a:extLst>
              <a:ext uri="{FF2B5EF4-FFF2-40B4-BE49-F238E27FC236}">
                <a16:creationId xmlns:a16="http://schemas.microsoft.com/office/drawing/2014/main" id="{783B3A06-B7C6-DA61-CC61-27D03FC779F8}"/>
              </a:ext>
            </a:extLst>
          </p:cNvPr>
          <p:cNvGrpSpPr>
            <a:grpSpLocks noChangeAspect="1"/>
          </p:cNvGrpSpPr>
          <p:nvPr/>
        </p:nvGrpSpPr>
        <p:grpSpPr>
          <a:xfrm rot="9691701">
            <a:off x="-1983934" y="2886816"/>
            <a:ext cx="12070546" cy="8359971"/>
            <a:chOff x="0" y="0"/>
            <a:chExt cx="3429000" cy="2374900"/>
          </a:xfrm>
        </p:grpSpPr>
        <p:sp>
          <p:nvSpPr>
            <p:cNvPr id="8" name="Freeform 4">
              <a:extLst>
                <a:ext uri="{FF2B5EF4-FFF2-40B4-BE49-F238E27FC236}">
                  <a16:creationId xmlns:a16="http://schemas.microsoft.com/office/drawing/2014/main" id="{072E3E69-1CCF-93B3-C2D2-A07FEBE53EBC}"/>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sp>
        <p:sp>
          <p:nvSpPr>
            <p:cNvPr id="9" name="Freeform 5">
              <a:extLst>
                <a:ext uri="{FF2B5EF4-FFF2-40B4-BE49-F238E27FC236}">
                  <a16:creationId xmlns:a16="http://schemas.microsoft.com/office/drawing/2014/main" id="{C1A2CAF5-42B4-642E-2FF6-867F6E1AC358}"/>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12" name="Freeform 12"/>
          <p:cNvSpPr/>
          <p:nvPr/>
        </p:nvSpPr>
        <p:spPr>
          <a:xfrm>
            <a:off x="304801" y="-430040"/>
            <a:ext cx="16764000" cy="10675817"/>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7"/>
            <a:stretch>
              <a:fillRect/>
            </a:stretch>
          </a:blipFill>
        </p:spPr>
        <p:txBody>
          <a:bodyPr/>
          <a:lstStyle/>
          <a:p>
            <a:endParaRPr lang="en-US" dirty="0"/>
          </a:p>
        </p:txBody>
      </p:sp>
      <p:sp>
        <p:nvSpPr>
          <p:cNvPr id="13" name="TextBox 13"/>
          <p:cNvSpPr txBox="1"/>
          <p:nvPr/>
        </p:nvSpPr>
        <p:spPr>
          <a:xfrm>
            <a:off x="4115680" y="842176"/>
            <a:ext cx="12298121" cy="1348061"/>
          </a:xfrm>
          <a:prstGeom prst="rect">
            <a:avLst/>
          </a:prstGeom>
        </p:spPr>
        <p:txBody>
          <a:bodyPr wrap="square" lIns="0" tIns="0" rIns="0" bIns="0" rtlCol="0" anchor="t">
            <a:spAutoFit/>
          </a:bodyPr>
          <a:lstStyle/>
          <a:p>
            <a:pPr marL="0" lvl="0" indent="0" algn="ctr">
              <a:lnSpc>
                <a:spcPts val="11186"/>
              </a:lnSpc>
            </a:pPr>
            <a:r>
              <a:rPr lang="en-US" sz="8000" b="1" spc="237" dirty="0">
                <a:solidFill>
                  <a:srgbClr val="605048"/>
                </a:solidFill>
              </a:rPr>
              <a:t>II. </a:t>
            </a:r>
            <a:r>
              <a:rPr lang="en-US" sz="8000" b="1" spc="237" dirty="0" err="1">
                <a:solidFill>
                  <a:srgbClr val="605048"/>
                </a:solidFill>
              </a:rPr>
              <a:t>Khám</a:t>
            </a:r>
            <a:r>
              <a:rPr lang="en-US" sz="8000" b="1" spc="237" dirty="0">
                <a:solidFill>
                  <a:srgbClr val="605048"/>
                </a:solidFill>
              </a:rPr>
              <a:t> </a:t>
            </a:r>
            <a:r>
              <a:rPr lang="en-US" sz="8000" b="1" spc="237" dirty="0" err="1">
                <a:solidFill>
                  <a:srgbClr val="605048"/>
                </a:solidFill>
              </a:rPr>
              <a:t>phá</a:t>
            </a:r>
            <a:r>
              <a:rPr lang="en-US" sz="8000" b="1" spc="237" dirty="0">
                <a:solidFill>
                  <a:srgbClr val="605048"/>
                </a:solidFill>
              </a:rPr>
              <a:t> </a:t>
            </a:r>
            <a:r>
              <a:rPr lang="en-US" sz="8000" b="1" spc="237" dirty="0" err="1">
                <a:solidFill>
                  <a:srgbClr val="605048"/>
                </a:solidFill>
              </a:rPr>
              <a:t>văn</a:t>
            </a:r>
            <a:r>
              <a:rPr lang="en-US" sz="8000" b="1" spc="237" dirty="0">
                <a:solidFill>
                  <a:srgbClr val="605048"/>
                </a:solidFill>
              </a:rPr>
              <a:t> </a:t>
            </a:r>
            <a:r>
              <a:rPr lang="en-US" sz="8000" b="1" spc="237" dirty="0" err="1">
                <a:solidFill>
                  <a:srgbClr val="605048"/>
                </a:solidFill>
              </a:rPr>
              <a:t>bản</a:t>
            </a:r>
            <a:endParaRPr lang="en-US" sz="8000" b="1" spc="237" dirty="0">
              <a:solidFill>
                <a:srgbClr val="605048"/>
              </a:solidFill>
            </a:endParaRPr>
          </a:p>
        </p:txBody>
      </p:sp>
      <p:sp>
        <p:nvSpPr>
          <p:cNvPr id="14" name="TextBox 14"/>
          <p:cNvSpPr txBox="1"/>
          <p:nvPr/>
        </p:nvSpPr>
        <p:spPr>
          <a:xfrm>
            <a:off x="1219200" y="3090286"/>
            <a:ext cx="15468600" cy="2602892"/>
          </a:xfrm>
          <a:prstGeom prst="rect">
            <a:avLst/>
          </a:prstGeom>
        </p:spPr>
        <p:txBody>
          <a:bodyPr wrap="square" lIns="0" tIns="0" rIns="0" bIns="0" rtlCol="0" anchor="t">
            <a:spAutoFit/>
          </a:bodyPr>
          <a:lstStyle/>
          <a:p>
            <a:pPr marR="0">
              <a:lnSpc>
                <a:spcPct val="107000"/>
              </a:lnSpc>
              <a:spcBef>
                <a:spcPts val="0"/>
              </a:spcBef>
              <a:spcAft>
                <a:spcPts val="0"/>
              </a:spcAft>
            </a:pPr>
            <a:r>
              <a:rPr lang="en-US" sz="5400" b="1" dirty="0">
                <a:effectLst/>
                <a:latin typeface="+mj-lt"/>
                <a:ea typeface="Times New Roman" panose="02020603050405020304" pitchFamily="18" charset="0"/>
                <a:cs typeface="Arial" panose="020B0604020202020204" pitchFamily="34" charset="0"/>
              </a:rPr>
              <a:t> 1. </a:t>
            </a:r>
            <a:r>
              <a:rPr lang="en-US" sz="5400" b="1" u="sng" dirty="0" err="1">
                <a:effectLst/>
                <a:latin typeface="+mj-lt"/>
                <a:ea typeface="Times New Roman" panose="02020603050405020304" pitchFamily="18" charset="0"/>
                <a:cs typeface="Arial" panose="020B0604020202020204" pitchFamily="34" charset="0"/>
              </a:rPr>
              <a:t>Cấu</a:t>
            </a:r>
            <a:r>
              <a:rPr lang="en-US" sz="5400" b="1" u="sng" dirty="0">
                <a:effectLst/>
                <a:latin typeface="+mj-lt"/>
                <a:ea typeface="Times New Roman" panose="02020603050405020304" pitchFamily="18" charset="0"/>
                <a:cs typeface="Arial" panose="020B0604020202020204" pitchFamily="34" charset="0"/>
              </a:rPr>
              <a:t> </a:t>
            </a:r>
            <a:r>
              <a:rPr lang="en-US" sz="5400" b="1" u="sng" dirty="0" err="1">
                <a:effectLst/>
                <a:latin typeface="+mj-lt"/>
                <a:ea typeface="Times New Roman" panose="02020603050405020304" pitchFamily="18" charset="0"/>
                <a:cs typeface="Arial" panose="020B0604020202020204" pitchFamily="34" charset="0"/>
              </a:rPr>
              <a:t>trúc</a:t>
            </a:r>
            <a:r>
              <a:rPr lang="en-US" sz="5400" b="1" u="sng" dirty="0">
                <a:effectLst/>
                <a:latin typeface="+mj-lt"/>
                <a:ea typeface="Times New Roman" panose="02020603050405020304" pitchFamily="18" charset="0"/>
                <a:cs typeface="Arial" panose="020B0604020202020204" pitchFamily="34" charset="0"/>
              </a:rPr>
              <a:t> </a:t>
            </a:r>
            <a:r>
              <a:rPr lang="en-US" sz="5400" b="1" u="sng" dirty="0" err="1">
                <a:effectLst/>
                <a:latin typeface="+mj-lt"/>
                <a:ea typeface="Times New Roman" panose="02020603050405020304" pitchFamily="18" charset="0"/>
                <a:cs typeface="Arial" panose="020B0604020202020204" pitchFamily="34" charset="0"/>
              </a:rPr>
              <a:t>văn</a:t>
            </a:r>
            <a:r>
              <a:rPr lang="en-US" sz="5400" b="1" u="sng" dirty="0">
                <a:effectLst/>
                <a:latin typeface="+mj-lt"/>
                <a:ea typeface="Times New Roman" panose="02020603050405020304" pitchFamily="18" charset="0"/>
                <a:cs typeface="Arial" panose="020B0604020202020204" pitchFamily="34" charset="0"/>
              </a:rPr>
              <a:t> </a:t>
            </a:r>
            <a:r>
              <a:rPr lang="en-US" sz="5400" b="1" u="sng" dirty="0" err="1">
                <a:effectLst/>
                <a:latin typeface="+mj-lt"/>
                <a:ea typeface="Times New Roman" panose="02020603050405020304" pitchFamily="18" charset="0"/>
                <a:cs typeface="Arial" panose="020B0604020202020204" pitchFamily="34" charset="0"/>
              </a:rPr>
              <a:t>bản</a:t>
            </a:r>
            <a:r>
              <a:rPr lang="en-US" sz="5400" b="1" u="sng" dirty="0">
                <a:effectLst/>
                <a:latin typeface="+mj-lt"/>
                <a:ea typeface="Times New Roman" panose="02020603050405020304" pitchFamily="18" charset="0"/>
                <a:cs typeface="Arial" panose="020B0604020202020204" pitchFamily="34" charset="0"/>
              </a:rPr>
              <a:t> </a:t>
            </a:r>
            <a:r>
              <a:rPr lang="en-US" sz="5400" b="1" u="sng" dirty="0" err="1">
                <a:effectLst/>
                <a:latin typeface="+mj-lt"/>
                <a:ea typeface="Times New Roman" panose="02020603050405020304" pitchFamily="18" charset="0"/>
                <a:cs typeface="Arial" panose="020B0604020202020204" pitchFamily="34" charset="0"/>
              </a:rPr>
              <a:t>và</a:t>
            </a:r>
            <a:r>
              <a:rPr lang="en-US" sz="5400" b="1" u="sng" dirty="0">
                <a:effectLst/>
                <a:latin typeface="+mj-lt"/>
                <a:ea typeface="Times New Roman" panose="02020603050405020304" pitchFamily="18" charset="0"/>
                <a:cs typeface="Arial" panose="020B0604020202020204" pitchFamily="34" charset="0"/>
              </a:rPr>
              <a:t> </a:t>
            </a:r>
            <a:r>
              <a:rPr lang="en-US" sz="5400" b="1" u="sng" dirty="0" err="1">
                <a:effectLst/>
                <a:latin typeface="+mj-lt"/>
                <a:ea typeface="Times New Roman" panose="02020603050405020304" pitchFamily="18" charset="0"/>
                <a:cs typeface="Arial" panose="020B0604020202020204" pitchFamily="34" charset="0"/>
              </a:rPr>
              <a:t>các</a:t>
            </a:r>
            <a:r>
              <a:rPr lang="en-US" sz="5400" b="1" u="sng" dirty="0">
                <a:effectLst/>
                <a:latin typeface="+mj-lt"/>
                <a:ea typeface="Times New Roman" panose="02020603050405020304" pitchFamily="18" charset="0"/>
                <a:cs typeface="Arial" panose="020B0604020202020204" pitchFamily="34" charset="0"/>
              </a:rPr>
              <a:t> </a:t>
            </a:r>
            <a:r>
              <a:rPr lang="en-US" sz="5400" b="1" u="sng" dirty="0" err="1">
                <a:effectLst/>
                <a:latin typeface="+mj-lt"/>
                <a:ea typeface="Times New Roman" panose="02020603050405020304" pitchFamily="18" charset="0"/>
                <a:cs typeface="Arial" panose="020B0604020202020204" pitchFamily="34" charset="0"/>
              </a:rPr>
              <a:t>yếu</a:t>
            </a:r>
            <a:r>
              <a:rPr lang="en-US" sz="5400" b="1" u="sng" dirty="0">
                <a:effectLst/>
                <a:latin typeface="+mj-lt"/>
                <a:ea typeface="Times New Roman" panose="02020603050405020304" pitchFamily="18" charset="0"/>
                <a:cs typeface="Arial" panose="020B0604020202020204" pitchFamily="34" charset="0"/>
              </a:rPr>
              <a:t> </a:t>
            </a:r>
            <a:r>
              <a:rPr lang="en-US" sz="5400" b="1" u="sng" dirty="0" err="1">
                <a:effectLst/>
                <a:latin typeface="+mj-lt"/>
                <a:ea typeface="Times New Roman" panose="02020603050405020304" pitchFamily="18" charset="0"/>
                <a:cs typeface="Arial" panose="020B0604020202020204" pitchFamily="34" charset="0"/>
              </a:rPr>
              <a:t>tố</a:t>
            </a:r>
            <a:r>
              <a:rPr lang="en-US" sz="5400" b="1" u="sng" dirty="0">
                <a:effectLst/>
                <a:latin typeface="+mj-lt"/>
                <a:ea typeface="Times New Roman" panose="02020603050405020304" pitchFamily="18" charset="0"/>
                <a:cs typeface="Arial" panose="020B0604020202020204" pitchFamily="34" charset="0"/>
              </a:rPr>
              <a:t> </a:t>
            </a:r>
            <a:r>
              <a:rPr lang="en-US" sz="5400" b="1" u="sng" dirty="0" err="1">
                <a:effectLst/>
                <a:latin typeface="+mj-lt"/>
                <a:ea typeface="Times New Roman" panose="02020603050405020304" pitchFamily="18" charset="0"/>
                <a:cs typeface="Arial" panose="020B0604020202020204" pitchFamily="34" charset="0"/>
              </a:rPr>
              <a:t>bổ</a:t>
            </a:r>
            <a:r>
              <a:rPr lang="en-US" sz="5400" b="1" u="sng" dirty="0">
                <a:effectLst/>
                <a:latin typeface="+mj-lt"/>
                <a:ea typeface="Times New Roman" panose="02020603050405020304" pitchFamily="18" charset="0"/>
                <a:cs typeface="Arial" panose="020B0604020202020204" pitchFamily="34" charset="0"/>
              </a:rPr>
              <a:t> </a:t>
            </a:r>
            <a:r>
              <a:rPr lang="en-US" sz="5400" b="1" u="sng" dirty="0" err="1">
                <a:effectLst/>
                <a:latin typeface="+mj-lt"/>
                <a:ea typeface="Times New Roman" panose="02020603050405020304" pitchFamily="18" charset="0"/>
                <a:cs typeface="Arial" panose="020B0604020202020204" pitchFamily="34" charset="0"/>
              </a:rPr>
              <a:t>trợ</a:t>
            </a:r>
            <a:r>
              <a:rPr lang="en-US" sz="5400" b="1" dirty="0">
                <a:effectLst/>
                <a:latin typeface="+mj-lt"/>
                <a:ea typeface="Times New Roman" panose="02020603050405020304" pitchFamily="18" charset="0"/>
                <a:cs typeface="Arial" panose="020B0604020202020204" pitchFamily="34" charset="0"/>
              </a:rPr>
              <a:t>.</a:t>
            </a:r>
          </a:p>
          <a:p>
            <a:pPr marR="0">
              <a:lnSpc>
                <a:spcPct val="107000"/>
              </a:lnSpc>
              <a:spcBef>
                <a:spcPts val="0"/>
              </a:spcBef>
              <a:spcAft>
                <a:spcPts val="0"/>
              </a:spcAft>
            </a:pPr>
            <a:endParaRPr lang="en-US" sz="5400" b="1" dirty="0">
              <a:latin typeface="+mj-lt"/>
              <a:ea typeface="Calibri" panose="020F0502020204030204" pitchFamily="34" charset="0"/>
              <a:cs typeface="Arial" panose="020B0604020202020204" pitchFamily="34" charset="0"/>
            </a:endParaRPr>
          </a:p>
          <a:p>
            <a:pPr marR="0">
              <a:lnSpc>
                <a:spcPct val="107000"/>
              </a:lnSpc>
              <a:spcBef>
                <a:spcPts val="0"/>
              </a:spcBef>
              <a:spcAft>
                <a:spcPts val="0"/>
              </a:spcAft>
            </a:pPr>
            <a:r>
              <a:rPr lang="en-US" sz="5400" b="1" dirty="0">
                <a:effectLst/>
                <a:latin typeface="+mj-lt"/>
                <a:ea typeface="Calibri" panose="020F0502020204030204" pitchFamily="34" charset="0"/>
                <a:cs typeface="Arial" panose="020B0604020202020204" pitchFamily="34" charset="0"/>
              </a:rPr>
              <a:t>    - </a:t>
            </a:r>
            <a:r>
              <a:rPr lang="en-US" sz="5400" b="1" dirty="0" err="1">
                <a:effectLst/>
                <a:latin typeface="+mj-lt"/>
                <a:ea typeface="Calibri" panose="020F0502020204030204" pitchFamily="34" charset="0"/>
                <a:cs typeface="Arial" panose="020B0604020202020204" pitchFamily="34" charset="0"/>
              </a:rPr>
              <a:t>Luận</a:t>
            </a:r>
            <a:r>
              <a:rPr lang="en-US" sz="5400" b="1" dirty="0">
                <a:effectLst/>
                <a:latin typeface="+mj-lt"/>
                <a:ea typeface="Calibri" panose="020F0502020204030204" pitchFamily="34" charset="0"/>
                <a:cs typeface="Arial" panose="020B0604020202020204" pitchFamily="34" charset="0"/>
              </a:rPr>
              <a:t> </a:t>
            </a:r>
            <a:r>
              <a:rPr lang="en-US" sz="5400" b="1" dirty="0" err="1">
                <a:effectLst/>
                <a:latin typeface="+mj-lt"/>
                <a:ea typeface="Calibri" panose="020F0502020204030204" pitchFamily="34" charset="0"/>
                <a:cs typeface="Arial" panose="020B0604020202020204" pitchFamily="34" charset="0"/>
              </a:rPr>
              <a:t>đề</a:t>
            </a:r>
            <a:r>
              <a:rPr lang="en-US" sz="5400" b="1" dirty="0">
                <a:effectLst/>
                <a:latin typeface="+mj-lt"/>
                <a:ea typeface="Calibri" panose="020F0502020204030204" pitchFamily="34" charset="0"/>
                <a:cs typeface="Arial" panose="020B0604020202020204" pitchFamily="34" charset="0"/>
              </a:rPr>
              <a:t> </a:t>
            </a:r>
          </a:p>
        </p:txBody>
      </p:sp>
      <p:sp>
        <p:nvSpPr>
          <p:cNvPr id="15" name="TextBox 15"/>
          <p:cNvSpPr txBox="1"/>
          <p:nvPr/>
        </p:nvSpPr>
        <p:spPr>
          <a:xfrm>
            <a:off x="5306195" y="2344269"/>
            <a:ext cx="4408903" cy="477012"/>
          </a:xfrm>
          <a:prstGeom prst="rect">
            <a:avLst/>
          </a:prstGeom>
        </p:spPr>
        <p:txBody>
          <a:bodyPr lIns="0" tIns="0" rIns="0" bIns="0" rtlCol="0" anchor="t">
            <a:spAutoFit/>
          </a:bodyPr>
          <a:lstStyle/>
          <a:p>
            <a:pPr marL="0" lvl="0" indent="0">
              <a:lnSpc>
                <a:spcPts val="3728"/>
              </a:lnSpc>
            </a:pPr>
            <a:r>
              <a:rPr lang="en-US" sz="3299" b="1" u="sng" spc="79" dirty="0">
                <a:solidFill>
                  <a:srgbClr val="605048"/>
                </a:solidFill>
                <a:latin typeface="Carelia Bold"/>
              </a:rPr>
              <a:t> </a:t>
            </a:r>
          </a:p>
        </p:txBody>
      </p:sp>
      <p:sp>
        <p:nvSpPr>
          <p:cNvPr id="17" name="Freeform 17"/>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8"/>
            <a:stretch>
              <a:fillRect/>
            </a:stretch>
          </a:blipFill>
        </p:spPr>
      </p:sp>
      <p:grpSp>
        <p:nvGrpSpPr>
          <p:cNvPr id="3" name="Group 20">
            <a:extLst>
              <a:ext uri="{FF2B5EF4-FFF2-40B4-BE49-F238E27FC236}">
                <a16:creationId xmlns:a16="http://schemas.microsoft.com/office/drawing/2014/main" id="{23E941BA-4C68-DB73-800B-9EE7DEE4D74D}"/>
              </a:ext>
            </a:extLst>
          </p:cNvPr>
          <p:cNvGrpSpPr>
            <a:grpSpLocks noChangeAspect="1"/>
          </p:cNvGrpSpPr>
          <p:nvPr/>
        </p:nvGrpSpPr>
        <p:grpSpPr>
          <a:xfrm rot="6201465">
            <a:off x="-2888088" y="4509335"/>
            <a:ext cx="4921956" cy="7315995"/>
            <a:chOff x="0" y="0"/>
            <a:chExt cx="3175000" cy="4719320"/>
          </a:xfrm>
        </p:grpSpPr>
        <p:sp>
          <p:nvSpPr>
            <p:cNvPr id="4" name="Freeform 21">
              <a:extLst>
                <a:ext uri="{FF2B5EF4-FFF2-40B4-BE49-F238E27FC236}">
                  <a16:creationId xmlns:a16="http://schemas.microsoft.com/office/drawing/2014/main" id="{117EFC7E-3974-C788-F32F-84937856E5DB}"/>
                </a:ext>
              </a:extLst>
            </p:cNvPr>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22">
              <a:extLst>
                <a:ext uri="{FF2B5EF4-FFF2-40B4-BE49-F238E27FC236}">
                  <a16:creationId xmlns:a16="http://schemas.microsoft.com/office/drawing/2014/main" id="{B4616CA7-00CE-223A-313C-2F2333C1F7FD}"/>
                </a:ext>
              </a:extLst>
            </p:cNvPr>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sp>
        <p:nvSpPr>
          <p:cNvPr id="6" name="Freeform 18">
            <a:extLst>
              <a:ext uri="{FF2B5EF4-FFF2-40B4-BE49-F238E27FC236}">
                <a16:creationId xmlns:a16="http://schemas.microsoft.com/office/drawing/2014/main" id="{05EC0C2D-14D3-D71C-6F2C-74B47F21D89A}"/>
              </a:ext>
            </a:extLst>
          </p:cNvPr>
          <p:cNvSpPr/>
          <p:nvPr/>
        </p:nvSpPr>
        <p:spPr>
          <a:xfrm rot="1021146">
            <a:off x="-2492486" y="-1770531"/>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9"/>
            <a:stretch>
              <a:fillRect/>
            </a:stretch>
          </a:blipFill>
        </p:spPr>
      </p:sp>
      <p:sp>
        <p:nvSpPr>
          <p:cNvPr id="21" name="Freeform 18">
            <a:extLst>
              <a:ext uri="{FF2B5EF4-FFF2-40B4-BE49-F238E27FC236}">
                <a16:creationId xmlns:a16="http://schemas.microsoft.com/office/drawing/2014/main" id="{AE801527-E3A2-753D-C3F0-84ECDCF2B7BC}"/>
              </a:ext>
            </a:extLst>
          </p:cNvPr>
          <p:cNvSpPr/>
          <p:nvPr/>
        </p:nvSpPr>
        <p:spPr>
          <a:xfrm rot="19900833">
            <a:off x="15124815" y="1553790"/>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0"/>
            <a:stretch>
              <a:fillRect/>
            </a:stretch>
          </a:blipFill>
        </p:spPr>
      </p:sp>
      <p:sp>
        <p:nvSpPr>
          <p:cNvPr id="22" name="Freeform 19">
            <a:extLst>
              <a:ext uri="{FF2B5EF4-FFF2-40B4-BE49-F238E27FC236}">
                <a16:creationId xmlns:a16="http://schemas.microsoft.com/office/drawing/2014/main" id="{943D90F9-F54B-38E5-5627-B89C91755A39}"/>
              </a:ext>
            </a:extLst>
          </p:cNvPr>
          <p:cNvSpPr/>
          <p:nvPr/>
        </p:nvSpPr>
        <p:spPr>
          <a:xfrm rot="20943004">
            <a:off x="15602781" y="-1055626"/>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1"/>
            <a:stretch>
              <a:fillRect/>
            </a:stretch>
          </a:blipFill>
        </p:spPr>
      </p:sp>
    </p:spTree>
    <p:extLst>
      <p:ext uri="{BB962C8B-B14F-4D97-AF65-F5344CB8AC3E}">
        <p14:creationId xmlns:p14="http://schemas.microsoft.com/office/powerpoint/2010/main" val="238481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4CFE6C-4AF5-D1C7-0A38-D85B23FE5605}"/>
              </a:ext>
            </a:extLst>
          </p:cNvPr>
          <p:cNvPicPr>
            <a:picLocks noChangeAspect="1"/>
          </p:cNvPicPr>
          <p:nvPr/>
        </p:nvPicPr>
        <p:blipFill>
          <a:blip r:embed="rId2"/>
          <a:stretch>
            <a:fillRect/>
          </a:stretch>
        </p:blipFill>
        <p:spPr>
          <a:xfrm>
            <a:off x="0" y="0"/>
            <a:ext cx="18304950" cy="10287000"/>
          </a:xfrm>
          <a:prstGeom prst="rect">
            <a:avLst/>
          </a:prstGeom>
        </p:spPr>
      </p:pic>
      <p:sp>
        <p:nvSpPr>
          <p:cNvPr id="6" name="Google Shape;1461;p44">
            <a:extLst>
              <a:ext uri="{FF2B5EF4-FFF2-40B4-BE49-F238E27FC236}">
                <a16:creationId xmlns:a16="http://schemas.microsoft.com/office/drawing/2014/main" id="{CE3ADF1B-5517-94DA-C8DC-FFFB2C02EDD6}"/>
              </a:ext>
            </a:extLst>
          </p:cNvPr>
          <p:cNvSpPr/>
          <p:nvPr/>
        </p:nvSpPr>
        <p:spPr>
          <a:xfrm>
            <a:off x="-46325" y="-21624"/>
            <a:ext cx="18334325" cy="10286999"/>
          </a:xfrm>
          <a:prstGeom prst="rect">
            <a:avLst/>
          </a:prstGeom>
          <a:solidFill>
            <a:srgbClr val="ECBB86">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 name="Google Shape;1468;p44">
            <a:extLst>
              <a:ext uri="{FF2B5EF4-FFF2-40B4-BE49-F238E27FC236}">
                <a16:creationId xmlns:a16="http://schemas.microsoft.com/office/drawing/2014/main" id="{8829FFDF-AF7F-AA78-697E-F247648BD8D1}"/>
              </a:ext>
            </a:extLst>
          </p:cNvPr>
          <p:cNvGrpSpPr/>
          <p:nvPr/>
        </p:nvGrpSpPr>
        <p:grpSpPr>
          <a:xfrm>
            <a:off x="892508" y="686210"/>
            <a:ext cx="16502984" cy="8812726"/>
            <a:chOff x="383824" y="307260"/>
            <a:chExt cx="8373491" cy="4528955"/>
          </a:xfrm>
        </p:grpSpPr>
        <p:grpSp>
          <p:nvGrpSpPr>
            <p:cNvPr id="8" name="Google Shape;1469;p44">
              <a:extLst>
                <a:ext uri="{FF2B5EF4-FFF2-40B4-BE49-F238E27FC236}">
                  <a16:creationId xmlns:a16="http://schemas.microsoft.com/office/drawing/2014/main" id="{F30530F2-15CD-FEC9-8A7B-BDE0D4C2553A}"/>
                </a:ext>
              </a:extLst>
            </p:cNvPr>
            <p:cNvGrpSpPr/>
            <p:nvPr/>
          </p:nvGrpSpPr>
          <p:grpSpPr>
            <a:xfrm>
              <a:off x="7845040" y="307260"/>
              <a:ext cx="912275" cy="914125"/>
              <a:chOff x="4066750" y="3989850"/>
              <a:chExt cx="912275" cy="914125"/>
            </a:xfrm>
          </p:grpSpPr>
          <p:sp>
            <p:nvSpPr>
              <p:cNvPr id="144" name="Google Shape;1470;p44">
                <a:extLst>
                  <a:ext uri="{FF2B5EF4-FFF2-40B4-BE49-F238E27FC236}">
                    <a16:creationId xmlns:a16="http://schemas.microsoft.com/office/drawing/2014/main" id="{CF102F31-1E9F-8955-359B-40C5AA957F87}"/>
                  </a:ext>
                </a:extLst>
              </p:cNvPr>
              <p:cNvSpPr/>
              <p:nvPr/>
            </p:nvSpPr>
            <p:spPr>
              <a:xfrm>
                <a:off x="4762725" y="4500950"/>
                <a:ext cx="216300" cy="169400"/>
              </a:xfrm>
              <a:custGeom>
                <a:avLst/>
                <a:gdLst/>
                <a:ahLst/>
                <a:cxnLst/>
                <a:rect l="l" t="t" r="r" b="b"/>
                <a:pathLst>
                  <a:path w="8652" h="6776" extrusionOk="0">
                    <a:moveTo>
                      <a:pt x="6586" y="1729"/>
                    </a:moveTo>
                    <a:cubicBezTo>
                      <a:pt x="6584" y="1729"/>
                      <a:pt x="6583" y="1731"/>
                      <a:pt x="6587" y="1738"/>
                    </a:cubicBezTo>
                    <a:lnTo>
                      <a:pt x="6587" y="1738"/>
                    </a:lnTo>
                    <a:cubicBezTo>
                      <a:pt x="6598" y="1737"/>
                      <a:pt x="6590" y="1729"/>
                      <a:pt x="6586" y="1729"/>
                    </a:cubicBezTo>
                    <a:close/>
                    <a:moveTo>
                      <a:pt x="6587" y="1738"/>
                    </a:moveTo>
                    <a:cubicBezTo>
                      <a:pt x="6585" y="1738"/>
                      <a:pt x="6584" y="1738"/>
                      <a:pt x="6582" y="1738"/>
                    </a:cubicBezTo>
                    <a:lnTo>
                      <a:pt x="6587" y="1738"/>
                    </a:lnTo>
                    <a:cubicBezTo>
                      <a:pt x="6587" y="1738"/>
                      <a:pt x="6587" y="1738"/>
                      <a:pt x="6587" y="1738"/>
                    </a:cubicBezTo>
                    <a:close/>
                    <a:moveTo>
                      <a:pt x="4252" y="1"/>
                    </a:moveTo>
                    <a:lnTo>
                      <a:pt x="4216" y="38"/>
                    </a:lnTo>
                    <a:lnTo>
                      <a:pt x="4031" y="38"/>
                    </a:lnTo>
                    <a:lnTo>
                      <a:pt x="3698" y="75"/>
                    </a:lnTo>
                    <a:cubicBezTo>
                      <a:pt x="3476" y="112"/>
                      <a:pt x="3217" y="186"/>
                      <a:pt x="2995" y="260"/>
                    </a:cubicBezTo>
                    <a:cubicBezTo>
                      <a:pt x="2071" y="555"/>
                      <a:pt x="1295" y="1110"/>
                      <a:pt x="740" y="1812"/>
                    </a:cubicBezTo>
                    <a:cubicBezTo>
                      <a:pt x="592" y="1960"/>
                      <a:pt x="518" y="2182"/>
                      <a:pt x="408" y="2367"/>
                    </a:cubicBezTo>
                    <a:cubicBezTo>
                      <a:pt x="297" y="2552"/>
                      <a:pt x="223" y="2737"/>
                      <a:pt x="186" y="2922"/>
                    </a:cubicBezTo>
                    <a:cubicBezTo>
                      <a:pt x="149" y="3032"/>
                      <a:pt x="112" y="3143"/>
                      <a:pt x="75" y="3217"/>
                    </a:cubicBezTo>
                    <a:cubicBezTo>
                      <a:pt x="38" y="3365"/>
                      <a:pt x="38" y="3439"/>
                      <a:pt x="38" y="3513"/>
                    </a:cubicBezTo>
                    <a:cubicBezTo>
                      <a:pt x="1" y="3587"/>
                      <a:pt x="1" y="3735"/>
                      <a:pt x="1" y="3809"/>
                    </a:cubicBezTo>
                    <a:cubicBezTo>
                      <a:pt x="1" y="3920"/>
                      <a:pt x="1" y="4031"/>
                      <a:pt x="38" y="4142"/>
                    </a:cubicBezTo>
                    <a:cubicBezTo>
                      <a:pt x="38" y="4216"/>
                      <a:pt x="38" y="4326"/>
                      <a:pt x="75" y="4437"/>
                    </a:cubicBezTo>
                    <a:cubicBezTo>
                      <a:pt x="112" y="4511"/>
                      <a:pt x="149" y="4622"/>
                      <a:pt x="186" y="4696"/>
                    </a:cubicBezTo>
                    <a:cubicBezTo>
                      <a:pt x="223" y="4844"/>
                      <a:pt x="260" y="4881"/>
                      <a:pt x="297" y="4955"/>
                    </a:cubicBezTo>
                    <a:cubicBezTo>
                      <a:pt x="371" y="5029"/>
                      <a:pt x="445" y="5140"/>
                      <a:pt x="481" y="5177"/>
                    </a:cubicBezTo>
                    <a:cubicBezTo>
                      <a:pt x="740" y="5473"/>
                      <a:pt x="1110" y="5620"/>
                      <a:pt x="1480" y="5620"/>
                    </a:cubicBezTo>
                    <a:cubicBezTo>
                      <a:pt x="2182" y="5546"/>
                      <a:pt x="2552" y="4955"/>
                      <a:pt x="2552" y="4511"/>
                    </a:cubicBezTo>
                    <a:cubicBezTo>
                      <a:pt x="2515" y="4031"/>
                      <a:pt x="2256" y="3772"/>
                      <a:pt x="2071" y="3661"/>
                    </a:cubicBezTo>
                    <a:cubicBezTo>
                      <a:pt x="1850" y="3550"/>
                      <a:pt x="1739" y="3550"/>
                      <a:pt x="1738" y="3550"/>
                    </a:cubicBezTo>
                    <a:lnTo>
                      <a:pt x="1738" y="3550"/>
                    </a:lnTo>
                    <a:cubicBezTo>
                      <a:pt x="1739" y="3550"/>
                      <a:pt x="1850" y="3550"/>
                      <a:pt x="2034" y="3698"/>
                    </a:cubicBezTo>
                    <a:cubicBezTo>
                      <a:pt x="2182" y="3846"/>
                      <a:pt x="2367" y="4142"/>
                      <a:pt x="2330" y="4511"/>
                    </a:cubicBezTo>
                    <a:cubicBezTo>
                      <a:pt x="2295" y="4830"/>
                      <a:pt x="1954" y="5216"/>
                      <a:pt x="1536" y="5216"/>
                    </a:cubicBezTo>
                    <a:cubicBezTo>
                      <a:pt x="1517" y="5216"/>
                      <a:pt x="1499" y="5215"/>
                      <a:pt x="1480" y="5214"/>
                    </a:cubicBezTo>
                    <a:cubicBezTo>
                      <a:pt x="1258" y="5177"/>
                      <a:pt x="1036" y="5066"/>
                      <a:pt x="888" y="4844"/>
                    </a:cubicBezTo>
                    <a:cubicBezTo>
                      <a:pt x="814" y="4807"/>
                      <a:pt x="814" y="4733"/>
                      <a:pt x="777" y="4696"/>
                    </a:cubicBezTo>
                    <a:cubicBezTo>
                      <a:pt x="740" y="4659"/>
                      <a:pt x="666" y="4548"/>
                      <a:pt x="703" y="4511"/>
                    </a:cubicBezTo>
                    <a:cubicBezTo>
                      <a:pt x="666" y="4437"/>
                      <a:pt x="666" y="4363"/>
                      <a:pt x="629" y="4289"/>
                    </a:cubicBezTo>
                    <a:cubicBezTo>
                      <a:pt x="629" y="4252"/>
                      <a:pt x="629" y="4179"/>
                      <a:pt x="629" y="4105"/>
                    </a:cubicBezTo>
                    <a:cubicBezTo>
                      <a:pt x="629" y="4031"/>
                      <a:pt x="629" y="3957"/>
                      <a:pt x="629" y="3883"/>
                    </a:cubicBezTo>
                    <a:cubicBezTo>
                      <a:pt x="629" y="3809"/>
                      <a:pt x="629" y="3735"/>
                      <a:pt x="666" y="3661"/>
                    </a:cubicBezTo>
                    <a:cubicBezTo>
                      <a:pt x="703" y="3550"/>
                      <a:pt x="703" y="3439"/>
                      <a:pt x="740" y="3402"/>
                    </a:cubicBezTo>
                    <a:lnTo>
                      <a:pt x="814" y="3180"/>
                    </a:lnTo>
                    <a:cubicBezTo>
                      <a:pt x="888" y="3032"/>
                      <a:pt x="962" y="2848"/>
                      <a:pt x="1073" y="2700"/>
                    </a:cubicBezTo>
                    <a:cubicBezTo>
                      <a:pt x="1147" y="2589"/>
                      <a:pt x="1221" y="2404"/>
                      <a:pt x="1369" y="2293"/>
                    </a:cubicBezTo>
                    <a:cubicBezTo>
                      <a:pt x="1812" y="1738"/>
                      <a:pt x="2515" y="1332"/>
                      <a:pt x="3254" y="1147"/>
                    </a:cubicBezTo>
                    <a:cubicBezTo>
                      <a:pt x="3439" y="1110"/>
                      <a:pt x="3587" y="1036"/>
                      <a:pt x="3809" y="999"/>
                    </a:cubicBezTo>
                    <a:lnTo>
                      <a:pt x="4289" y="999"/>
                    </a:lnTo>
                    <a:lnTo>
                      <a:pt x="4326" y="962"/>
                    </a:lnTo>
                    <a:lnTo>
                      <a:pt x="4326" y="999"/>
                    </a:lnTo>
                    <a:lnTo>
                      <a:pt x="4400" y="999"/>
                    </a:lnTo>
                    <a:cubicBezTo>
                      <a:pt x="4622" y="999"/>
                      <a:pt x="4807" y="999"/>
                      <a:pt x="4992" y="1036"/>
                    </a:cubicBezTo>
                    <a:cubicBezTo>
                      <a:pt x="5214" y="1110"/>
                      <a:pt x="5399" y="1147"/>
                      <a:pt x="5583" y="1184"/>
                    </a:cubicBezTo>
                    <a:cubicBezTo>
                      <a:pt x="5768" y="1295"/>
                      <a:pt x="5916" y="1332"/>
                      <a:pt x="6101" y="1406"/>
                    </a:cubicBezTo>
                    <a:lnTo>
                      <a:pt x="6397" y="1628"/>
                    </a:lnTo>
                    <a:lnTo>
                      <a:pt x="6545" y="1702"/>
                    </a:lnTo>
                    <a:lnTo>
                      <a:pt x="6619" y="1738"/>
                    </a:lnTo>
                    <a:lnTo>
                      <a:pt x="6587" y="1738"/>
                    </a:lnTo>
                    <a:cubicBezTo>
                      <a:pt x="6591" y="1745"/>
                      <a:pt x="6600" y="1757"/>
                      <a:pt x="6619" y="1775"/>
                    </a:cubicBezTo>
                    <a:cubicBezTo>
                      <a:pt x="6914" y="2034"/>
                      <a:pt x="7173" y="2330"/>
                      <a:pt x="7358" y="2700"/>
                    </a:cubicBezTo>
                    <a:cubicBezTo>
                      <a:pt x="7432" y="2848"/>
                      <a:pt x="7506" y="3032"/>
                      <a:pt x="7543" y="3217"/>
                    </a:cubicBezTo>
                    <a:cubicBezTo>
                      <a:pt x="7580" y="3291"/>
                      <a:pt x="7617" y="3365"/>
                      <a:pt x="7617" y="3476"/>
                    </a:cubicBezTo>
                    <a:lnTo>
                      <a:pt x="7617" y="3661"/>
                    </a:lnTo>
                    <a:lnTo>
                      <a:pt x="7617" y="3735"/>
                    </a:lnTo>
                    <a:lnTo>
                      <a:pt x="7617" y="3772"/>
                    </a:lnTo>
                    <a:cubicBezTo>
                      <a:pt x="7617" y="4142"/>
                      <a:pt x="7543" y="4511"/>
                      <a:pt x="7358" y="4844"/>
                    </a:cubicBezTo>
                    <a:cubicBezTo>
                      <a:pt x="7284" y="5029"/>
                      <a:pt x="7136" y="5177"/>
                      <a:pt x="7025" y="5288"/>
                    </a:cubicBezTo>
                    <a:cubicBezTo>
                      <a:pt x="6988" y="5325"/>
                      <a:pt x="6951" y="5399"/>
                      <a:pt x="6840" y="5473"/>
                    </a:cubicBezTo>
                    <a:lnTo>
                      <a:pt x="6730" y="5546"/>
                    </a:lnTo>
                    <a:lnTo>
                      <a:pt x="6656" y="5583"/>
                    </a:lnTo>
                    <a:lnTo>
                      <a:pt x="6619" y="5620"/>
                    </a:lnTo>
                    <a:cubicBezTo>
                      <a:pt x="6619" y="5620"/>
                      <a:pt x="6635" y="5604"/>
                      <a:pt x="6646" y="5604"/>
                    </a:cubicBezTo>
                    <a:cubicBezTo>
                      <a:pt x="6651" y="5604"/>
                      <a:pt x="6656" y="5608"/>
                      <a:pt x="6656" y="5620"/>
                    </a:cubicBezTo>
                    <a:lnTo>
                      <a:pt x="6619" y="5620"/>
                    </a:lnTo>
                    <a:cubicBezTo>
                      <a:pt x="6372" y="5774"/>
                      <a:pt x="6074" y="5851"/>
                      <a:pt x="5789" y="5851"/>
                    </a:cubicBezTo>
                    <a:cubicBezTo>
                      <a:pt x="5732" y="5851"/>
                      <a:pt x="5676" y="5848"/>
                      <a:pt x="5620" y="5842"/>
                    </a:cubicBezTo>
                    <a:cubicBezTo>
                      <a:pt x="5436" y="5842"/>
                      <a:pt x="5288" y="5805"/>
                      <a:pt x="5103" y="5731"/>
                    </a:cubicBezTo>
                    <a:cubicBezTo>
                      <a:pt x="4955" y="5657"/>
                      <a:pt x="4881" y="5657"/>
                      <a:pt x="4659" y="5509"/>
                    </a:cubicBezTo>
                    <a:cubicBezTo>
                      <a:pt x="4437" y="5325"/>
                      <a:pt x="4252" y="5029"/>
                      <a:pt x="4179" y="4733"/>
                    </a:cubicBezTo>
                    <a:cubicBezTo>
                      <a:pt x="4068" y="4400"/>
                      <a:pt x="4105" y="4068"/>
                      <a:pt x="4179" y="3809"/>
                    </a:cubicBezTo>
                    <a:cubicBezTo>
                      <a:pt x="4179" y="3735"/>
                      <a:pt x="4363" y="3476"/>
                      <a:pt x="4400" y="3402"/>
                    </a:cubicBezTo>
                    <a:cubicBezTo>
                      <a:pt x="4474" y="3291"/>
                      <a:pt x="4585" y="3180"/>
                      <a:pt x="4696" y="3106"/>
                    </a:cubicBezTo>
                    <a:cubicBezTo>
                      <a:pt x="4918" y="2959"/>
                      <a:pt x="5214" y="2885"/>
                      <a:pt x="5473" y="2885"/>
                    </a:cubicBezTo>
                    <a:cubicBezTo>
                      <a:pt x="5731" y="2885"/>
                      <a:pt x="5953" y="2995"/>
                      <a:pt x="6138" y="3143"/>
                    </a:cubicBezTo>
                    <a:cubicBezTo>
                      <a:pt x="6323" y="3291"/>
                      <a:pt x="6471" y="3513"/>
                      <a:pt x="6508" y="3698"/>
                    </a:cubicBezTo>
                    <a:cubicBezTo>
                      <a:pt x="6582" y="3957"/>
                      <a:pt x="6545" y="4142"/>
                      <a:pt x="6471" y="4289"/>
                    </a:cubicBezTo>
                    <a:cubicBezTo>
                      <a:pt x="6471" y="4363"/>
                      <a:pt x="6434" y="4363"/>
                      <a:pt x="6434" y="4400"/>
                    </a:cubicBezTo>
                    <a:cubicBezTo>
                      <a:pt x="6397" y="4437"/>
                      <a:pt x="6397" y="4474"/>
                      <a:pt x="6360" y="4511"/>
                    </a:cubicBezTo>
                    <a:cubicBezTo>
                      <a:pt x="6323" y="4511"/>
                      <a:pt x="6286" y="4548"/>
                      <a:pt x="6249" y="4585"/>
                    </a:cubicBezTo>
                    <a:cubicBezTo>
                      <a:pt x="6249" y="4585"/>
                      <a:pt x="6175" y="4622"/>
                      <a:pt x="6175" y="4622"/>
                    </a:cubicBezTo>
                    <a:cubicBezTo>
                      <a:pt x="6114" y="4638"/>
                      <a:pt x="6052" y="4646"/>
                      <a:pt x="5996" y="4646"/>
                    </a:cubicBezTo>
                    <a:cubicBezTo>
                      <a:pt x="5917" y="4646"/>
                      <a:pt x="5849" y="4629"/>
                      <a:pt x="5805" y="4585"/>
                    </a:cubicBezTo>
                    <a:cubicBezTo>
                      <a:pt x="5620" y="4511"/>
                      <a:pt x="5620" y="4364"/>
                      <a:pt x="5583" y="4363"/>
                    </a:cubicBezTo>
                    <a:lnTo>
                      <a:pt x="5583" y="4363"/>
                    </a:lnTo>
                    <a:cubicBezTo>
                      <a:pt x="5620" y="4364"/>
                      <a:pt x="5584" y="4511"/>
                      <a:pt x="5768" y="4659"/>
                    </a:cubicBezTo>
                    <a:cubicBezTo>
                      <a:pt x="5849" y="4713"/>
                      <a:pt x="5950" y="4748"/>
                      <a:pt x="6057" y="4748"/>
                    </a:cubicBezTo>
                    <a:cubicBezTo>
                      <a:pt x="6096" y="4748"/>
                      <a:pt x="6135" y="4743"/>
                      <a:pt x="6175" y="4733"/>
                    </a:cubicBezTo>
                    <a:cubicBezTo>
                      <a:pt x="6249" y="4733"/>
                      <a:pt x="6286" y="4733"/>
                      <a:pt x="6323" y="4696"/>
                    </a:cubicBezTo>
                    <a:cubicBezTo>
                      <a:pt x="6360" y="4696"/>
                      <a:pt x="6397" y="4659"/>
                      <a:pt x="6434" y="4622"/>
                    </a:cubicBezTo>
                    <a:cubicBezTo>
                      <a:pt x="6508" y="4585"/>
                      <a:pt x="6619" y="4474"/>
                      <a:pt x="6656" y="4400"/>
                    </a:cubicBezTo>
                    <a:cubicBezTo>
                      <a:pt x="6803" y="4216"/>
                      <a:pt x="6840" y="3920"/>
                      <a:pt x="6803" y="3698"/>
                    </a:cubicBezTo>
                    <a:cubicBezTo>
                      <a:pt x="6767" y="3365"/>
                      <a:pt x="6656" y="3106"/>
                      <a:pt x="6434" y="2885"/>
                    </a:cubicBezTo>
                    <a:cubicBezTo>
                      <a:pt x="6212" y="2626"/>
                      <a:pt x="5879" y="2441"/>
                      <a:pt x="5546" y="2367"/>
                    </a:cubicBezTo>
                    <a:cubicBezTo>
                      <a:pt x="5479" y="2361"/>
                      <a:pt x="5412" y="2358"/>
                      <a:pt x="5346" y="2358"/>
                    </a:cubicBezTo>
                    <a:cubicBezTo>
                      <a:pt x="5017" y="2358"/>
                      <a:pt x="4708" y="2435"/>
                      <a:pt x="4400" y="2589"/>
                    </a:cubicBezTo>
                    <a:cubicBezTo>
                      <a:pt x="4216" y="2700"/>
                      <a:pt x="4031" y="2811"/>
                      <a:pt x="3883" y="2995"/>
                    </a:cubicBezTo>
                    <a:lnTo>
                      <a:pt x="3846" y="3032"/>
                    </a:lnTo>
                    <a:lnTo>
                      <a:pt x="3809" y="3069"/>
                    </a:lnTo>
                    <a:lnTo>
                      <a:pt x="3772" y="3106"/>
                    </a:lnTo>
                    <a:lnTo>
                      <a:pt x="3698" y="3254"/>
                    </a:lnTo>
                    <a:cubicBezTo>
                      <a:pt x="3661" y="3291"/>
                      <a:pt x="3661" y="3291"/>
                      <a:pt x="3624" y="3365"/>
                    </a:cubicBezTo>
                    <a:lnTo>
                      <a:pt x="3550" y="3513"/>
                    </a:lnTo>
                    <a:cubicBezTo>
                      <a:pt x="3365" y="3957"/>
                      <a:pt x="3328" y="4437"/>
                      <a:pt x="3402" y="4881"/>
                    </a:cubicBezTo>
                    <a:cubicBezTo>
                      <a:pt x="3513" y="5362"/>
                      <a:pt x="3735" y="5805"/>
                      <a:pt x="4142" y="6175"/>
                    </a:cubicBezTo>
                    <a:cubicBezTo>
                      <a:pt x="4252" y="6286"/>
                      <a:pt x="4548" y="6471"/>
                      <a:pt x="4770" y="6582"/>
                    </a:cubicBezTo>
                    <a:cubicBezTo>
                      <a:pt x="5029" y="6656"/>
                      <a:pt x="5288" y="6730"/>
                      <a:pt x="5546" y="6766"/>
                    </a:cubicBezTo>
                    <a:cubicBezTo>
                      <a:pt x="5628" y="6772"/>
                      <a:pt x="5710" y="6775"/>
                      <a:pt x="5792" y="6775"/>
                    </a:cubicBezTo>
                    <a:cubicBezTo>
                      <a:pt x="6228" y="6775"/>
                      <a:pt x="6664" y="6689"/>
                      <a:pt x="7099" y="6471"/>
                    </a:cubicBezTo>
                    <a:cubicBezTo>
                      <a:pt x="7099" y="6471"/>
                      <a:pt x="7173" y="6434"/>
                      <a:pt x="7173" y="6434"/>
                    </a:cubicBezTo>
                    <a:lnTo>
                      <a:pt x="7210" y="6397"/>
                    </a:lnTo>
                    <a:lnTo>
                      <a:pt x="7247" y="6360"/>
                    </a:lnTo>
                    <a:lnTo>
                      <a:pt x="7395" y="6286"/>
                    </a:lnTo>
                    <a:cubicBezTo>
                      <a:pt x="7506" y="6212"/>
                      <a:pt x="7617" y="6101"/>
                      <a:pt x="7728" y="5990"/>
                    </a:cubicBezTo>
                    <a:cubicBezTo>
                      <a:pt x="7950" y="5805"/>
                      <a:pt x="8097" y="5583"/>
                      <a:pt x="8245" y="5362"/>
                    </a:cubicBezTo>
                    <a:cubicBezTo>
                      <a:pt x="8504" y="4881"/>
                      <a:pt x="8652" y="4326"/>
                      <a:pt x="8652" y="3772"/>
                    </a:cubicBezTo>
                    <a:lnTo>
                      <a:pt x="8652" y="3735"/>
                    </a:lnTo>
                    <a:lnTo>
                      <a:pt x="8652" y="3698"/>
                    </a:lnTo>
                    <a:lnTo>
                      <a:pt x="8652" y="3661"/>
                    </a:lnTo>
                    <a:lnTo>
                      <a:pt x="8652" y="3550"/>
                    </a:lnTo>
                    <a:lnTo>
                      <a:pt x="8652" y="3402"/>
                    </a:lnTo>
                    <a:cubicBezTo>
                      <a:pt x="8615" y="3291"/>
                      <a:pt x="8578" y="3106"/>
                      <a:pt x="8578" y="2995"/>
                    </a:cubicBezTo>
                    <a:cubicBezTo>
                      <a:pt x="8504" y="2700"/>
                      <a:pt x="8393" y="2478"/>
                      <a:pt x="8282" y="2219"/>
                    </a:cubicBezTo>
                    <a:cubicBezTo>
                      <a:pt x="8024" y="1738"/>
                      <a:pt x="7691" y="1332"/>
                      <a:pt x="7284" y="962"/>
                    </a:cubicBezTo>
                    <a:lnTo>
                      <a:pt x="7247" y="962"/>
                    </a:lnTo>
                    <a:lnTo>
                      <a:pt x="7219" y="934"/>
                    </a:lnTo>
                    <a:lnTo>
                      <a:pt x="7219" y="934"/>
                    </a:lnTo>
                    <a:cubicBezTo>
                      <a:pt x="7219" y="934"/>
                      <a:pt x="7210" y="925"/>
                      <a:pt x="7173" y="888"/>
                    </a:cubicBezTo>
                    <a:lnTo>
                      <a:pt x="7099" y="851"/>
                    </a:lnTo>
                    <a:lnTo>
                      <a:pt x="6951" y="740"/>
                    </a:lnTo>
                    <a:lnTo>
                      <a:pt x="6656" y="555"/>
                    </a:lnTo>
                    <a:cubicBezTo>
                      <a:pt x="6434" y="444"/>
                      <a:pt x="6175" y="334"/>
                      <a:pt x="5916" y="260"/>
                    </a:cubicBezTo>
                    <a:cubicBezTo>
                      <a:pt x="5657" y="149"/>
                      <a:pt x="5436" y="112"/>
                      <a:pt x="5177" y="75"/>
                    </a:cubicBezTo>
                    <a:cubicBezTo>
                      <a:pt x="4918" y="38"/>
                      <a:pt x="4659" y="38"/>
                      <a:pt x="4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71;p44">
                <a:extLst>
                  <a:ext uri="{FF2B5EF4-FFF2-40B4-BE49-F238E27FC236}">
                    <a16:creationId xmlns:a16="http://schemas.microsoft.com/office/drawing/2014/main" id="{B69922B6-D120-9181-ECE4-60D2085C994D}"/>
                  </a:ext>
                </a:extLst>
              </p:cNvPr>
              <p:cNvSpPr/>
              <p:nvPr/>
            </p:nvSpPr>
            <p:spPr>
              <a:xfrm>
                <a:off x="4865325" y="4680275"/>
                <a:ext cx="78600" cy="54550"/>
              </a:xfrm>
              <a:custGeom>
                <a:avLst/>
                <a:gdLst/>
                <a:ahLst/>
                <a:cxnLst/>
                <a:rect l="l" t="t" r="r" b="b"/>
                <a:pathLst>
                  <a:path w="3144" h="2182" extrusionOk="0">
                    <a:moveTo>
                      <a:pt x="1627" y="0"/>
                    </a:moveTo>
                    <a:cubicBezTo>
                      <a:pt x="1406" y="37"/>
                      <a:pt x="1221" y="74"/>
                      <a:pt x="1036" y="185"/>
                    </a:cubicBezTo>
                    <a:cubicBezTo>
                      <a:pt x="851" y="259"/>
                      <a:pt x="666" y="407"/>
                      <a:pt x="555" y="555"/>
                    </a:cubicBezTo>
                    <a:cubicBezTo>
                      <a:pt x="481" y="592"/>
                      <a:pt x="444" y="666"/>
                      <a:pt x="407" y="703"/>
                    </a:cubicBezTo>
                    <a:lnTo>
                      <a:pt x="333" y="814"/>
                    </a:lnTo>
                    <a:lnTo>
                      <a:pt x="296" y="850"/>
                    </a:lnTo>
                    <a:lnTo>
                      <a:pt x="296" y="887"/>
                    </a:lnTo>
                    <a:lnTo>
                      <a:pt x="259" y="924"/>
                    </a:lnTo>
                    <a:cubicBezTo>
                      <a:pt x="185" y="1072"/>
                      <a:pt x="112" y="1220"/>
                      <a:pt x="112" y="1331"/>
                    </a:cubicBezTo>
                    <a:cubicBezTo>
                      <a:pt x="75" y="1442"/>
                      <a:pt x="38" y="1590"/>
                      <a:pt x="38" y="1701"/>
                    </a:cubicBezTo>
                    <a:cubicBezTo>
                      <a:pt x="1" y="1775"/>
                      <a:pt x="38" y="1886"/>
                      <a:pt x="38" y="1960"/>
                    </a:cubicBezTo>
                    <a:cubicBezTo>
                      <a:pt x="38" y="2107"/>
                      <a:pt x="38" y="2181"/>
                      <a:pt x="38" y="2181"/>
                    </a:cubicBezTo>
                    <a:cubicBezTo>
                      <a:pt x="38" y="2181"/>
                      <a:pt x="112" y="2144"/>
                      <a:pt x="222" y="2034"/>
                    </a:cubicBezTo>
                    <a:cubicBezTo>
                      <a:pt x="333" y="1923"/>
                      <a:pt x="444" y="1775"/>
                      <a:pt x="629" y="1627"/>
                    </a:cubicBezTo>
                    <a:cubicBezTo>
                      <a:pt x="703" y="1553"/>
                      <a:pt x="777" y="1479"/>
                      <a:pt x="888" y="1405"/>
                    </a:cubicBezTo>
                    <a:cubicBezTo>
                      <a:pt x="962" y="1368"/>
                      <a:pt x="1073" y="1294"/>
                      <a:pt x="1184" y="1220"/>
                    </a:cubicBezTo>
                    <a:cubicBezTo>
                      <a:pt x="1258" y="1183"/>
                      <a:pt x="1332" y="1146"/>
                      <a:pt x="1442" y="1109"/>
                    </a:cubicBezTo>
                    <a:cubicBezTo>
                      <a:pt x="1516" y="1072"/>
                      <a:pt x="1627" y="1072"/>
                      <a:pt x="1701" y="1072"/>
                    </a:cubicBezTo>
                    <a:cubicBezTo>
                      <a:pt x="1701" y="1072"/>
                      <a:pt x="1783" y="1056"/>
                      <a:pt x="1827" y="1056"/>
                    </a:cubicBezTo>
                    <a:cubicBezTo>
                      <a:pt x="1849" y="1056"/>
                      <a:pt x="1861" y="1060"/>
                      <a:pt x="1849" y="1072"/>
                    </a:cubicBezTo>
                    <a:lnTo>
                      <a:pt x="1960" y="1072"/>
                    </a:lnTo>
                    <a:cubicBezTo>
                      <a:pt x="2034" y="1109"/>
                      <a:pt x="2145" y="1109"/>
                      <a:pt x="2219" y="1146"/>
                    </a:cubicBezTo>
                    <a:cubicBezTo>
                      <a:pt x="2256" y="1183"/>
                      <a:pt x="2330" y="1220"/>
                      <a:pt x="2404" y="1294"/>
                    </a:cubicBezTo>
                    <a:cubicBezTo>
                      <a:pt x="2441" y="1368"/>
                      <a:pt x="2441" y="1368"/>
                      <a:pt x="2441" y="1368"/>
                    </a:cubicBezTo>
                    <a:cubicBezTo>
                      <a:pt x="2478" y="1405"/>
                      <a:pt x="2478" y="1442"/>
                      <a:pt x="2515" y="1479"/>
                    </a:cubicBezTo>
                    <a:cubicBezTo>
                      <a:pt x="2552" y="1553"/>
                      <a:pt x="2552" y="1627"/>
                      <a:pt x="2552" y="1738"/>
                    </a:cubicBezTo>
                    <a:cubicBezTo>
                      <a:pt x="2552" y="1812"/>
                      <a:pt x="2552" y="1886"/>
                      <a:pt x="2552" y="1923"/>
                    </a:cubicBezTo>
                    <a:cubicBezTo>
                      <a:pt x="2515" y="2071"/>
                      <a:pt x="2441" y="2144"/>
                      <a:pt x="2441" y="2144"/>
                    </a:cubicBezTo>
                    <a:lnTo>
                      <a:pt x="2515" y="2144"/>
                    </a:lnTo>
                    <a:cubicBezTo>
                      <a:pt x="2552" y="2107"/>
                      <a:pt x="2626" y="2107"/>
                      <a:pt x="2699" y="2071"/>
                    </a:cubicBezTo>
                    <a:cubicBezTo>
                      <a:pt x="2773" y="2034"/>
                      <a:pt x="2847" y="1960"/>
                      <a:pt x="2921" y="1886"/>
                    </a:cubicBezTo>
                    <a:cubicBezTo>
                      <a:pt x="2958" y="1812"/>
                      <a:pt x="2995" y="1775"/>
                      <a:pt x="3032" y="1701"/>
                    </a:cubicBezTo>
                    <a:cubicBezTo>
                      <a:pt x="3069" y="1664"/>
                      <a:pt x="3106" y="1590"/>
                      <a:pt x="3106" y="1516"/>
                    </a:cubicBezTo>
                    <a:cubicBezTo>
                      <a:pt x="3143" y="1442"/>
                      <a:pt x="3143" y="1368"/>
                      <a:pt x="3143" y="1257"/>
                    </a:cubicBezTo>
                    <a:cubicBezTo>
                      <a:pt x="3143" y="1146"/>
                      <a:pt x="3106" y="1035"/>
                      <a:pt x="3106" y="998"/>
                    </a:cubicBezTo>
                    <a:cubicBezTo>
                      <a:pt x="3069" y="777"/>
                      <a:pt x="2958" y="592"/>
                      <a:pt x="2810" y="444"/>
                    </a:cubicBezTo>
                    <a:cubicBezTo>
                      <a:pt x="2663" y="296"/>
                      <a:pt x="2478" y="185"/>
                      <a:pt x="2293" y="111"/>
                    </a:cubicBezTo>
                    <a:cubicBezTo>
                      <a:pt x="2182" y="74"/>
                      <a:pt x="2071" y="37"/>
                      <a:pt x="1960" y="37"/>
                    </a:cubicBezTo>
                    <a:cubicBezTo>
                      <a:pt x="1775" y="0"/>
                      <a:pt x="1775" y="0"/>
                      <a:pt x="1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72;p44">
                <a:extLst>
                  <a:ext uri="{FF2B5EF4-FFF2-40B4-BE49-F238E27FC236}">
                    <a16:creationId xmlns:a16="http://schemas.microsoft.com/office/drawing/2014/main" id="{96BDAD53-A99B-8DC8-E930-593DD542EAF4}"/>
                  </a:ext>
                </a:extLst>
              </p:cNvPr>
              <p:cNvSpPr/>
              <p:nvPr/>
            </p:nvSpPr>
            <p:spPr>
              <a:xfrm>
                <a:off x="4789550" y="4680275"/>
                <a:ext cx="77650" cy="54550"/>
              </a:xfrm>
              <a:custGeom>
                <a:avLst/>
                <a:gdLst/>
                <a:ahLst/>
                <a:cxnLst/>
                <a:rect l="l" t="t" r="r" b="b"/>
                <a:pathLst>
                  <a:path w="3106" h="2182" extrusionOk="0">
                    <a:moveTo>
                      <a:pt x="1516" y="0"/>
                    </a:moveTo>
                    <a:cubicBezTo>
                      <a:pt x="1331" y="0"/>
                      <a:pt x="1368" y="0"/>
                      <a:pt x="1183" y="37"/>
                    </a:cubicBezTo>
                    <a:cubicBezTo>
                      <a:pt x="1035" y="37"/>
                      <a:pt x="961" y="74"/>
                      <a:pt x="850" y="111"/>
                    </a:cubicBezTo>
                    <a:cubicBezTo>
                      <a:pt x="665" y="185"/>
                      <a:pt x="481" y="296"/>
                      <a:pt x="333" y="444"/>
                    </a:cubicBezTo>
                    <a:cubicBezTo>
                      <a:pt x="185" y="592"/>
                      <a:pt x="74" y="777"/>
                      <a:pt x="37" y="998"/>
                    </a:cubicBezTo>
                    <a:cubicBezTo>
                      <a:pt x="0" y="1035"/>
                      <a:pt x="0" y="1146"/>
                      <a:pt x="0" y="1257"/>
                    </a:cubicBezTo>
                    <a:cubicBezTo>
                      <a:pt x="0" y="1368"/>
                      <a:pt x="0" y="1442"/>
                      <a:pt x="0" y="1516"/>
                    </a:cubicBezTo>
                    <a:cubicBezTo>
                      <a:pt x="37" y="1590"/>
                      <a:pt x="74" y="1664"/>
                      <a:pt x="111" y="1701"/>
                    </a:cubicBezTo>
                    <a:cubicBezTo>
                      <a:pt x="148" y="1775"/>
                      <a:pt x="185" y="1812"/>
                      <a:pt x="185" y="1886"/>
                    </a:cubicBezTo>
                    <a:cubicBezTo>
                      <a:pt x="296" y="1960"/>
                      <a:pt x="370" y="2034"/>
                      <a:pt x="444" y="2071"/>
                    </a:cubicBezTo>
                    <a:cubicBezTo>
                      <a:pt x="518" y="2107"/>
                      <a:pt x="592" y="2107"/>
                      <a:pt x="629" y="2144"/>
                    </a:cubicBezTo>
                    <a:lnTo>
                      <a:pt x="665" y="2144"/>
                    </a:lnTo>
                    <a:cubicBezTo>
                      <a:pt x="665" y="2144"/>
                      <a:pt x="629" y="2071"/>
                      <a:pt x="592" y="1923"/>
                    </a:cubicBezTo>
                    <a:cubicBezTo>
                      <a:pt x="592" y="1886"/>
                      <a:pt x="592" y="1812"/>
                      <a:pt x="555" y="1738"/>
                    </a:cubicBezTo>
                    <a:cubicBezTo>
                      <a:pt x="592" y="1627"/>
                      <a:pt x="592" y="1553"/>
                      <a:pt x="629" y="1479"/>
                    </a:cubicBezTo>
                    <a:cubicBezTo>
                      <a:pt x="629" y="1442"/>
                      <a:pt x="665" y="1405"/>
                      <a:pt x="665" y="1368"/>
                    </a:cubicBezTo>
                    <a:cubicBezTo>
                      <a:pt x="702" y="1368"/>
                      <a:pt x="702" y="1368"/>
                      <a:pt x="739" y="1294"/>
                    </a:cubicBezTo>
                    <a:cubicBezTo>
                      <a:pt x="776" y="1220"/>
                      <a:pt x="850" y="1183"/>
                      <a:pt x="924" y="1146"/>
                    </a:cubicBezTo>
                    <a:cubicBezTo>
                      <a:pt x="998" y="1109"/>
                      <a:pt x="1072" y="1109"/>
                      <a:pt x="1146" y="1072"/>
                    </a:cubicBezTo>
                    <a:lnTo>
                      <a:pt x="1257" y="1072"/>
                    </a:lnTo>
                    <a:cubicBezTo>
                      <a:pt x="1257" y="1060"/>
                      <a:pt x="1278" y="1056"/>
                      <a:pt x="1304" y="1056"/>
                    </a:cubicBezTo>
                    <a:cubicBezTo>
                      <a:pt x="1356" y="1056"/>
                      <a:pt x="1430" y="1072"/>
                      <a:pt x="1405" y="1072"/>
                    </a:cubicBezTo>
                    <a:cubicBezTo>
                      <a:pt x="1516" y="1072"/>
                      <a:pt x="1590" y="1072"/>
                      <a:pt x="1701" y="1109"/>
                    </a:cubicBezTo>
                    <a:cubicBezTo>
                      <a:pt x="1812" y="1146"/>
                      <a:pt x="1849" y="1183"/>
                      <a:pt x="1959" y="1220"/>
                    </a:cubicBezTo>
                    <a:cubicBezTo>
                      <a:pt x="2070" y="1294"/>
                      <a:pt x="2181" y="1368"/>
                      <a:pt x="2255" y="1405"/>
                    </a:cubicBezTo>
                    <a:cubicBezTo>
                      <a:pt x="2366" y="1479"/>
                      <a:pt x="2440" y="1553"/>
                      <a:pt x="2514" y="1627"/>
                    </a:cubicBezTo>
                    <a:cubicBezTo>
                      <a:pt x="2662" y="1775"/>
                      <a:pt x="2810" y="1923"/>
                      <a:pt x="2921" y="2034"/>
                    </a:cubicBezTo>
                    <a:cubicBezTo>
                      <a:pt x="3032" y="2144"/>
                      <a:pt x="3069" y="2181"/>
                      <a:pt x="3069" y="2181"/>
                    </a:cubicBezTo>
                    <a:cubicBezTo>
                      <a:pt x="3069" y="2181"/>
                      <a:pt x="3106" y="2107"/>
                      <a:pt x="3106" y="1960"/>
                    </a:cubicBezTo>
                    <a:cubicBezTo>
                      <a:pt x="3106" y="1886"/>
                      <a:pt x="3106" y="1775"/>
                      <a:pt x="3106" y="1701"/>
                    </a:cubicBezTo>
                    <a:cubicBezTo>
                      <a:pt x="3106" y="1590"/>
                      <a:pt x="3069" y="1442"/>
                      <a:pt x="3032" y="1331"/>
                    </a:cubicBezTo>
                    <a:cubicBezTo>
                      <a:pt x="2995" y="1220"/>
                      <a:pt x="2958" y="1072"/>
                      <a:pt x="2884" y="924"/>
                    </a:cubicBezTo>
                    <a:lnTo>
                      <a:pt x="2847" y="887"/>
                    </a:lnTo>
                    <a:lnTo>
                      <a:pt x="2847" y="850"/>
                    </a:lnTo>
                    <a:lnTo>
                      <a:pt x="2810" y="850"/>
                    </a:lnTo>
                    <a:lnTo>
                      <a:pt x="2810" y="814"/>
                    </a:lnTo>
                    <a:lnTo>
                      <a:pt x="2773" y="814"/>
                    </a:lnTo>
                    <a:lnTo>
                      <a:pt x="2736" y="703"/>
                    </a:lnTo>
                    <a:cubicBezTo>
                      <a:pt x="2699" y="666"/>
                      <a:pt x="2662" y="592"/>
                      <a:pt x="2588" y="555"/>
                    </a:cubicBezTo>
                    <a:cubicBezTo>
                      <a:pt x="2440" y="407"/>
                      <a:pt x="2292" y="259"/>
                      <a:pt x="2107" y="185"/>
                    </a:cubicBezTo>
                    <a:cubicBezTo>
                      <a:pt x="1922" y="74"/>
                      <a:pt x="1701" y="37"/>
                      <a:pt x="1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3;p44">
                <a:extLst>
                  <a:ext uri="{FF2B5EF4-FFF2-40B4-BE49-F238E27FC236}">
                    <a16:creationId xmlns:a16="http://schemas.microsoft.com/office/drawing/2014/main" id="{335829CC-63B0-CB39-1BC0-28CF4A8AA83E}"/>
                  </a:ext>
                </a:extLst>
              </p:cNvPr>
              <p:cNvSpPr/>
              <p:nvPr/>
            </p:nvSpPr>
            <p:spPr>
              <a:xfrm>
                <a:off x="4848700" y="4630925"/>
                <a:ext cx="36050" cy="87250"/>
              </a:xfrm>
              <a:custGeom>
                <a:avLst/>
                <a:gdLst/>
                <a:ahLst/>
                <a:cxnLst/>
                <a:rect l="l" t="t" r="r" b="b"/>
                <a:pathLst>
                  <a:path w="1442" h="3490" extrusionOk="0">
                    <a:moveTo>
                      <a:pt x="741" y="1"/>
                    </a:moveTo>
                    <a:cubicBezTo>
                      <a:pt x="571" y="1"/>
                      <a:pt x="398" y="83"/>
                      <a:pt x="296" y="237"/>
                    </a:cubicBezTo>
                    <a:cubicBezTo>
                      <a:pt x="259" y="347"/>
                      <a:pt x="222" y="421"/>
                      <a:pt x="222" y="495"/>
                    </a:cubicBezTo>
                    <a:cubicBezTo>
                      <a:pt x="185" y="569"/>
                      <a:pt x="148" y="643"/>
                      <a:pt x="148" y="717"/>
                    </a:cubicBezTo>
                    <a:cubicBezTo>
                      <a:pt x="74" y="865"/>
                      <a:pt x="74" y="1013"/>
                      <a:pt x="37" y="1124"/>
                    </a:cubicBezTo>
                    <a:cubicBezTo>
                      <a:pt x="0" y="1420"/>
                      <a:pt x="0" y="1715"/>
                      <a:pt x="37" y="2011"/>
                    </a:cubicBezTo>
                    <a:cubicBezTo>
                      <a:pt x="74" y="2270"/>
                      <a:pt x="148" y="2566"/>
                      <a:pt x="259" y="2788"/>
                    </a:cubicBezTo>
                    <a:cubicBezTo>
                      <a:pt x="333" y="2935"/>
                      <a:pt x="407" y="3046"/>
                      <a:pt x="444" y="3157"/>
                    </a:cubicBezTo>
                    <a:cubicBezTo>
                      <a:pt x="518" y="3268"/>
                      <a:pt x="629" y="3379"/>
                      <a:pt x="703" y="3490"/>
                    </a:cubicBezTo>
                    <a:cubicBezTo>
                      <a:pt x="666" y="3342"/>
                      <a:pt x="592" y="3231"/>
                      <a:pt x="592" y="3120"/>
                    </a:cubicBezTo>
                    <a:cubicBezTo>
                      <a:pt x="555" y="2972"/>
                      <a:pt x="518" y="2861"/>
                      <a:pt x="518" y="2751"/>
                    </a:cubicBezTo>
                    <a:cubicBezTo>
                      <a:pt x="481" y="2492"/>
                      <a:pt x="518" y="2233"/>
                      <a:pt x="555" y="2011"/>
                    </a:cubicBezTo>
                    <a:cubicBezTo>
                      <a:pt x="586" y="1823"/>
                      <a:pt x="644" y="1634"/>
                      <a:pt x="729" y="1468"/>
                    </a:cubicBezTo>
                    <a:lnTo>
                      <a:pt x="729" y="1468"/>
                    </a:lnTo>
                    <a:cubicBezTo>
                      <a:pt x="764" y="1531"/>
                      <a:pt x="789" y="1605"/>
                      <a:pt x="813" y="1678"/>
                    </a:cubicBezTo>
                    <a:cubicBezTo>
                      <a:pt x="850" y="1789"/>
                      <a:pt x="887" y="1900"/>
                      <a:pt x="887" y="2011"/>
                    </a:cubicBezTo>
                    <a:cubicBezTo>
                      <a:pt x="998" y="2492"/>
                      <a:pt x="924" y="3009"/>
                      <a:pt x="703" y="3490"/>
                    </a:cubicBezTo>
                    <a:cubicBezTo>
                      <a:pt x="1072" y="3120"/>
                      <a:pt x="1331" y="2603"/>
                      <a:pt x="1405" y="2011"/>
                    </a:cubicBezTo>
                    <a:cubicBezTo>
                      <a:pt x="1442" y="1900"/>
                      <a:pt x="1442" y="1752"/>
                      <a:pt x="1442" y="1604"/>
                    </a:cubicBezTo>
                    <a:cubicBezTo>
                      <a:pt x="1442" y="1457"/>
                      <a:pt x="1442" y="1309"/>
                      <a:pt x="1405" y="1161"/>
                    </a:cubicBezTo>
                    <a:cubicBezTo>
                      <a:pt x="1405" y="1013"/>
                      <a:pt x="1368" y="865"/>
                      <a:pt x="1331" y="717"/>
                    </a:cubicBezTo>
                    <a:cubicBezTo>
                      <a:pt x="1294" y="569"/>
                      <a:pt x="1220" y="421"/>
                      <a:pt x="1183" y="274"/>
                    </a:cubicBezTo>
                    <a:lnTo>
                      <a:pt x="1109" y="200"/>
                    </a:lnTo>
                    <a:cubicBezTo>
                      <a:pt x="1072" y="126"/>
                      <a:pt x="1035" y="89"/>
                      <a:pt x="961" y="52"/>
                    </a:cubicBezTo>
                    <a:cubicBezTo>
                      <a:pt x="893" y="17"/>
                      <a:pt x="817" y="1"/>
                      <a:pt x="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74;p44">
                <a:extLst>
                  <a:ext uri="{FF2B5EF4-FFF2-40B4-BE49-F238E27FC236}">
                    <a16:creationId xmlns:a16="http://schemas.microsoft.com/office/drawing/2014/main" id="{123C4413-6054-30B0-6176-FE5D8E5EA88B}"/>
                  </a:ext>
                </a:extLst>
              </p:cNvPr>
              <p:cNvSpPr/>
              <p:nvPr/>
            </p:nvSpPr>
            <p:spPr>
              <a:xfrm>
                <a:off x="4848700" y="4723350"/>
                <a:ext cx="36050" cy="86350"/>
              </a:xfrm>
              <a:custGeom>
                <a:avLst/>
                <a:gdLst/>
                <a:ahLst/>
                <a:cxnLst/>
                <a:rect l="l" t="t" r="r" b="b"/>
                <a:pathLst>
                  <a:path w="1442" h="3454" extrusionOk="0">
                    <a:moveTo>
                      <a:pt x="741" y="1"/>
                    </a:moveTo>
                    <a:cubicBezTo>
                      <a:pt x="571" y="1"/>
                      <a:pt x="398" y="83"/>
                      <a:pt x="296" y="237"/>
                    </a:cubicBezTo>
                    <a:cubicBezTo>
                      <a:pt x="259" y="348"/>
                      <a:pt x="222" y="421"/>
                      <a:pt x="222" y="495"/>
                    </a:cubicBezTo>
                    <a:cubicBezTo>
                      <a:pt x="185" y="569"/>
                      <a:pt x="148" y="643"/>
                      <a:pt x="148" y="717"/>
                    </a:cubicBezTo>
                    <a:cubicBezTo>
                      <a:pt x="74" y="828"/>
                      <a:pt x="74" y="976"/>
                      <a:pt x="37" y="1124"/>
                    </a:cubicBezTo>
                    <a:cubicBezTo>
                      <a:pt x="0" y="1420"/>
                      <a:pt x="0" y="1715"/>
                      <a:pt x="37" y="2011"/>
                    </a:cubicBezTo>
                    <a:cubicBezTo>
                      <a:pt x="74" y="2270"/>
                      <a:pt x="148" y="2566"/>
                      <a:pt x="259" y="2788"/>
                    </a:cubicBezTo>
                    <a:cubicBezTo>
                      <a:pt x="333" y="2935"/>
                      <a:pt x="407" y="3046"/>
                      <a:pt x="444" y="3157"/>
                    </a:cubicBezTo>
                    <a:cubicBezTo>
                      <a:pt x="518" y="3268"/>
                      <a:pt x="629" y="3379"/>
                      <a:pt x="703" y="3453"/>
                    </a:cubicBezTo>
                    <a:cubicBezTo>
                      <a:pt x="666" y="3342"/>
                      <a:pt x="592" y="3231"/>
                      <a:pt x="592" y="3083"/>
                    </a:cubicBezTo>
                    <a:cubicBezTo>
                      <a:pt x="555" y="2972"/>
                      <a:pt x="518" y="2862"/>
                      <a:pt x="518" y="2714"/>
                    </a:cubicBezTo>
                    <a:cubicBezTo>
                      <a:pt x="481" y="2492"/>
                      <a:pt x="518" y="2233"/>
                      <a:pt x="555" y="2011"/>
                    </a:cubicBezTo>
                    <a:cubicBezTo>
                      <a:pt x="585" y="1827"/>
                      <a:pt x="642" y="1643"/>
                      <a:pt x="723" y="1458"/>
                    </a:cubicBezTo>
                    <a:lnTo>
                      <a:pt x="723" y="1458"/>
                    </a:lnTo>
                    <a:cubicBezTo>
                      <a:pt x="762" y="1523"/>
                      <a:pt x="788" y="1601"/>
                      <a:pt x="813" y="1678"/>
                    </a:cubicBezTo>
                    <a:cubicBezTo>
                      <a:pt x="850" y="1789"/>
                      <a:pt x="887" y="1900"/>
                      <a:pt x="887" y="2011"/>
                    </a:cubicBezTo>
                    <a:cubicBezTo>
                      <a:pt x="998" y="2492"/>
                      <a:pt x="924" y="3009"/>
                      <a:pt x="703" y="3453"/>
                    </a:cubicBezTo>
                    <a:cubicBezTo>
                      <a:pt x="1072" y="3083"/>
                      <a:pt x="1331" y="2603"/>
                      <a:pt x="1405" y="2011"/>
                    </a:cubicBezTo>
                    <a:cubicBezTo>
                      <a:pt x="1442" y="1900"/>
                      <a:pt x="1442" y="1752"/>
                      <a:pt x="1442" y="1605"/>
                    </a:cubicBezTo>
                    <a:cubicBezTo>
                      <a:pt x="1442" y="1457"/>
                      <a:pt x="1442" y="1309"/>
                      <a:pt x="1405" y="1161"/>
                    </a:cubicBezTo>
                    <a:cubicBezTo>
                      <a:pt x="1405" y="1013"/>
                      <a:pt x="1368" y="865"/>
                      <a:pt x="1331" y="717"/>
                    </a:cubicBezTo>
                    <a:cubicBezTo>
                      <a:pt x="1294" y="569"/>
                      <a:pt x="1220" y="421"/>
                      <a:pt x="1183" y="274"/>
                    </a:cubicBezTo>
                    <a:lnTo>
                      <a:pt x="1109" y="200"/>
                    </a:lnTo>
                    <a:cubicBezTo>
                      <a:pt x="1072" y="126"/>
                      <a:pt x="1035" y="89"/>
                      <a:pt x="961" y="52"/>
                    </a:cubicBezTo>
                    <a:cubicBezTo>
                      <a:pt x="893" y="17"/>
                      <a:pt x="817" y="1"/>
                      <a:pt x="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75;p44">
                <a:extLst>
                  <a:ext uri="{FF2B5EF4-FFF2-40B4-BE49-F238E27FC236}">
                    <a16:creationId xmlns:a16="http://schemas.microsoft.com/office/drawing/2014/main" id="{9B867EBF-B05F-F5BE-BBD0-E49B914DF97F}"/>
                  </a:ext>
                </a:extLst>
              </p:cNvPr>
              <p:cNvSpPr/>
              <p:nvPr/>
            </p:nvSpPr>
            <p:spPr>
              <a:xfrm>
                <a:off x="4857000" y="4851250"/>
                <a:ext cx="21300" cy="52725"/>
              </a:xfrm>
              <a:custGeom>
                <a:avLst/>
                <a:gdLst/>
                <a:ahLst/>
                <a:cxnLst/>
                <a:rect l="l" t="t" r="r" b="b"/>
                <a:pathLst>
                  <a:path w="852" h="2109" extrusionOk="0">
                    <a:moveTo>
                      <a:pt x="445" y="1"/>
                    </a:moveTo>
                    <a:cubicBezTo>
                      <a:pt x="445" y="1"/>
                      <a:pt x="1" y="481"/>
                      <a:pt x="1" y="1036"/>
                    </a:cubicBezTo>
                    <a:cubicBezTo>
                      <a:pt x="1" y="1627"/>
                      <a:pt x="445" y="2108"/>
                      <a:pt x="445" y="2108"/>
                    </a:cubicBezTo>
                    <a:cubicBezTo>
                      <a:pt x="445" y="2108"/>
                      <a:pt x="851" y="1627"/>
                      <a:pt x="851" y="1036"/>
                    </a:cubicBezTo>
                    <a:cubicBezTo>
                      <a:pt x="851" y="481"/>
                      <a:pt x="445"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76;p44">
                <a:extLst>
                  <a:ext uri="{FF2B5EF4-FFF2-40B4-BE49-F238E27FC236}">
                    <a16:creationId xmlns:a16="http://schemas.microsoft.com/office/drawing/2014/main" id="{F1AE67B0-FCD7-6BBC-3CEC-30D7994638AE}"/>
                  </a:ext>
                </a:extLst>
              </p:cNvPr>
              <p:cNvSpPr/>
              <p:nvPr/>
            </p:nvSpPr>
            <p:spPr>
              <a:xfrm>
                <a:off x="4838525" y="4850275"/>
                <a:ext cx="29600" cy="20700"/>
              </a:xfrm>
              <a:custGeom>
                <a:avLst/>
                <a:gdLst/>
                <a:ahLst/>
                <a:cxnLst/>
                <a:rect l="l" t="t" r="r" b="b"/>
                <a:pathLst>
                  <a:path w="1184" h="828" extrusionOk="0">
                    <a:moveTo>
                      <a:pt x="1109" y="0"/>
                    </a:moveTo>
                    <a:cubicBezTo>
                      <a:pt x="969" y="0"/>
                      <a:pt x="657" y="21"/>
                      <a:pt x="407" y="188"/>
                    </a:cubicBezTo>
                    <a:cubicBezTo>
                      <a:pt x="111" y="409"/>
                      <a:pt x="0" y="816"/>
                      <a:pt x="0" y="816"/>
                    </a:cubicBezTo>
                    <a:cubicBezTo>
                      <a:pt x="0" y="816"/>
                      <a:pt x="71" y="828"/>
                      <a:pt x="176" y="828"/>
                    </a:cubicBezTo>
                    <a:cubicBezTo>
                      <a:pt x="332" y="828"/>
                      <a:pt x="562" y="801"/>
                      <a:pt x="740" y="668"/>
                    </a:cubicBezTo>
                    <a:cubicBezTo>
                      <a:pt x="1073" y="446"/>
                      <a:pt x="1184" y="3"/>
                      <a:pt x="1184" y="3"/>
                    </a:cubicBezTo>
                    <a:cubicBezTo>
                      <a:pt x="1184" y="3"/>
                      <a:pt x="1156" y="0"/>
                      <a:pt x="1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77;p44">
                <a:extLst>
                  <a:ext uri="{FF2B5EF4-FFF2-40B4-BE49-F238E27FC236}">
                    <a16:creationId xmlns:a16="http://schemas.microsoft.com/office/drawing/2014/main" id="{47681B6D-146B-4161-41BB-C3D544043E58}"/>
                  </a:ext>
                </a:extLst>
              </p:cNvPr>
              <p:cNvSpPr/>
              <p:nvPr/>
            </p:nvSpPr>
            <p:spPr>
              <a:xfrm>
                <a:off x="4868100" y="4850275"/>
                <a:ext cx="28675" cy="20700"/>
              </a:xfrm>
              <a:custGeom>
                <a:avLst/>
                <a:gdLst/>
                <a:ahLst/>
                <a:cxnLst/>
                <a:rect l="l" t="t" r="r" b="b"/>
                <a:pathLst>
                  <a:path w="1147" h="828" extrusionOk="0">
                    <a:moveTo>
                      <a:pt x="69" y="0"/>
                    </a:moveTo>
                    <a:cubicBezTo>
                      <a:pt x="26" y="0"/>
                      <a:pt x="1" y="3"/>
                      <a:pt x="1" y="3"/>
                    </a:cubicBezTo>
                    <a:cubicBezTo>
                      <a:pt x="1" y="3"/>
                      <a:pt x="74" y="446"/>
                      <a:pt x="407" y="668"/>
                    </a:cubicBezTo>
                    <a:cubicBezTo>
                      <a:pt x="585" y="801"/>
                      <a:pt x="815" y="828"/>
                      <a:pt x="972" y="828"/>
                    </a:cubicBezTo>
                    <a:cubicBezTo>
                      <a:pt x="1076" y="828"/>
                      <a:pt x="1147" y="816"/>
                      <a:pt x="1147" y="816"/>
                    </a:cubicBezTo>
                    <a:cubicBezTo>
                      <a:pt x="1147" y="816"/>
                      <a:pt x="1036" y="409"/>
                      <a:pt x="740" y="188"/>
                    </a:cubicBezTo>
                    <a:cubicBezTo>
                      <a:pt x="490" y="21"/>
                      <a:pt x="199"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478;p44">
                <a:extLst>
                  <a:ext uri="{FF2B5EF4-FFF2-40B4-BE49-F238E27FC236}">
                    <a16:creationId xmlns:a16="http://schemas.microsoft.com/office/drawing/2014/main" id="{4C7CD82D-F356-861C-2B99-0A187CF2CE8E}"/>
                  </a:ext>
                </a:extLst>
              </p:cNvPr>
              <p:cNvSpPr/>
              <p:nvPr/>
            </p:nvSpPr>
            <p:spPr>
              <a:xfrm>
                <a:off x="4762725" y="4337725"/>
                <a:ext cx="216300" cy="168800"/>
              </a:xfrm>
              <a:custGeom>
                <a:avLst/>
                <a:gdLst/>
                <a:ahLst/>
                <a:cxnLst/>
                <a:rect l="l" t="t" r="r" b="b"/>
                <a:pathLst>
                  <a:path w="8652" h="6752" extrusionOk="0">
                    <a:moveTo>
                      <a:pt x="5863" y="1"/>
                    </a:moveTo>
                    <a:cubicBezTo>
                      <a:pt x="5758" y="1"/>
                      <a:pt x="5652" y="8"/>
                      <a:pt x="5546" y="23"/>
                    </a:cubicBezTo>
                    <a:cubicBezTo>
                      <a:pt x="5288" y="60"/>
                      <a:pt x="5029" y="97"/>
                      <a:pt x="4770" y="208"/>
                    </a:cubicBezTo>
                    <a:cubicBezTo>
                      <a:pt x="4548" y="319"/>
                      <a:pt x="4252" y="467"/>
                      <a:pt x="4142" y="615"/>
                    </a:cubicBezTo>
                    <a:cubicBezTo>
                      <a:pt x="3735" y="947"/>
                      <a:pt x="3513" y="1428"/>
                      <a:pt x="3402" y="1872"/>
                    </a:cubicBezTo>
                    <a:cubicBezTo>
                      <a:pt x="3328" y="2352"/>
                      <a:pt x="3365" y="2796"/>
                      <a:pt x="3550" y="3239"/>
                    </a:cubicBezTo>
                    <a:lnTo>
                      <a:pt x="3624" y="3424"/>
                    </a:lnTo>
                    <a:cubicBezTo>
                      <a:pt x="3661" y="3461"/>
                      <a:pt x="3661" y="3498"/>
                      <a:pt x="3698" y="3535"/>
                    </a:cubicBezTo>
                    <a:lnTo>
                      <a:pt x="3772" y="3646"/>
                    </a:lnTo>
                    <a:lnTo>
                      <a:pt x="3809" y="3720"/>
                    </a:lnTo>
                    <a:lnTo>
                      <a:pt x="3846" y="3757"/>
                    </a:lnTo>
                    <a:lnTo>
                      <a:pt x="3883" y="3757"/>
                    </a:lnTo>
                    <a:lnTo>
                      <a:pt x="3883" y="3794"/>
                    </a:lnTo>
                    <a:cubicBezTo>
                      <a:pt x="4031" y="3942"/>
                      <a:pt x="4216" y="4090"/>
                      <a:pt x="4400" y="4164"/>
                    </a:cubicBezTo>
                    <a:cubicBezTo>
                      <a:pt x="4678" y="4330"/>
                      <a:pt x="4955" y="4413"/>
                      <a:pt x="5248" y="4413"/>
                    </a:cubicBezTo>
                    <a:cubicBezTo>
                      <a:pt x="5345" y="4413"/>
                      <a:pt x="5445" y="4404"/>
                      <a:pt x="5546" y="4386"/>
                    </a:cubicBezTo>
                    <a:cubicBezTo>
                      <a:pt x="5879" y="4349"/>
                      <a:pt x="6212" y="4127"/>
                      <a:pt x="6434" y="3905"/>
                    </a:cubicBezTo>
                    <a:cubicBezTo>
                      <a:pt x="6656" y="3646"/>
                      <a:pt x="6803" y="3387"/>
                      <a:pt x="6803" y="3092"/>
                    </a:cubicBezTo>
                    <a:cubicBezTo>
                      <a:pt x="6840" y="2833"/>
                      <a:pt x="6803" y="2574"/>
                      <a:pt x="6656" y="2389"/>
                    </a:cubicBezTo>
                    <a:cubicBezTo>
                      <a:pt x="6619" y="2278"/>
                      <a:pt x="6508" y="2167"/>
                      <a:pt x="6434" y="2130"/>
                    </a:cubicBezTo>
                    <a:cubicBezTo>
                      <a:pt x="6397" y="2130"/>
                      <a:pt x="6360" y="2093"/>
                      <a:pt x="6323" y="2056"/>
                    </a:cubicBezTo>
                    <a:cubicBezTo>
                      <a:pt x="6304" y="2038"/>
                      <a:pt x="6286" y="2038"/>
                      <a:pt x="6263" y="2038"/>
                    </a:cubicBezTo>
                    <a:cubicBezTo>
                      <a:pt x="6240" y="2038"/>
                      <a:pt x="6212" y="2038"/>
                      <a:pt x="6175" y="2019"/>
                    </a:cubicBezTo>
                    <a:cubicBezTo>
                      <a:pt x="6027" y="2019"/>
                      <a:pt x="5879" y="2056"/>
                      <a:pt x="5768" y="2130"/>
                    </a:cubicBezTo>
                    <a:cubicBezTo>
                      <a:pt x="5604" y="2262"/>
                      <a:pt x="5615" y="2394"/>
                      <a:pt x="5593" y="2395"/>
                    </a:cubicBezTo>
                    <a:lnTo>
                      <a:pt x="5593" y="2395"/>
                    </a:lnTo>
                    <a:cubicBezTo>
                      <a:pt x="5590" y="2395"/>
                      <a:pt x="5587" y="2393"/>
                      <a:pt x="5583" y="2389"/>
                    </a:cubicBezTo>
                    <a:lnTo>
                      <a:pt x="5583" y="2389"/>
                    </a:lnTo>
                    <a:cubicBezTo>
                      <a:pt x="5587" y="2393"/>
                      <a:pt x="5590" y="2395"/>
                      <a:pt x="5593" y="2395"/>
                    </a:cubicBezTo>
                    <a:cubicBezTo>
                      <a:pt x="5593" y="2395"/>
                      <a:pt x="5593" y="2395"/>
                      <a:pt x="5593" y="2395"/>
                    </a:cubicBezTo>
                    <a:lnTo>
                      <a:pt x="5593" y="2395"/>
                    </a:lnTo>
                    <a:cubicBezTo>
                      <a:pt x="5594" y="2395"/>
                      <a:pt x="5594" y="2395"/>
                      <a:pt x="5594" y="2395"/>
                    </a:cubicBezTo>
                    <a:cubicBezTo>
                      <a:pt x="5623" y="2395"/>
                      <a:pt x="5640" y="2266"/>
                      <a:pt x="5805" y="2167"/>
                    </a:cubicBezTo>
                    <a:cubicBezTo>
                      <a:pt x="5848" y="2146"/>
                      <a:pt x="5915" y="2125"/>
                      <a:pt x="5993" y="2125"/>
                    </a:cubicBezTo>
                    <a:cubicBezTo>
                      <a:pt x="6050" y="2125"/>
                      <a:pt x="6112" y="2136"/>
                      <a:pt x="6175" y="2167"/>
                    </a:cubicBezTo>
                    <a:cubicBezTo>
                      <a:pt x="6175" y="2167"/>
                      <a:pt x="6249" y="2167"/>
                      <a:pt x="6249" y="2204"/>
                    </a:cubicBezTo>
                    <a:cubicBezTo>
                      <a:pt x="6286" y="2204"/>
                      <a:pt x="6323" y="2241"/>
                      <a:pt x="6360" y="2278"/>
                    </a:cubicBezTo>
                    <a:cubicBezTo>
                      <a:pt x="6397" y="2315"/>
                      <a:pt x="6397" y="2352"/>
                      <a:pt x="6434" y="2389"/>
                    </a:cubicBezTo>
                    <a:cubicBezTo>
                      <a:pt x="6434" y="2426"/>
                      <a:pt x="6471" y="2426"/>
                      <a:pt x="6471" y="2463"/>
                    </a:cubicBezTo>
                    <a:cubicBezTo>
                      <a:pt x="6545" y="2648"/>
                      <a:pt x="6582" y="2833"/>
                      <a:pt x="6508" y="3055"/>
                    </a:cubicBezTo>
                    <a:cubicBezTo>
                      <a:pt x="6471" y="3239"/>
                      <a:pt x="6360" y="3461"/>
                      <a:pt x="6175" y="3609"/>
                    </a:cubicBezTo>
                    <a:cubicBezTo>
                      <a:pt x="5953" y="3794"/>
                      <a:pt x="5768" y="3868"/>
                      <a:pt x="5473" y="3905"/>
                    </a:cubicBezTo>
                    <a:cubicBezTo>
                      <a:pt x="5214" y="3905"/>
                      <a:pt x="4918" y="3831"/>
                      <a:pt x="4696" y="3683"/>
                    </a:cubicBezTo>
                    <a:cubicBezTo>
                      <a:pt x="4585" y="3572"/>
                      <a:pt x="4474" y="3498"/>
                      <a:pt x="4400" y="3387"/>
                    </a:cubicBezTo>
                    <a:cubicBezTo>
                      <a:pt x="4363" y="3313"/>
                      <a:pt x="4179" y="3055"/>
                      <a:pt x="4179" y="2981"/>
                    </a:cubicBezTo>
                    <a:cubicBezTo>
                      <a:pt x="4105" y="2722"/>
                      <a:pt x="4068" y="2352"/>
                      <a:pt x="4179" y="2056"/>
                    </a:cubicBezTo>
                    <a:cubicBezTo>
                      <a:pt x="4252" y="1761"/>
                      <a:pt x="4437" y="1465"/>
                      <a:pt x="4659" y="1280"/>
                    </a:cubicBezTo>
                    <a:cubicBezTo>
                      <a:pt x="4881" y="1132"/>
                      <a:pt x="4955" y="1095"/>
                      <a:pt x="5103" y="1021"/>
                    </a:cubicBezTo>
                    <a:cubicBezTo>
                      <a:pt x="5288" y="984"/>
                      <a:pt x="5436" y="947"/>
                      <a:pt x="5620" y="910"/>
                    </a:cubicBezTo>
                    <a:cubicBezTo>
                      <a:pt x="5953" y="910"/>
                      <a:pt x="6323" y="984"/>
                      <a:pt x="6619" y="1169"/>
                    </a:cubicBezTo>
                    <a:lnTo>
                      <a:pt x="6656" y="1169"/>
                    </a:lnTo>
                    <a:lnTo>
                      <a:pt x="6730" y="1206"/>
                    </a:lnTo>
                    <a:lnTo>
                      <a:pt x="6877" y="1317"/>
                    </a:lnTo>
                    <a:cubicBezTo>
                      <a:pt x="6951" y="1391"/>
                      <a:pt x="6988" y="1428"/>
                      <a:pt x="7025" y="1502"/>
                    </a:cubicBezTo>
                    <a:cubicBezTo>
                      <a:pt x="7136" y="1613"/>
                      <a:pt x="7284" y="1761"/>
                      <a:pt x="7358" y="1909"/>
                    </a:cubicBezTo>
                    <a:cubicBezTo>
                      <a:pt x="7543" y="2241"/>
                      <a:pt x="7617" y="2611"/>
                      <a:pt x="7617" y="2981"/>
                    </a:cubicBezTo>
                    <a:lnTo>
                      <a:pt x="7617" y="3018"/>
                    </a:lnTo>
                    <a:lnTo>
                      <a:pt x="7617" y="3055"/>
                    </a:lnTo>
                    <a:cubicBezTo>
                      <a:pt x="7630" y="3027"/>
                      <a:pt x="7639" y="3020"/>
                      <a:pt x="7645" y="3020"/>
                    </a:cubicBezTo>
                    <a:cubicBezTo>
                      <a:pt x="7648" y="3020"/>
                      <a:pt x="7650" y="3023"/>
                      <a:pt x="7651" y="3025"/>
                    </a:cubicBezTo>
                    <a:lnTo>
                      <a:pt x="7651" y="3025"/>
                    </a:lnTo>
                    <a:lnTo>
                      <a:pt x="7617" y="3129"/>
                    </a:lnTo>
                    <a:lnTo>
                      <a:pt x="7617" y="3276"/>
                    </a:lnTo>
                    <a:cubicBezTo>
                      <a:pt x="7617" y="3424"/>
                      <a:pt x="7580" y="3461"/>
                      <a:pt x="7543" y="3572"/>
                    </a:cubicBezTo>
                    <a:cubicBezTo>
                      <a:pt x="7506" y="3720"/>
                      <a:pt x="7432" y="3905"/>
                      <a:pt x="7358" y="4090"/>
                    </a:cubicBezTo>
                    <a:cubicBezTo>
                      <a:pt x="7173" y="4423"/>
                      <a:pt x="6914" y="4755"/>
                      <a:pt x="6619" y="5014"/>
                    </a:cubicBezTo>
                    <a:lnTo>
                      <a:pt x="6545" y="5088"/>
                    </a:lnTo>
                    <a:lnTo>
                      <a:pt x="6397" y="5162"/>
                    </a:lnTo>
                    <a:lnTo>
                      <a:pt x="6101" y="5347"/>
                    </a:lnTo>
                    <a:cubicBezTo>
                      <a:pt x="5916" y="5458"/>
                      <a:pt x="5768" y="5495"/>
                      <a:pt x="5583" y="5569"/>
                    </a:cubicBezTo>
                    <a:cubicBezTo>
                      <a:pt x="5399" y="5643"/>
                      <a:pt x="5214" y="5680"/>
                      <a:pt x="5029" y="5716"/>
                    </a:cubicBezTo>
                    <a:cubicBezTo>
                      <a:pt x="4807" y="5753"/>
                      <a:pt x="4622" y="5753"/>
                      <a:pt x="4400" y="5790"/>
                    </a:cubicBezTo>
                    <a:lnTo>
                      <a:pt x="4142" y="5790"/>
                    </a:lnTo>
                    <a:lnTo>
                      <a:pt x="3809" y="5753"/>
                    </a:lnTo>
                    <a:cubicBezTo>
                      <a:pt x="3587" y="5753"/>
                      <a:pt x="3439" y="5680"/>
                      <a:pt x="3254" y="5643"/>
                    </a:cubicBezTo>
                    <a:cubicBezTo>
                      <a:pt x="2515" y="5421"/>
                      <a:pt x="1812" y="5014"/>
                      <a:pt x="1369" y="4496"/>
                    </a:cubicBezTo>
                    <a:cubicBezTo>
                      <a:pt x="1221" y="4349"/>
                      <a:pt x="1147" y="4201"/>
                      <a:pt x="1073" y="4053"/>
                    </a:cubicBezTo>
                    <a:cubicBezTo>
                      <a:pt x="962" y="3905"/>
                      <a:pt x="888" y="3757"/>
                      <a:pt x="814" y="3609"/>
                    </a:cubicBezTo>
                    <a:lnTo>
                      <a:pt x="740" y="3387"/>
                    </a:lnTo>
                    <a:cubicBezTo>
                      <a:pt x="703" y="3313"/>
                      <a:pt x="703" y="3202"/>
                      <a:pt x="666" y="3129"/>
                    </a:cubicBezTo>
                    <a:cubicBezTo>
                      <a:pt x="629" y="3055"/>
                      <a:pt x="629" y="2981"/>
                      <a:pt x="629" y="2907"/>
                    </a:cubicBezTo>
                    <a:cubicBezTo>
                      <a:pt x="629" y="2833"/>
                      <a:pt x="629" y="2759"/>
                      <a:pt x="629" y="2685"/>
                    </a:cubicBezTo>
                    <a:cubicBezTo>
                      <a:pt x="629" y="2611"/>
                      <a:pt x="629" y="2537"/>
                      <a:pt x="629" y="2463"/>
                    </a:cubicBezTo>
                    <a:cubicBezTo>
                      <a:pt x="666" y="2389"/>
                      <a:pt x="666" y="2352"/>
                      <a:pt x="703" y="2278"/>
                    </a:cubicBezTo>
                    <a:cubicBezTo>
                      <a:pt x="703" y="2241"/>
                      <a:pt x="740" y="2130"/>
                      <a:pt x="777" y="2056"/>
                    </a:cubicBezTo>
                    <a:cubicBezTo>
                      <a:pt x="814" y="2019"/>
                      <a:pt x="814" y="1982"/>
                      <a:pt x="888" y="1909"/>
                    </a:cubicBezTo>
                    <a:cubicBezTo>
                      <a:pt x="1036" y="1724"/>
                      <a:pt x="1258" y="1613"/>
                      <a:pt x="1480" y="1576"/>
                    </a:cubicBezTo>
                    <a:cubicBezTo>
                      <a:pt x="1499" y="1574"/>
                      <a:pt x="1517" y="1573"/>
                      <a:pt x="1536" y="1573"/>
                    </a:cubicBezTo>
                    <a:cubicBezTo>
                      <a:pt x="1954" y="1573"/>
                      <a:pt x="2295" y="1960"/>
                      <a:pt x="2330" y="2278"/>
                    </a:cubicBezTo>
                    <a:cubicBezTo>
                      <a:pt x="2367" y="2648"/>
                      <a:pt x="2182" y="2944"/>
                      <a:pt x="2034" y="3055"/>
                    </a:cubicBezTo>
                    <a:cubicBezTo>
                      <a:pt x="1849" y="3202"/>
                      <a:pt x="1738" y="3239"/>
                      <a:pt x="1738" y="3239"/>
                    </a:cubicBezTo>
                    <a:cubicBezTo>
                      <a:pt x="1738" y="3239"/>
                      <a:pt x="1886" y="3239"/>
                      <a:pt x="2071" y="3129"/>
                    </a:cubicBezTo>
                    <a:cubicBezTo>
                      <a:pt x="2256" y="2981"/>
                      <a:pt x="2515" y="2722"/>
                      <a:pt x="2552" y="2278"/>
                    </a:cubicBezTo>
                    <a:cubicBezTo>
                      <a:pt x="2552" y="1835"/>
                      <a:pt x="2182" y="1206"/>
                      <a:pt x="1480" y="1169"/>
                    </a:cubicBezTo>
                    <a:cubicBezTo>
                      <a:pt x="1110" y="1169"/>
                      <a:pt x="740" y="1317"/>
                      <a:pt x="481" y="1576"/>
                    </a:cubicBezTo>
                    <a:cubicBezTo>
                      <a:pt x="445" y="1650"/>
                      <a:pt x="371" y="1724"/>
                      <a:pt x="297" y="1835"/>
                    </a:cubicBezTo>
                    <a:cubicBezTo>
                      <a:pt x="260" y="1909"/>
                      <a:pt x="223" y="1945"/>
                      <a:pt x="186" y="2056"/>
                    </a:cubicBezTo>
                    <a:cubicBezTo>
                      <a:pt x="149" y="2167"/>
                      <a:pt x="112" y="2241"/>
                      <a:pt x="75" y="2352"/>
                    </a:cubicBezTo>
                    <a:cubicBezTo>
                      <a:pt x="38" y="2426"/>
                      <a:pt x="38" y="2537"/>
                      <a:pt x="38" y="2648"/>
                    </a:cubicBezTo>
                    <a:cubicBezTo>
                      <a:pt x="1" y="2759"/>
                      <a:pt x="1" y="2833"/>
                      <a:pt x="1" y="2944"/>
                    </a:cubicBezTo>
                    <a:cubicBezTo>
                      <a:pt x="1" y="3055"/>
                      <a:pt x="1" y="3166"/>
                      <a:pt x="38" y="3239"/>
                    </a:cubicBezTo>
                    <a:cubicBezTo>
                      <a:pt x="38" y="3350"/>
                      <a:pt x="38" y="3424"/>
                      <a:pt x="75" y="3535"/>
                    </a:cubicBezTo>
                    <a:cubicBezTo>
                      <a:pt x="112" y="3646"/>
                      <a:pt x="149" y="3757"/>
                      <a:pt x="186" y="3831"/>
                    </a:cubicBezTo>
                    <a:cubicBezTo>
                      <a:pt x="223" y="4053"/>
                      <a:pt x="297" y="4238"/>
                      <a:pt x="408" y="4423"/>
                    </a:cubicBezTo>
                    <a:cubicBezTo>
                      <a:pt x="518" y="4607"/>
                      <a:pt x="592" y="4829"/>
                      <a:pt x="777" y="4977"/>
                    </a:cubicBezTo>
                    <a:cubicBezTo>
                      <a:pt x="1295" y="5680"/>
                      <a:pt x="2071" y="6234"/>
                      <a:pt x="2995" y="6530"/>
                    </a:cubicBezTo>
                    <a:cubicBezTo>
                      <a:pt x="3217" y="6604"/>
                      <a:pt x="3476" y="6678"/>
                      <a:pt x="3698" y="6715"/>
                    </a:cubicBezTo>
                    <a:lnTo>
                      <a:pt x="4031" y="6752"/>
                    </a:lnTo>
                    <a:lnTo>
                      <a:pt x="4437" y="6752"/>
                    </a:lnTo>
                    <a:cubicBezTo>
                      <a:pt x="4659" y="6752"/>
                      <a:pt x="4918" y="6752"/>
                      <a:pt x="5177" y="6715"/>
                    </a:cubicBezTo>
                    <a:cubicBezTo>
                      <a:pt x="5436" y="6641"/>
                      <a:pt x="5657" y="6604"/>
                      <a:pt x="5916" y="6530"/>
                    </a:cubicBezTo>
                    <a:cubicBezTo>
                      <a:pt x="6175" y="6419"/>
                      <a:pt x="6434" y="6345"/>
                      <a:pt x="6656" y="6197"/>
                    </a:cubicBezTo>
                    <a:lnTo>
                      <a:pt x="6951" y="6012"/>
                    </a:lnTo>
                    <a:lnTo>
                      <a:pt x="7099" y="5938"/>
                    </a:lnTo>
                    <a:lnTo>
                      <a:pt x="7173" y="5901"/>
                    </a:lnTo>
                    <a:lnTo>
                      <a:pt x="7173" y="5864"/>
                    </a:lnTo>
                    <a:cubicBezTo>
                      <a:pt x="7210" y="5846"/>
                      <a:pt x="7219" y="5846"/>
                      <a:pt x="7219" y="5846"/>
                    </a:cubicBezTo>
                    <a:cubicBezTo>
                      <a:pt x="7219" y="5846"/>
                      <a:pt x="7210" y="5846"/>
                      <a:pt x="7210" y="5827"/>
                    </a:cubicBezTo>
                    <a:lnTo>
                      <a:pt x="7247" y="5827"/>
                    </a:lnTo>
                    <a:lnTo>
                      <a:pt x="7284" y="5790"/>
                    </a:lnTo>
                    <a:cubicBezTo>
                      <a:pt x="7691" y="5458"/>
                      <a:pt x="8024" y="5051"/>
                      <a:pt x="8282" y="4570"/>
                    </a:cubicBezTo>
                    <a:cubicBezTo>
                      <a:pt x="8393" y="4312"/>
                      <a:pt x="8504" y="4090"/>
                      <a:pt x="8578" y="3794"/>
                    </a:cubicBezTo>
                    <a:cubicBezTo>
                      <a:pt x="8578" y="3646"/>
                      <a:pt x="8652" y="3498"/>
                      <a:pt x="8652" y="3387"/>
                    </a:cubicBezTo>
                    <a:lnTo>
                      <a:pt x="8652" y="3202"/>
                    </a:lnTo>
                    <a:lnTo>
                      <a:pt x="8652" y="3129"/>
                    </a:lnTo>
                    <a:lnTo>
                      <a:pt x="8652" y="3092"/>
                    </a:lnTo>
                    <a:lnTo>
                      <a:pt x="8652" y="3055"/>
                    </a:lnTo>
                    <a:lnTo>
                      <a:pt x="8652" y="2981"/>
                    </a:lnTo>
                    <a:cubicBezTo>
                      <a:pt x="8652" y="2426"/>
                      <a:pt x="8504" y="1909"/>
                      <a:pt x="8245" y="1428"/>
                    </a:cubicBezTo>
                    <a:cubicBezTo>
                      <a:pt x="8097" y="1206"/>
                      <a:pt x="7950" y="984"/>
                      <a:pt x="7728" y="762"/>
                    </a:cubicBezTo>
                    <a:cubicBezTo>
                      <a:pt x="7617" y="688"/>
                      <a:pt x="7506" y="578"/>
                      <a:pt x="7395" y="504"/>
                    </a:cubicBezTo>
                    <a:lnTo>
                      <a:pt x="7284" y="393"/>
                    </a:lnTo>
                    <a:lnTo>
                      <a:pt x="7210" y="356"/>
                    </a:lnTo>
                    <a:lnTo>
                      <a:pt x="7173" y="356"/>
                    </a:lnTo>
                    <a:cubicBezTo>
                      <a:pt x="7173" y="356"/>
                      <a:pt x="7099" y="319"/>
                      <a:pt x="7136" y="319"/>
                    </a:cubicBezTo>
                    <a:lnTo>
                      <a:pt x="7099" y="319"/>
                    </a:lnTo>
                    <a:cubicBezTo>
                      <a:pt x="6687" y="113"/>
                      <a:pt x="6275" y="1"/>
                      <a:pt x="5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479;p44">
                <a:extLst>
                  <a:ext uri="{FF2B5EF4-FFF2-40B4-BE49-F238E27FC236}">
                    <a16:creationId xmlns:a16="http://schemas.microsoft.com/office/drawing/2014/main" id="{F17A2254-15C1-AA92-6602-BDDE9A518B7A}"/>
                  </a:ext>
                </a:extLst>
              </p:cNvPr>
              <p:cNvSpPr/>
              <p:nvPr/>
            </p:nvSpPr>
            <p:spPr>
              <a:xfrm>
                <a:off x="4865325" y="4272675"/>
                <a:ext cx="78600" cy="54550"/>
              </a:xfrm>
              <a:custGeom>
                <a:avLst/>
                <a:gdLst/>
                <a:ahLst/>
                <a:cxnLst/>
                <a:rect l="l" t="t" r="r" b="b"/>
                <a:pathLst>
                  <a:path w="3144" h="2182" extrusionOk="0">
                    <a:moveTo>
                      <a:pt x="38" y="0"/>
                    </a:moveTo>
                    <a:cubicBezTo>
                      <a:pt x="38" y="0"/>
                      <a:pt x="38" y="111"/>
                      <a:pt x="38" y="259"/>
                    </a:cubicBezTo>
                    <a:cubicBezTo>
                      <a:pt x="38" y="333"/>
                      <a:pt x="1" y="407"/>
                      <a:pt x="38" y="518"/>
                    </a:cubicBezTo>
                    <a:cubicBezTo>
                      <a:pt x="38" y="629"/>
                      <a:pt x="75" y="739"/>
                      <a:pt x="112" y="887"/>
                    </a:cubicBezTo>
                    <a:cubicBezTo>
                      <a:pt x="112" y="998"/>
                      <a:pt x="185" y="1146"/>
                      <a:pt x="259" y="1257"/>
                    </a:cubicBezTo>
                    <a:lnTo>
                      <a:pt x="296" y="1331"/>
                    </a:lnTo>
                    <a:lnTo>
                      <a:pt x="296" y="1368"/>
                    </a:lnTo>
                    <a:lnTo>
                      <a:pt x="333" y="1405"/>
                    </a:lnTo>
                    <a:lnTo>
                      <a:pt x="407" y="1479"/>
                    </a:lnTo>
                    <a:cubicBezTo>
                      <a:pt x="444" y="1553"/>
                      <a:pt x="481" y="1590"/>
                      <a:pt x="555" y="1664"/>
                    </a:cubicBezTo>
                    <a:cubicBezTo>
                      <a:pt x="666" y="1775"/>
                      <a:pt x="851" y="1923"/>
                      <a:pt x="1036" y="1997"/>
                    </a:cubicBezTo>
                    <a:cubicBezTo>
                      <a:pt x="1221" y="2107"/>
                      <a:pt x="1406" y="2144"/>
                      <a:pt x="1627" y="2181"/>
                    </a:cubicBezTo>
                    <a:lnTo>
                      <a:pt x="1960" y="2181"/>
                    </a:lnTo>
                    <a:cubicBezTo>
                      <a:pt x="2071" y="2181"/>
                      <a:pt x="2182" y="2144"/>
                      <a:pt x="2293" y="2107"/>
                    </a:cubicBezTo>
                    <a:cubicBezTo>
                      <a:pt x="2478" y="2033"/>
                      <a:pt x="2663" y="1923"/>
                      <a:pt x="2810" y="1738"/>
                    </a:cubicBezTo>
                    <a:cubicBezTo>
                      <a:pt x="2958" y="1590"/>
                      <a:pt x="3069" y="1405"/>
                      <a:pt x="3106" y="1220"/>
                    </a:cubicBezTo>
                    <a:cubicBezTo>
                      <a:pt x="3106" y="1183"/>
                      <a:pt x="3143" y="1035"/>
                      <a:pt x="3143" y="961"/>
                    </a:cubicBezTo>
                    <a:cubicBezTo>
                      <a:pt x="3143" y="850"/>
                      <a:pt x="3143" y="776"/>
                      <a:pt x="3106" y="703"/>
                    </a:cubicBezTo>
                    <a:cubicBezTo>
                      <a:pt x="3106" y="629"/>
                      <a:pt x="3069" y="555"/>
                      <a:pt x="3032" y="481"/>
                    </a:cubicBezTo>
                    <a:cubicBezTo>
                      <a:pt x="2995" y="444"/>
                      <a:pt x="2958" y="370"/>
                      <a:pt x="2921" y="333"/>
                    </a:cubicBezTo>
                    <a:cubicBezTo>
                      <a:pt x="2847" y="222"/>
                      <a:pt x="2773" y="185"/>
                      <a:pt x="2699" y="148"/>
                    </a:cubicBezTo>
                    <a:cubicBezTo>
                      <a:pt x="2626" y="74"/>
                      <a:pt x="2552" y="74"/>
                      <a:pt x="2515" y="74"/>
                    </a:cubicBezTo>
                    <a:lnTo>
                      <a:pt x="2441" y="74"/>
                    </a:lnTo>
                    <a:cubicBezTo>
                      <a:pt x="2441" y="74"/>
                      <a:pt x="2515" y="148"/>
                      <a:pt x="2552" y="259"/>
                    </a:cubicBezTo>
                    <a:cubicBezTo>
                      <a:pt x="2552" y="333"/>
                      <a:pt x="2552" y="407"/>
                      <a:pt x="2552" y="481"/>
                    </a:cubicBezTo>
                    <a:cubicBezTo>
                      <a:pt x="2552" y="555"/>
                      <a:pt x="2552" y="629"/>
                      <a:pt x="2515" y="739"/>
                    </a:cubicBezTo>
                    <a:cubicBezTo>
                      <a:pt x="2478" y="739"/>
                      <a:pt x="2478" y="813"/>
                      <a:pt x="2441" y="813"/>
                    </a:cubicBezTo>
                    <a:cubicBezTo>
                      <a:pt x="2441" y="850"/>
                      <a:pt x="2441" y="850"/>
                      <a:pt x="2404" y="924"/>
                    </a:cubicBezTo>
                    <a:cubicBezTo>
                      <a:pt x="2330" y="961"/>
                      <a:pt x="2256" y="998"/>
                      <a:pt x="2219" y="1035"/>
                    </a:cubicBezTo>
                    <a:cubicBezTo>
                      <a:pt x="2145" y="1072"/>
                      <a:pt x="2034" y="1109"/>
                      <a:pt x="1960" y="1146"/>
                    </a:cubicBezTo>
                    <a:lnTo>
                      <a:pt x="1701" y="1146"/>
                    </a:lnTo>
                    <a:cubicBezTo>
                      <a:pt x="1627" y="1109"/>
                      <a:pt x="1516" y="1146"/>
                      <a:pt x="1442" y="1072"/>
                    </a:cubicBezTo>
                    <a:cubicBezTo>
                      <a:pt x="1332" y="1072"/>
                      <a:pt x="1258" y="998"/>
                      <a:pt x="1184" y="998"/>
                    </a:cubicBezTo>
                    <a:cubicBezTo>
                      <a:pt x="1073" y="924"/>
                      <a:pt x="962" y="850"/>
                      <a:pt x="888" y="776"/>
                    </a:cubicBezTo>
                    <a:cubicBezTo>
                      <a:pt x="777" y="703"/>
                      <a:pt x="703" y="629"/>
                      <a:pt x="629" y="555"/>
                    </a:cubicBezTo>
                    <a:cubicBezTo>
                      <a:pt x="444" y="407"/>
                      <a:pt x="333" y="296"/>
                      <a:pt x="222" y="185"/>
                    </a:cubicBezTo>
                    <a:cubicBezTo>
                      <a:pt x="112" y="74"/>
                      <a:pt x="38"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480;p44">
                <a:extLst>
                  <a:ext uri="{FF2B5EF4-FFF2-40B4-BE49-F238E27FC236}">
                    <a16:creationId xmlns:a16="http://schemas.microsoft.com/office/drawing/2014/main" id="{7B19C6BB-1C5A-1824-E39A-B78395C6FA65}"/>
                  </a:ext>
                </a:extLst>
              </p:cNvPr>
              <p:cNvSpPr/>
              <p:nvPr/>
            </p:nvSpPr>
            <p:spPr>
              <a:xfrm>
                <a:off x="4789550" y="4272675"/>
                <a:ext cx="77650" cy="54550"/>
              </a:xfrm>
              <a:custGeom>
                <a:avLst/>
                <a:gdLst/>
                <a:ahLst/>
                <a:cxnLst/>
                <a:rect l="l" t="t" r="r" b="b"/>
                <a:pathLst>
                  <a:path w="3106" h="2182" extrusionOk="0">
                    <a:moveTo>
                      <a:pt x="3069" y="0"/>
                    </a:moveTo>
                    <a:cubicBezTo>
                      <a:pt x="3069" y="0"/>
                      <a:pt x="3032" y="74"/>
                      <a:pt x="2921" y="185"/>
                    </a:cubicBezTo>
                    <a:cubicBezTo>
                      <a:pt x="2810" y="296"/>
                      <a:pt x="2662" y="407"/>
                      <a:pt x="2514" y="555"/>
                    </a:cubicBezTo>
                    <a:cubicBezTo>
                      <a:pt x="2440" y="629"/>
                      <a:pt x="2366" y="703"/>
                      <a:pt x="2255" y="776"/>
                    </a:cubicBezTo>
                    <a:cubicBezTo>
                      <a:pt x="2181" y="850"/>
                      <a:pt x="2070" y="924"/>
                      <a:pt x="1959" y="998"/>
                    </a:cubicBezTo>
                    <a:cubicBezTo>
                      <a:pt x="1849" y="998"/>
                      <a:pt x="1812" y="1072"/>
                      <a:pt x="1701" y="1072"/>
                    </a:cubicBezTo>
                    <a:cubicBezTo>
                      <a:pt x="1590" y="1146"/>
                      <a:pt x="1516" y="1109"/>
                      <a:pt x="1405" y="1146"/>
                    </a:cubicBezTo>
                    <a:lnTo>
                      <a:pt x="1146" y="1146"/>
                    </a:lnTo>
                    <a:cubicBezTo>
                      <a:pt x="1072" y="1109"/>
                      <a:pt x="998" y="1072"/>
                      <a:pt x="924" y="1035"/>
                    </a:cubicBezTo>
                    <a:cubicBezTo>
                      <a:pt x="850" y="998"/>
                      <a:pt x="776" y="961"/>
                      <a:pt x="739" y="924"/>
                    </a:cubicBezTo>
                    <a:cubicBezTo>
                      <a:pt x="702" y="850"/>
                      <a:pt x="702" y="850"/>
                      <a:pt x="665" y="813"/>
                    </a:cubicBezTo>
                    <a:cubicBezTo>
                      <a:pt x="665" y="813"/>
                      <a:pt x="629" y="739"/>
                      <a:pt x="629" y="703"/>
                    </a:cubicBezTo>
                    <a:cubicBezTo>
                      <a:pt x="592" y="629"/>
                      <a:pt x="592" y="555"/>
                      <a:pt x="555" y="481"/>
                    </a:cubicBezTo>
                    <a:cubicBezTo>
                      <a:pt x="592" y="407"/>
                      <a:pt x="592" y="333"/>
                      <a:pt x="592" y="259"/>
                    </a:cubicBezTo>
                    <a:cubicBezTo>
                      <a:pt x="629" y="148"/>
                      <a:pt x="665" y="74"/>
                      <a:pt x="665" y="74"/>
                    </a:cubicBezTo>
                    <a:lnTo>
                      <a:pt x="629" y="74"/>
                    </a:lnTo>
                    <a:cubicBezTo>
                      <a:pt x="592" y="74"/>
                      <a:pt x="518" y="74"/>
                      <a:pt x="444" y="148"/>
                    </a:cubicBezTo>
                    <a:cubicBezTo>
                      <a:pt x="370" y="185"/>
                      <a:pt x="296" y="222"/>
                      <a:pt x="222" y="333"/>
                    </a:cubicBezTo>
                    <a:cubicBezTo>
                      <a:pt x="185" y="370"/>
                      <a:pt x="148" y="444"/>
                      <a:pt x="111" y="481"/>
                    </a:cubicBezTo>
                    <a:cubicBezTo>
                      <a:pt x="74" y="555"/>
                      <a:pt x="37" y="629"/>
                      <a:pt x="0" y="703"/>
                    </a:cubicBezTo>
                    <a:cubicBezTo>
                      <a:pt x="0" y="776"/>
                      <a:pt x="0" y="850"/>
                      <a:pt x="0" y="961"/>
                    </a:cubicBezTo>
                    <a:cubicBezTo>
                      <a:pt x="0" y="1035"/>
                      <a:pt x="0" y="1183"/>
                      <a:pt x="37" y="1220"/>
                    </a:cubicBezTo>
                    <a:cubicBezTo>
                      <a:pt x="74" y="1405"/>
                      <a:pt x="185" y="1590"/>
                      <a:pt x="333" y="1738"/>
                    </a:cubicBezTo>
                    <a:cubicBezTo>
                      <a:pt x="481" y="1923"/>
                      <a:pt x="665" y="2033"/>
                      <a:pt x="850" y="2107"/>
                    </a:cubicBezTo>
                    <a:cubicBezTo>
                      <a:pt x="961" y="2144"/>
                      <a:pt x="1035" y="2181"/>
                      <a:pt x="1183" y="2181"/>
                    </a:cubicBezTo>
                    <a:lnTo>
                      <a:pt x="1516" y="2181"/>
                    </a:lnTo>
                    <a:cubicBezTo>
                      <a:pt x="1701" y="2144"/>
                      <a:pt x="1922" y="2107"/>
                      <a:pt x="2107" y="1997"/>
                    </a:cubicBezTo>
                    <a:cubicBezTo>
                      <a:pt x="2292" y="1923"/>
                      <a:pt x="2440" y="1775"/>
                      <a:pt x="2588" y="1664"/>
                    </a:cubicBezTo>
                    <a:cubicBezTo>
                      <a:pt x="2662" y="1590"/>
                      <a:pt x="2699" y="1553"/>
                      <a:pt x="2736" y="1479"/>
                    </a:cubicBezTo>
                    <a:lnTo>
                      <a:pt x="2810" y="1405"/>
                    </a:lnTo>
                    <a:lnTo>
                      <a:pt x="2810" y="1368"/>
                    </a:lnTo>
                    <a:lnTo>
                      <a:pt x="2847" y="1368"/>
                    </a:lnTo>
                    <a:lnTo>
                      <a:pt x="2847" y="1331"/>
                    </a:lnTo>
                    <a:lnTo>
                      <a:pt x="2884" y="1257"/>
                    </a:lnTo>
                    <a:cubicBezTo>
                      <a:pt x="2958" y="1146"/>
                      <a:pt x="2995" y="998"/>
                      <a:pt x="3032" y="887"/>
                    </a:cubicBezTo>
                    <a:cubicBezTo>
                      <a:pt x="3069" y="739"/>
                      <a:pt x="3106" y="629"/>
                      <a:pt x="3106" y="518"/>
                    </a:cubicBezTo>
                    <a:cubicBezTo>
                      <a:pt x="3106" y="407"/>
                      <a:pt x="3106" y="333"/>
                      <a:pt x="3106" y="259"/>
                    </a:cubicBezTo>
                    <a:cubicBezTo>
                      <a:pt x="3106" y="111"/>
                      <a:pt x="3069" y="0"/>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481;p44">
                <a:extLst>
                  <a:ext uri="{FF2B5EF4-FFF2-40B4-BE49-F238E27FC236}">
                    <a16:creationId xmlns:a16="http://schemas.microsoft.com/office/drawing/2014/main" id="{19AB69C3-3BCA-9573-F7B5-DF6DD53341BA}"/>
                  </a:ext>
                </a:extLst>
              </p:cNvPr>
              <p:cNvSpPr/>
              <p:nvPr/>
            </p:nvSpPr>
            <p:spPr>
              <a:xfrm>
                <a:off x="4848700" y="4290225"/>
                <a:ext cx="36050" cy="86800"/>
              </a:xfrm>
              <a:custGeom>
                <a:avLst/>
                <a:gdLst/>
                <a:ahLst/>
                <a:cxnLst/>
                <a:rect l="l" t="t" r="r" b="b"/>
                <a:pathLst>
                  <a:path w="1442" h="3472" extrusionOk="0">
                    <a:moveTo>
                      <a:pt x="703" y="1"/>
                    </a:moveTo>
                    <a:cubicBezTo>
                      <a:pt x="924" y="481"/>
                      <a:pt x="998" y="999"/>
                      <a:pt x="887" y="1442"/>
                    </a:cubicBezTo>
                    <a:cubicBezTo>
                      <a:pt x="887" y="1553"/>
                      <a:pt x="850" y="1664"/>
                      <a:pt x="813" y="1775"/>
                    </a:cubicBezTo>
                    <a:cubicBezTo>
                      <a:pt x="787" y="1853"/>
                      <a:pt x="761" y="1931"/>
                      <a:pt x="723" y="2009"/>
                    </a:cubicBezTo>
                    <a:lnTo>
                      <a:pt x="723" y="2009"/>
                    </a:lnTo>
                    <a:cubicBezTo>
                      <a:pt x="641" y="1847"/>
                      <a:pt x="585" y="1663"/>
                      <a:pt x="555" y="1479"/>
                    </a:cubicBezTo>
                    <a:cubicBezTo>
                      <a:pt x="518" y="1221"/>
                      <a:pt x="481" y="999"/>
                      <a:pt x="518" y="740"/>
                    </a:cubicBezTo>
                    <a:cubicBezTo>
                      <a:pt x="518" y="629"/>
                      <a:pt x="555" y="481"/>
                      <a:pt x="592" y="370"/>
                    </a:cubicBezTo>
                    <a:cubicBezTo>
                      <a:pt x="592" y="259"/>
                      <a:pt x="666" y="111"/>
                      <a:pt x="703" y="1"/>
                    </a:cubicBezTo>
                    <a:lnTo>
                      <a:pt x="703" y="1"/>
                    </a:lnTo>
                    <a:cubicBezTo>
                      <a:pt x="629" y="111"/>
                      <a:pt x="518" y="222"/>
                      <a:pt x="444" y="333"/>
                    </a:cubicBezTo>
                    <a:cubicBezTo>
                      <a:pt x="407" y="444"/>
                      <a:pt x="333" y="555"/>
                      <a:pt x="259" y="666"/>
                    </a:cubicBezTo>
                    <a:cubicBezTo>
                      <a:pt x="148" y="925"/>
                      <a:pt x="74" y="1184"/>
                      <a:pt x="37" y="1479"/>
                    </a:cubicBezTo>
                    <a:cubicBezTo>
                      <a:pt x="0" y="1738"/>
                      <a:pt x="0" y="2034"/>
                      <a:pt x="37" y="2330"/>
                    </a:cubicBezTo>
                    <a:cubicBezTo>
                      <a:pt x="74" y="2478"/>
                      <a:pt x="74" y="2625"/>
                      <a:pt x="148" y="2773"/>
                    </a:cubicBezTo>
                    <a:cubicBezTo>
                      <a:pt x="148" y="2847"/>
                      <a:pt x="185" y="2921"/>
                      <a:pt x="222" y="2995"/>
                    </a:cubicBezTo>
                    <a:cubicBezTo>
                      <a:pt x="222" y="3069"/>
                      <a:pt x="259" y="3143"/>
                      <a:pt x="296" y="3217"/>
                    </a:cubicBezTo>
                    <a:cubicBezTo>
                      <a:pt x="333" y="3291"/>
                      <a:pt x="370" y="3328"/>
                      <a:pt x="444" y="3365"/>
                    </a:cubicBezTo>
                    <a:cubicBezTo>
                      <a:pt x="533" y="3439"/>
                      <a:pt x="635" y="3472"/>
                      <a:pt x="734" y="3472"/>
                    </a:cubicBezTo>
                    <a:cubicBezTo>
                      <a:pt x="880" y="3472"/>
                      <a:pt x="1021" y="3401"/>
                      <a:pt x="1109" y="3291"/>
                    </a:cubicBezTo>
                    <a:lnTo>
                      <a:pt x="1183" y="3180"/>
                    </a:lnTo>
                    <a:cubicBezTo>
                      <a:pt x="1220" y="3032"/>
                      <a:pt x="1294" y="2921"/>
                      <a:pt x="1331" y="2773"/>
                    </a:cubicBezTo>
                    <a:cubicBezTo>
                      <a:pt x="1368" y="2625"/>
                      <a:pt x="1405" y="2478"/>
                      <a:pt x="1405" y="2330"/>
                    </a:cubicBezTo>
                    <a:cubicBezTo>
                      <a:pt x="1442" y="2182"/>
                      <a:pt x="1442" y="2034"/>
                      <a:pt x="1442" y="1886"/>
                    </a:cubicBezTo>
                    <a:cubicBezTo>
                      <a:pt x="1442" y="1738"/>
                      <a:pt x="1442" y="1590"/>
                      <a:pt x="1405" y="1442"/>
                    </a:cubicBezTo>
                    <a:cubicBezTo>
                      <a:pt x="1331" y="888"/>
                      <a:pt x="1072" y="370"/>
                      <a:pt x="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482;p44">
                <a:extLst>
                  <a:ext uri="{FF2B5EF4-FFF2-40B4-BE49-F238E27FC236}">
                    <a16:creationId xmlns:a16="http://schemas.microsoft.com/office/drawing/2014/main" id="{3017112A-A0AB-F0F9-ACC6-70E677F34080}"/>
                  </a:ext>
                </a:extLst>
              </p:cNvPr>
              <p:cNvSpPr/>
              <p:nvPr/>
            </p:nvSpPr>
            <p:spPr>
              <a:xfrm>
                <a:off x="4848700" y="4197800"/>
                <a:ext cx="36050" cy="87100"/>
              </a:xfrm>
              <a:custGeom>
                <a:avLst/>
                <a:gdLst/>
                <a:ahLst/>
                <a:cxnLst/>
                <a:rect l="l" t="t" r="r" b="b"/>
                <a:pathLst>
                  <a:path w="1442" h="3484" extrusionOk="0">
                    <a:moveTo>
                      <a:pt x="703" y="0"/>
                    </a:moveTo>
                    <a:cubicBezTo>
                      <a:pt x="924" y="481"/>
                      <a:pt x="998" y="999"/>
                      <a:pt x="887" y="1442"/>
                    </a:cubicBezTo>
                    <a:cubicBezTo>
                      <a:pt x="887" y="1553"/>
                      <a:pt x="850" y="1701"/>
                      <a:pt x="813" y="1775"/>
                    </a:cubicBezTo>
                    <a:cubicBezTo>
                      <a:pt x="787" y="1853"/>
                      <a:pt x="761" y="1931"/>
                      <a:pt x="723" y="2009"/>
                    </a:cubicBezTo>
                    <a:lnTo>
                      <a:pt x="723" y="2009"/>
                    </a:lnTo>
                    <a:cubicBezTo>
                      <a:pt x="641" y="1847"/>
                      <a:pt x="585" y="1663"/>
                      <a:pt x="555" y="1479"/>
                    </a:cubicBezTo>
                    <a:cubicBezTo>
                      <a:pt x="518" y="1220"/>
                      <a:pt x="481" y="999"/>
                      <a:pt x="518" y="740"/>
                    </a:cubicBezTo>
                    <a:cubicBezTo>
                      <a:pt x="518" y="629"/>
                      <a:pt x="555" y="518"/>
                      <a:pt x="592" y="370"/>
                    </a:cubicBezTo>
                    <a:cubicBezTo>
                      <a:pt x="592" y="259"/>
                      <a:pt x="666" y="148"/>
                      <a:pt x="703" y="0"/>
                    </a:cubicBezTo>
                    <a:lnTo>
                      <a:pt x="703" y="0"/>
                    </a:lnTo>
                    <a:cubicBezTo>
                      <a:pt x="629" y="111"/>
                      <a:pt x="518" y="222"/>
                      <a:pt x="444" y="333"/>
                    </a:cubicBezTo>
                    <a:cubicBezTo>
                      <a:pt x="407" y="444"/>
                      <a:pt x="333" y="555"/>
                      <a:pt x="259" y="666"/>
                    </a:cubicBezTo>
                    <a:cubicBezTo>
                      <a:pt x="148" y="925"/>
                      <a:pt x="74" y="1184"/>
                      <a:pt x="37" y="1479"/>
                    </a:cubicBezTo>
                    <a:cubicBezTo>
                      <a:pt x="0" y="1738"/>
                      <a:pt x="0" y="2034"/>
                      <a:pt x="37" y="2330"/>
                    </a:cubicBezTo>
                    <a:cubicBezTo>
                      <a:pt x="74" y="2477"/>
                      <a:pt x="74" y="2625"/>
                      <a:pt x="148" y="2773"/>
                    </a:cubicBezTo>
                    <a:cubicBezTo>
                      <a:pt x="148" y="2847"/>
                      <a:pt x="185" y="2921"/>
                      <a:pt x="222" y="2995"/>
                    </a:cubicBezTo>
                    <a:cubicBezTo>
                      <a:pt x="222" y="3069"/>
                      <a:pt x="259" y="3143"/>
                      <a:pt x="296" y="3217"/>
                    </a:cubicBezTo>
                    <a:cubicBezTo>
                      <a:pt x="333" y="3291"/>
                      <a:pt x="370" y="3328"/>
                      <a:pt x="444" y="3365"/>
                    </a:cubicBezTo>
                    <a:cubicBezTo>
                      <a:pt x="540" y="3445"/>
                      <a:pt x="649" y="3483"/>
                      <a:pt x="755" y="3483"/>
                    </a:cubicBezTo>
                    <a:cubicBezTo>
                      <a:pt x="894" y="3483"/>
                      <a:pt x="1025" y="3417"/>
                      <a:pt x="1109" y="3291"/>
                    </a:cubicBezTo>
                    <a:lnTo>
                      <a:pt x="1183" y="3180"/>
                    </a:lnTo>
                    <a:cubicBezTo>
                      <a:pt x="1220" y="3032"/>
                      <a:pt x="1294" y="2921"/>
                      <a:pt x="1331" y="2773"/>
                    </a:cubicBezTo>
                    <a:cubicBezTo>
                      <a:pt x="1368" y="2625"/>
                      <a:pt x="1405" y="2477"/>
                      <a:pt x="1405" y="2330"/>
                    </a:cubicBezTo>
                    <a:cubicBezTo>
                      <a:pt x="1442" y="2182"/>
                      <a:pt x="1442" y="2034"/>
                      <a:pt x="1442" y="1886"/>
                    </a:cubicBezTo>
                    <a:cubicBezTo>
                      <a:pt x="1442" y="1738"/>
                      <a:pt x="1442" y="1590"/>
                      <a:pt x="1405" y="1442"/>
                    </a:cubicBezTo>
                    <a:cubicBezTo>
                      <a:pt x="1331" y="888"/>
                      <a:pt x="1072" y="37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483;p44">
                <a:extLst>
                  <a:ext uri="{FF2B5EF4-FFF2-40B4-BE49-F238E27FC236}">
                    <a16:creationId xmlns:a16="http://schemas.microsoft.com/office/drawing/2014/main" id="{D28D0EBA-480B-207E-4C1E-5FC89CDBFF9F}"/>
                  </a:ext>
                </a:extLst>
              </p:cNvPr>
              <p:cNvSpPr/>
              <p:nvPr/>
            </p:nvSpPr>
            <p:spPr>
              <a:xfrm>
                <a:off x="4823725" y="4146975"/>
                <a:ext cx="89700" cy="49925"/>
              </a:xfrm>
              <a:custGeom>
                <a:avLst/>
                <a:gdLst/>
                <a:ahLst/>
                <a:cxnLst/>
                <a:rect l="l" t="t" r="r" b="b"/>
                <a:pathLst>
                  <a:path w="3588" h="1997" extrusionOk="0">
                    <a:moveTo>
                      <a:pt x="1776" y="0"/>
                    </a:moveTo>
                    <a:cubicBezTo>
                      <a:pt x="1591" y="0"/>
                      <a:pt x="1406" y="37"/>
                      <a:pt x="1221" y="111"/>
                    </a:cubicBezTo>
                    <a:cubicBezTo>
                      <a:pt x="1110" y="111"/>
                      <a:pt x="1036" y="148"/>
                      <a:pt x="925" y="185"/>
                    </a:cubicBezTo>
                    <a:cubicBezTo>
                      <a:pt x="851" y="259"/>
                      <a:pt x="777" y="296"/>
                      <a:pt x="703" y="333"/>
                    </a:cubicBezTo>
                    <a:cubicBezTo>
                      <a:pt x="555" y="444"/>
                      <a:pt x="408" y="555"/>
                      <a:pt x="334" y="703"/>
                    </a:cubicBezTo>
                    <a:cubicBezTo>
                      <a:pt x="223" y="850"/>
                      <a:pt x="149" y="998"/>
                      <a:pt x="112" y="1109"/>
                    </a:cubicBezTo>
                    <a:cubicBezTo>
                      <a:pt x="38" y="1257"/>
                      <a:pt x="38" y="1405"/>
                      <a:pt x="38" y="1516"/>
                    </a:cubicBezTo>
                    <a:cubicBezTo>
                      <a:pt x="1" y="1627"/>
                      <a:pt x="38" y="1701"/>
                      <a:pt x="38" y="1775"/>
                    </a:cubicBezTo>
                    <a:cubicBezTo>
                      <a:pt x="75" y="1849"/>
                      <a:pt x="75" y="1886"/>
                      <a:pt x="75" y="1923"/>
                    </a:cubicBezTo>
                    <a:cubicBezTo>
                      <a:pt x="112" y="1996"/>
                      <a:pt x="112" y="1996"/>
                      <a:pt x="112" y="1996"/>
                    </a:cubicBezTo>
                    <a:cubicBezTo>
                      <a:pt x="112" y="1996"/>
                      <a:pt x="112" y="1996"/>
                      <a:pt x="149" y="1960"/>
                    </a:cubicBezTo>
                    <a:cubicBezTo>
                      <a:pt x="186" y="1923"/>
                      <a:pt x="223" y="1886"/>
                      <a:pt x="260" y="1812"/>
                    </a:cubicBezTo>
                    <a:cubicBezTo>
                      <a:pt x="297" y="1775"/>
                      <a:pt x="334" y="1664"/>
                      <a:pt x="408" y="1627"/>
                    </a:cubicBezTo>
                    <a:cubicBezTo>
                      <a:pt x="482" y="1553"/>
                      <a:pt x="519" y="1516"/>
                      <a:pt x="629" y="1442"/>
                    </a:cubicBezTo>
                    <a:cubicBezTo>
                      <a:pt x="703" y="1405"/>
                      <a:pt x="777" y="1331"/>
                      <a:pt x="851" y="1294"/>
                    </a:cubicBezTo>
                    <a:cubicBezTo>
                      <a:pt x="962" y="1220"/>
                      <a:pt x="1073" y="1183"/>
                      <a:pt x="1147" y="1146"/>
                    </a:cubicBezTo>
                    <a:cubicBezTo>
                      <a:pt x="1258" y="1109"/>
                      <a:pt x="1369" y="1072"/>
                      <a:pt x="1480" y="1072"/>
                    </a:cubicBezTo>
                    <a:cubicBezTo>
                      <a:pt x="1517" y="1054"/>
                      <a:pt x="1563" y="1054"/>
                      <a:pt x="1614" y="1054"/>
                    </a:cubicBezTo>
                    <a:cubicBezTo>
                      <a:pt x="1665" y="1054"/>
                      <a:pt x="1720" y="1054"/>
                      <a:pt x="1776" y="1035"/>
                    </a:cubicBezTo>
                    <a:cubicBezTo>
                      <a:pt x="1831" y="1054"/>
                      <a:pt x="1886" y="1054"/>
                      <a:pt x="1942" y="1054"/>
                    </a:cubicBezTo>
                    <a:cubicBezTo>
                      <a:pt x="1997" y="1054"/>
                      <a:pt x="2053" y="1054"/>
                      <a:pt x="2108" y="1072"/>
                    </a:cubicBezTo>
                    <a:cubicBezTo>
                      <a:pt x="2219" y="1072"/>
                      <a:pt x="2330" y="1109"/>
                      <a:pt x="2441" y="1146"/>
                    </a:cubicBezTo>
                    <a:cubicBezTo>
                      <a:pt x="2515" y="1183"/>
                      <a:pt x="2626" y="1220"/>
                      <a:pt x="2700" y="1294"/>
                    </a:cubicBezTo>
                    <a:cubicBezTo>
                      <a:pt x="2811" y="1331"/>
                      <a:pt x="2885" y="1405"/>
                      <a:pt x="2959" y="1442"/>
                    </a:cubicBezTo>
                    <a:cubicBezTo>
                      <a:pt x="3033" y="1516"/>
                      <a:pt x="3106" y="1590"/>
                      <a:pt x="3180" y="1627"/>
                    </a:cubicBezTo>
                    <a:cubicBezTo>
                      <a:pt x="3254" y="1701"/>
                      <a:pt x="3291" y="1775"/>
                      <a:pt x="3328" y="1812"/>
                    </a:cubicBezTo>
                    <a:cubicBezTo>
                      <a:pt x="3402" y="1923"/>
                      <a:pt x="3476" y="1996"/>
                      <a:pt x="3476" y="1996"/>
                    </a:cubicBezTo>
                    <a:cubicBezTo>
                      <a:pt x="3476" y="1996"/>
                      <a:pt x="3513" y="1923"/>
                      <a:pt x="3550" y="1775"/>
                    </a:cubicBezTo>
                    <a:cubicBezTo>
                      <a:pt x="3550" y="1701"/>
                      <a:pt x="3587" y="1590"/>
                      <a:pt x="3550" y="1479"/>
                    </a:cubicBezTo>
                    <a:cubicBezTo>
                      <a:pt x="3550" y="1368"/>
                      <a:pt x="3550" y="1257"/>
                      <a:pt x="3476" y="1109"/>
                    </a:cubicBezTo>
                    <a:cubicBezTo>
                      <a:pt x="3439" y="998"/>
                      <a:pt x="3365" y="850"/>
                      <a:pt x="3254" y="703"/>
                    </a:cubicBezTo>
                    <a:cubicBezTo>
                      <a:pt x="3180" y="555"/>
                      <a:pt x="3033" y="444"/>
                      <a:pt x="2885" y="333"/>
                    </a:cubicBezTo>
                    <a:cubicBezTo>
                      <a:pt x="2811" y="296"/>
                      <a:pt x="2737" y="259"/>
                      <a:pt x="2626" y="185"/>
                    </a:cubicBezTo>
                    <a:cubicBezTo>
                      <a:pt x="2552" y="148"/>
                      <a:pt x="2478" y="111"/>
                      <a:pt x="2367" y="111"/>
                    </a:cubicBezTo>
                    <a:cubicBezTo>
                      <a:pt x="2182" y="37"/>
                      <a:pt x="1997" y="0"/>
                      <a:pt x="1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484;p44">
                <a:extLst>
                  <a:ext uri="{FF2B5EF4-FFF2-40B4-BE49-F238E27FC236}">
                    <a16:creationId xmlns:a16="http://schemas.microsoft.com/office/drawing/2014/main" id="{73603CC6-88AC-F747-B711-ECE7F3F2F486}"/>
                  </a:ext>
                </a:extLst>
              </p:cNvPr>
              <p:cNvSpPr/>
              <p:nvPr/>
            </p:nvSpPr>
            <p:spPr>
              <a:xfrm>
                <a:off x="4857000" y="4104450"/>
                <a:ext cx="21300" cy="52700"/>
              </a:xfrm>
              <a:custGeom>
                <a:avLst/>
                <a:gdLst/>
                <a:ahLst/>
                <a:cxnLst/>
                <a:rect l="l" t="t" r="r" b="b"/>
                <a:pathLst>
                  <a:path w="852" h="2108" extrusionOk="0">
                    <a:moveTo>
                      <a:pt x="445" y="0"/>
                    </a:moveTo>
                    <a:cubicBezTo>
                      <a:pt x="445" y="0"/>
                      <a:pt x="1" y="444"/>
                      <a:pt x="1" y="1036"/>
                    </a:cubicBezTo>
                    <a:cubicBezTo>
                      <a:pt x="1" y="1627"/>
                      <a:pt x="445" y="2108"/>
                      <a:pt x="445" y="2108"/>
                    </a:cubicBezTo>
                    <a:cubicBezTo>
                      <a:pt x="445" y="2108"/>
                      <a:pt x="851" y="1627"/>
                      <a:pt x="851" y="1036"/>
                    </a:cubicBezTo>
                    <a:cubicBezTo>
                      <a:pt x="851" y="444"/>
                      <a:pt x="445"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485;p44">
                <a:extLst>
                  <a:ext uri="{FF2B5EF4-FFF2-40B4-BE49-F238E27FC236}">
                    <a16:creationId xmlns:a16="http://schemas.microsoft.com/office/drawing/2014/main" id="{47E29D6A-D7DF-A3D1-083A-04D3B78B0079}"/>
                  </a:ext>
                </a:extLst>
              </p:cNvPr>
              <p:cNvSpPr/>
              <p:nvPr/>
            </p:nvSpPr>
            <p:spPr>
              <a:xfrm>
                <a:off x="4838525" y="4136750"/>
                <a:ext cx="29600" cy="20700"/>
              </a:xfrm>
              <a:custGeom>
                <a:avLst/>
                <a:gdLst/>
                <a:ahLst/>
                <a:cxnLst/>
                <a:rect l="l" t="t" r="r" b="b"/>
                <a:pathLst>
                  <a:path w="1184" h="828" extrusionOk="0">
                    <a:moveTo>
                      <a:pt x="74" y="0"/>
                    </a:moveTo>
                    <a:cubicBezTo>
                      <a:pt x="28" y="0"/>
                      <a:pt x="0" y="2"/>
                      <a:pt x="0" y="2"/>
                    </a:cubicBezTo>
                    <a:cubicBezTo>
                      <a:pt x="0" y="2"/>
                      <a:pt x="111" y="446"/>
                      <a:pt x="407" y="668"/>
                    </a:cubicBezTo>
                    <a:cubicBezTo>
                      <a:pt x="607" y="801"/>
                      <a:pt x="846" y="828"/>
                      <a:pt x="1006" y="828"/>
                    </a:cubicBezTo>
                    <a:cubicBezTo>
                      <a:pt x="1113" y="828"/>
                      <a:pt x="1184" y="816"/>
                      <a:pt x="1184" y="816"/>
                    </a:cubicBezTo>
                    <a:cubicBezTo>
                      <a:pt x="1184" y="816"/>
                      <a:pt x="1073" y="409"/>
                      <a:pt x="740" y="187"/>
                    </a:cubicBezTo>
                    <a:cubicBezTo>
                      <a:pt x="518" y="21"/>
                      <a:pt x="213"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486;p44">
                <a:extLst>
                  <a:ext uri="{FF2B5EF4-FFF2-40B4-BE49-F238E27FC236}">
                    <a16:creationId xmlns:a16="http://schemas.microsoft.com/office/drawing/2014/main" id="{64F53F7B-F3EF-8B7A-0779-F2BB19F4622A}"/>
                  </a:ext>
                </a:extLst>
              </p:cNvPr>
              <p:cNvSpPr/>
              <p:nvPr/>
            </p:nvSpPr>
            <p:spPr>
              <a:xfrm>
                <a:off x="4868100" y="4136750"/>
                <a:ext cx="28675" cy="20700"/>
              </a:xfrm>
              <a:custGeom>
                <a:avLst/>
                <a:gdLst/>
                <a:ahLst/>
                <a:cxnLst/>
                <a:rect l="l" t="t" r="r" b="b"/>
                <a:pathLst>
                  <a:path w="1147" h="828" extrusionOk="0">
                    <a:moveTo>
                      <a:pt x="1073" y="0"/>
                    </a:moveTo>
                    <a:cubicBezTo>
                      <a:pt x="934" y="0"/>
                      <a:pt x="629" y="21"/>
                      <a:pt x="407" y="187"/>
                    </a:cubicBezTo>
                    <a:cubicBezTo>
                      <a:pt x="74" y="409"/>
                      <a:pt x="1" y="816"/>
                      <a:pt x="1" y="816"/>
                    </a:cubicBezTo>
                    <a:cubicBezTo>
                      <a:pt x="1" y="816"/>
                      <a:pt x="66" y="828"/>
                      <a:pt x="165" y="828"/>
                    </a:cubicBezTo>
                    <a:cubicBezTo>
                      <a:pt x="314" y="828"/>
                      <a:pt x="540" y="801"/>
                      <a:pt x="740" y="668"/>
                    </a:cubicBezTo>
                    <a:cubicBezTo>
                      <a:pt x="1036" y="446"/>
                      <a:pt x="1147" y="2"/>
                      <a:pt x="1147" y="2"/>
                    </a:cubicBezTo>
                    <a:cubicBezTo>
                      <a:pt x="1147" y="2"/>
                      <a:pt x="1119"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487;p44">
                <a:extLst>
                  <a:ext uri="{FF2B5EF4-FFF2-40B4-BE49-F238E27FC236}">
                    <a16:creationId xmlns:a16="http://schemas.microsoft.com/office/drawing/2014/main" id="{2CFE477E-9D90-D2C8-FA7A-B157335FF366}"/>
                  </a:ext>
                </a:extLst>
              </p:cNvPr>
              <p:cNvSpPr/>
              <p:nvPr/>
            </p:nvSpPr>
            <p:spPr>
              <a:xfrm>
                <a:off x="4823725" y="4810600"/>
                <a:ext cx="89700" cy="50850"/>
              </a:xfrm>
              <a:custGeom>
                <a:avLst/>
                <a:gdLst/>
                <a:ahLst/>
                <a:cxnLst/>
                <a:rect l="l" t="t" r="r" b="b"/>
                <a:pathLst>
                  <a:path w="3588" h="2034" extrusionOk="0">
                    <a:moveTo>
                      <a:pt x="112" y="0"/>
                    </a:moveTo>
                    <a:cubicBezTo>
                      <a:pt x="112" y="0"/>
                      <a:pt x="112" y="37"/>
                      <a:pt x="75" y="74"/>
                    </a:cubicBezTo>
                    <a:cubicBezTo>
                      <a:pt x="75" y="111"/>
                      <a:pt x="75" y="185"/>
                      <a:pt x="38" y="259"/>
                    </a:cubicBezTo>
                    <a:cubicBezTo>
                      <a:pt x="38" y="333"/>
                      <a:pt x="1" y="407"/>
                      <a:pt x="38" y="518"/>
                    </a:cubicBezTo>
                    <a:cubicBezTo>
                      <a:pt x="38" y="629"/>
                      <a:pt x="38" y="776"/>
                      <a:pt x="112" y="887"/>
                    </a:cubicBezTo>
                    <a:cubicBezTo>
                      <a:pt x="149" y="1035"/>
                      <a:pt x="223" y="1183"/>
                      <a:pt x="334" y="1294"/>
                    </a:cubicBezTo>
                    <a:cubicBezTo>
                      <a:pt x="408" y="1442"/>
                      <a:pt x="555" y="1553"/>
                      <a:pt x="703" y="1664"/>
                    </a:cubicBezTo>
                    <a:cubicBezTo>
                      <a:pt x="777" y="1738"/>
                      <a:pt x="851" y="1775"/>
                      <a:pt x="925" y="1812"/>
                    </a:cubicBezTo>
                    <a:cubicBezTo>
                      <a:pt x="1036" y="1849"/>
                      <a:pt x="1110" y="1886"/>
                      <a:pt x="1221" y="1923"/>
                    </a:cubicBezTo>
                    <a:cubicBezTo>
                      <a:pt x="1406" y="1996"/>
                      <a:pt x="1591" y="1996"/>
                      <a:pt x="1776" y="2033"/>
                    </a:cubicBezTo>
                    <a:cubicBezTo>
                      <a:pt x="1997" y="1996"/>
                      <a:pt x="2182" y="1996"/>
                      <a:pt x="2367" y="1923"/>
                    </a:cubicBezTo>
                    <a:cubicBezTo>
                      <a:pt x="2478" y="1886"/>
                      <a:pt x="2552" y="1886"/>
                      <a:pt x="2626" y="1812"/>
                    </a:cubicBezTo>
                    <a:cubicBezTo>
                      <a:pt x="2737" y="1775"/>
                      <a:pt x="2811" y="1738"/>
                      <a:pt x="2885" y="1664"/>
                    </a:cubicBezTo>
                    <a:cubicBezTo>
                      <a:pt x="3033" y="1553"/>
                      <a:pt x="3180" y="1442"/>
                      <a:pt x="3254" y="1294"/>
                    </a:cubicBezTo>
                    <a:cubicBezTo>
                      <a:pt x="3365" y="1183"/>
                      <a:pt x="3439" y="1035"/>
                      <a:pt x="3476" y="887"/>
                    </a:cubicBezTo>
                    <a:cubicBezTo>
                      <a:pt x="3550" y="776"/>
                      <a:pt x="3550" y="629"/>
                      <a:pt x="3550" y="518"/>
                    </a:cubicBezTo>
                    <a:cubicBezTo>
                      <a:pt x="3587" y="407"/>
                      <a:pt x="3550" y="333"/>
                      <a:pt x="3513" y="259"/>
                    </a:cubicBezTo>
                    <a:cubicBezTo>
                      <a:pt x="3513" y="111"/>
                      <a:pt x="3476" y="0"/>
                      <a:pt x="3476" y="0"/>
                    </a:cubicBezTo>
                    <a:cubicBezTo>
                      <a:pt x="3476" y="0"/>
                      <a:pt x="3402" y="74"/>
                      <a:pt x="3328" y="185"/>
                    </a:cubicBezTo>
                    <a:cubicBezTo>
                      <a:pt x="3291" y="259"/>
                      <a:pt x="3254" y="333"/>
                      <a:pt x="3180" y="370"/>
                    </a:cubicBezTo>
                    <a:cubicBezTo>
                      <a:pt x="3106" y="444"/>
                      <a:pt x="3033" y="518"/>
                      <a:pt x="2959" y="592"/>
                    </a:cubicBezTo>
                    <a:cubicBezTo>
                      <a:pt x="2885" y="629"/>
                      <a:pt x="2811" y="702"/>
                      <a:pt x="2700" y="739"/>
                    </a:cubicBezTo>
                    <a:cubicBezTo>
                      <a:pt x="2626" y="813"/>
                      <a:pt x="2515" y="813"/>
                      <a:pt x="2441" y="850"/>
                    </a:cubicBezTo>
                    <a:cubicBezTo>
                      <a:pt x="2330" y="887"/>
                      <a:pt x="2219" y="924"/>
                      <a:pt x="2108" y="961"/>
                    </a:cubicBezTo>
                    <a:lnTo>
                      <a:pt x="1480" y="961"/>
                    </a:lnTo>
                    <a:cubicBezTo>
                      <a:pt x="1369" y="924"/>
                      <a:pt x="1258" y="887"/>
                      <a:pt x="1147" y="887"/>
                    </a:cubicBezTo>
                    <a:cubicBezTo>
                      <a:pt x="1073" y="813"/>
                      <a:pt x="962" y="813"/>
                      <a:pt x="851" y="739"/>
                    </a:cubicBezTo>
                    <a:cubicBezTo>
                      <a:pt x="777" y="702"/>
                      <a:pt x="703" y="629"/>
                      <a:pt x="629" y="592"/>
                    </a:cubicBezTo>
                    <a:cubicBezTo>
                      <a:pt x="519" y="518"/>
                      <a:pt x="482" y="444"/>
                      <a:pt x="408" y="407"/>
                    </a:cubicBezTo>
                    <a:cubicBezTo>
                      <a:pt x="334" y="333"/>
                      <a:pt x="297" y="259"/>
                      <a:pt x="260" y="185"/>
                    </a:cubicBezTo>
                    <a:cubicBezTo>
                      <a:pt x="223" y="148"/>
                      <a:pt x="186" y="111"/>
                      <a:pt x="149" y="74"/>
                    </a:cubicBezTo>
                    <a:cubicBezTo>
                      <a:pt x="112" y="37"/>
                      <a:pt x="112" y="0"/>
                      <a:pt x="1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488;p44">
                <a:extLst>
                  <a:ext uri="{FF2B5EF4-FFF2-40B4-BE49-F238E27FC236}">
                    <a16:creationId xmlns:a16="http://schemas.microsoft.com/office/drawing/2014/main" id="{26D3EFE3-88AC-3FE6-FFAD-2140513C0270}"/>
                  </a:ext>
                </a:extLst>
              </p:cNvPr>
              <p:cNvSpPr/>
              <p:nvPr/>
            </p:nvSpPr>
            <p:spPr>
              <a:xfrm>
                <a:off x="4864400" y="4788400"/>
                <a:ext cx="58250" cy="41625"/>
              </a:xfrm>
              <a:custGeom>
                <a:avLst/>
                <a:gdLst/>
                <a:ahLst/>
                <a:cxnLst/>
                <a:rect l="l" t="t" r="r" b="b"/>
                <a:pathLst>
                  <a:path w="2330" h="1665" extrusionOk="0">
                    <a:moveTo>
                      <a:pt x="171" y="1025"/>
                    </a:moveTo>
                    <a:cubicBezTo>
                      <a:pt x="165" y="1025"/>
                      <a:pt x="175" y="1047"/>
                      <a:pt x="182" y="1047"/>
                    </a:cubicBezTo>
                    <a:cubicBezTo>
                      <a:pt x="184" y="1047"/>
                      <a:pt x="185" y="1044"/>
                      <a:pt x="185" y="1036"/>
                    </a:cubicBezTo>
                    <a:cubicBezTo>
                      <a:pt x="178" y="1028"/>
                      <a:pt x="173" y="1025"/>
                      <a:pt x="171" y="1025"/>
                    </a:cubicBezTo>
                    <a:close/>
                    <a:moveTo>
                      <a:pt x="75" y="1"/>
                    </a:moveTo>
                    <a:cubicBezTo>
                      <a:pt x="75" y="1"/>
                      <a:pt x="75" y="75"/>
                      <a:pt x="38" y="186"/>
                    </a:cubicBezTo>
                    <a:cubicBezTo>
                      <a:pt x="1" y="297"/>
                      <a:pt x="1" y="444"/>
                      <a:pt x="38" y="629"/>
                    </a:cubicBezTo>
                    <a:cubicBezTo>
                      <a:pt x="38" y="740"/>
                      <a:pt x="75" y="851"/>
                      <a:pt x="149" y="962"/>
                    </a:cubicBezTo>
                    <a:lnTo>
                      <a:pt x="149" y="999"/>
                    </a:lnTo>
                    <a:lnTo>
                      <a:pt x="185" y="999"/>
                    </a:lnTo>
                    <a:lnTo>
                      <a:pt x="185" y="1036"/>
                    </a:lnTo>
                    <a:lnTo>
                      <a:pt x="185" y="1073"/>
                    </a:lnTo>
                    <a:lnTo>
                      <a:pt x="222" y="1110"/>
                    </a:lnTo>
                    <a:cubicBezTo>
                      <a:pt x="259" y="1147"/>
                      <a:pt x="296" y="1184"/>
                      <a:pt x="333" y="1258"/>
                    </a:cubicBezTo>
                    <a:cubicBezTo>
                      <a:pt x="444" y="1369"/>
                      <a:pt x="555" y="1480"/>
                      <a:pt x="703" y="1517"/>
                    </a:cubicBezTo>
                    <a:cubicBezTo>
                      <a:pt x="851" y="1627"/>
                      <a:pt x="999" y="1627"/>
                      <a:pt x="1184" y="1664"/>
                    </a:cubicBezTo>
                    <a:lnTo>
                      <a:pt x="1406" y="1664"/>
                    </a:lnTo>
                    <a:cubicBezTo>
                      <a:pt x="1443" y="1664"/>
                      <a:pt x="1553" y="1627"/>
                      <a:pt x="1627" y="1590"/>
                    </a:cubicBezTo>
                    <a:cubicBezTo>
                      <a:pt x="1849" y="1554"/>
                      <a:pt x="1960" y="1443"/>
                      <a:pt x="2108" y="1332"/>
                    </a:cubicBezTo>
                    <a:cubicBezTo>
                      <a:pt x="2219" y="1184"/>
                      <a:pt x="2293" y="1036"/>
                      <a:pt x="2330" y="888"/>
                    </a:cubicBezTo>
                    <a:cubicBezTo>
                      <a:pt x="2330" y="851"/>
                      <a:pt x="2330" y="740"/>
                      <a:pt x="2330" y="666"/>
                    </a:cubicBezTo>
                    <a:cubicBezTo>
                      <a:pt x="2330" y="592"/>
                      <a:pt x="2330" y="518"/>
                      <a:pt x="2293" y="481"/>
                    </a:cubicBezTo>
                    <a:cubicBezTo>
                      <a:pt x="2256" y="370"/>
                      <a:pt x="2219" y="260"/>
                      <a:pt x="2145" y="186"/>
                    </a:cubicBezTo>
                    <a:cubicBezTo>
                      <a:pt x="2071" y="112"/>
                      <a:pt x="1997" y="75"/>
                      <a:pt x="1960" y="75"/>
                    </a:cubicBezTo>
                    <a:cubicBezTo>
                      <a:pt x="1886" y="38"/>
                      <a:pt x="1849" y="38"/>
                      <a:pt x="1812" y="38"/>
                    </a:cubicBezTo>
                    <a:lnTo>
                      <a:pt x="1775" y="38"/>
                    </a:lnTo>
                    <a:cubicBezTo>
                      <a:pt x="1738" y="38"/>
                      <a:pt x="1775" y="112"/>
                      <a:pt x="1775" y="186"/>
                    </a:cubicBezTo>
                    <a:cubicBezTo>
                      <a:pt x="1812" y="260"/>
                      <a:pt x="1775" y="297"/>
                      <a:pt x="1775" y="333"/>
                    </a:cubicBezTo>
                    <a:cubicBezTo>
                      <a:pt x="1775" y="407"/>
                      <a:pt x="1738" y="444"/>
                      <a:pt x="1701" y="481"/>
                    </a:cubicBezTo>
                    <a:cubicBezTo>
                      <a:pt x="1664" y="518"/>
                      <a:pt x="1664" y="555"/>
                      <a:pt x="1664" y="555"/>
                    </a:cubicBezTo>
                    <a:cubicBezTo>
                      <a:pt x="1646" y="555"/>
                      <a:pt x="1637" y="546"/>
                      <a:pt x="1627" y="546"/>
                    </a:cubicBezTo>
                    <a:cubicBezTo>
                      <a:pt x="1618" y="546"/>
                      <a:pt x="1609" y="555"/>
                      <a:pt x="1590" y="592"/>
                    </a:cubicBezTo>
                    <a:cubicBezTo>
                      <a:pt x="1553" y="592"/>
                      <a:pt x="1516" y="592"/>
                      <a:pt x="1479" y="629"/>
                    </a:cubicBezTo>
                    <a:lnTo>
                      <a:pt x="1258" y="629"/>
                    </a:lnTo>
                    <a:cubicBezTo>
                      <a:pt x="1221" y="629"/>
                      <a:pt x="1184" y="629"/>
                      <a:pt x="1110" y="592"/>
                    </a:cubicBezTo>
                    <a:lnTo>
                      <a:pt x="962" y="592"/>
                    </a:lnTo>
                    <a:cubicBezTo>
                      <a:pt x="925" y="555"/>
                      <a:pt x="888" y="518"/>
                      <a:pt x="851" y="518"/>
                    </a:cubicBezTo>
                    <a:lnTo>
                      <a:pt x="793" y="490"/>
                    </a:lnTo>
                    <a:lnTo>
                      <a:pt x="793" y="490"/>
                    </a:lnTo>
                    <a:cubicBezTo>
                      <a:pt x="793" y="491"/>
                      <a:pt x="793" y="492"/>
                      <a:pt x="792" y="492"/>
                    </a:cubicBezTo>
                    <a:cubicBezTo>
                      <a:pt x="789" y="492"/>
                      <a:pt x="785" y="489"/>
                      <a:pt x="777" y="481"/>
                    </a:cubicBezTo>
                    <a:lnTo>
                      <a:pt x="777" y="481"/>
                    </a:lnTo>
                    <a:lnTo>
                      <a:pt x="793" y="490"/>
                    </a:lnTo>
                    <a:lnTo>
                      <a:pt x="793" y="490"/>
                    </a:lnTo>
                    <a:cubicBezTo>
                      <a:pt x="793" y="484"/>
                      <a:pt x="786" y="471"/>
                      <a:pt x="781" y="471"/>
                    </a:cubicBezTo>
                    <a:cubicBezTo>
                      <a:pt x="779" y="471"/>
                      <a:pt x="777" y="474"/>
                      <a:pt x="777" y="481"/>
                    </a:cubicBezTo>
                    <a:lnTo>
                      <a:pt x="740" y="444"/>
                    </a:lnTo>
                    <a:cubicBezTo>
                      <a:pt x="703" y="407"/>
                      <a:pt x="629" y="370"/>
                      <a:pt x="555" y="333"/>
                    </a:cubicBezTo>
                    <a:cubicBezTo>
                      <a:pt x="333" y="186"/>
                      <a:pt x="75"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489;p44">
                <a:extLst>
                  <a:ext uri="{FF2B5EF4-FFF2-40B4-BE49-F238E27FC236}">
                    <a16:creationId xmlns:a16="http://schemas.microsoft.com/office/drawing/2014/main" id="{C9707F82-A11F-D038-EE2B-BF4AD0CCDCE0}"/>
                  </a:ext>
                </a:extLst>
              </p:cNvPr>
              <p:cNvSpPr/>
              <p:nvPr/>
            </p:nvSpPr>
            <p:spPr>
              <a:xfrm>
                <a:off x="4809875" y="4788400"/>
                <a:ext cx="59175" cy="41625"/>
              </a:xfrm>
              <a:custGeom>
                <a:avLst/>
                <a:gdLst/>
                <a:ahLst/>
                <a:cxnLst/>
                <a:rect l="l" t="t" r="r" b="b"/>
                <a:pathLst>
                  <a:path w="2367" h="1665" extrusionOk="0">
                    <a:moveTo>
                      <a:pt x="1586" y="471"/>
                    </a:moveTo>
                    <a:cubicBezTo>
                      <a:pt x="1582" y="471"/>
                      <a:pt x="1577" y="476"/>
                      <a:pt x="1572" y="481"/>
                    </a:cubicBezTo>
                    <a:lnTo>
                      <a:pt x="1590" y="481"/>
                    </a:lnTo>
                    <a:cubicBezTo>
                      <a:pt x="1590" y="474"/>
                      <a:pt x="1588" y="471"/>
                      <a:pt x="1586" y="471"/>
                    </a:cubicBezTo>
                    <a:close/>
                    <a:moveTo>
                      <a:pt x="1553" y="481"/>
                    </a:moveTo>
                    <a:cubicBezTo>
                      <a:pt x="1553" y="489"/>
                      <a:pt x="1555" y="492"/>
                      <a:pt x="1557" y="492"/>
                    </a:cubicBezTo>
                    <a:cubicBezTo>
                      <a:pt x="1561" y="492"/>
                      <a:pt x="1566" y="487"/>
                      <a:pt x="1572" y="481"/>
                    </a:cubicBezTo>
                    <a:close/>
                    <a:moveTo>
                      <a:pt x="2256" y="1"/>
                    </a:moveTo>
                    <a:cubicBezTo>
                      <a:pt x="2256" y="1"/>
                      <a:pt x="2034" y="186"/>
                      <a:pt x="1775" y="333"/>
                    </a:cubicBezTo>
                    <a:cubicBezTo>
                      <a:pt x="1738" y="407"/>
                      <a:pt x="1664" y="444"/>
                      <a:pt x="1590" y="481"/>
                    </a:cubicBezTo>
                    <a:lnTo>
                      <a:pt x="1516" y="518"/>
                    </a:lnTo>
                    <a:cubicBezTo>
                      <a:pt x="1479" y="518"/>
                      <a:pt x="1442" y="555"/>
                      <a:pt x="1405" y="592"/>
                    </a:cubicBezTo>
                    <a:lnTo>
                      <a:pt x="1257" y="592"/>
                    </a:lnTo>
                    <a:cubicBezTo>
                      <a:pt x="1183" y="629"/>
                      <a:pt x="1146" y="629"/>
                      <a:pt x="1109" y="629"/>
                    </a:cubicBezTo>
                    <a:lnTo>
                      <a:pt x="851" y="629"/>
                    </a:lnTo>
                    <a:cubicBezTo>
                      <a:pt x="851" y="592"/>
                      <a:pt x="777" y="592"/>
                      <a:pt x="740" y="592"/>
                    </a:cubicBezTo>
                    <a:cubicBezTo>
                      <a:pt x="721" y="555"/>
                      <a:pt x="721" y="546"/>
                      <a:pt x="721" y="546"/>
                    </a:cubicBezTo>
                    <a:cubicBezTo>
                      <a:pt x="721" y="546"/>
                      <a:pt x="721" y="555"/>
                      <a:pt x="703" y="555"/>
                    </a:cubicBezTo>
                    <a:cubicBezTo>
                      <a:pt x="703" y="555"/>
                      <a:pt x="666" y="518"/>
                      <a:pt x="666" y="518"/>
                    </a:cubicBezTo>
                    <a:cubicBezTo>
                      <a:pt x="629" y="444"/>
                      <a:pt x="592" y="407"/>
                      <a:pt x="592" y="370"/>
                    </a:cubicBezTo>
                    <a:cubicBezTo>
                      <a:pt x="592" y="297"/>
                      <a:pt x="555" y="260"/>
                      <a:pt x="555" y="186"/>
                    </a:cubicBezTo>
                    <a:cubicBezTo>
                      <a:pt x="555" y="112"/>
                      <a:pt x="592" y="38"/>
                      <a:pt x="592" y="38"/>
                    </a:cubicBezTo>
                    <a:lnTo>
                      <a:pt x="555" y="38"/>
                    </a:lnTo>
                    <a:cubicBezTo>
                      <a:pt x="518" y="38"/>
                      <a:pt x="481" y="38"/>
                      <a:pt x="407" y="75"/>
                    </a:cubicBezTo>
                    <a:cubicBezTo>
                      <a:pt x="333" y="75"/>
                      <a:pt x="296" y="112"/>
                      <a:pt x="222" y="186"/>
                    </a:cubicBezTo>
                    <a:cubicBezTo>
                      <a:pt x="148" y="260"/>
                      <a:pt x="74" y="370"/>
                      <a:pt x="37" y="481"/>
                    </a:cubicBezTo>
                    <a:cubicBezTo>
                      <a:pt x="37" y="518"/>
                      <a:pt x="0" y="592"/>
                      <a:pt x="0" y="666"/>
                    </a:cubicBezTo>
                    <a:cubicBezTo>
                      <a:pt x="0" y="740"/>
                      <a:pt x="37" y="851"/>
                      <a:pt x="37" y="888"/>
                    </a:cubicBezTo>
                    <a:cubicBezTo>
                      <a:pt x="74" y="1036"/>
                      <a:pt x="148" y="1184"/>
                      <a:pt x="259" y="1332"/>
                    </a:cubicBezTo>
                    <a:cubicBezTo>
                      <a:pt x="370" y="1443"/>
                      <a:pt x="518" y="1554"/>
                      <a:pt x="703" y="1590"/>
                    </a:cubicBezTo>
                    <a:cubicBezTo>
                      <a:pt x="814" y="1627"/>
                      <a:pt x="925" y="1664"/>
                      <a:pt x="962" y="1664"/>
                    </a:cubicBezTo>
                    <a:lnTo>
                      <a:pt x="1183" y="1664"/>
                    </a:lnTo>
                    <a:cubicBezTo>
                      <a:pt x="1368" y="1627"/>
                      <a:pt x="1516" y="1627"/>
                      <a:pt x="1664" y="1517"/>
                    </a:cubicBezTo>
                    <a:cubicBezTo>
                      <a:pt x="1775" y="1480"/>
                      <a:pt x="1923" y="1369"/>
                      <a:pt x="2034" y="1258"/>
                    </a:cubicBezTo>
                    <a:cubicBezTo>
                      <a:pt x="2071" y="1184"/>
                      <a:pt x="2108" y="1147"/>
                      <a:pt x="2108" y="1110"/>
                    </a:cubicBezTo>
                    <a:lnTo>
                      <a:pt x="2145" y="1073"/>
                    </a:lnTo>
                    <a:lnTo>
                      <a:pt x="2145" y="1036"/>
                    </a:lnTo>
                    <a:cubicBezTo>
                      <a:pt x="2145" y="1044"/>
                      <a:pt x="2148" y="1047"/>
                      <a:pt x="2153" y="1047"/>
                    </a:cubicBezTo>
                    <a:cubicBezTo>
                      <a:pt x="2161" y="1047"/>
                      <a:pt x="2173" y="1039"/>
                      <a:pt x="2182" y="1033"/>
                    </a:cubicBezTo>
                    <a:lnTo>
                      <a:pt x="2182" y="1033"/>
                    </a:lnTo>
                    <a:lnTo>
                      <a:pt x="2182" y="1036"/>
                    </a:lnTo>
                    <a:cubicBezTo>
                      <a:pt x="2189" y="1028"/>
                      <a:pt x="2192" y="1025"/>
                      <a:pt x="2192" y="1025"/>
                    </a:cubicBezTo>
                    <a:lnTo>
                      <a:pt x="2192" y="1025"/>
                    </a:lnTo>
                    <a:cubicBezTo>
                      <a:pt x="2192" y="1025"/>
                      <a:pt x="2187" y="1029"/>
                      <a:pt x="2182" y="1033"/>
                    </a:cubicBezTo>
                    <a:lnTo>
                      <a:pt x="2182" y="1033"/>
                    </a:lnTo>
                    <a:lnTo>
                      <a:pt x="2182" y="999"/>
                    </a:lnTo>
                    <a:lnTo>
                      <a:pt x="2219" y="962"/>
                    </a:lnTo>
                    <a:cubicBezTo>
                      <a:pt x="2256" y="851"/>
                      <a:pt x="2293" y="740"/>
                      <a:pt x="2330" y="629"/>
                    </a:cubicBezTo>
                    <a:cubicBezTo>
                      <a:pt x="2366" y="444"/>
                      <a:pt x="2330" y="297"/>
                      <a:pt x="2330" y="186"/>
                    </a:cubicBezTo>
                    <a:cubicBezTo>
                      <a:pt x="2293" y="75"/>
                      <a:pt x="2256" y="1"/>
                      <a:pt x="2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490;p44">
                <a:extLst>
                  <a:ext uri="{FF2B5EF4-FFF2-40B4-BE49-F238E27FC236}">
                    <a16:creationId xmlns:a16="http://schemas.microsoft.com/office/drawing/2014/main" id="{11E15C50-65E0-8CD8-D448-815D5CE46A81}"/>
                  </a:ext>
                </a:extLst>
              </p:cNvPr>
              <p:cNvSpPr/>
              <p:nvPr/>
            </p:nvSpPr>
            <p:spPr>
              <a:xfrm>
                <a:off x="4809875" y="4177475"/>
                <a:ext cx="59175" cy="41725"/>
              </a:xfrm>
              <a:custGeom>
                <a:avLst/>
                <a:gdLst/>
                <a:ahLst/>
                <a:cxnLst/>
                <a:rect l="l" t="t" r="r" b="b"/>
                <a:pathLst>
                  <a:path w="2367" h="1669" extrusionOk="0">
                    <a:moveTo>
                      <a:pt x="1183" y="1035"/>
                    </a:moveTo>
                    <a:cubicBezTo>
                      <a:pt x="1159" y="1035"/>
                      <a:pt x="1183" y="1052"/>
                      <a:pt x="1170" y="1052"/>
                    </a:cubicBezTo>
                    <a:cubicBezTo>
                      <a:pt x="1166" y="1052"/>
                      <a:pt x="1159" y="1050"/>
                      <a:pt x="1146" y="1047"/>
                    </a:cubicBezTo>
                    <a:lnTo>
                      <a:pt x="1146" y="1047"/>
                    </a:lnTo>
                    <a:lnTo>
                      <a:pt x="1146" y="1035"/>
                    </a:lnTo>
                    <a:close/>
                    <a:moveTo>
                      <a:pt x="1036" y="0"/>
                    </a:moveTo>
                    <a:lnTo>
                      <a:pt x="962" y="37"/>
                    </a:lnTo>
                    <a:cubicBezTo>
                      <a:pt x="925" y="37"/>
                      <a:pt x="814" y="37"/>
                      <a:pt x="703" y="74"/>
                    </a:cubicBezTo>
                    <a:cubicBezTo>
                      <a:pt x="518" y="148"/>
                      <a:pt x="370" y="259"/>
                      <a:pt x="259" y="370"/>
                    </a:cubicBezTo>
                    <a:cubicBezTo>
                      <a:pt x="148" y="518"/>
                      <a:pt x="74" y="629"/>
                      <a:pt x="37" y="813"/>
                    </a:cubicBezTo>
                    <a:cubicBezTo>
                      <a:pt x="37" y="813"/>
                      <a:pt x="0" y="924"/>
                      <a:pt x="0" y="998"/>
                    </a:cubicBezTo>
                    <a:cubicBezTo>
                      <a:pt x="0" y="1109"/>
                      <a:pt x="37" y="1146"/>
                      <a:pt x="37" y="1220"/>
                    </a:cubicBezTo>
                    <a:cubicBezTo>
                      <a:pt x="74" y="1331"/>
                      <a:pt x="148" y="1405"/>
                      <a:pt x="222" y="1479"/>
                    </a:cubicBezTo>
                    <a:cubicBezTo>
                      <a:pt x="296" y="1553"/>
                      <a:pt x="370" y="1590"/>
                      <a:pt x="407" y="1627"/>
                    </a:cubicBezTo>
                    <a:cubicBezTo>
                      <a:pt x="481" y="1664"/>
                      <a:pt x="518" y="1664"/>
                      <a:pt x="555" y="1664"/>
                    </a:cubicBezTo>
                    <a:lnTo>
                      <a:pt x="592" y="1664"/>
                    </a:lnTo>
                    <a:cubicBezTo>
                      <a:pt x="592" y="1664"/>
                      <a:pt x="592" y="1590"/>
                      <a:pt x="555" y="1479"/>
                    </a:cubicBezTo>
                    <a:cubicBezTo>
                      <a:pt x="555" y="1442"/>
                      <a:pt x="592" y="1368"/>
                      <a:pt x="592" y="1331"/>
                    </a:cubicBezTo>
                    <a:cubicBezTo>
                      <a:pt x="592" y="1294"/>
                      <a:pt x="629" y="1220"/>
                      <a:pt x="666" y="1183"/>
                    </a:cubicBezTo>
                    <a:cubicBezTo>
                      <a:pt x="666" y="1183"/>
                      <a:pt x="703" y="1146"/>
                      <a:pt x="703" y="1146"/>
                    </a:cubicBezTo>
                    <a:cubicBezTo>
                      <a:pt x="740" y="1146"/>
                      <a:pt x="703" y="1146"/>
                      <a:pt x="777" y="1109"/>
                    </a:cubicBezTo>
                    <a:cubicBezTo>
                      <a:pt x="777" y="1072"/>
                      <a:pt x="851" y="1072"/>
                      <a:pt x="888" y="1072"/>
                    </a:cubicBezTo>
                    <a:lnTo>
                      <a:pt x="1146" y="1072"/>
                    </a:lnTo>
                    <a:lnTo>
                      <a:pt x="1146" y="1061"/>
                    </a:lnTo>
                    <a:lnTo>
                      <a:pt x="1146" y="1061"/>
                    </a:lnTo>
                    <a:cubicBezTo>
                      <a:pt x="1174" y="1072"/>
                      <a:pt x="1207" y="1072"/>
                      <a:pt x="1257" y="1072"/>
                    </a:cubicBezTo>
                    <a:cubicBezTo>
                      <a:pt x="1294" y="1072"/>
                      <a:pt x="1331" y="1109"/>
                      <a:pt x="1405" y="1109"/>
                    </a:cubicBezTo>
                    <a:cubicBezTo>
                      <a:pt x="1442" y="1109"/>
                      <a:pt x="1479" y="1146"/>
                      <a:pt x="1516" y="1183"/>
                    </a:cubicBezTo>
                    <a:lnTo>
                      <a:pt x="1553" y="1202"/>
                    </a:lnTo>
                    <a:lnTo>
                      <a:pt x="1553" y="1220"/>
                    </a:lnTo>
                    <a:lnTo>
                      <a:pt x="1590" y="1220"/>
                    </a:lnTo>
                    <a:cubicBezTo>
                      <a:pt x="1664" y="1257"/>
                      <a:pt x="1738" y="1294"/>
                      <a:pt x="1812" y="1331"/>
                    </a:cubicBezTo>
                    <a:cubicBezTo>
                      <a:pt x="2014" y="1500"/>
                      <a:pt x="2217" y="1669"/>
                      <a:pt x="2251" y="1669"/>
                    </a:cubicBezTo>
                    <a:cubicBezTo>
                      <a:pt x="2254" y="1669"/>
                      <a:pt x="2256" y="1667"/>
                      <a:pt x="2256" y="1664"/>
                    </a:cubicBezTo>
                    <a:cubicBezTo>
                      <a:pt x="2256" y="1664"/>
                      <a:pt x="2293" y="1627"/>
                      <a:pt x="2330" y="1516"/>
                    </a:cubicBezTo>
                    <a:cubicBezTo>
                      <a:pt x="2330" y="1405"/>
                      <a:pt x="2366" y="1220"/>
                      <a:pt x="2330" y="1035"/>
                    </a:cubicBezTo>
                    <a:cubicBezTo>
                      <a:pt x="2293" y="961"/>
                      <a:pt x="2256" y="850"/>
                      <a:pt x="2219" y="740"/>
                    </a:cubicBezTo>
                    <a:lnTo>
                      <a:pt x="2219" y="703"/>
                    </a:lnTo>
                    <a:lnTo>
                      <a:pt x="2182" y="666"/>
                    </a:lnTo>
                    <a:cubicBezTo>
                      <a:pt x="2219" y="666"/>
                      <a:pt x="2145" y="629"/>
                      <a:pt x="2145" y="629"/>
                    </a:cubicBezTo>
                    <a:lnTo>
                      <a:pt x="2108" y="555"/>
                    </a:lnTo>
                    <a:cubicBezTo>
                      <a:pt x="2108" y="518"/>
                      <a:pt x="2071" y="481"/>
                      <a:pt x="2034" y="444"/>
                    </a:cubicBezTo>
                    <a:cubicBezTo>
                      <a:pt x="1923" y="333"/>
                      <a:pt x="1775" y="222"/>
                      <a:pt x="1664" y="148"/>
                    </a:cubicBezTo>
                    <a:cubicBezTo>
                      <a:pt x="1516" y="74"/>
                      <a:pt x="1368" y="37"/>
                      <a:pt x="1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491;p44">
                <a:extLst>
                  <a:ext uri="{FF2B5EF4-FFF2-40B4-BE49-F238E27FC236}">
                    <a16:creationId xmlns:a16="http://schemas.microsoft.com/office/drawing/2014/main" id="{B14F9F9C-4A00-B91F-4118-A3C271DD4CE4}"/>
                  </a:ext>
                </a:extLst>
              </p:cNvPr>
              <p:cNvSpPr/>
              <p:nvPr/>
            </p:nvSpPr>
            <p:spPr>
              <a:xfrm>
                <a:off x="4864400" y="4177475"/>
                <a:ext cx="58250" cy="41725"/>
              </a:xfrm>
              <a:custGeom>
                <a:avLst/>
                <a:gdLst/>
                <a:ahLst/>
                <a:cxnLst/>
                <a:rect l="l" t="t" r="r" b="b"/>
                <a:pathLst>
                  <a:path w="2330" h="1669" extrusionOk="0">
                    <a:moveTo>
                      <a:pt x="1184" y="0"/>
                    </a:moveTo>
                    <a:cubicBezTo>
                      <a:pt x="999" y="37"/>
                      <a:pt x="851" y="74"/>
                      <a:pt x="703" y="148"/>
                    </a:cubicBezTo>
                    <a:cubicBezTo>
                      <a:pt x="555" y="222"/>
                      <a:pt x="444" y="333"/>
                      <a:pt x="333" y="444"/>
                    </a:cubicBezTo>
                    <a:cubicBezTo>
                      <a:pt x="296" y="481"/>
                      <a:pt x="259" y="518"/>
                      <a:pt x="222" y="555"/>
                    </a:cubicBezTo>
                    <a:lnTo>
                      <a:pt x="185" y="629"/>
                    </a:lnTo>
                    <a:cubicBezTo>
                      <a:pt x="222" y="629"/>
                      <a:pt x="149" y="666"/>
                      <a:pt x="185" y="666"/>
                    </a:cubicBezTo>
                    <a:lnTo>
                      <a:pt x="149" y="703"/>
                    </a:lnTo>
                    <a:lnTo>
                      <a:pt x="149" y="740"/>
                    </a:lnTo>
                    <a:cubicBezTo>
                      <a:pt x="75" y="850"/>
                      <a:pt x="38" y="961"/>
                      <a:pt x="38" y="1035"/>
                    </a:cubicBezTo>
                    <a:cubicBezTo>
                      <a:pt x="1" y="1220"/>
                      <a:pt x="1" y="1405"/>
                      <a:pt x="38" y="1516"/>
                    </a:cubicBezTo>
                    <a:cubicBezTo>
                      <a:pt x="75" y="1627"/>
                      <a:pt x="75" y="1664"/>
                      <a:pt x="75" y="1664"/>
                    </a:cubicBezTo>
                    <a:cubicBezTo>
                      <a:pt x="75" y="1667"/>
                      <a:pt x="77" y="1669"/>
                      <a:pt x="80" y="1669"/>
                    </a:cubicBezTo>
                    <a:cubicBezTo>
                      <a:pt x="119" y="1669"/>
                      <a:pt x="353" y="1500"/>
                      <a:pt x="555" y="1331"/>
                    </a:cubicBezTo>
                    <a:cubicBezTo>
                      <a:pt x="629" y="1294"/>
                      <a:pt x="703" y="1257"/>
                      <a:pt x="740" y="1220"/>
                    </a:cubicBezTo>
                    <a:lnTo>
                      <a:pt x="777" y="1220"/>
                    </a:lnTo>
                    <a:lnTo>
                      <a:pt x="777" y="1183"/>
                    </a:lnTo>
                    <a:cubicBezTo>
                      <a:pt x="814" y="1183"/>
                      <a:pt x="777" y="1220"/>
                      <a:pt x="777" y="1220"/>
                    </a:cubicBezTo>
                    <a:lnTo>
                      <a:pt x="851" y="1183"/>
                    </a:lnTo>
                    <a:cubicBezTo>
                      <a:pt x="888" y="1146"/>
                      <a:pt x="925" y="1109"/>
                      <a:pt x="962" y="1109"/>
                    </a:cubicBezTo>
                    <a:cubicBezTo>
                      <a:pt x="1036" y="1109"/>
                      <a:pt x="1036" y="1072"/>
                      <a:pt x="1110" y="1072"/>
                    </a:cubicBezTo>
                    <a:cubicBezTo>
                      <a:pt x="1160" y="1072"/>
                      <a:pt x="1193" y="1072"/>
                      <a:pt x="1221" y="1061"/>
                    </a:cubicBezTo>
                    <a:lnTo>
                      <a:pt x="1221" y="1061"/>
                    </a:lnTo>
                    <a:lnTo>
                      <a:pt x="1221" y="1072"/>
                    </a:lnTo>
                    <a:lnTo>
                      <a:pt x="1406" y="1072"/>
                    </a:lnTo>
                    <a:cubicBezTo>
                      <a:pt x="1406" y="1060"/>
                      <a:pt x="1410" y="1056"/>
                      <a:pt x="1416" y="1056"/>
                    </a:cubicBezTo>
                    <a:cubicBezTo>
                      <a:pt x="1430" y="1056"/>
                      <a:pt x="1455" y="1072"/>
                      <a:pt x="1479" y="1072"/>
                    </a:cubicBezTo>
                    <a:cubicBezTo>
                      <a:pt x="1516" y="1072"/>
                      <a:pt x="1553" y="1072"/>
                      <a:pt x="1590" y="1109"/>
                    </a:cubicBezTo>
                    <a:cubicBezTo>
                      <a:pt x="1627" y="1146"/>
                      <a:pt x="1627" y="1146"/>
                      <a:pt x="1664" y="1146"/>
                    </a:cubicBezTo>
                    <a:cubicBezTo>
                      <a:pt x="1664" y="1146"/>
                      <a:pt x="1701" y="1183"/>
                      <a:pt x="1701" y="1183"/>
                    </a:cubicBezTo>
                    <a:cubicBezTo>
                      <a:pt x="1738" y="1220"/>
                      <a:pt x="1775" y="1294"/>
                      <a:pt x="1775" y="1331"/>
                    </a:cubicBezTo>
                    <a:cubicBezTo>
                      <a:pt x="1775" y="1368"/>
                      <a:pt x="1812" y="1442"/>
                      <a:pt x="1775" y="1479"/>
                    </a:cubicBezTo>
                    <a:cubicBezTo>
                      <a:pt x="1775" y="1590"/>
                      <a:pt x="1738" y="1664"/>
                      <a:pt x="1775" y="1664"/>
                    </a:cubicBezTo>
                    <a:lnTo>
                      <a:pt x="1812" y="1664"/>
                    </a:lnTo>
                    <a:cubicBezTo>
                      <a:pt x="1849" y="1664"/>
                      <a:pt x="1886" y="1664"/>
                      <a:pt x="1960" y="1627"/>
                    </a:cubicBezTo>
                    <a:cubicBezTo>
                      <a:pt x="1997" y="1590"/>
                      <a:pt x="2071" y="1553"/>
                      <a:pt x="2145" y="1479"/>
                    </a:cubicBezTo>
                    <a:cubicBezTo>
                      <a:pt x="2219" y="1405"/>
                      <a:pt x="2256" y="1331"/>
                      <a:pt x="2293" y="1220"/>
                    </a:cubicBezTo>
                    <a:cubicBezTo>
                      <a:pt x="2330" y="1146"/>
                      <a:pt x="2330" y="1109"/>
                      <a:pt x="2330" y="998"/>
                    </a:cubicBezTo>
                    <a:cubicBezTo>
                      <a:pt x="2330" y="924"/>
                      <a:pt x="2330" y="813"/>
                      <a:pt x="2330" y="813"/>
                    </a:cubicBezTo>
                    <a:cubicBezTo>
                      <a:pt x="2293" y="629"/>
                      <a:pt x="2219" y="518"/>
                      <a:pt x="2108" y="370"/>
                    </a:cubicBezTo>
                    <a:cubicBezTo>
                      <a:pt x="1997" y="259"/>
                      <a:pt x="1849" y="148"/>
                      <a:pt x="1627" y="74"/>
                    </a:cubicBezTo>
                    <a:cubicBezTo>
                      <a:pt x="1553" y="37"/>
                      <a:pt x="1443" y="37"/>
                      <a:pt x="1406" y="37"/>
                    </a:cubicBez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492;p44">
                <a:extLst>
                  <a:ext uri="{FF2B5EF4-FFF2-40B4-BE49-F238E27FC236}">
                    <a16:creationId xmlns:a16="http://schemas.microsoft.com/office/drawing/2014/main" id="{14884872-03DB-42D7-0F8D-9CE28F69C24E}"/>
                  </a:ext>
                </a:extLst>
              </p:cNvPr>
              <p:cNvSpPr/>
              <p:nvPr/>
            </p:nvSpPr>
            <p:spPr>
              <a:xfrm>
                <a:off x="4464200" y="3989850"/>
                <a:ext cx="170075" cy="216300"/>
              </a:xfrm>
              <a:custGeom>
                <a:avLst/>
                <a:gdLst/>
                <a:ahLst/>
                <a:cxnLst/>
                <a:rect l="l" t="t" r="r" b="b"/>
                <a:pathLst>
                  <a:path w="6803" h="8652" extrusionOk="0">
                    <a:moveTo>
                      <a:pt x="5592" y="2017"/>
                    </a:moveTo>
                    <a:cubicBezTo>
                      <a:pt x="5587" y="2017"/>
                      <a:pt x="5583" y="2021"/>
                      <a:pt x="5583" y="2033"/>
                    </a:cubicBezTo>
                    <a:lnTo>
                      <a:pt x="5620" y="2033"/>
                    </a:lnTo>
                    <a:cubicBezTo>
                      <a:pt x="5620" y="2033"/>
                      <a:pt x="5603" y="2017"/>
                      <a:pt x="5592" y="2017"/>
                    </a:cubicBezTo>
                    <a:close/>
                    <a:moveTo>
                      <a:pt x="4358" y="3068"/>
                    </a:moveTo>
                    <a:cubicBezTo>
                      <a:pt x="4356" y="3069"/>
                      <a:pt x="4358" y="3069"/>
                      <a:pt x="4363" y="3069"/>
                    </a:cubicBezTo>
                    <a:cubicBezTo>
                      <a:pt x="4360" y="3069"/>
                      <a:pt x="4359" y="3068"/>
                      <a:pt x="4358" y="3068"/>
                    </a:cubicBezTo>
                    <a:close/>
                    <a:moveTo>
                      <a:pt x="3550" y="0"/>
                    </a:moveTo>
                    <a:lnTo>
                      <a:pt x="3365" y="37"/>
                    </a:lnTo>
                    <a:cubicBezTo>
                      <a:pt x="3254" y="37"/>
                      <a:pt x="3106" y="74"/>
                      <a:pt x="2958" y="111"/>
                    </a:cubicBezTo>
                    <a:cubicBezTo>
                      <a:pt x="2699" y="148"/>
                      <a:pt x="2440" y="259"/>
                      <a:pt x="2182" y="370"/>
                    </a:cubicBezTo>
                    <a:cubicBezTo>
                      <a:pt x="1701" y="629"/>
                      <a:pt x="1294" y="961"/>
                      <a:pt x="962" y="1368"/>
                    </a:cubicBezTo>
                    <a:lnTo>
                      <a:pt x="925" y="1405"/>
                    </a:lnTo>
                    <a:lnTo>
                      <a:pt x="925" y="1442"/>
                    </a:lnTo>
                    <a:cubicBezTo>
                      <a:pt x="906" y="1442"/>
                      <a:pt x="906" y="1433"/>
                      <a:pt x="906" y="1433"/>
                    </a:cubicBezTo>
                    <a:cubicBezTo>
                      <a:pt x="906" y="1433"/>
                      <a:pt x="906" y="1442"/>
                      <a:pt x="888" y="1479"/>
                    </a:cubicBezTo>
                    <a:lnTo>
                      <a:pt x="814" y="1553"/>
                    </a:lnTo>
                    <a:lnTo>
                      <a:pt x="740" y="1701"/>
                    </a:lnTo>
                    <a:lnTo>
                      <a:pt x="555" y="1996"/>
                    </a:lnTo>
                    <a:cubicBezTo>
                      <a:pt x="444" y="2218"/>
                      <a:pt x="333" y="2514"/>
                      <a:pt x="222" y="2736"/>
                    </a:cubicBezTo>
                    <a:cubicBezTo>
                      <a:pt x="148" y="2995"/>
                      <a:pt x="111" y="3253"/>
                      <a:pt x="37" y="3475"/>
                    </a:cubicBezTo>
                    <a:cubicBezTo>
                      <a:pt x="0" y="3734"/>
                      <a:pt x="0" y="3993"/>
                      <a:pt x="0" y="4215"/>
                    </a:cubicBezTo>
                    <a:lnTo>
                      <a:pt x="0" y="4326"/>
                    </a:lnTo>
                    <a:lnTo>
                      <a:pt x="0" y="4363"/>
                    </a:lnTo>
                    <a:lnTo>
                      <a:pt x="0" y="4400"/>
                    </a:lnTo>
                    <a:lnTo>
                      <a:pt x="0" y="4437"/>
                    </a:lnTo>
                    <a:lnTo>
                      <a:pt x="37" y="4621"/>
                    </a:lnTo>
                    <a:lnTo>
                      <a:pt x="74" y="4954"/>
                    </a:lnTo>
                    <a:cubicBezTo>
                      <a:pt x="74" y="5176"/>
                      <a:pt x="185" y="5435"/>
                      <a:pt x="222" y="5657"/>
                    </a:cubicBezTo>
                    <a:cubicBezTo>
                      <a:pt x="518" y="6581"/>
                      <a:pt x="1072" y="7357"/>
                      <a:pt x="1775" y="7912"/>
                    </a:cubicBezTo>
                    <a:cubicBezTo>
                      <a:pt x="1960" y="8060"/>
                      <a:pt x="2145" y="8134"/>
                      <a:pt x="2329" y="8245"/>
                    </a:cubicBezTo>
                    <a:cubicBezTo>
                      <a:pt x="2514" y="8355"/>
                      <a:pt x="2736" y="8429"/>
                      <a:pt x="2921" y="8503"/>
                    </a:cubicBezTo>
                    <a:cubicBezTo>
                      <a:pt x="3032" y="8503"/>
                      <a:pt x="3106" y="8540"/>
                      <a:pt x="3217" y="8577"/>
                    </a:cubicBezTo>
                    <a:cubicBezTo>
                      <a:pt x="3328" y="8614"/>
                      <a:pt x="3402" y="8614"/>
                      <a:pt x="3513" y="8614"/>
                    </a:cubicBezTo>
                    <a:cubicBezTo>
                      <a:pt x="3586" y="8651"/>
                      <a:pt x="3697" y="8651"/>
                      <a:pt x="3808" y="8651"/>
                    </a:cubicBezTo>
                    <a:lnTo>
                      <a:pt x="4104" y="8651"/>
                    </a:lnTo>
                    <a:cubicBezTo>
                      <a:pt x="4215" y="8614"/>
                      <a:pt x="4326" y="8614"/>
                      <a:pt x="4400" y="8577"/>
                    </a:cubicBezTo>
                    <a:cubicBezTo>
                      <a:pt x="4511" y="8540"/>
                      <a:pt x="4585" y="8503"/>
                      <a:pt x="4696" y="8503"/>
                    </a:cubicBezTo>
                    <a:cubicBezTo>
                      <a:pt x="4807" y="8429"/>
                      <a:pt x="4843" y="8392"/>
                      <a:pt x="4954" y="8355"/>
                    </a:cubicBezTo>
                    <a:cubicBezTo>
                      <a:pt x="5028" y="8281"/>
                      <a:pt x="5102" y="8245"/>
                      <a:pt x="5176" y="8171"/>
                    </a:cubicBezTo>
                    <a:cubicBezTo>
                      <a:pt x="5435" y="7912"/>
                      <a:pt x="5583" y="7542"/>
                      <a:pt x="5583" y="7209"/>
                    </a:cubicBezTo>
                    <a:cubicBezTo>
                      <a:pt x="5548" y="6504"/>
                      <a:pt x="4973" y="6135"/>
                      <a:pt x="4535" y="6135"/>
                    </a:cubicBezTo>
                    <a:cubicBezTo>
                      <a:pt x="4515" y="6135"/>
                      <a:pt x="4494" y="6135"/>
                      <a:pt x="4474" y="6137"/>
                    </a:cubicBezTo>
                    <a:cubicBezTo>
                      <a:pt x="4030" y="6137"/>
                      <a:pt x="3771" y="6433"/>
                      <a:pt x="3660" y="6581"/>
                    </a:cubicBezTo>
                    <a:cubicBezTo>
                      <a:pt x="3513" y="6803"/>
                      <a:pt x="3513" y="6914"/>
                      <a:pt x="3513" y="6914"/>
                    </a:cubicBezTo>
                    <a:cubicBezTo>
                      <a:pt x="3513" y="6914"/>
                      <a:pt x="3550" y="6803"/>
                      <a:pt x="3697" y="6618"/>
                    </a:cubicBezTo>
                    <a:cubicBezTo>
                      <a:pt x="3799" y="6483"/>
                      <a:pt x="4054" y="6317"/>
                      <a:pt x="4378" y="6317"/>
                    </a:cubicBezTo>
                    <a:cubicBezTo>
                      <a:pt x="4409" y="6317"/>
                      <a:pt x="4441" y="6319"/>
                      <a:pt x="4474" y="6322"/>
                    </a:cubicBezTo>
                    <a:cubicBezTo>
                      <a:pt x="4843" y="6359"/>
                      <a:pt x="5213" y="6729"/>
                      <a:pt x="5176" y="7172"/>
                    </a:cubicBezTo>
                    <a:cubicBezTo>
                      <a:pt x="5176" y="7394"/>
                      <a:pt x="5028" y="7616"/>
                      <a:pt x="4843" y="7801"/>
                    </a:cubicBezTo>
                    <a:cubicBezTo>
                      <a:pt x="4770" y="7838"/>
                      <a:pt x="4733" y="7875"/>
                      <a:pt x="4696" y="7875"/>
                    </a:cubicBezTo>
                    <a:cubicBezTo>
                      <a:pt x="4622" y="7912"/>
                      <a:pt x="4511" y="7986"/>
                      <a:pt x="4474" y="7986"/>
                    </a:cubicBezTo>
                    <a:cubicBezTo>
                      <a:pt x="4437" y="7986"/>
                      <a:pt x="4363" y="7986"/>
                      <a:pt x="4289" y="8023"/>
                    </a:cubicBezTo>
                    <a:lnTo>
                      <a:pt x="4067" y="8023"/>
                    </a:lnTo>
                    <a:cubicBezTo>
                      <a:pt x="4042" y="8035"/>
                      <a:pt x="4018" y="8039"/>
                      <a:pt x="3993" y="8039"/>
                    </a:cubicBezTo>
                    <a:cubicBezTo>
                      <a:pt x="3944" y="8039"/>
                      <a:pt x="3895" y="8023"/>
                      <a:pt x="3845" y="8023"/>
                    </a:cubicBezTo>
                    <a:cubicBezTo>
                      <a:pt x="3771" y="8023"/>
                      <a:pt x="3734" y="8023"/>
                      <a:pt x="3623" y="7986"/>
                    </a:cubicBezTo>
                    <a:cubicBezTo>
                      <a:pt x="3550" y="7986"/>
                      <a:pt x="3439" y="7949"/>
                      <a:pt x="3365" y="7912"/>
                    </a:cubicBezTo>
                    <a:lnTo>
                      <a:pt x="3143" y="7838"/>
                    </a:lnTo>
                    <a:cubicBezTo>
                      <a:pt x="2995" y="7764"/>
                      <a:pt x="2847" y="7727"/>
                      <a:pt x="2699" y="7616"/>
                    </a:cubicBezTo>
                    <a:cubicBezTo>
                      <a:pt x="2551" y="7505"/>
                      <a:pt x="2403" y="7431"/>
                      <a:pt x="2293" y="7283"/>
                    </a:cubicBezTo>
                    <a:cubicBezTo>
                      <a:pt x="1738" y="6840"/>
                      <a:pt x="1331" y="6137"/>
                      <a:pt x="1109" y="5398"/>
                    </a:cubicBezTo>
                    <a:cubicBezTo>
                      <a:pt x="1072" y="5213"/>
                      <a:pt x="1036" y="5065"/>
                      <a:pt x="999" y="4843"/>
                    </a:cubicBezTo>
                    <a:lnTo>
                      <a:pt x="962" y="4510"/>
                    </a:lnTo>
                    <a:lnTo>
                      <a:pt x="962" y="4363"/>
                    </a:lnTo>
                    <a:cubicBezTo>
                      <a:pt x="962" y="4344"/>
                      <a:pt x="962" y="4333"/>
                      <a:pt x="962" y="4326"/>
                    </a:cubicBezTo>
                    <a:lnTo>
                      <a:pt x="962" y="4252"/>
                    </a:lnTo>
                    <a:cubicBezTo>
                      <a:pt x="999" y="4030"/>
                      <a:pt x="999" y="3845"/>
                      <a:pt x="1036" y="3660"/>
                    </a:cubicBezTo>
                    <a:cubicBezTo>
                      <a:pt x="1072" y="3475"/>
                      <a:pt x="1109" y="3253"/>
                      <a:pt x="1183" y="3069"/>
                    </a:cubicBezTo>
                    <a:cubicBezTo>
                      <a:pt x="1257" y="2884"/>
                      <a:pt x="1294" y="2736"/>
                      <a:pt x="1405" y="2551"/>
                    </a:cubicBezTo>
                    <a:lnTo>
                      <a:pt x="1590" y="2255"/>
                    </a:lnTo>
                    <a:lnTo>
                      <a:pt x="1701" y="2107"/>
                    </a:lnTo>
                    <a:lnTo>
                      <a:pt x="1717" y="2075"/>
                    </a:lnTo>
                    <a:lnTo>
                      <a:pt x="1717" y="2075"/>
                    </a:lnTo>
                    <a:cubicBezTo>
                      <a:pt x="1719" y="2077"/>
                      <a:pt x="1719" y="2080"/>
                      <a:pt x="1719" y="2080"/>
                    </a:cubicBezTo>
                    <a:cubicBezTo>
                      <a:pt x="1719" y="2080"/>
                      <a:pt x="1719" y="2077"/>
                      <a:pt x="1722" y="2070"/>
                    </a:cubicBezTo>
                    <a:lnTo>
                      <a:pt x="1719" y="2070"/>
                    </a:lnTo>
                    <a:lnTo>
                      <a:pt x="1717" y="2075"/>
                    </a:lnTo>
                    <a:cubicBezTo>
                      <a:pt x="1715" y="2073"/>
                      <a:pt x="1710" y="2070"/>
                      <a:pt x="1701" y="2070"/>
                    </a:cubicBezTo>
                    <a:lnTo>
                      <a:pt x="1719" y="2070"/>
                    </a:lnTo>
                    <a:lnTo>
                      <a:pt x="1738" y="2034"/>
                    </a:lnTo>
                    <a:lnTo>
                      <a:pt x="1738" y="2034"/>
                    </a:lnTo>
                    <a:cubicBezTo>
                      <a:pt x="1729" y="2052"/>
                      <a:pt x="1724" y="2063"/>
                      <a:pt x="1722" y="2070"/>
                    </a:cubicBezTo>
                    <a:lnTo>
                      <a:pt x="1738" y="2070"/>
                    </a:lnTo>
                    <a:lnTo>
                      <a:pt x="1738" y="2033"/>
                    </a:lnTo>
                    <a:cubicBezTo>
                      <a:pt x="1997" y="1738"/>
                      <a:pt x="2329" y="1479"/>
                      <a:pt x="2662" y="1294"/>
                    </a:cubicBezTo>
                    <a:cubicBezTo>
                      <a:pt x="2847" y="1220"/>
                      <a:pt x="3032" y="1146"/>
                      <a:pt x="3217" y="1109"/>
                    </a:cubicBezTo>
                    <a:cubicBezTo>
                      <a:pt x="3291" y="1072"/>
                      <a:pt x="3328" y="1072"/>
                      <a:pt x="3476" y="1035"/>
                    </a:cubicBezTo>
                    <a:lnTo>
                      <a:pt x="3771" y="1035"/>
                    </a:lnTo>
                    <a:cubicBezTo>
                      <a:pt x="4141" y="1035"/>
                      <a:pt x="4511" y="1109"/>
                      <a:pt x="4843" y="1294"/>
                    </a:cubicBezTo>
                    <a:cubicBezTo>
                      <a:pt x="4991" y="1405"/>
                      <a:pt x="5139" y="1516"/>
                      <a:pt x="5287" y="1627"/>
                    </a:cubicBezTo>
                    <a:cubicBezTo>
                      <a:pt x="5324" y="1701"/>
                      <a:pt x="5361" y="1701"/>
                      <a:pt x="5435" y="1812"/>
                    </a:cubicBezTo>
                    <a:lnTo>
                      <a:pt x="5546" y="1923"/>
                    </a:lnTo>
                    <a:lnTo>
                      <a:pt x="5583" y="1996"/>
                    </a:lnTo>
                    <a:lnTo>
                      <a:pt x="5620" y="2033"/>
                    </a:lnTo>
                    <a:cubicBezTo>
                      <a:pt x="5768" y="2329"/>
                      <a:pt x="5842" y="2699"/>
                      <a:pt x="5842" y="3032"/>
                    </a:cubicBezTo>
                    <a:cubicBezTo>
                      <a:pt x="5805" y="3216"/>
                      <a:pt x="5768" y="3401"/>
                      <a:pt x="5731" y="3549"/>
                    </a:cubicBezTo>
                    <a:cubicBezTo>
                      <a:pt x="5657" y="3697"/>
                      <a:pt x="5620" y="3808"/>
                      <a:pt x="5472" y="3993"/>
                    </a:cubicBezTo>
                    <a:cubicBezTo>
                      <a:pt x="5287" y="4215"/>
                      <a:pt x="4991" y="4400"/>
                      <a:pt x="4696" y="4510"/>
                    </a:cubicBezTo>
                    <a:cubicBezTo>
                      <a:pt x="4583" y="4539"/>
                      <a:pt x="4459" y="4551"/>
                      <a:pt x="4337" y="4551"/>
                    </a:cubicBezTo>
                    <a:cubicBezTo>
                      <a:pt x="4139" y="4551"/>
                      <a:pt x="3945" y="4519"/>
                      <a:pt x="3808" y="4473"/>
                    </a:cubicBezTo>
                    <a:cubicBezTo>
                      <a:pt x="3697" y="4473"/>
                      <a:pt x="3439" y="4326"/>
                      <a:pt x="3402" y="4289"/>
                    </a:cubicBezTo>
                    <a:cubicBezTo>
                      <a:pt x="3291" y="4178"/>
                      <a:pt x="3180" y="4067"/>
                      <a:pt x="3106" y="3956"/>
                    </a:cubicBezTo>
                    <a:cubicBezTo>
                      <a:pt x="2921" y="3734"/>
                      <a:pt x="2847" y="3438"/>
                      <a:pt x="2847" y="3216"/>
                    </a:cubicBezTo>
                    <a:cubicBezTo>
                      <a:pt x="2884" y="2921"/>
                      <a:pt x="2958" y="2699"/>
                      <a:pt x="3143" y="2514"/>
                    </a:cubicBezTo>
                    <a:cubicBezTo>
                      <a:pt x="3291" y="2329"/>
                      <a:pt x="3513" y="2181"/>
                      <a:pt x="3697" y="2144"/>
                    </a:cubicBezTo>
                    <a:cubicBezTo>
                      <a:pt x="3789" y="2129"/>
                      <a:pt x="3875" y="2120"/>
                      <a:pt x="3957" y="2120"/>
                    </a:cubicBezTo>
                    <a:cubicBezTo>
                      <a:pt x="4072" y="2120"/>
                      <a:pt x="4181" y="2138"/>
                      <a:pt x="4289" y="2181"/>
                    </a:cubicBezTo>
                    <a:cubicBezTo>
                      <a:pt x="4326" y="2181"/>
                      <a:pt x="4363" y="2218"/>
                      <a:pt x="4400" y="2218"/>
                    </a:cubicBezTo>
                    <a:cubicBezTo>
                      <a:pt x="4437" y="2255"/>
                      <a:pt x="4474" y="2255"/>
                      <a:pt x="4474" y="2292"/>
                    </a:cubicBezTo>
                    <a:cubicBezTo>
                      <a:pt x="4511" y="2329"/>
                      <a:pt x="4548" y="2366"/>
                      <a:pt x="4548" y="2403"/>
                    </a:cubicBezTo>
                    <a:cubicBezTo>
                      <a:pt x="4585" y="2440"/>
                      <a:pt x="4585" y="2477"/>
                      <a:pt x="4622" y="2514"/>
                    </a:cubicBezTo>
                    <a:cubicBezTo>
                      <a:pt x="4659" y="2625"/>
                      <a:pt x="4622" y="2773"/>
                      <a:pt x="4585" y="2847"/>
                    </a:cubicBezTo>
                    <a:cubicBezTo>
                      <a:pt x="4481" y="3019"/>
                      <a:pt x="4346" y="3063"/>
                      <a:pt x="4358" y="3068"/>
                    </a:cubicBezTo>
                    <a:lnTo>
                      <a:pt x="4358" y="3068"/>
                    </a:lnTo>
                    <a:cubicBezTo>
                      <a:pt x="4368" y="3065"/>
                      <a:pt x="4495" y="3042"/>
                      <a:pt x="4622" y="2884"/>
                    </a:cubicBezTo>
                    <a:cubicBezTo>
                      <a:pt x="4696" y="2773"/>
                      <a:pt x="4770" y="2662"/>
                      <a:pt x="4733" y="2477"/>
                    </a:cubicBezTo>
                    <a:cubicBezTo>
                      <a:pt x="4733" y="2440"/>
                      <a:pt x="4733" y="2403"/>
                      <a:pt x="4696" y="2329"/>
                    </a:cubicBezTo>
                    <a:cubicBezTo>
                      <a:pt x="4659" y="2292"/>
                      <a:pt x="4659" y="2255"/>
                      <a:pt x="4622" y="2218"/>
                    </a:cubicBezTo>
                    <a:cubicBezTo>
                      <a:pt x="4585" y="2144"/>
                      <a:pt x="4474" y="2070"/>
                      <a:pt x="4363" y="1996"/>
                    </a:cubicBezTo>
                    <a:cubicBezTo>
                      <a:pt x="4211" y="1905"/>
                      <a:pt x="4009" y="1839"/>
                      <a:pt x="3798" y="1839"/>
                    </a:cubicBezTo>
                    <a:cubicBezTo>
                      <a:pt x="3752" y="1839"/>
                      <a:pt x="3706" y="1842"/>
                      <a:pt x="3660" y="1849"/>
                    </a:cubicBezTo>
                    <a:cubicBezTo>
                      <a:pt x="3365" y="1886"/>
                      <a:pt x="3106" y="1996"/>
                      <a:pt x="2847" y="2218"/>
                    </a:cubicBezTo>
                    <a:cubicBezTo>
                      <a:pt x="2625" y="2440"/>
                      <a:pt x="2403" y="2773"/>
                      <a:pt x="2366" y="3106"/>
                    </a:cubicBezTo>
                    <a:cubicBezTo>
                      <a:pt x="2293" y="3512"/>
                      <a:pt x="2403" y="3919"/>
                      <a:pt x="2588" y="4252"/>
                    </a:cubicBezTo>
                    <a:cubicBezTo>
                      <a:pt x="2662" y="4437"/>
                      <a:pt x="2810" y="4621"/>
                      <a:pt x="2958" y="4769"/>
                    </a:cubicBezTo>
                    <a:lnTo>
                      <a:pt x="2995" y="4806"/>
                    </a:lnTo>
                    <a:lnTo>
                      <a:pt x="3069" y="4843"/>
                    </a:lnTo>
                    <a:lnTo>
                      <a:pt x="3106" y="4880"/>
                    </a:lnTo>
                    <a:lnTo>
                      <a:pt x="3217" y="4954"/>
                    </a:lnTo>
                    <a:cubicBezTo>
                      <a:pt x="3254" y="4991"/>
                      <a:pt x="3291" y="5028"/>
                      <a:pt x="3328" y="5028"/>
                    </a:cubicBezTo>
                    <a:lnTo>
                      <a:pt x="3513" y="5102"/>
                    </a:lnTo>
                    <a:cubicBezTo>
                      <a:pt x="3797" y="5244"/>
                      <a:pt x="4081" y="5310"/>
                      <a:pt x="4376" y="5310"/>
                    </a:cubicBezTo>
                    <a:cubicBezTo>
                      <a:pt x="4540" y="5310"/>
                      <a:pt x="4708" y="5290"/>
                      <a:pt x="4880" y="5250"/>
                    </a:cubicBezTo>
                    <a:cubicBezTo>
                      <a:pt x="5324" y="5139"/>
                      <a:pt x="5805" y="4917"/>
                      <a:pt x="6137" y="4510"/>
                    </a:cubicBezTo>
                    <a:cubicBezTo>
                      <a:pt x="6285" y="4400"/>
                      <a:pt x="6470" y="4104"/>
                      <a:pt x="6544" y="3882"/>
                    </a:cubicBezTo>
                    <a:cubicBezTo>
                      <a:pt x="6655" y="3623"/>
                      <a:pt x="6729" y="3401"/>
                      <a:pt x="6729" y="3143"/>
                    </a:cubicBezTo>
                    <a:cubicBezTo>
                      <a:pt x="6803" y="2625"/>
                      <a:pt x="6729" y="2070"/>
                      <a:pt x="6470" y="1590"/>
                    </a:cubicBezTo>
                    <a:lnTo>
                      <a:pt x="6433" y="1553"/>
                    </a:lnTo>
                    <a:cubicBezTo>
                      <a:pt x="6463" y="1553"/>
                      <a:pt x="6421" y="1505"/>
                      <a:pt x="6423" y="1505"/>
                    </a:cubicBezTo>
                    <a:lnTo>
                      <a:pt x="6423" y="1505"/>
                    </a:lnTo>
                    <a:cubicBezTo>
                      <a:pt x="6423" y="1505"/>
                      <a:pt x="6426" y="1508"/>
                      <a:pt x="6433" y="1516"/>
                    </a:cubicBezTo>
                    <a:lnTo>
                      <a:pt x="6396" y="1479"/>
                    </a:lnTo>
                    <a:lnTo>
                      <a:pt x="6359" y="1405"/>
                    </a:lnTo>
                    <a:lnTo>
                      <a:pt x="6248" y="1257"/>
                    </a:lnTo>
                    <a:cubicBezTo>
                      <a:pt x="6174" y="1146"/>
                      <a:pt x="6064" y="1035"/>
                      <a:pt x="5990" y="924"/>
                    </a:cubicBezTo>
                    <a:cubicBezTo>
                      <a:pt x="5768" y="739"/>
                      <a:pt x="5583" y="555"/>
                      <a:pt x="5324" y="444"/>
                    </a:cubicBezTo>
                    <a:cubicBezTo>
                      <a:pt x="4843" y="148"/>
                      <a:pt x="4326" y="0"/>
                      <a:pt x="3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493;p44">
                <a:extLst>
                  <a:ext uri="{FF2B5EF4-FFF2-40B4-BE49-F238E27FC236}">
                    <a16:creationId xmlns:a16="http://schemas.microsoft.com/office/drawing/2014/main" id="{79E6CC2A-063E-4596-4F47-BF2CB1CD006D}"/>
                  </a:ext>
                </a:extLst>
              </p:cNvPr>
              <p:cNvSpPr/>
              <p:nvPr/>
            </p:nvSpPr>
            <p:spPr>
              <a:xfrm>
                <a:off x="4643500" y="4024950"/>
                <a:ext cx="54550" cy="78600"/>
              </a:xfrm>
              <a:custGeom>
                <a:avLst/>
                <a:gdLst/>
                <a:ahLst/>
                <a:cxnLst/>
                <a:rect l="l" t="t" r="r" b="b"/>
                <a:pathLst>
                  <a:path w="2182" h="3144" extrusionOk="0">
                    <a:moveTo>
                      <a:pt x="1258" y="1"/>
                    </a:moveTo>
                    <a:cubicBezTo>
                      <a:pt x="1147" y="1"/>
                      <a:pt x="999" y="38"/>
                      <a:pt x="962" y="38"/>
                    </a:cubicBezTo>
                    <a:cubicBezTo>
                      <a:pt x="777" y="75"/>
                      <a:pt x="592" y="186"/>
                      <a:pt x="444" y="334"/>
                    </a:cubicBezTo>
                    <a:cubicBezTo>
                      <a:pt x="296" y="482"/>
                      <a:pt x="149" y="666"/>
                      <a:pt x="75" y="888"/>
                    </a:cubicBezTo>
                    <a:cubicBezTo>
                      <a:pt x="38" y="962"/>
                      <a:pt x="1" y="1073"/>
                      <a:pt x="1" y="1221"/>
                    </a:cubicBezTo>
                    <a:cubicBezTo>
                      <a:pt x="1" y="1369"/>
                      <a:pt x="1" y="1369"/>
                      <a:pt x="1" y="1517"/>
                    </a:cubicBezTo>
                    <a:cubicBezTo>
                      <a:pt x="38" y="1739"/>
                      <a:pt x="75" y="1960"/>
                      <a:pt x="185" y="2108"/>
                    </a:cubicBezTo>
                    <a:cubicBezTo>
                      <a:pt x="259" y="2293"/>
                      <a:pt x="407" y="2478"/>
                      <a:pt x="518" y="2626"/>
                    </a:cubicBezTo>
                    <a:cubicBezTo>
                      <a:pt x="592" y="2663"/>
                      <a:pt x="629" y="2700"/>
                      <a:pt x="703" y="2737"/>
                    </a:cubicBezTo>
                    <a:lnTo>
                      <a:pt x="777" y="2811"/>
                    </a:lnTo>
                    <a:lnTo>
                      <a:pt x="814" y="2848"/>
                    </a:lnTo>
                    <a:lnTo>
                      <a:pt x="851" y="2848"/>
                    </a:lnTo>
                    <a:lnTo>
                      <a:pt x="925" y="2885"/>
                    </a:lnTo>
                    <a:cubicBezTo>
                      <a:pt x="1036" y="2959"/>
                      <a:pt x="1184" y="3033"/>
                      <a:pt x="1332" y="3069"/>
                    </a:cubicBezTo>
                    <a:cubicBezTo>
                      <a:pt x="1443" y="3106"/>
                      <a:pt x="1553" y="3106"/>
                      <a:pt x="1664" y="3106"/>
                    </a:cubicBezTo>
                    <a:cubicBezTo>
                      <a:pt x="1775" y="3143"/>
                      <a:pt x="1849" y="3143"/>
                      <a:pt x="1923" y="3143"/>
                    </a:cubicBezTo>
                    <a:cubicBezTo>
                      <a:pt x="2071" y="3106"/>
                      <a:pt x="2182" y="3106"/>
                      <a:pt x="2182" y="3106"/>
                    </a:cubicBezTo>
                    <a:cubicBezTo>
                      <a:pt x="2182" y="3106"/>
                      <a:pt x="2108" y="3033"/>
                      <a:pt x="1997" y="2922"/>
                    </a:cubicBezTo>
                    <a:cubicBezTo>
                      <a:pt x="1886" y="2811"/>
                      <a:pt x="1775" y="2700"/>
                      <a:pt x="1627" y="2515"/>
                    </a:cubicBezTo>
                    <a:cubicBezTo>
                      <a:pt x="1553" y="2441"/>
                      <a:pt x="1479" y="2367"/>
                      <a:pt x="1406" y="2293"/>
                    </a:cubicBezTo>
                    <a:cubicBezTo>
                      <a:pt x="1332" y="2182"/>
                      <a:pt x="1258" y="2071"/>
                      <a:pt x="1184" y="1960"/>
                    </a:cubicBezTo>
                    <a:cubicBezTo>
                      <a:pt x="1184" y="1886"/>
                      <a:pt x="1110" y="1812"/>
                      <a:pt x="1110" y="1702"/>
                    </a:cubicBezTo>
                    <a:cubicBezTo>
                      <a:pt x="1073" y="1628"/>
                      <a:pt x="1073" y="1517"/>
                      <a:pt x="1036" y="1443"/>
                    </a:cubicBezTo>
                    <a:cubicBezTo>
                      <a:pt x="1036" y="1443"/>
                      <a:pt x="1036" y="1321"/>
                      <a:pt x="1036" y="1295"/>
                    </a:cubicBezTo>
                    <a:cubicBezTo>
                      <a:pt x="1036" y="1258"/>
                      <a:pt x="1036" y="1221"/>
                      <a:pt x="1036" y="1184"/>
                    </a:cubicBezTo>
                    <a:cubicBezTo>
                      <a:pt x="1073" y="1110"/>
                      <a:pt x="1110" y="999"/>
                      <a:pt x="1147" y="962"/>
                    </a:cubicBezTo>
                    <a:cubicBezTo>
                      <a:pt x="1184" y="888"/>
                      <a:pt x="1221" y="814"/>
                      <a:pt x="1258" y="777"/>
                    </a:cubicBezTo>
                    <a:cubicBezTo>
                      <a:pt x="1332" y="703"/>
                      <a:pt x="1332" y="703"/>
                      <a:pt x="1369" y="703"/>
                    </a:cubicBezTo>
                    <a:cubicBezTo>
                      <a:pt x="1369" y="666"/>
                      <a:pt x="1443" y="666"/>
                      <a:pt x="1479" y="629"/>
                    </a:cubicBezTo>
                    <a:cubicBezTo>
                      <a:pt x="1553" y="629"/>
                      <a:pt x="1627" y="592"/>
                      <a:pt x="1701" y="592"/>
                    </a:cubicBezTo>
                    <a:cubicBezTo>
                      <a:pt x="1775" y="592"/>
                      <a:pt x="1849" y="592"/>
                      <a:pt x="1923" y="629"/>
                    </a:cubicBezTo>
                    <a:cubicBezTo>
                      <a:pt x="2034" y="629"/>
                      <a:pt x="2108" y="703"/>
                      <a:pt x="2108" y="703"/>
                    </a:cubicBezTo>
                    <a:cubicBezTo>
                      <a:pt x="2108" y="703"/>
                      <a:pt x="2108" y="666"/>
                      <a:pt x="2108" y="629"/>
                    </a:cubicBezTo>
                    <a:cubicBezTo>
                      <a:pt x="2108" y="592"/>
                      <a:pt x="2108" y="519"/>
                      <a:pt x="2071" y="445"/>
                    </a:cubicBezTo>
                    <a:cubicBezTo>
                      <a:pt x="2034" y="371"/>
                      <a:pt x="1960" y="297"/>
                      <a:pt x="1849" y="223"/>
                    </a:cubicBezTo>
                    <a:cubicBezTo>
                      <a:pt x="1812" y="186"/>
                      <a:pt x="1775" y="149"/>
                      <a:pt x="1701" y="112"/>
                    </a:cubicBezTo>
                    <a:cubicBezTo>
                      <a:pt x="1627" y="75"/>
                      <a:pt x="1553" y="75"/>
                      <a:pt x="1479" y="38"/>
                    </a:cubicBezTo>
                    <a:cubicBezTo>
                      <a:pt x="1406" y="38"/>
                      <a:pt x="1332" y="1"/>
                      <a:pt x="1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494;p44">
                <a:extLst>
                  <a:ext uri="{FF2B5EF4-FFF2-40B4-BE49-F238E27FC236}">
                    <a16:creationId xmlns:a16="http://schemas.microsoft.com/office/drawing/2014/main" id="{B5F46662-5825-2D2B-F9B2-7EB430F3F64C}"/>
                  </a:ext>
                </a:extLst>
              </p:cNvPr>
              <p:cNvSpPr/>
              <p:nvPr/>
            </p:nvSpPr>
            <p:spPr>
              <a:xfrm>
                <a:off x="4643500" y="4101675"/>
                <a:ext cx="54550" cy="78575"/>
              </a:xfrm>
              <a:custGeom>
                <a:avLst/>
                <a:gdLst/>
                <a:ahLst/>
                <a:cxnLst/>
                <a:rect l="l" t="t" r="r" b="b"/>
                <a:pathLst>
                  <a:path w="2182" h="3143" extrusionOk="0">
                    <a:moveTo>
                      <a:pt x="1664" y="0"/>
                    </a:moveTo>
                    <a:cubicBezTo>
                      <a:pt x="1553" y="37"/>
                      <a:pt x="1443" y="37"/>
                      <a:pt x="1332" y="74"/>
                    </a:cubicBezTo>
                    <a:cubicBezTo>
                      <a:pt x="1184" y="111"/>
                      <a:pt x="1036" y="148"/>
                      <a:pt x="925" y="259"/>
                    </a:cubicBezTo>
                    <a:lnTo>
                      <a:pt x="851" y="259"/>
                    </a:lnTo>
                    <a:lnTo>
                      <a:pt x="851" y="296"/>
                    </a:lnTo>
                    <a:lnTo>
                      <a:pt x="814" y="296"/>
                    </a:lnTo>
                    <a:lnTo>
                      <a:pt x="777" y="333"/>
                    </a:lnTo>
                    <a:lnTo>
                      <a:pt x="703" y="370"/>
                    </a:lnTo>
                    <a:cubicBezTo>
                      <a:pt x="629" y="407"/>
                      <a:pt x="592" y="481"/>
                      <a:pt x="518" y="518"/>
                    </a:cubicBezTo>
                    <a:cubicBezTo>
                      <a:pt x="407" y="666"/>
                      <a:pt x="259" y="814"/>
                      <a:pt x="185" y="999"/>
                    </a:cubicBezTo>
                    <a:cubicBezTo>
                      <a:pt x="75" y="1184"/>
                      <a:pt x="38" y="1405"/>
                      <a:pt x="1" y="1627"/>
                    </a:cubicBezTo>
                    <a:cubicBezTo>
                      <a:pt x="1" y="1775"/>
                      <a:pt x="1" y="1775"/>
                      <a:pt x="1" y="1923"/>
                    </a:cubicBezTo>
                    <a:cubicBezTo>
                      <a:pt x="1" y="2071"/>
                      <a:pt x="38" y="2145"/>
                      <a:pt x="75" y="2256"/>
                    </a:cubicBezTo>
                    <a:cubicBezTo>
                      <a:pt x="149" y="2478"/>
                      <a:pt x="296" y="2662"/>
                      <a:pt x="444" y="2810"/>
                    </a:cubicBezTo>
                    <a:cubicBezTo>
                      <a:pt x="592" y="2921"/>
                      <a:pt x="777" y="3032"/>
                      <a:pt x="962" y="3106"/>
                    </a:cubicBezTo>
                    <a:cubicBezTo>
                      <a:pt x="999" y="3106"/>
                      <a:pt x="1147" y="3143"/>
                      <a:pt x="1221" y="3143"/>
                    </a:cubicBezTo>
                    <a:cubicBezTo>
                      <a:pt x="1332" y="3143"/>
                      <a:pt x="1406" y="3106"/>
                      <a:pt x="1479" y="3106"/>
                    </a:cubicBezTo>
                    <a:cubicBezTo>
                      <a:pt x="1553" y="3069"/>
                      <a:pt x="1627" y="3032"/>
                      <a:pt x="1701" y="3032"/>
                    </a:cubicBezTo>
                    <a:cubicBezTo>
                      <a:pt x="1775" y="2995"/>
                      <a:pt x="1812" y="2958"/>
                      <a:pt x="1849" y="2921"/>
                    </a:cubicBezTo>
                    <a:cubicBezTo>
                      <a:pt x="1960" y="2847"/>
                      <a:pt x="2034" y="2736"/>
                      <a:pt x="2071" y="2662"/>
                    </a:cubicBezTo>
                    <a:cubicBezTo>
                      <a:pt x="2108" y="2625"/>
                      <a:pt x="2108" y="2551"/>
                      <a:pt x="2108" y="2515"/>
                    </a:cubicBezTo>
                    <a:cubicBezTo>
                      <a:pt x="2108" y="2441"/>
                      <a:pt x="2108" y="2441"/>
                      <a:pt x="2108" y="2441"/>
                    </a:cubicBezTo>
                    <a:cubicBezTo>
                      <a:pt x="2108" y="2441"/>
                      <a:pt x="2034" y="2478"/>
                      <a:pt x="1923" y="2515"/>
                    </a:cubicBezTo>
                    <a:cubicBezTo>
                      <a:pt x="1849" y="2551"/>
                      <a:pt x="1775" y="2551"/>
                      <a:pt x="1701" y="2551"/>
                    </a:cubicBezTo>
                    <a:cubicBezTo>
                      <a:pt x="1627" y="2551"/>
                      <a:pt x="1553" y="2515"/>
                      <a:pt x="1479" y="2478"/>
                    </a:cubicBezTo>
                    <a:cubicBezTo>
                      <a:pt x="1443" y="2478"/>
                      <a:pt x="1369" y="2478"/>
                      <a:pt x="1369" y="2441"/>
                    </a:cubicBezTo>
                    <a:cubicBezTo>
                      <a:pt x="1332" y="2404"/>
                      <a:pt x="1332" y="2404"/>
                      <a:pt x="1258" y="2367"/>
                    </a:cubicBezTo>
                    <a:cubicBezTo>
                      <a:pt x="1221" y="2330"/>
                      <a:pt x="1184" y="2256"/>
                      <a:pt x="1147" y="2182"/>
                    </a:cubicBezTo>
                    <a:cubicBezTo>
                      <a:pt x="1110" y="2108"/>
                      <a:pt x="1073" y="2034"/>
                      <a:pt x="1036" y="1960"/>
                    </a:cubicBezTo>
                    <a:cubicBezTo>
                      <a:pt x="1036" y="1923"/>
                      <a:pt x="1036" y="1849"/>
                      <a:pt x="1036" y="1849"/>
                    </a:cubicBezTo>
                    <a:cubicBezTo>
                      <a:pt x="1036" y="1849"/>
                      <a:pt x="1036" y="1701"/>
                      <a:pt x="1036" y="1701"/>
                    </a:cubicBezTo>
                    <a:cubicBezTo>
                      <a:pt x="1073" y="1590"/>
                      <a:pt x="1073" y="1516"/>
                      <a:pt x="1110" y="1405"/>
                    </a:cubicBezTo>
                    <a:cubicBezTo>
                      <a:pt x="1110" y="1294"/>
                      <a:pt x="1184" y="1258"/>
                      <a:pt x="1184" y="1147"/>
                    </a:cubicBezTo>
                    <a:cubicBezTo>
                      <a:pt x="1258" y="1036"/>
                      <a:pt x="1332" y="962"/>
                      <a:pt x="1406" y="851"/>
                    </a:cubicBezTo>
                    <a:cubicBezTo>
                      <a:pt x="1479" y="777"/>
                      <a:pt x="1553" y="666"/>
                      <a:pt x="1627" y="592"/>
                    </a:cubicBezTo>
                    <a:cubicBezTo>
                      <a:pt x="1775" y="444"/>
                      <a:pt x="1886" y="296"/>
                      <a:pt x="1997" y="185"/>
                    </a:cubicBezTo>
                    <a:cubicBezTo>
                      <a:pt x="2108" y="111"/>
                      <a:pt x="2182" y="37"/>
                      <a:pt x="2182" y="37"/>
                    </a:cubicBezTo>
                    <a:cubicBezTo>
                      <a:pt x="2182" y="37"/>
                      <a:pt x="2071" y="0"/>
                      <a:pt x="19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495;p44">
                <a:extLst>
                  <a:ext uri="{FF2B5EF4-FFF2-40B4-BE49-F238E27FC236}">
                    <a16:creationId xmlns:a16="http://schemas.microsoft.com/office/drawing/2014/main" id="{7AD48CFC-6EC2-1F38-13DA-08D81F30C82B}"/>
                  </a:ext>
                </a:extLst>
              </p:cNvPr>
              <p:cNvSpPr/>
              <p:nvPr/>
            </p:nvSpPr>
            <p:spPr>
              <a:xfrm>
                <a:off x="4591750" y="4084125"/>
                <a:ext cx="88750" cy="35825"/>
              </a:xfrm>
              <a:custGeom>
                <a:avLst/>
                <a:gdLst/>
                <a:ahLst/>
                <a:cxnLst/>
                <a:rect l="l" t="t" r="r" b="b"/>
                <a:pathLst>
                  <a:path w="3550" h="1433" extrusionOk="0">
                    <a:moveTo>
                      <a:pt x="1664" y="0"/>
                    </a:moveTo>
                    <a:cubicBezTo>
                      <a:pt x="1516" y="0"/>
                      <a:pt x="1368" y="0"/>
                      <a:pt x="1220" y="37"/>
                    </a:cubicBezTo>
                    <a:cubicBezTo>
                      <a:pt x="1072" y="37"/>
                      <a:pt x="925" y="74"/>
                      <a:pt x="777" y="111"/>
                    </a:cubicBezTo>
                    <a:cubicBezTo>
                      <a:pt x="666" y="148"/>
                      <a:pt x="518" y="222"/>
                      <a:pt x="370" y="259"/>
                    </a:cubicBezTo>
                    <a:lnTo>
                      <a:pt x="259" y="333"/>
                    </a:lnTo>
                    <a:cubicBezTo>
                      <a:pt x="222" y="370"/>
                      <a:pt x="185" y="444"/>
                      <a:pt x="148" y="481"/>
                    </a:cubicBezTo>
                    <a:cubicBezTo>
                      <a:pt x="0" y="702"/>
                      <a:pt x="111" y="998"/>
                      <a:pt x="333" y="1146"/>
                    </a:cubicBezTo>
                    <a:cubicBezTo>
                      <a:pt x="444" y="1183"/>
                      <a:pt x="481" y="1220"/>
                      <a:pt x="555" y="1257"/>
                    </a:cubicBezTo>
                    <a:cubicBezTo>
                      <a:pt x="629" y="1257"/>
                      <a:pt x="703" y="1294"/>
                      <a:pt x="777" y="1331"/>
                    </a:cubicBezTo>
                    <a:cubicBezTo>
                      <a:pt x="925" y="1368"/>
                      <a:pt x="1072" y="1405"/>
                      <a:pt x="1220" y="1405"/>
                    </a:cubicBezTo>
                    <a:cubicBezTo>
                      <a:pt x="1368" y="1423"/>
                      <a:pt x="1516" y="1433"/>
                      <a:pt x="1659" y="1433"/>
                    </a:cubicBezTo>
                    <a:cubicBezTo>
                      <a:pt x="1803" y="1433"/>
                      <a:pt x="1941" y="1423"/>
                      <a:pt x="2071" y="1405"/>
                    </a:cubicBezTo>
                    <a:cubicBezTo>
                      <a:pt x="2366" y="1368"/>
                      <a:pt x="2625" y="1294"/>
                      <a:pt x="2884" y="1183"/>
                    </a:cubicBezTo>
                    <a:cubicBezTo>
                      <a:pt x="2995" y="1146"/>
                      <a:pt x="3106" y="1072"/>
                      <a:pt x="3217" y="998"/>
                    </a:cubicBezTo>
                    <a:cubicBezTo>
                      <a:pt x="3365" y="924"/>
                      <a:pt x="3439" y="850"/>
                      <a:pt x="3549" y="776"/>
                    </a:cubicBezTo>
                    <a:lnTo>
                      <a:pt x="3549" y="776"/>
                    </a:lnTo>
                    <a:cubicBezTo>
                      <a:pt x="3439" y="813"/>
                      <a:pt x="3291" y="850"/>
                      <a:pt x="3180" y="887"/>
                    </a:cubicBezTo>
                    <a:cubicBezTo>
                      <a:pt x="3069" y="887"/>
                      <a:pt x="2921" y="924"/>
                      <a:pt x="2810" y="924"/>
                    </a:cubicBezTo>
                    <a:cubicBezTo>
                      <a:pt x="2734" y="935"/>
                      <a:pt x="2662" y="940"/>
                      <a:pt x="2591" y="940"/>
                    </a:cubicBezTo>
                    <a:cubicBezTo>
                      <a:pt x="2421" y="940"/>
                      <a:pt x="2264" y="913"/>
                      <a:pt x="2108" y="887"/>
                    </a:cubicBezTo>
                    <a:cubicBezTo>
                      <a:pt x="1901" y="858"/>
                      <a:pt x="1717" y="805"/>
                      <a:pt x="1558" y="728"/>
                    </a:cubicBezTo>
                    <a:lnTo>
                      <a:pt x="1558" y="728"/>
                    </a:lnTo>
                    <a:cubicBezTo>
                      <a:pt x="1630" y="693"/>
                      <a:pt x="1702" y="653"/>
                      <a:pt x="1775" y="629"/>
                    </a:cubicBezTo>
                    <a:cubicBezTo>
                      <a:pt x="1886" y="592"/>
                      <a:pt x="1997" y="555"/>
                      <a:pt x="2108" y="555"/>
                    </a:cubicBezTo>
                    <a:cubicBezTo>
                      <a:pt x="2237" y="533"/>
                      <a:pt x="2372" y="521"/>
                      <a:pt x="2511" y="521"/>
                    </a:cubicBezTo>
                    <a:cubicBezTo>
                      <a:pt x="2849" y="521"/>
                      <a:pt x="3209" y="593"/>
                      <a:pt x="3549" y="776"/>
                    </a:cubicBezTo>
                    <a:cubicBezTo>
                      <a:pt x="3180" y="407"/>
                      <a:pt x="2662" y="111"/>
                      <a:pt x="2108" y="37"/>
                    </a:cubicBezTo>
                    <a:cubicBezTo>
                      <a:pt x="1960" y="0"/>
                      <a:pt x="1812" y="0"/>
                      <a:pt x="1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496;p44">
                <a:extLst>
                  <a:ext uri="{FF2B5EF4-FFF2-40B4-BE49-F238E27FC236}">
                    <a16:creationId xmlns:a16="http://schemas.microsoft.com/office/drawing/2014/main" id="{0F8365C3-7CFD-32B5-DCA7-D3E72B67FC52}"/>
                  </a:ext>
                </a:extLst>
              </p:cNvPr>
              <p:cNvSpPr/>
              <p:nvPr/>
            </p:nvSpPr>
            <p:spPr>
              <a:xfrm>
                <a:off x="4684175" y="4084125"/>
                <a:ext cx="88750" cy="35825"/>
              </a:xfrm>
              <a:custGeom>
                <a:avLst/>
                <a:gdLst/>
                <a:ahLst/>
                <a:cxnLst/>
                <a:rect l="l" t="t" r="r" b="b"/>
                <a:pathLst>
                  <a:path w="3550" h="1433" extrusionOk="0">
                    <a:moveTo>
                      <a:pt x="1664" y="0"/>
                    </a:moveTo>
                    <a:cubicBezTo>
                      <a:pt x="1516" y="0"/>
                      <a:pt x="1368" y="0"/>
                      <a:pt x="1220" y="37"/>
                    </a:cubicBezTo>
                    <a:cubicBezTo>
                      <a:pt x="1073" y="37"/>
                      <a:pt x="925" y="74"/>
                      <a:pt x="777" y="111"/>
                    </a:cubicBezTo>
                    <a:cubicBezTo>
                      <a:pt x="629" y="148"/>
                      <a:pt x="518" y="222"/>
                      <a:pt x="370" y="259"/>
                    </a:cubicBezTo>
                    <a:lnTo>
                      <a:pt x="259" y="333"/>
                    </a:lnTo>
                    <a:cubicBezTo>
                      <a:pt x="222" y="370"/>
                      <a:pt x="185" y="444"/>
                      <a:pt x="148" y="481"/>
                    </a:cubicBezTo>
                    <a:cubicBezTo>
                      <a:pt x="0" y="702"/>
                      <a:pt x="111" y="998"/>
                      <a:pt x="333" y="1146"/>
                    </a:cubicBezTo>
                    <a:cubicBezTo>
                      <a:pt x="444" y="1183"/>
                      <a:pt x="481" y="1220"/>
                      <a:pt x="555" y="1257"/>
                    </a:cubicBezTo>
                    <a:cubicBezTo>
                      <a:pt x="629" y="1257"/>
                      <a:pt x="703" y="1294"/>
                      <a:pt x="777" y="1331"/>
                    </a:cubicBezTo>
                    <a:cubicBezTo>
                      <a:pt x="925" y="1368"/>
                      <a:pt x="1073" y="1405"/>
                      <a:pt x="1220" y="1405"/>
                    </a:cubicBezTo>
                    <a:cubicBezTo>
                      <a:pt x="1368" y="1423"/>
                      <a:pt x="1516" y="1433"/>
                      <a:pt x="1659" y="1433"/>
                    </a:cubicBezTo>
                    <a:cubicBezTo>
                      <a:pt x="1803" y="1433"/>
                      <a:pt x="1941" y="1423"/>
                      <a:pt x="2071" y="1405"/>
                    </a:cubicBezTo>
                    <a:cubicBezTo>
                      <a:pt x="2366" y="1368"/>
                      <a:pt x="2625" y="1294"/>
                      <a:pt x="2884" y="1183"/>
                    </a:cubicBezTo>
                    <a:cubicBezTo>
                      <a:pt x="2995" y="1146"/>
                      <a:pt x="3106" y="1072"/>
                      <a:pt x="3217" y="998"/>
                    </a:cubicBezTo>
                    <a:cubicBezTo>
                      <a:pt x="3328" y="924"/>
                      <a:pt x="3439" y="850"/>
                      <a:pt x="3550" y="776"/>
                    </a:cubicBezTo>
                    <a:lnTo>
                      <a:pt x="3550" y="776"/>
                    </a:lnTo>
                    <a:cubicBezTo>
                      <a:pt x="3439" y="813"/>
                      <a:pt x="3291" y="850"/>
                      <a:pt x="3180" y="887"/>
                    </a:cubicBezTo>
                    <a:cubicBezTo>
                      <a:pt x="3069" y="887"/>
                      <a:pt x="2921" y="924"/>
                      <a:pt x="2810" y="924"/>
                    </a:cubicBezTo>
                    <a:cubicBezTo>
                      <a:pt x="2734" y="935"/>
                      <a:pt x="2662" y="940"/>
                      <a:pt x="2590" y="940"/>
                    </a:cubicBezTo>
                    <a:cubicBezTo>
                      <a:pt x="2418" y="940"/>
                      <a:pt x="2254" y="913"/>
                      <a:pt x="2071" y="887"/>
                    </a:cubicBezTo>
                    <a:cubicBezTo>
                      <a:pt x="1893" y="858"/>
                      <a:pt x="1716" y="805"/>
                      <a:pt x="1558" y="728"/>
                    </a:cubicBezTo>
                    <a:lnTo>
                      <a:pt x="1558" y="728"/>
                    </a:lnTo>
                    <a:cubicBezTo>
                      <a:pt x="1630" y="693"/>
                      <a:pt x="1702" y="653"/>
                      <a:pt x="1775" y="629"/>
                    </a:cubicBezTo>
                    <a:cubicBezTo>
                      <a:pt x="1886" y="592"/>
                      <a:pt x="1997" y="555"/>
                      <a:pt x="2108" y="555"/>
                    </a:cubicBezTo>
                    <a:cubicBezTo>
                      <a:pt x="2237" y="533"/>
                      <a:pt x="2372" y="521"/>
                      <a:pt x="2511" y="521"/>
                    </a:cubicBezTo>
                    <a:cubicBezTo>
                      <a:pt x="2849" y="521"/>
                      <a:pt x="3209" y="593"/>
                      <a:pt x="3550" y="776"/>
                    </a:cubicBezTo>
                    <a:cubicBezTo>
                      <a:pt x="3180" y="407"/>
                      <a:pt x="2662" y="111"/>
                      <a:pt x="2108" y="37"/>
                    </a:cubicBezTo>
                    <a:cubicBezTo>
                      <a:pt x="1960" y="0"/>
                      <a:pt x="1812" y="0"/>
                      <a:pt x="1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497;p44">
                <a:extLst>
                  <a:ext uri="{FF2B5EF4-FFF2-40B4-BE49-F238E27FC236}">
                    <a16:creationId xmlns:a16="http://schemas.microsoft.com/office/drawing/2014/main" id="{069A0A70-40CA-693F-0EAE-A2FD88DBA075}"/>
                  </a:ext>
                </a:extLst>
              </p:cNvPr>
              <p:cNvSpPr/>
              <p:nvPr/>
            </p:nvSpPr>
            <p:spPr>
              <a:xfrm>
                <a:off x="4813575" y="4090575"/>
                <a:ext cx="52700" cy="21300"/>
              </a:xfrm>
              <a:custGeom>
                <a:avLst/>
                <a:gdLst/>
                <a:ahLst/>
                <a:cxnLst/>
                <a:rect l="l" t="t" r="r" b="b"/>
                <a:pathLst>
                  <a:path w="2108" h="852" extrusionOk="0">
                    <a:moveTo>
                      <a:pt x="1072" y="1"/>
                    </a:moveTo>
                    <a:cubicBezTo>
                      <a:pt x="481" y="1"/>
                      <a:pt x="0" y="444"/>
                      <a:pt x="0" y="444"/>
                    </a:cubicBezTo>
                    <a:cubicBezTo>
                      <a:pt x="0" y="444"/>
                      <a:pt x="481" y="851"/>
                      <a:pt x="1072" y="851"/>
                    </a:cubicBezTo>
                    <a:cubicBezTo>
                      <a:pt x="1664" y="851"/>
                      <a:pt x="2108" y="444"/>
                      <a:pt x="2108" y="444"/>
                    </a:cubicBezTo>
                    <a:cubicBezTo>
                      <a:pt x="2108" y="444"/>
                      <a:pt x="1664" y="1"/>
                      <a:pt x="1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498;p44">
                <a:extLst>
                  <a:ext uri="{FF2B5EF4-FFF2-40B4-BE49-F238E27FC236}">
                    <a16:creationId xmlns:a16="http://schemas.microsoft.com/office/drawing/2014/main" id="{FE54FF46-0759-2DB8-57D0-0EC6048721AF}"/>
                  </a:ext>
                </a:extLst>
              </p:cNvPr>
              <p:cNvSpPr/>
              <p:nvPr/>
            </p:nvSpPr>
            <p:spPr>
              <a:xfrm>
                <a:off x="4811725" y="4101675"/>
                <a:ext cx="23125" cy="28675"/>
              </a:xfrm>
              <a:custGeom>
                <a:avLst/>
                <a:gdLst/>
                <a:ahLst/>
                <a:cxnLst/>
                <a:rect l="l" t="t" r="r" b="b"/>
                <a:pathLst>
                  <a:path w="925" h="1147" extrusionOk="0">
                    <a:moveTo>
                      <a:pt x="74" y="0"/>
                    </a:moveTo>
                    <a:cubicBezTo>
                      <a:pt x="74" y="1"/>
                      <a:pt x="0" y="407"/>
                      <a:pt x="222" y="740"/>
                    </a:cubicBezTo>
                    <a:cubicBezTo>
                      <a:pt x="444" y="1073"/>
                      <a:pt x="888" y="1147"/>
                      <a:pt x="888" y="1147"/>
                    </a:cubicBezTo>
                    <a:cubicBezTo>
                      <a:pt x="888" y="1147"/>
                      <a:pt x="925" y="740"/>
                      <a:pt x="703" y="407"/>
                    </a:cubicBezTo>
                    <a:cubicBezTo>
                      <a:pt x="481" y="74"/>
                      <a:pt x="74" y="1"/>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499;p44">
                <a:extLst>
                  <a:ext uri="{FF2B5EF4-FFF2-40B4-BE49-F238E27FC236}">
                    <a16:creationId xmlns:a16="http://schemas.microsoft.com/office/drawing/2014/main" id="{03835794-483E-F66E-14DD-7823C28213C7}"/>
                  </a:ext>
                </a:extLst>
              </p:cNvPr>
              <p:cNvSpPr/>
              <p:nvPr/>
            </p:nvSpPr>
            <p:spPr>
              <a:xfrm>
                <a:off x="4811725" y="4072100"/>
                <a:ext cx="23125" cy="29600"/>
              </a:xfrm>
              <a:custGeom>
                <a:avLst/>
                <a:gdLst/>
                <a:ahLst/>
                <a:cxnLst/>
                <a:rect l="l" t="t" r="r" b="b"/>
                <a:pathLst>
                  <a:path w="925" h="1184" extrusionOk="0">
                    <a:moveTo>
                      <a:pt x="888" y="0"/>
                    </a:moveTo>
                    <a:cubicBezTo>
                      <a:pt x="887" y="0"/>
                      <a:pt x="444" y="111"/>
                      <a:pt x="222" y="407"/>
                    </a:cubicBezTo>
                    <a:cubicBezTo>
                      <a:pt x="0" y="740"/>
                      <a:pt x="74" y="1183"/>
                      <a:pt x="74" y="1183"/>
                    </a:cubicBezTo>
                    <a:cubicBezTo>
                      <a:pt x="74" y="1183"/>
                      <a:pt x="481" y="1073"/>
                      <a:pt x="703" y="740"/>
                    </a:cubicBezTo>
                    <a:cubicBezTo>
                      <a:pt x="925" y="444"/>
                      <a:pt x="888" y="0"/>
                      <a:pt x="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00;p44">
                <a:extLst>
                  <a:ext uri="{FF2B5EF4-FFF2-40B4-BE49-F238E27FC236}">
                    <a16:creationId xmlns:a16="http://schemas.microsoft.com/office/drawing/2014/main" id="{839F6B95-22AF-0C0F-9A0B-798D3573AA4C}"/>
                  </a:ext>
                </a:extLst>
              </p:cNvPr>
              <p:cNvSpPr/>
              <p:nvPr/>
            </p:nvSpPr>
            <p:spPr>
              <a:xfrm>
                <a:off x="4299675" y="3989850"/>
                <a:ext cx="170100" cy="216300"/>
              </a:xfrm>
              <a:custGeom>
                <a:avLst/>
                <a:gdLst/>
                <a:ahLst/>
                <a:cxnLst/>
                <a:rect l="l" t="t" r="r" b="b"/>
                <a:pathLst>
                  <a:path w="6804" h="8652" extrusionOk="0">
                    <a:moveTo>
                      <a:pt x="3032" y="0"/>
                    </a:moveTo>
                    <a:cubicBezTo>
                      <a:pt x="2478" y="0"/>
                      <a:pt x="1923" y="148"/>
                      <a:pt x="1442" y="444"/>
                    </a:cubicBezTo>
                    <a:cubicBezTo>
                      <a:pt x="1221" y="555"/>
                      <a:pt x="999" y="739"/>
                      <a:pt x="814" y="924"/>
                    </a:cubicBezTo>
                    <a:cubicBezTo>
                      <a:pt x="703" y="1035"/>
                      <a:pt x="592" y="1146"/>
                      <a:pt x="518" y="1257"/>
                    </a:cubicBezTo>
                    <a:lnTo>
                      <a:pt x="444" y="1405"/>
                    </a:lnTo>
                    <a:lnTo>
                      <a:pt x="407" y="1479"/>
                    </a:lnTo>
                    <a:lnTo>
                      <a:pt x="370" y="1516"/>
                    </a:lnTo>
                    <a:cubicBezTo>
                      <a:pt x="370" y="1508"/>
                      <a:pt x="369" y="1505"/>
                      <a:pt x="366" y="1505"/>
                    </a:cubicBezTo>
                    <a:cubicBezTo>
                      <a:pt x="357" y="1505"/>
                      <a:pt x="333" y="1553"/>
                      <a:pt x="333" y="1553"/>
                    </a:cubicBezTo>
                    <a:lnTo>
                      <a:pt x="333" y="1590"/>
                    </a:lnTo>
                    <a:cubicBezTo>
                      <a:pt x="74" y="2070"/>
                      <a:pt x="1" y="2625"/>
                      <a:pt x="38" y="3143"/>
                    </a:cubicBezTo>
                    <a:cubicBezTo>
                      <a:pt x="74" y="3401"/>
                      <a:pt x="148" y="3623"/>
                      <a:pt x="222" y="3882"/>
                    </a:cubicBezTo>
                    <a:cubicBezTo>
                      <a:pt x="333" y="4104"/>
                      <a:pt x="518" y="4400"/>
                      <a:pt x="629" y="4510"/>
                    </a:cubicBezTo>
                    <a:cubicBezTo>
                      <a:pt x="999" y="4917"/>
                      <a:pt x="1442" y="5139"/>
                      <a:pt x="1923" y="5250"/>
                    </a:cubicBezTo>
                    <a:cubicBezTo>
                      <a:pt x="2096" y="5290"/>
                      <a:pt x="2263" y="5310"/>
                      <a:pt x="2428" y="5310"/>
                    </a:cubicBezTo>
                    <a:cubicBezTo>
                      <a:pt x="2722" y="5310"/>
                      <a:pt x="3007" y="5244"/>
                      <a:pt x="3291" y="5102"/>
                    </a:cubicBezTo>
                    <a:lnTo>
                      <a:pt x="3439" y="5028"/>
                    </a:lnTo>
                    <a:cubicBezTo>
                      <a:pt x="3513" y="4991"/>
                      <a:pt x="3550" y="4991"/>
                      <a:pt x="3587" y="4954"/>
                    </a:cubicBezTo>
                    <a:lnTo>
                      <a:pt x="3698" y="4880"/>
                    </a:lnTo>
                    <a:lnTo>
                      <a:pt x="3735" y="4843"/>
                    </a:lnTo>
                    <a:lnTo>
                      <a:pt x="3772" y="4806"/>
                    </a:lnTo>
                    <a:lnTo>
                      <a:pt x="3809" y="4806"/>
                    </a:lnTo>
                    <a:lnTo>
                      <a:pt x="3845" y="4769"/>
                    </a:lnTo>
                    <a:cubicBezTo>
                      <a:pt x="3993" y="4621"/>
                      <a:pt x="4104" y="4437"/>
                      <a:pt x="4215" y="4252"/>
                    </a:cubicBezTo>
                    <a:cubicBezTo>
                      <a:pt x="4400" y="3882"/>
                      <a:pt x="4474" y="3512"/>
                      <a:pt x="4437" y="3106"/>
                    </a:cubicBezTo>
                    <a:cubicBezTo>
                      <a:pt x="4363" y="2773"/>
                      <a:pt x="4178" y="2440"/>
                      <a:pt x="3919" y="2218"/>
                    </a:cubicBezTo>
                    <a:cubicBezTo>
                      <a:pt x="3698" y="1996"/>
                      <a:pt x="3439" y="1886"/>
                      <a:pt x="3143" y="1849"/>
                    </a:cubicBezTo>
                    <a:cubicBezTo>
                      <a:pt x="3097" y="1842"/>
                      <a:pt x="3050" y="1839"/>
                      <a:pt x="3003" y="1839"/>
                    </a:cubicBezTo>
                    <a:cubicBezTo>
                      <a:pt x="2783" y="1839"/>
                      <a:pt x="2556" y="1905"/>
                      <a:pt x="2404" y="1996"/>
                    </a:cubicBezTo>
                    <a:cubicBezTo>
                      <a:pt x="2330" y="2070"/>
                      <a:pt x="2219" y="2144"/>
                      <a:pt x="2182" y="2218"/>
                    </a:cubicBezTo>
                    <a:cubicBezTo>
                      <a:pt x="2145" y="2255"/>
                      <a:pt x="2145" y="2292"/>
                      <a:pt x="2108" y="2329"/>
                    </a:cubicBezTo>
                    <a:cubicBezTo>
                      <a:pt x="2071" y="2366"/>
                      <a:pt x="2071" y="2440"/>
                      <a:pt x="2071" y="2477"/>
                    </a:cubicBezTo>
                    <a:cubicBezTo>
                      <a:pt x="2034" y="2662"/>
                      <a:pt x="2108" y="2773"/>
                      <a:pt x="2145" y="2884"/>
                    </a:cubicBezTo>
                    <a:cubicBezTo>
                      <a:pt x="2293" y="3069"/>
                      <a:pt x="2441" y="3069"/>
                      <a:pt x="2441" y="3069"/>
                    </a:cubicBezTo>
                    <a:cubicBezTo>
                      <a:pt x="2441" y="3069"/>
                      <a:pt x="2293" y="3032"/>
                      <a:pt x="2219" y="2847"/>
                    </a:cubicBezTo>
                    <a:cubicBezTo>
                      <a:pt x="2182" y="2773"/>
                      <a:pt x="2145" y="2625"/>
                      <a:pt x="2182" y="2477"/>
                    </a:cubicBezTo>
                    <a:cubicBezTo>
                      <a:pt x="2182" y="2477"/>
                      <a:pt x="2219" y="2403"/>
                      <a:pt x="2219" y="2403"/>
                    </a:cubicBezTo>
                    <a:cubicBezTo>
                      <a:pt x="2256" y="2366"/>
                      <a:pt x="2293" y="2329"/>
                      <a:pt x="2293" y="2292"/>
                    </a:cubicBezTo>
                    <a:cubicBezTo>
                      <a:pt x="2330" y="2255"/>
                      <a:pt x="2367" y="2255"/>
                      <a:pt x="2404" y="2218"/>
                    </a:cubicBezTo>
                    <a:cubicBezTo>
                      <a:pt x="2441" y="2218"/>
                      <a:pt x="2478" y="2181"/>
                      <a:pt x="2515" y="2181"/>
                    </a:cubicBezTo>
                    <a:cubicBezTo>
                      <a:pt x="2601" y="2138"/>
                      <a:pt x="2700" y="2120"/>
                      <a:pt x="2820" y="2120"/>
                    </a:cubicBezTo>
                    <a:cubicBezTo>
                      <a:pt x="2904" y="2120"/>
                      <a:pt x="2999" y="2129"/>
                      <a:pt x="3106" y="2144"/>
                    </a:cubicBezTo>
                    <a:cubicBezTo>
                      <a:pt x="3291" y="2181"/>
                      <a:pt x="3513" y="2329"/>
                      <a:pt x="3661" y="2514"/>
                    </a:cubicBezTo>
                    <a:cubicBezTo>
                      <a:pt x="3809" y="2699"/>
                      <a:pt x="3919" y="2921"/>
                      <a:pt x="3919" y="3216"/>
                    </a:cubicBezTo>
                    <a:cubicBezTo>
                      <a:pt x="3956" y="3438"/>
                      <a:pt x="3845" y="3734"/>
                      <a:pt x="3698" y="3956"/>
                    </a:cubicBezTo>
                    <a:cubicBezTo>
                      <a:pt x="3624" y="4067"/>
                      <a:pt x="3513" y="4178"/>
                      <a:pt x="3402" y="4289"/>
                    </a:cubicBezTo>
                    <a:cubicBezTo>
                      <a:pt x="3328" y="4326"/>
                      <a:pt x="3106" y="4473"/>
                      <a:pt x="2995" y="4473"/>
                    </a:cubicBezTo>
                    <a:cubicBezTo>
                      <a:pt x="2835" y="4519"/>
                      <a:pt x="2647" y="4551"/>
                      <a:pt x="2457" y="4551"/>
                    </a:cubicBezTo>
                    <a:cubicBezTo>
                      <a:pt x="2339" y="4551"/>
                      <a:pt x="2221" y="4539"/>
                      <a:pt x="2108" y="4510"/>
                    </a:cubicBezTo>
                    <a:cubicBezTo>
                      <a:pt x="1775" y="4400"/>
                      <a:pt x="1479" y="4215"/>
                      <a:pt x="1295" y="3993"/>
                    </a:cubicBezTo>
                    <a:cubicBezTo>
                      <a:pt x="1147" y="3808"/>
                      <a:pt x="1147" y="3697"/>
                      <a:pt x="1073" y="3549"/>
                    </a:cubicBezTo>
                    <a:cubicBezTo>
                      <a:pt x="999" y="3401"/>
                      <a:pt x="962" y="3216"/>
                      <a:pt x="962" y="3032"/>
                    </a:cubicBezTo>
                    <a:cubicBezTo>
                      <a:pt x="925" y="2699"/>
                      <a:pt x="999" y="2329"/>
                      <a:pt x="1184" y="2033"/>
                    </a:cubicBezTo>
                    <a:lnTo>
                      <a:pt x="1221" y="1996"/>
                    </a:lnTo>
                    <a:lnTo>
                      <a:pt x="1258" y="1923"/>
                    </a:lnTo>
                    <a:lnTo>
                      <a:pt x="1368" y="1812"/>
                    </a:lnTo>
                    <a:cubicBezTo>
                      <a:pt x="1405" y="1701"/>
                      <a:pt x="1479" y="1701"/>
                      <a:pt x="1516" y="1627"/>
                    </a:cubicBezTo>
                    <a:cubicBezTo>
                      <a:pt x="1627" y="1516"/>
                      <a:pt x="1812" y="1405"/>
                      <a:pt x="1960" y="1294"/>
                    </a:cubicBezTo>
                    <a:cubicBezTo>
                      <a:pt x="2293" y="1109"/>
                      <a:pt x="2662" y="1035"/>
                      <a:pt x="3032" y="1035"/>
                    </a:cubicBezTo>
                    <a:lnTo>
                      <a:pt x="3328" y="1035"/>
                    </a:lnTo>
                    <a:cubicBezTo>
                      <a:pt x="3439" y="1072"/>
                      <a:pt x="3513" y="1072"/>
                      <a:pt x="3587" y="1109"/>
                    </a:cubicBezTo>
                    <a:cubicBezTo>
                      <a:pt x="3772" y="1146"/>
                      <a:pt x="3956" y="1220"/>
                      <a:pt x="4141" y="1294"/>
                    </a:cubicBezTo>
                    <a:cubicBezTo>
                      <a:pt x="4474" y="1479"/>
                      <a:pt x="4770" y="1738"/>
                      <a:pt x="5029" y="2033"/>
                    </a:cubicBezTo>
                    <a:lnTo>
                      <a:pt x="5066" y="2070"/>
                    </a:lnTo>
                    <a:cubicBezTo>
                      <a:pt x="5066" y="2070"/>
                      <a:pt x="5075" y="2080"/>
                      <a:pt x="5079" y="2080"/>
                    </a:cubicBezTo>
                    <a:cubicBezTo>
                      <a:pt x="5084" y="2080"/>
                      <a:pt x="5084" y="2070"/>
                      <a:pt x="5066" y="2034"/>
                    </a:cubicBezTo>
                    <a:lnTo>
                      <a:pt x="5066" y="2034"/>
                    </a:lnTo>
                    <a:lnTo>
                      <a:pt x="5102" y="2107"/>
                    </a:lnTo>
                    <a:lnTo>
                      <a:pt x="5213" y="2255"/>
                    </a:lnTo>
                    <a:lnTo>
                      <a:pt x="5398" y="2551"/>
                    </a:lnTo>
                    <a:cubicBezTo>
                      <a:pt x="5472" y="2736"/>
                      <a:pt x="5509" y="2884"/>
                      <a:pt x="5620" y="3069"/>
                    </a:cubicBezTo>
                    <a:cubicBezTo>
                      <a:pt x="5657" y="3253"/>
                      <a:pt x="5694" y="3475"/>
                      <a:pt x="5768" y="3660"/>
                    </a:cubicBezTo>
                    <a:cubicBezTo>
                      <a:pt x="5805" y="3845"/>
                      <a:pt x="5805" y="4030"/>
                      <a:pt x="5805" y="4252"/>
                    </a:cubicBezTo>
                    <a:lnTo>
                      <a:pt x="5842" y="4326"/>
                    </a:lnTo>
                    <a:cubicBezTo>
                      <a:pt x="5842" y="4333"/>
                      <a:pt x="5842" y="4344"/>
                      <a:pt x="5842" y="4363"/>
                    </a:cubicBezTo>
                    <a:lnTo>
                      <a:pt x="5805" y="4510"/>
                    </a:lnTo>
                    <a:lnTo>
                      <a:pt x="5805" y="4843"/>
                    </a:lnTo>
                    <a:cubicBezTo>
                      <a:pt x="5768" y="5065"/>
                      <a:pt x="5694" y="5213"/>
                      <a:pt x="5694" y="5398"/>
                    </a:cubicBezTo>
                    <a:cubicBezTo>
                      <a:pt x="5472" y="6137"/>
                      <a:pt x="5066" y="6840"/>
                      <a:pt x="4511" y="7283"/>
                    </a:cubicBezTo>
                    <a:cubicBezTo>
                      <a:pt x="4400" y="7431"/>
                      <a:pt x="4215" y="7505"/>
                      <a:pt x="4104" y="7616"/>
                    </a:cubicBezTo>
                    <a:cubicBezTo>
                      <a:pt x="3956" y="7727"/>
                      <a:pt x="3809" y="7764"/>
                      <a:pt x="3624" y="7838"/>
                    </a:cubicBezTo>
                    <a:lnTo>
                      <a:pt x="3402" y="7912"/>
                    </a:lnTo>
                    <a:cubicBezTo>
                      <a:pt x="3365" y="7949"/>
                      <a:pt x="3254" y="7986"/>
                      <a:pt x="3180" y="7986"/>
                    </a:cubicBezTo>
                    <a:cubicBezTo>
                      <a:pt x="3069" y="8023"/>
                      <a:pt x="2995" y="8023"/>
                      <a:pt x="2921" y="8023"/>
                    </a:cubicBezTo>
                    <a:cubicBezTo>
                      <a:pt x="2872" y="8023"/>
                      <a:pt x="2839" y="8039"/>
                      <a:pt x="2801" y="8039"/>
                    </a:cubicBezTo>
                    <a:cubicBezTo>
                      <a:pt x="2782" y="8039"/>
                      <a:pt x="2761" y="8035"/>
                      <a:pt x="2736" y="8023"/>
                    </a:cubicBezTo>
                    <a:lnTo>
                      <a:pt x="2515" y="8023"/>
                    </a:lnTo>
                    <a:cubicBezTo>
                      <a:pt x="2441" y="7986"/>
                      <a:pt x="2367" y="7986"/>
                      <a:pt x="2293" y="7986"/>
                    </a:cubicBezTo>
                    <a:cubicBezTo>
                      <a:pt x="2256" y="7986"/>
                      <a:pt x="2145" y="7912"/>
                      <a:pt x="2108" y="7875"/>
                    </a:cubicBezTo>
                    <a:cubicBezTo>
                      <a:pt x="2071" y="7875"/>
                      <a:pt x="1997" y="7838"/>
                      <a:pt x="1960" y="7801"/>
                    </a:cubicBezTo>
                    <a:cubicBezTo>
                      <a:pt x="1738" y="7616"/>
                      <a:pt x="1627" y="7394"/>
                      <a:pt x="1590" y="7172"/>
                    </a:cubicBezTo>
                    <a:cubicBezTo>
                      <a:pt x="1553" y="6729"/>
                      <a:pt x="1960" y="6359"/>
                      <a:pt x="2330" y="6322"/>
                    </a:cubicBezTo>
                    <a:cubicBezTo>
                      <a:pt x="2359" y="6319"/>
                      <a:pt x="2388" y="6317"/>
                      <a:pt x="2416" y="6317"/>
                    </a:cubicBezTo>
                    <a:cubicBezTo>
                      <a:pt x="2713" y="6317"/>
                      <a:pt x="2971" y="6483"/>
                      <a:pt x="3106" y="6618"/>
                    </a:cubicBezTo>
                    <a:cubicBezTo>
                      <a:pt x="3254" y="6802"/>
                      <a:pt x="3254" y="6913"/>
                      <a:pt x="3291" y="6914"/>
                    </a:cubicBezTo>
                    <a:lnTo>
                      <a:pt x="3291" y="6914"/>
                    </a:lnTo>
                    <a:cubicBezTo>
                      <a:pt x="3254" y="6913"/>
                      <a:pt x="3254" y="6802"/>
                      <a:pt x="3143" y="6581"/>
                    </a:cubicBezTo>
                    <a:cubicBezTo>
                      <a:pt x="3032" y="6433"/>
                      <a:pt x="2773" y="6137"/>
                      <a:pt x="2293" y="6137"/>
                    </a:cubicBezTo>
                    <a:cubicBezTo>
                      <a:pt x="2273" y="6135"/>
                      <a:pt x="2252" y="6135"/>
                      <a:pt x="2231" y="6135"/>
                    </a:cubicBezTo>
                    <a:cubicBezTo>
                      <a:pt x="1796" y="6135"/>
                      <a:pt x="1256" y="6504"/>
                      <a:pt x="1221" y="7209"/>
                    </a:cubicBezTo>
                    <a:cubicBezTo>
                      <a:pt x="1184" y="7542"/>
                      <a:pt x="1331" y="7912"/>
                      <a:pt x="1627" y="8171"/>
                    </a:cubicBezTo>
                    <a:cubicBezTo>
                      <a:pt x="1664" y="8245"/>
                      <a:pt x="1775" y="8281"/>
                      <a:pt x="1849" y="8355"/>
                    </a:cubicBezTo>
                    <a:cubicBezTo>
                      <a:pt x="1960" y="8392"/>
                      <a:pt x="1960" y="8429"/>
                      <a:pt x="2108" y="8503"/>
                    </a:cubicBezTo>
                    <a:cubicBezTo>
                      <a:pt x="2182" y="8503"/>
                      <a:pt x="2293" y="8540"/>
                      <a:pt x="2367" y="8577"/>
                    </a:cubicBezTo>
                    <a:cubicBezTo>
                      <a:pt x="2478" y="8614"/>
                      <a:pt x="2588" y="8614"/>
                      <a:pt x="2662" y="8651"/>
                    </a:cubicBezTo>
                    <a:lnTo>
                      <a:pt x="2995" y="8651"/>
                    </a:lnTo>
                    <a:cubicBezTo>
                      <a:pt x="3069" y="8651"/>
                      <a:pt x="3217" y="8651"/>
                      <a:pt x="3291" y="8614"/>
                    </a:cubicBezTo>
                    <a:cubicBezTo>
                      <a:pt x="3402" y="8614"/>
                      <a:pt x="3439" y="8614"/>
                      <a:pt x="3587" y="8577"/>
                    </a:cubicBezTo>
                    <a:cubicBezTo>
                      <a:pt x="3661" y="8540"/>
                      <a:pt x="3772" y="8503"/>
                      <a:pt x="3882" y="8503"/>
                    </a:cubicBezTo>
                    <a:cubicBezTo>
                      <a:pt x="4067" y="8429"/>
                      <a:pt x="4289" y="8355"/>
                      <a:pt x="4474" y="8245"/>
                    </a:cubicBezTo>
                    <a:cubicBezTo>
                      <a:pt x="4622" y="8134"/>
                      <a:pt x="4844" y="8060"/>
                      <a:pt x="4992" y="7912"/>
                    </a:cubicBezTo>
                    <a:cubicBezTo>
                      <a:pt x="5694" y="7357"/>
                      <a:pt x="6286" y="6581"/>
                      <a:pt x="6544" y="5657"/>
                    </a:cubicBezTo>
                    <a:cubicBezTo>
                      <a:pt x="6618" y="5435"/>
                      <a:pt x="6692" y="5176"/>
                      <a:pt x="6729" y="4954"/>
                    </a:cubicBezTo>
                    <a:lnTo>
                      <a:pt x="6766" y="4621"/>
                    </a:lnTo>
                    <a:lnTo>
                      <a:pt x="6803" y="4437"/>
                    </a:lnTo>
                    <a:lnTo>
                      <a:pt x="6803" y="4400"/>
                    </a:lnTo>
                    <a:lnTo>
                      <a:pt x="6803" y="4363"/>
                    </a:lnTo>
                    <a:lnTo>
                      <a:pt x="6803" y="4326"/>
                    </a:lnTo>
                    <a:lnTo>
                      <a:pt x="6803" y="4215"/>
                    </a:lnTo>
                    <a:cubicBezTo>
                      <a:pt x="6766" y="3993"/>
                      <a:pt x="6766" y="3734"/>
                      <a:pt x="6729" y="3475"/>
                    </a:cubicBezTo>
                    <a:cubicBezTo>
                      <a:pt x="6692" y="3253"/>
                      <a:pt x="6655" y="2995"/>
                      <a:pt x="6544" y="2736"/>
                    </a:cubicBezTo>
                    <a:cubicBezTo>
                      <a:pt x="6470" y="2514"/>
                      <a:pt x="6360" y="2218"/>
                      <a:pt x="6249" y="1996"/>
                    </a:cubicBezTo>
                    <a:lnTo>
                      <a:pt x="6064" y="1701"/>
                    </a:lnTo>
                    <a:lnTo>
                      <a:pt x="5953" y="1553"/>
                    </a:lnTo>
                    <a:lnTo>
                      <a:pt x="5916" y="1479"/>
                    </a:lnTo>
                    <a:cubicBezTo>
                      <a:pt x="5897" y="1460"/>
                      <a:pt x="5886" y="1449"/>
                      <a:pt x="5879" y="1442"/>
                    </a:cubicBezTo>
                    <a:lnTo>
                      <a:pt x="5879" y="1442"/>
                    </a:lnTo>
                    <a:lnTo>
                      <a:pt x="5879" y="1405"/>
                    </a:lnTo>
                    <a:lnTo>
                      <a:pt x="5842" y="1368"/>
                    </a:lnTo>
                    <a:cubicBezTo>
                      <a:pt x="5509" y="961"/>
                      <a:pt x="5066" y="629"/>
                      <a:pt x="4585" y="370"/>
                    </a:cubicBezTo>
                    <a:cubicBezTo>
                      <a:pt x="4363" y="259"/>
                      <a:pt x="4104" y="148"/>
                      <a:pt x="3845" y="111"/>
                    </a:cubicBezTo>
                    <a:cubicBezTo>
                      <a:pt x="3698" y="74"/>
                      <a:pt x="3513" y="37"/>
                      <a:pt x="3402" y="37"/>
                    </a:cubicBezTo>
                    <a:lnTo>
                      <a:pt x="3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01;p44">
                <a:extLst>
                  <a:ext uri="{FF2B5EF4-FFF2-40B4-BE49-F238E27FC236}">
                    <a16:creationId xmlns:a16="http://schemas.microsoft.com/office/drawing/2014/main" id="{9693F90E-9586-59AE-AF1E-17862175681D}"/>
                  </a:ext>
                </a:extLst>
              </p:cNvPr>
              <p:cNvSpPr/>
              <p:nvPr/>
            </p:nvSpPr>
            <p:spPr>
              <a:xfrm>
                <a:off x="4235900" y="4024950"/>
                <a:ext cx="54550" cy="78600"/>
              </a:xfrm>
              <a:custGeom>
                <a:avLst/>
                <a:gdLst/>
                <a:ahLst/>
                <a:cxnLst/>
                <a:rect l="l" t="t" r="r" b="b"/>
                <a:pathLst>
                  <a:path w="2182" h="3144" extrusionOk="0">
                    <a:moveTo>
                      <a:pt x="925" y="1"/>
                    </a:moveTo>
                    <a:cubicBezTo>
                      <a:pt x="814" y="1"/>
                      <a:pt x="740" y="38"/>
                      <a:pt x="666" y="38"/>
                    </a:cubicBezTo>
                    <a:cubicBezTo>
                      <a:pt x="592" y="75"/>
                      <a:pt x="518" y="75"/>
                      <a:pt x="481" y="112"/>
                    </a:cubicBezTo>
                    <a:cubicBezTo>
                      <a:pt x="407" y="149"/>
                      <a:pt x="370" y="186"/>
                      <a:pt x="296" y="223"/>
                    </a:cubicBezTo>
                    <a:cubicBezTo>
                      <a:pt x="222" y="297"/>
                      <a:pt x="148" y="371"/>
                      <a:pt x="111" y="445"/>
                    </a:cubicBezTo>
                    <a:cubicBezTo>
                      <a:pt x="74" y="519"/>
                      <a:pt x="74" y="592"/>
                      <a:pt x="38" y="629"/>
                    </a:cubicBezTo>
                    <a:cubicBezTo>
                      <a:pt x="38" y="666"/>
                      <a:pt x="38" y="703"/>
                      <a:pt x="38" y="703"/>
                    </a:cubicBezTo>
                    <a:cubicBezTo>
                      <a:pt x="38" y="703"/>
                      <a:pt x="111" y="629"/>
                      <a:pt x="259" y="629"/>
                    </a:cubicBezTo>
                    <a:cubicBezTo>
                      <a:pt x="296" y="592"/>
                      <a:pt x="407" y="592"/>
                      <a:pt x="481" y="592"/>
                    </a:cubicBezTo>
                    <a:cubicBezTo>
                      <a:pt x="555" y="592"/>
                      <a:pt x="629" y="629"/>
                      <a:pt x="703" y="629"/>
                    </a:cubicBezTo>
                    <a:cubicBezTo>
                      <a:pt x="740" y="666"/>
                      <a:pt x="777" y="666"/>
                      <a:pt x="814" y="703"/>
                    </a:cubicBezTo>
                    <a:cubicBezTo>
                      <a:pt x="814" y="703"/>
                      <a:pt x="814" y="703"/>
                      <a:pt x="888" y="777"/>
                    </a:cubicBezTo>
                    <a:cubicBezTo>
                      <a:pt x="962" y="814"/>
                      <a:pt x="999" y="888"/>
                      <a:pt x="1036" y="962"/>
                    </a:cubicBezTo>
                    <a:cubicBezTo>
                      <a:pt x="1073" y="999"/>
                      <a:pt x="1110" y="1110"/>
                      <a:pt x="1110" y="1184"/>
                    </a:cubicBezTo>
                    <a:cubicBezTo>
                      <a:pt x="1110" y="1221"/>
                      <a:pt x="1147" y="1258"/>
                      <a:pt x="1147" y="1295"/>
                    </a:cubicBezTo>
                    <a:cubicBezTo>
                      <a:pt x="1147" y="1321"/>
                      <a:pt x="1147" y="1443"/>
                      <a:pt x="1147" y="1443"/>
                    </a:cubicBezTo>
                    <a:cubicBezTo>
                      <a:pt x="1110" y="1517"/>
                      <a:pt x="1110" y="1628"/>
                      <a:pt x="1073" y="1702"/>
                    </a:cubicBezTo>
                    <a:cubicBezTo>
                      <a:pt x="1036" y="1812"/>
                      <a:pt x="999" y="1886"/>
                      <a:pt x="962" y="1960"/>
                    </a:cubicBezTo>
                    <a:cubicBezTo>
                      <a:pt x="888" y="2071"/>
                      <a:pt x="814" y="2182"/>
                      <a:pt x="777" y="2293"/>
                    </a:cubicBezTo>
                    <a:cubicBezTo>
                      <a:pt x="703" y="2367"/>
                      <a:pt x="629" y="2441"/>
                      <a:pt x="555" y="2515"/>
                    </a:cubicBezTo>
                    <a:cubicBezTo>
                      <a:pt x="407" y="2700"/>
                      <a:pt x="259" y="2811"/>
                      <a:pt x="148" y="2922"/>
                    </a:cubicBezTo>
                    <a:cubicBezTo>
                      <a:pt x="74" y="3033"/>
                      <a:pt x="1" y="3106"/>
                      <a:pt x="1" y="3106"/>
                    </a:cubicBezTo>
                    <a:cubicBezTo>
                      <a:pt x="1" y="3106"/>
                      <a:pt x="74" y="3106"/>
                      <a:pt x="222" y="3143"/>
                    </a:cubicBezTo>
                    <a:cubicBezTo>
                      <a:pt x="296" y="3143"/>
                      <a:pt x="407" y="3143"/>
                      <a:pt x="518" y="3106"/>
                    </a:cubicBezTo>
                    <a:cubicBezTo>
                      <a:pt x="592" y="3106"/>
                      <a:pt x="740" y="3106"/>
                      <a:pt x="851" y="3069"/>
                    </a:cubicBezTo>
                    <a:cubicBezTo>
                      <a:pt x="999" y="3033"/>
                      <a:pt x="1110" y="2959"/>
                      <a:pt x="1258" y="2885"/>
                    </a:cubicBezTo>
                    <a:lnTo>
                      <a:pt x="1295" y="2848"/>
                    </a:lnTo>
                    <a:lnTo>
                      <a:pt x="1368" y="2848"/>
                    </a:lnTo>
                    <a:lnTo>
                      <a:pt x="1368" y="2811"/>
                    </a:lnTo>
                    <a:lnTo>
                      <a:pt x="1479" y="2737"/>
                    </a:lnTo>
                    <a:cubicBezTo>
                      <a:pt x="1516" y="2700"/>
                      <a:pt x="1590" y="2663"/>
                      <a:pt x="1627" y="2626"/>
                    </a:cubicBezTo>
                    <a:cubicBezTo>
                      <a:pt x="1775" y="2478"/>
                      <a:pt x="1923" y="2293"/>
                      <a:pt x="1997" y="2108"/>
                    </a:cubicBezTo>
                    <a:cubicBezTo>
                      <a:pt x="2108" y="1960"/>
                      <a:pt x="2145" y="1739"/>
                      <a:pt x="2182" y="1517"/>
                    </a:cubicBezTo>
                    <a:cubicBezTo>
                      <a:pt x="2182" y="1369"/>
                      <a:pt x="2182" y="1369"/>
                      <a:pt x="2182" y="1221"/>
                    </a:cubicBezTo>
                    <a:cubicBezTo>
                      <a:pt x="2145" y="1073"/>
                      <a:pt x="2108" y="962"/>
                      <a:pt x="2071" y="888"/>
                    </a:cubicBezTo>
                    <a:cubicBezTo>
                      <a:pt x="1997" y="666"/>
                      <a:pt x="1886" y="482"/>
                      <a:pt x="1738" y="334"/>
                    </a:cubicBezTo>
                    <a:cubicBezTo>
                      <a:pt x="1590" y="186"/>
                      <a:pt x="1405" y="75"/>
                      <a:pt x="1221" y="38"/>
                    </a:cubicBezTo>
                    <a:cubicBezTo>
                      <a:pt x="1147" y="38"/>
                      <a:pt x="1036" y="1"/>
                      <a:pt x="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02;p44">
                <a:extLst>
                  <a:ext uri="{FF2B5EF4-FFF2-40B4-BE49-F238E27FC236}">
                    <a16:creationId xmlns:a16="http://schemas.microsoft.com/office/drawing/2014/main" id="{187440D2-FD0F-1804-86EC-AF3A14793C93}"/>
                  </a:ext>
                </a:extLst>
              </p:cNvPr>
              <p:cNvSpPr/>
              <p:nvPr/>
            </p:nvSpPr>
            <p:spPr>
              <a:xfrm>
                <a:off x="4235900" y="4101675"/>
                <a:ext cx="54550" cy="78575"/>
              </a:xfrm>
              <a:custGeom>
                <a:avLst/>
                <a:gdLst/>
                <a:ahLst/>
                <a:cxnLst/>
                <a:rect l="l" t="t" r="r" b="b"/>
                <a:pathLst>
                  <a:path w="2182" h="3143" extrusionOk="0">
                    <a:moveTo>
                      <a:pt x="222" y="0"/>
                    </a:moveTo>
                    <a:cubicBezTo>
                      <a:pt x="74" y="0"/>
                      <a:pt x="1" y="37"/>
                      <a:pt x="1" y="37"/>
                    </a:cubicBezTo>
                    <a:cubicBezTo>
                      <a:pt x="1" y="37"/>
                      <a:pt x="74" y="111"/>
                      <a:pt x="148" y="185"/>
                    </a:cubicBezTo>
                    <a:cubicBezTo>
                      <a:pt x="259" y="296"/>
                      <a:pt x="407" y="444"/>
                      <a:pt x="555" y="592"/>
                    </a:cubicBezTo>
                    <a:cubicBezTo>
                      <a:pt x="629" y="666"/>
                      <a:pt x="703" y="777"/>
                      <a:pt x="777" y="851"/>
                    </a:cubicBezTo>
                    <a:cubicBezTo>
                      <a:pt x="814" y="962"/>
                      <a:pt x="888" y="1036"/>
                      <a:pt x="962" y="1147"/>
                    </a:cubicBezTo>
                    <a:cubicBezTo>
                      <a:pt x="999" y="1258"/>
                      <a:pt x="1036" y="1294"/>
                      <a:pt x="1073" y="1405"/>
                    </a:cubicBezTo>
                    <a:cubicBezTo>
                      <a:pt x="1110" y="1516"/>
                      <a:pt x="1110" y="1590"/>
                      <a:pt x="1147" y="1701"/>
                    </a:cubicBezTo>
                    <a:cubicBezTo>
                      <a:pt x="1147" y="1701"/>
                      <a:pt x="1147" y="1849"/>
                      <a:pt x="1147" y="1849"/>
                    </a:cubicBezTo>
                    <a:cubicBezTo>
                      <a:pt x="1147" y="1849"/>
                      <a:pt x="1110" y="1923"/>
                      <a:pt x="1110" y="1960"/>
                    </a:cubicBezTo>
                    <a:cubicBezTo>
                      <a:pt x="1110" y="2034"/>
                      <a:pt x="1073" y="2108"/>
                      <a:pt x="1036" y="2182"/>
                    </a:cubicBezTo>
                    <a:cubicBezTo>
                      <a:pt x="999" y="2256"/>
                      <a:pt x="962" y="2330"/>
                      <a:pt x="888" y="2367"/>
                    </a:cubicBezTo>
                    <a:cubicBezTo>
                      <a:pt x="814" y="2404"/>
                      <a:pt x="814" y="2404"/>
                      <a:pt x="814" y="2441"/>
                    </a:cubicBezTo>
                    <a:cubicBezTo>
                      <a:pt x="777" y="2478"/>
                      <a:pt x="740" y="2478"/>
                      <a:pt x="703" y="2478"/>
                    </a:cubicBezTo>
                    <a:cubicBezTo>
                      <a:pt x="629" y="2515"/>
                      <a:pt x="555" y="2551"/>
                      <a:pt x="444" y="2551"/>
                    </a:cubicBezTo>
                    <a:cubicBezTo>
                      <a:pt x="407" y="2551"/>
                      <a:pt x="296" y="2551"/>
                      <a:pt x="259" y="2515"/>
                    </a:cubicBezTo>
                    <a:cubicBezTo>
                      <a:pt x="111" y="2478"/>
                      <a:pt x="38" y="2441"/>
                      <a:pt x="38" y="2441"/>
                    </a:cubicBezTo>
                    <a:cubicBezTo>
                      <a:pt x="38" y="2441"/>
                      <a:pt x="38" y="2441"/>
                      <a:pt x="38" y="2515"/>
                    </a:cubicBezTo>
                    <a:cubicBezTo>
                      <a:pt x="74" y="2551"/>
                      <a:pt x="74" y="2625"/>
                      <a:pt x="111" y="2662"/>
                    </a:cubicBezTo>
                    <a:cubicBezTo>
                      <a:pt x="148" y="2736"/>
                      <a:pt x="222" y="2847"/>
                      <a:pt x="296" y="2921"/>
                    </a:cubicBezTo>
                    <a:cubicBezTo>
                      <a:pt x="370" y="2958"/>
                      <a:pt x="407" y="2995"/>
                      <a:pt x="481" y="3032"/>
                    </a:cubicBezTo>
                    <a:cubicBezTo>
                      <a:pt x="518" y="3032"/>
                      <a:pt x="592" y="3069"/>
                      <a:pt x="666" y="3106"/>
                    </a:cubicBezTo>
                    <a:cubicBezTo>
                      <a:pt x="740" y="3106"/>
                      <a:pt x="814" y="3143"/>
                      <a:pt x="925" y="3143"/>
                    </a:cubicBezTo>
                    <a:cubicBezTo>
                      <a:pt x="1036" y="3143"/>
                      <a:pt x="1147" y="3106"/>
                      <a:pt x="1221" y="3106"/>
                    </a:cubicBezTo>
                    <a:cubicBezTo>
                      <a:pt x="1405" y="3032"/>
                      <a:pt x="1590" y="2921"/>
                      <a:pt x="1738" y="2810"/>
                    </a:cubicBezTo>
                    <a:cubicBezTo>
                      <a:pt x="1886" y="2662"/>
                      <a:pt x="1997" y="2478"/>
                      <a:pt x="2071" y="2256"/>
                    </a:cubicBezTo>
                    <a:cubicBezTo>
                      <a:pt x="2108" y="2145"/>
                      <a:pt x="2145" y="2071"/>
                      <a:pt x="2145" y="1923"/>
                    </a:cubicBezTo>
                    <a:cubicBezTo>
                      <a:pt x="2182" y="1775"/>
                      <a:pt x="2182" y="1775"/>
                      <a:pt x="2182" y="1627"/>
                    </a:cubicBezTo>
                    <a:cubicBezTo>
                      <a:pt x="2145" y="1405"/>
                      <a:pt x="2108" y="1184"/>
                      <a:pt x="1997" y="999"/>
                    </a:cubicBezTo>
                    <a:cubicBezTo>
                      <a:pt x="1923" y="814"/>
                      <a:pt x="1775" y="666"/>
                      <a:pt x="1627" y="518"/>
                    </a:cubicBezTo>
                    <a:cubicBezTo>
                      <a:pt x="1590" y="481"/>
                      <a:pt x="1516" y="407"/>
                      <a:pt x="1479" y="370"/>
                    </a:cubicBezTo>
                    <a:lnTo>
                      <a:pt x="1368" y="333"/>
                    </a:lnTo>
                    <a:lnTo>
                      <a:pt x="1368" y="296"/>
                    </a:lnTo>
                    <a:lnTo>
                      <a:pt x="1332" y="296"/>
                    </a:lnTo>
                    <a:lnTo>
                      <a:pt x="1295" y="259"/>
                    </a:lnTo>
                    <a:lnTo>
                      <a:pt x="1258" y="259"/>
                    </a:lnTo>
                    <a:cubicBezTo>
                      <a:pt x="1110" y="148"/>
                      <a:pt x="999" y="111"/>
                      <a:pt x="851" y="74"/>
                    </a:cubicBezTo>
                    <a:cubicBezTo>
                      <a:pt x="740" y="37"/>
                      <a:pt x="592" y="37"/>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03;p44">
                <a:extLst>
                  <a:ext uri="{FF2B5EF4-FFF2-40B4-BE49-F238E27FC236}">
                    <a16:creationId xmlns:a16="http://schemas.microsoft.com/office/drawing/2014/main" id="{A396625C-EB7D-FC33-CD0A-C9EE0C02C15B}"/>
                  </a:ext>
                </a:extLst>
              </p:cNvPr>
              <p:cNvSpPr/>
              <p:nvPr/>
            </p:nvSpPr>
            <p:spPr>
              <a:xfrm>
                <a:off x="4253475" y="4084125"/>
                <a:ext cx="87825" cy="35825"/>
              </a:xfrm>
              <a:custGeom>
                <a:avLst/>
                <a:gdLst/>
                <a:ahLst/>
                <a:cxnLst/>
                <a:rect l="l" t="t" r="r" b="b"/>
                <a:pathLst>
                  <a:path w="3513" h="1433" extrusionOk="0">
                    <a:moveTo>
                      <a:pt x="1849" y="0"/>
                    </a:moveTo>
                    <a:cubicBezTo>
                      <a:pt x="1701" y="0"/>
                      <a:pt x="1590" y="0"/>
                      <a:pt x="1442" y="37"/>
                    </a:cubicBezTo>
                    <a:cubicBezTo>
                      <a:pt x="850" y="111"/>
                      <a:pt x="370" y="407"/>
                      <a:pt x="0" y="776"/>
                    </a:cubicBezTo>
                    <a:cubicBezTo>
                      <a:pt x="315" y="593"/>
                      <a:pt x="666" y="521"/>
                      <a:pt x="1016" y="521"/>
                    </a:cubicBezTo>
                    <a:cubicBezTo>
                      <a:pt x="1159" y="521"/>
                      <a:pt x="1302" y="533"/>
                      <a:pt x="1442" y="555"/>
                    </a:cubicBezTo>
                    <a:cubicBezTo>
                      <a:pt x="1553" y="592"/>
                      <a:pt x="1664" y="592"/>
                      <a:pt x="1775" y="629"/>
                    </a:cubicBezTo>
                    <a:cubicBezTo>
                      <a:pt x="1846" y="652"/>
                      <a:pt x="1917" y="691"/>
                      <a:pt x="1978" y="726"/>
                    </a:cubicBezTo>
                    <a:lnTo>
                      <a:pt x="1978" y="726"/>
                    </a:lnTo>
                    <a:cubicBezTo>
                      <a:pt x="1800" y="804"/>
                      <a:pt x="1621" y="858"/>
                      <a:pt x="1442" y="887"/>
                    </a:cubicBezTo>
                    <a:cubicBezTo>
                      <a:pt x="1285" y="913"/>
                      <a:pt x="1110" y="940"/>
                      <a:pt x="942" y="940"/>
                    </a:cubicBezTo>
                    <a:cubicBezTo>
                      <a:pt x="873" y="940"/>
                      <a:pt x="804" y="935"/>
                      <a:pt x="739" y="924"/>
                    </a:cubicBezTo>
                    <a:cubicBezTo>
                      <a:pt x="592" y="924"/>
                      <a:pt x="481" y="887"/>
                      <a:pt x="370" y="887"/>
                    </a:cubicBezTo>
                    <a:cubicBezTo>
                      <a:pt x="222" y="850"/>
                      <a:pt x="111" y="813"/>
                      <a:pt x="0" y="776"/>
                    </a:cubicBezTo>
                    <a:lnTo>
                      <a:pt x="0" y="776"/>
                    </a:lnTo>
                    <a:cubicBezTo>
                      <a:pt x="74" y="850"/>
                      <a:pt x="185" y="924"/>
                      <a:pt x="296" y="998"/>
                    </a:cubicBezTo>
                    <a:cubicBezTo>
                      <a:pt x="407" y="1072"/>
                      <a:pt x="518" y="1146"/>
                      <a:pt x="665" y="1183"/>
                    </a:cubicBezTo>
                    <a:cubicBezTo>
                      <a:pt x="887" y="1294"/>
                      <a:pt x="1183" y="1368"/>
                      <a:pt x="1442" y="1405"/>
                    </a:cubicBezTo>
                    <a:cubicBezTo>
                      <a:pt x="1590" y="1423"/>
                      <a:pt x="1738" y="1433"/>
                      <a:pt x="1886" y="1433"/>
                    </a:cubicBezTo>
                    <a:cubicBezTo>
                      <a:pt x="2033" y="1433"/>
                      <a:pt x="2181" y="1423"/>
                      <a:pt x="2329" y="1405"/>
                    </a:cubicBezTo>
                    <a:cubicBezTo>
                      <a:pt x="2477" y="1405"/>
                      <a:pt x="2625" y="1368"/>
                      <a:pt x="2736" y="1331"/>
                    </a:cubicBezTo>
                    <a:cubicBezTo>
                      <a:pt x="2810" y="1294"/>
                      <a:pt x="2884" y="1257"/>
                      <a:pt x="2958" y="1257"/>
                    </a:cubicBezTo>
                    <a:cubicBezTo>
                      <a:pt x="3032" y="1220"/>
                      <a:pt x="3106" y="1183"/>
                      <a:pt x="3216" y="1146"/>
                    </a:cubicBezTo>
                    <a:cubicBezTo>
                      <a:pt x="3253" y="1109"/>
                      <a:pt x="3327" y="1072"/>
                      <a:pt x="3364" y="998"/>
                    </a:cubicBezTo>
                    <a:cubicBezTo>
                      <a:pt x="3512" y="813"/>
                      <a:pt x="3475" y="481"/>
                      <a:pt x="3253" y="333"/>
                    </a:cubicBezTo>
                    <a:lnTo>
                      <a:pt x="3179" y="259"/>
                    </a:lnTo>
                    <a:cubicBezTo>
                      <a:pt x="3032" y="222"/>
                      <a:pt x="2884" y="148"/>
                      <a:pt x="2736" y="111"/>
                    </a:cubicBezTo>
                    <a:cubicBezTo>
                      <a:pt x="2588" y="74"/>
                      <a:pt x="2440" y="37"/>
                      <a:pt x="2292" y="37"/>
                    </a:cubicBezTo>
                    <a:cubicBezTo>
                      <a:pt x="2144" y="0"/>
                      <a:pt x="1996" y="0"/>
                      <a:pt x="18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04;p44">
                <a:extLst>
                  <a:ext uri="{FF2B5EF4-FFF2-40B4-BE49-F238E27FC236}">
                    <a16:creationId xmlns:a16="http://schemas.microsoft.com/office/drawing/2014/main" id="{14998E1B-7562-D843-E610-6F6C3E9859AD}"/>
                  </a:ext>
                </a:extLst>
              </p:cNvPr>
              <p:cNvSpPr/>
              <p:nvPr/>
            </p:nvSpPr>
            <p:spPr>
              <a:xfrm>
                <a:off x="4161025" y="4084125"/>
                <a:ext cx="87850" cy="35825"/>
              </a:xfrm>
              <a:custGeom>
                <a:avLst/>
                <a:gdLst/>
                <a:ahLst/>
                <a:cxnLst/>
                <a:rect l="l" t="t" r="r" b="b"/>
                <a:pathLst>
                  <a:path w="3514" h="1433" extrusionOk="0">
                    <a:moveTo>
                      <a:pt x="1849" y="0"/>
                    </a:moveTo>
                    <a:cubicBezTo>
                      <a:pt x="1739" y="0"/>
                      <a:pt x="1591" y="0"/>
                      <a:pt x="1443" y="37"/>
                    </a:cubicBezTo>
                    <a:cubicBezTo>
                      <a:pt x="851" y="111"/>
                      <a:pt x="371" y="407"/>
                      <a:pt x="1" y="776"/>
                    </a:cubicBezTo>
                    <a:cubicBezTo>
                      <a:pt x="315" y="593"/>
                      <a:pt x="667" y="521"/>
                      <a:pt x="1017" y="521"/>
                    </a:cubicBezTo>
                    <a:cubicBezTo>
                      <a:pt x="1160" y="521"/>
                      <a:pt x="1303" y="533"/>
                      <a:pt x="1443" y="555"/>
                    </a:cubicBezTo>
                    <a:cubicBezTo>
                      <a:pt x="1554" y="592"/>
                      <a:pt x="1665" y="592"/>
                      <a:pt x="1776" y="629"/>
                    </a:cubicBezTo>
                    <a:cubicBezTo>
                      <a:pt x="1847" y="652"/>
                      <a:pt x="1918" y="691"/>
                      <a:pt x="1979" y="726"/>
                    </a:cubicBezTo>
                    <a:lnTo>
                      <a:pt x="1979" y="726"/>
                    </a:lnTo>
                    <a:cubicBezTo>
                      <a:pt x="1800" y="804"/>
                      <a:pt x="1622" y="858"/>
                      <a:pt x="1443" y="887"/>
                    </a:cubicBezTo>
                    <a:cubicBezTo>
                      <a:pt x="1286" y="913"/>
                      <a:pt x="1111" y="940"/>
                      <a:pt x="943" y="940"/>
                    </a:cubicBezTo>
                    <a:cubicBezTo>
                      <a:pt x="873" y="940"/>
                      <a:pt x="805" y="935"/>
                      <a:pt x="740" y="924"/>
                    </a:cubicBezTo>
                    <a:cubicBezTo>
                      <a:pt x="592" y="924"/>
                      <a:pt x="482" y="887"/>
                      <a:pt x="371" y="887"/>
                    </a:cubicBezTo>
                    <a:cubicBezTo>
                      <a:pt x="223" y="850"/>
                      <a:pt x="112" y="813"/>
                      <a:pt x="1" y="776"/>
                    </a:cubicBezTo>
                    <a:lnTo>
                      <a:pt x="1" y="776"/>
                    </a:lnTo>
                    <a:cubicBezTo>
                      <a:pt x="75" y="850"/>
                      <a:pt x="186" y="924"/>
                      <a:pt x="297" y="998"/>
                    </a:cubicBezTo>
                    <a:cubicBezTo>
                      <a:pt x="408" y="1072"/>
                      <a:pt x="519" y="1146"/>
                      <a:pt x="666" y="1183"/>
                    </a:cubicBezTo>
                    <a:cubicBezTo>
                      <a:pt x="888" y="1294"/>
                      <a:pt x="1184" y="1368"/>
                      <a:pt x="1443" y="1405"/>
                    </a:cubicBezTo>
                    <a:cubicBezTo>
                      <a:pt x="1591" y="1423"/>
                      <a:pt x="1739" y="1433"/>
                      <a:pt x="1886" y="1433"/>
                    </a:cubicBezTo>
                    <a:cubicBezTo>
                      <a:pt x="2034" y="1433"/>
                      <a:pt x="2182" y="1423"/>
                      <a:pt x="2330" y="1405"/>
                    </a:cubicBezTo>
                    <a:cubicBezTo>
                      <a:pt x="2478" y="1405"/>
                      <a:pt x="2626" y="1368"/>
                      <a:pt x="2774" y="1331"/>
                    </a:cubicBezTo>
                    <a:cubicBezTo>
                      <a:pt x="2811" y="1294"/>
                      <a:pt x="2885" y="1257"/>
                      <a:pt x="2959" y="1257"/>
                    </a:cubicBezTo>
                    <a:cubicBezTo>
                      <a:pt x="3033" y="1220"/>
                      <a:pt x="3106" y="1183"/>
                      <a:pt x="3217" y="1146"/>
                    </a:cubicBezTo>
                    <a:cubicBezTo>
                      <a:pt x="3254" y="1109"/>
                      <a:pt x="3328" y="1072"/>
                      <a:pt x="3365" y="998"/>
                    </a:cubicBezTo>
                    <a:cubicBezTo>
                      <a:pt x="3513" y="813"/>
                      <a:pt x="3476" y="481"/>
                      <a:pt x="3254" y="333"/>
                    </a:cubicBezTo>
                    <a:lnTo>
                      <a:pt x="3180" y="259"/>
                    </a:lnTo>
                    <a:cubicBezTo>
                      <a:pt x="3033" y="222"/>
                      <a:pt x="2885" y="148"/>
                      <a:pt x="2737" y="111"/>
                    </a:cubicBezTo>
                    <a:cubicBezTo>
                      <a:pt x="2589" y="74"/>
                      <a:pt x="2478" y="37"/>
                      <a:pt x="2293" y="37"/>
                    </a:cubicBezTo>
                    <a:cubicBezTo>
                      <a:pt x="2145" y="0"/>
                      <a:pt x="1997" y="0"/>
                      <a:pt x="18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05;p44">
                <a:extLst>
                  <a:ext uri="{FF2B5EF4-FFF2-40B4-BE49-F238E27FC236}">
                    <a16:creationId xmlns:a16="http://schemas.microsoft.com/office/drawing/2014/main" id="{29E3BBEA-808C-621A-E088-3FF6F2D50818}"/>
                  </a:ext>
                </a:extLst>
              </p:cNvPr>
              <p:cNvSpPr/>
              <p:nvPr/>
            </p:nvSpPr>
            <p:spPr>
              <a:xfrm>
                <a:off x="4109275" y="4056375"/>
                <a:ext cx="50850" cy="88250"/>
              </a:xfrm>
              <a:custGeom>
                <a:avLst/>
                <a:gdLst/>
                <a:ahLst/>
                <a:cxnLst/>
                <a:rect l="l" t="t" r="r" b="b"/>
                <a:pathLst>
                  <a:path w="2034" h="3530" extrusionOk="0">
                    <a:moveTo>
                      <a:pt x="1516" y="1"/>
                    </a:moveTo>
                    <a:cubicBezTo>
                      <a:pt x="1405" y="38"/>
                      <a:pt x="1258" y="38"/>
                      <a:pt x="1147" y="75"/>
                    </a:cubicBezTo>
                    <a:cubicBezTo>
                      <a:pt x="999" y="149"/>
                      <a:pt x="851" y="186"/>
                      <a:pt x="740" y="297"/>
                    </a:cubicBezTo>
                    <a:cubicBezTo>
                      <a:pt x="592" y="408"/>
                      <a:pt x="481" y="519"/>
                      <a:pt x="370" y="666"/>
                    </a:cubicBezTo>
                    <a:cubicBezTo>
                      <a:pt x="296" y="740"/>
                      <a:pt x="259" y="851"/>
                      <a:pt x="222" y="925"/>
                    </a:cubicBezTo>
                    <a:cubicBezTo>
                      <a:pt x="185" y="999"/>
                      <a:pt x="148" y="1110"/>
                      <a:pt x="111" y="1184"/>
                    </a:cubicBezTo>
                    <a:cubicBezTo>
                      <a:pt x="38" y="1369"/>
                      <a:pt x="38" y="1554"/>
                      <a:pt x="1" y="1776"/>
                    </a:cubicBezTo>
                    <a:cubicBezTo>
                      <a:pt x="38" y="1960"/>
                      <a:pt x="38" y="2145"/>
                      <a:pt x="111" y="2330"/>
                    </a:cubicBezTo>
                    <a:cubicBezTo>
                      <a:pt x="148" y="2441"/>
                      <a:pt x="185" y="2515"/>
                      <a:pt x="222" y="2626"/>
                    </a:cubicBezTo>
                    <a:cubicBezTo>
                      <a:pt x="259" y="2700"/>
                      <a:pt x="296" y="2774"/>
                      <a:pt x="370" y="2848"/>
                    </a:cubicBezTo>
                    <a:cubicBezTo>
                      <a:pt x="481" y="2996"/>
                      <a:pt x="592" y="3143"/>
                      <a:pt x="740" y="3254"/>
                    </a:cubicBezTo>
                    <a:cubicBezTo>
                      <a:pt x="851" y="3328"/>
                      <a:pt x="999" y="3402"/>
                      <a:pt x="1147" y="3439"/>
                    </a:cubicBezTo>
                    <a:cubicBezTo>
                      <a:pt x="1258" y="3513"/>
                      <a:pt x="1405" y="3513"/>
                      <a:pt x="1516" y="3513"/>
                    </a:cubicBezTo>
                    <a:cubicBezTo>
                      <a:pt x="1553" y="3525"/>
                      <a:pt x="1586" y="3530"/>
                      <a:pt x="1616" y="3530"/>
                    </a:cubicBezTo>
                    <a:cubicBezTo>
                      <a:pt x="1677" y="3530"/>
                      <a:pt x="1726" y="3513"/>
                      <a:pt x="1775" y="3513"/>
                    </a:cubicBezTo>
                    <a:cubicBezTo>
                      <a:pt x="1849" y="3513"/>
                      <a:pt x="1923" y="3476"/>
                      <a:pt x="1960" y="3476"/>
                    </a:cubicBezTo>
                    <a:cubicBezTo>
                      <a:pt x="1997" y="3476"/>
                      <a:pt x="2034" y="3439"/>
                      <a:pt x="2034" y="3439"/>
                    </a:cubicBezTo>
                    <a:cubicBezTo>
                      <a:pt x="2034" y="3439"/>
                      <a:pt x="1997" y="3439"/>
                      <a:pt x="1960" y="3402"/>
                    </a:cubicBezTo>
                    <a:cubicBezTo>
                      <a:pt x="1960" y="3402"/>
                      <a:pt x="1886" y="3365"/>
                      <a:pt x="1849" y="3291"/>
                    </a:cubicBezTo>
                    <a:cubicBezTo>
                      <a:pt x="1775" y="3254"/>
                      <a:pt x="1701" y="3217"/>
                      <a:pt x="1627" y="3143"/>
                    </a:cubicBezTo>
                    <a:cubicBezTo>
                      <a:pt x="1590" y="3070"/>
                      <a:pt x="1516" y="3033"/>
                      <a:pt x="1479" y="2959"/>
                    </a:cubicBezTo>
                    <a:cubicBezTo>
                      <a:pt x="1405" y="2848"/>
                      <a:pt x="1332" y="2774"/>
                      <a:pt x="1295" y="2700"/>
                    </a:cubicBezTo>
                    <a:cubicBezTo>
                      <a:pt x="1258" y="2626"/>
                      <a:pt x="1221" y="2515"/>
                      <a:pt x="1184" y="2404"/>
                    </a:cubicBezTo>
                    <a:cubicBezTo>
                      <a:pt x="1147" y="2293"/>
                      <a:pt x="1110" y="2219"/>
                      <a:pt x="1110" y="2108"/>
                    </a:cubicBezTo>
                    <a:cubicBezTo>
                      <a:pt x="1073" y="1997"/>
                      <a:pt x="1073" y="1886"/>
                      <a:pt x="1073" y="1776"/>
                    </a:cubicBezTo>
                    <a:cubicBezTo>
                      <a:pt x="1073" y="1665"/>
                      <a:pt x="1073" y="1554"/>
                      <a:pt x="1110" y="1443"/>
                    </a:cubicBezTo>
                    <a:cubicBezTo>
                      <a:pt x="1110" y="1332"/>
                      <a:pt x="1147" y="1221"/>
                      <a:pt x="1184" y="1147"/>
                    </a:cubicBezTo>
                    <a:cubicBezTo>
                      <a:pt x="1221" y="1036"/>
                      <a:pt x="1258" y="925"/>
                      <a:pt x="1295" y="851"/>
                    </a:cubicBezTo>
                    <a:cubicBezTo>
                      <a:pt x="1332" y="740"/>
                      <a:pt x="1405" y="666"/>
                      <a:pt x="1479" y="592"/>
                    </a:cubicBezTo>
                    <a:cubicBezTo>
                      <a:pt x="1516" y="519"/>
                      <a:pt x="1590" y="445"/>
                      <a:pt x="1664" y="371"/>
                    </a:cubicBezTo>
                    <a:cubicBezTo>
                      <a:pt x="1701" y="297"/>
                      <a:pt x="1775" y="260"/>
                      <a:pt x="1849" y="223"/>
                    </a:cubicBezTo>
                    <a:cubicBezTo>
                      <a:pt x="1960" y="149"/>
                      <a:pt x="2034" y="75"/>
                      <a:pt x="2034" y="75"/>
                    </a:cubicBezTo>
                    <a:cubicBezTo>
                      <a:pt x="2034" y="75"/>
                      <a:pt x="1960" y="38"/>
                      <a:pt x="1775" y="38"/>
                    </a:cubicBezTo>
                    <a:cubicBezTo>
                      <a:pt x="1701" y="38"/>
                      <a:pt x="1627" y="1"/>
                      <a:pt x="1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06;p44">
                <a:extLst>
                  <a:ext uri="{FF2B5EF4-FFF2-40B4-BE49-F238E27FC236}">
                    <a16:creationId xmlns:a16="http://schemas.microsoft.com/office/drawing/2014/main" id="{42F33AA9-2628-B50E-B225-DB70B512EBEB}"/>
                  </a:ext>
                </a:extLst>
              </p:cNvPr>
              <p:cNvSpPr/>
              <p:nvPr/>
            </p:nvSpPr>
            <p:spPr>
              <a:xfrm>
                <a:off x="4066750" y="4090575"/>
                <a:ext cx="52725" cy="21300"/>
              </a:xfrm>
              <a:custGeom>
                <a:avLst/>
                <a:gdLst/>
                <a:ahLst/>
                <a:cxnLst/>
                <a:rect l="l" t="t" r="r" b="b"/>
                <a:pathLst>
                  <a:path w="2109" h="852" extrusionOk="0">
                    <a:moveTo>
                      <a:pt x="1073" y="1"/>
                    </a:moveTo>
                    <a:cubicBezTo>
                      <a:pt x="482" y="1"/>
                      <a:pt x="1" y="444"/>
                      <a:pt x="1" y="444"/>
                    </a:cubicBezTo>
                    <a:cubicBezTo>
                      <a:pt x="1" y="444"/>
                      <a:pt x="482" y="851"/>
                      <a:pt x="1073" y="851"/>
                    </a:cubicBezTo>
                    <a:cubicBezTo>
                      <a:pt x="1665" y="851"/>
                      <a:pt x="2108" y="444"/>
                      <a:pt x="2108" y="444"/>
                    </a:cubicBezTo>
                    <a:cubicBezTo>
                      <a:pt x="2108" y="444"/>
                      <a:pt x="1665"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07;p44">
                <a:extLst>
                  <a:ext uri="{FF2B5EF4-FFF2-40B4-BE49-F238E27FC236}">
                    <a16:creationId xmlns:a16="http://schemas.microsoft.com/office/drawing/2014/main" id="{E2A589C9-BC22-868D-7971-0B4167461C5E}"/>
                  </a:ext>
                </a:extLst>
              </p:cNvPr>
              <p:cNvSpPr/>
              <p:nvPr/>
            </p:nvSpPr>
            <p:spPr>
              <a:xfrm>
                <a:off x="4098175" y="4101675"/>
                <a:ext cx="23150" cy="28675"/>
              </a:xfrm>
              <a:custGeom>
                <a:avLst/>
                <a:gdLst/>
                <a:ahLst/>
                <a:cxnLst/>
                <a:rect l="l" t="t" r="r" b="b"/>
                <a:pathLst>
                  <a:path w="926" h="1147" extrusionOk="0">
                    <a:moveTo>
                      <a:pt x="888" y="0"/>
                    </a:moveTo>
                    <a:cubicBezTo>
                      <a:pt x="888" y="1"/>
                      <a:pt x="445" y="74"/>
                      <a:pt x="223" y="407"/>
                    </a:cubicBezTo>
                    <a:cubicBezTo>
                      <a:pt x="1" y="740"/>
                      <a:pt x="75" y="1147"/>
                      <a:pt x="75" y="1147"/>
                    </a:cubicBezTo>
                    <a:cubicBezTo>
                      <a:pt x="75" y="1147"/>
                      <a:pt x="482" y="1073"/>
                      <a:pt x="703" y="740"/>
                    </a:cubicBezTo>
                    <a:cubicBezTo>
                      <a:pt x="925" y="407"/>
                      <a:pt x="888" y="1"/>
                      <a:pt x="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08;p44">
                <a:extLst>
                  <a:ext uri="{FF2B5EF4-FFF2-40B4-BE49-F238E27FC236}">
                    <a16:creationId xmlns:a16="http://schemas.microsoft.com/office/drawing/2014/main" id="{DBFD70A4-C78E-8AE6-3573-C676F30D9A42}"/>
                  </a:ext>
                </a:extLst>
              </p:cNvPr>
              <p:cNvSpPr/>
              <p:nvPr/>
            </p:nvSpPr>
            <p:spPr>
              <a:xfrm>
                <a:off x="4098175" y="4072100"/>
                <a:ext cx="23150" cy="29600"/>
              </a:xfrm>
              <a:custGeom>
                <a:avLst/>
                <a:gdLst/>
                <a:ahLst/>
                <a:cxnLst/>
                <a:rect l="l" t="t" r="r" b="b"/>
                <a:pathLst>
                  <a:path w="926" h="1184" extrusionOk="0">
                    <a:moveTo>
                      <a:pt x="75" y="0"/>
                    </a:moveTo>
                    <a:cubicBezTo>
                      <a:pt x="75" y="0"/>
                      <a:pt x="1" y="444"/>
                      <a:pt x="223" y="740"/>
                    </a:cubicBezTo>
                    <a:cubicBezTo>
                      <a:pt x="445" y="1073"/>
                      <a:pt x="888" y="1183"/>
                      <a:pt x="888" y="1183"/>
                    </a:cubicBezTo>
                    <a:cubicBezTo>
                      <a:pt x="888" y="1183"/>
                      <a:pt x="925" y="740"/>
                      <a:pt x="703" y="407"/>
                    </a:cubicBezTo>
                    <a:cubicBezTo>
                      <a:pt x="482" y="111"/>
                      <a:pt x="75"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09;p44">
                <a:extLst>
                  <a:ext uri="{FF2B5EF4-FFF2-40B4-BE49-F238E27FC236}">
                    <a16:creationId xmlns:a16="http://schemas.microsoft.com/office/drawing/2014/main" id="{7EAAA70F-C7E6-37C0-9AD6-C22B7F48DB14}"/>
                  </a:ext>
                </a:extLst>
              </p:cNvPr>
              <p:cNvSpPr/>
              <p:nvPr/>
            </p:nvSpPr>
            <p:spPr>
              <a:xfrm>
                <a:off x="4773825" y="4056375"/>
                <a:ext cx="49925" cy="88250"/>
              </a:xfrm>
              <a:custGeom>
                <a:avLst/>
                <a:gdLst/>
                <a:ahLst/>
                <a:cxnLst/>
                <a:rect l="l" t="t" r="r" b="b"/>
                <a:pathLst>
                  <a:path w="1997" h="3530" extrusionOk="0">
                    <a:moveTo>
                      <a:pt x="518" y="1"/>
                    </a:moveTo>
                    <a:cubicBezTo>
                      <a:pt x="407" y="1"/>
                      <a:pt x="296" y="38"/>
                      <a:pt x="222" y="38"/>
                    </a:cubicBezTo>
                    <a:cubicBezTo>
                      <a:pt x="74" y="38"/>
                      <a:pt x="1" y="75"/>
                      <a:pt x="1" y="75"/>
                    </a:cubicBezTo>
                    <a:cubicBezTo>
                      <a:pt x="1" y="75"/>
                      <a:pt x="74" y="149"/>
                      <a:pt x="185" y="223"/>
                    </a:cubicBezTo>
                    <a:cubicBezTo>
                      <a:pt x="222" y="260"/>
                      <a:pt x="296" y="297"/>
                      <a:pt x="370" y="371"/>
                    </a:cubicBezTo>
                    <a:cubicBezTo>
                      <a:pt x="407" y="445"/>
                      <a:pt x="518" y="519"/>
                      <a:pt x="555" y="592"/>
                    </a:cubicBezTo>
                    <a:cubicBezTo>
                      <a:pt x="629" y="666"/>
                      <a:pt x="666" y="740"/>
                      <a:pt x="740" y="851"/>
                    </a:cubicBezTo>
                    <a:cubicBezTo>
                      <a:pt x="777" y="925"/>
                      <a:pt x="814" y="1036"/>
                      <a:pt x="851" y="1110"/>
                    </a:cubicBezTo>
                    <a:cubicBezTo>
                      <a:pt x="888" y="1221"/>
                      <a:pt x="925" y="1332"/>
                      <a:pt x="925" y="1443"/>
                    </a:cubicBezTo>
                    <a:cubicBezTo>
                      <a:pt x="962" y="1554"/>
                      <a:pt x="962" y="1665"/>
                      <a:pt x="962" y="1776"/>
                    </a:cubicBezTo>
                    <a:cubicBezTo>
                      <a:pt x="962" y="1886"/>
                      <a:pt x="962" y="1997"/>
                      <a:pt x="925" y="2108"/>
                    </a:cubicBezTo>
                    <a:cubicBezTo>
                      <a:pt x="925" y="2219"/>
                      <a:pt x="888" y="2293"/>
                      <a:pt x="851" y="2404"/>
                    </a:cubicBezTo>
                    <a:cubicBezTo>
                      <a:pt x="814" y="2515"/>
                      <a:pt x="777" y="2589"/>
                      <a:pt x="740" y="2700"/>
                    </a:cubicBezTo>
                    <a:cubicBezTo>
                      <a:pt x="666" y="2774"/>
                      <a:pt x="629" y="2848"/>
                      <a:pt x="555" y="2959"/>
                    </a:cubicBezTo>
                    <a:cubicBezTo>
                      <a:pt x="518" y="3033"/>
                      <a:pt x="444" y="3070"/>
                      <a:pt x="370" y="3143"/>
                    </a:cubicBezTo>
                    <a:cubicBezTo>
                      <a:pt x="333" y="3217"/>
                      <a:pt x="222" y="3254"/>
                      <a:pt x="185" y="3291"/>
                    </a:cubicBezTo>
                    <a:cubicBezTo>
                      <a:pt x="111" y="3365"/>
                      <a:pt x="74" y="3402"/>
                      <a:pt x="37" y="3402"/>
                    </a:cubicBezTo>
                    <a:cubicBezTo>
                      <a:pt x="37" y="3439"/>
                      <a:pt x="1" y="3439"/>
                      <a:pt x="1" y="3439"/>
                    </a:cubicBezTo>
                    <a:cubicBezTo>
                      <a:pt x="1" y="3439"/>
                      <a:pt x="1" y="3476"/>
                      <a:pt x="74" y="3476"/>
                    </a:cubicBezTo>
                    <a:cubicBezTo>
                      <a:pt x="111" y="3476"/>
                      <a:pt x="148" y="3513"/>
                      <a:pt x="222" y="3513"/>
                    </a:cubicBezTo>
                    <a:cubicBezTo>
                      <a:pt x="272" y="3513"/>
                      <a:pt x="321" y="3530"/>
                      <a:pt x="381" y="3530"/>
                    </a:cubicBezTo>
                    <a:cubicBezTo>
                      <a:pt x="411" y="3530"/>
                      <a:pt x="444" y="3525"/>
                      <a:pt x="481" y="3513"/>
                    </a:cubicBezTo>
                    <a:cubicBezTo>
                      <a:pt x="592" y="3513"/>
                      <a:pt x="740" y="3513"/>
                      <a:pt x="888" y="3439"/>
                    </a:cubicBezTo>
                    <a:cubicBezTo>
                      <a:pt x="999" y="3402"/>
                      <a:pt x="1147" y="3328"/>
                      <a:pt x="1294" y="3254"/>
                    </a:cubicBezTo>
                    <a:cubicBezTo>
                      <a:pt x="1442" y="3143"/>
                      <a:pt x="1553" y="2996"/>
                      <a:pt x="1664" y="2848"/>
                    </a:cubicBezTo>
                    <a:cubicBezTo>
                      <a:pt x="1701" y="2774"/>
                      <a:pt x="1738" y="2700"/>
                      <a:pt x="1812" y="2626"/>
                    </a:cubicBezTo>
                    <a:cubicBezTo>
                      <a:pt x="1849" y="2515"/>
                      <a:pt x="1886" y="2441"/>
                      <a:pt x="1923" y="2330"/>
                    </a:cubicBezTo>
                    <a:cubicBezTo>
                      <a:pt x="1960" y="2145"/>
                      <a:pt x="1997" y="1960"/>
                      <a:pt x="1997" y="1776"/>
                    </a:cubicBezTo>
                    <a:cubicBezTo>
                      <a:pt x="1997" y="1554"/>
                      <a:pt x="1960" y="1369"/>
                      <a:pt x="1923" y="1184"/>
                    </a:cubicBezTo>
                    <a:cubicBezTo>
                      <a:pt x="1886" y="1110"/>
                      <a:pt x="1849" y="999"/>
                      <a:pt x="1812" y="925"/>
                    </a:cubicBezTo>
                    <a:cubicBezTo>
                      <a:pt x="1738" y="851"/>
                      <a:pt x="1701" y="740"/>
                      <a:pt x="1664" y="666"/>
                    </a:cubicBezTo>
                    <a:cubicBezTo>
                      <a:pt x="1553" y="519"/>
                      <a:pt x="1442" y="408"/>
                      <a:pt x="1294" y="297"/>
                    </a:cubicBezTo>
                    <a:cubicBezTo>
                      <a:pt x="1147" y="186"/>
                      <a:pt x="999" y="149"/>
                      <a:pt x="888" y="75"/>
                    </a:cubicBezTo>
                    <a:cubicBezTo>
                      <a:pt x="740" y="38"/>
                      <a:pt x="629" y="38"/>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10;p44">
                <a:extLst>
                  <a:ext uri="{FF2B5EF4-FFF2-40B4-BE49-F238E27FC236}">
                    <a16:creationId xmlns:a16="http://schemas.microsoft.com/office/drawing/2014/main" id="{1EA44D6E-53B4-7695-6DF4-146BE73475ED}"/>
                  </a:ext>
                </a:extLst>
              </p:cNvPr>
              <p:cNvSpPr/>
              <p:nvPr/>
            </p:nvSpPr>
            <p:spPr>
              <a:xfrm>
                <a:off x="4750725" y="4046225"/>
                <a:ext cx="42525" cy="58025"/>
              </a:xfrm>
              <a:custGeom>
                <a:avLst/>
                <a:gdLst/>
                <a:ahLst/>
                <a:cxnLst/>
                <a:rect l="l" t="t" r="r" b="b"/>
                <a:pathLst>
                  <a:path w="1701" h="2321" extrusionOk="0">
                    <a:moveTo>
                      <a:pt x="514" y="1542"/>
                    </a:moveTo>
                    <a:cubicBezTo>
                      <a:pt x="516" y="1542"/>
                      <a:pt x="518" y="1545"/>
                      <a:pt x="518" y="1553"/>
                    </a:cubicBezTo>
                    <a:lnTo>
                      <a:pt x="499" y="1553"/>
                    </a:lnTo>
                    <a:cubicBezTo>
                      <a:pt x="505" y="1548"/>
                      <a:pt x="510" y="1542"/>
                      <a:pt x="514" y="1542"/>
                    </a:cubicBezTo>
                    <a:close/>
                    <a:moveTo>
                      <a:pt x="703" y="0"/>
                    </a:moveTo>
                    <a:cubicBezTo>
                      <a:pt x="592" y="0"/>
                      <a:pt x="555" y="0"/>
                      <a:pt x="481" y="37"/>
                    </a:cubicBezTo>
                    <a:cubicBezTo>
                      <a:pt x="370" y="74"/>
                      <a:pt x="296" y="148"/>
                      <a:pt x="222" y="185"/>
                    </a:cubicBezTo>
                    <a:cubicBezTo>
                      <a:pt x="148" y="259"/>
                      <a:pt x="111" y="333"/>
                      <a:pt x="74" y="407"/>
                    </a:cubicBezTo>
                    <a:cubicBezTo>
                      <a:pt x="37" y="444"/>
                      <a:pt x="74" y="518"/>
                      <a:pt x="37" y="518"/>
                    </a:cubicBezTo>
                    <a:cubicBezTo>
                      <a:pt x="37" y="555"/>
                      <a:pt x="74" y="592"/>
                      <a:pt x="74" y="592"/>
                    </a:cubicBezTo>
                    <a:cubicBezTo>
                      <a:pt x="74" y="592"/>
                      <a:pt x="111" y="555"/>
                      <a:pt x="222" y="555"/>
                    </a:cubicBezTo>
                    <a:lnTo>
                      <a:pt x="370" y="555"/>
                    </a:lnTo>
                    <a:cubicBezTo>
                      <a:pt x="407" y="592"/>
                      <a:pt x="481" y="592"/>
                      <a:pt x="518" y="629"/>
                    </a:cubicBezTo>
                    <a:cubicBezTo>
                      <a:pt x="518" y="666"/>
                      <a:pt x="555" y="666"/>
                      <a:pt x="555" y="703"/>
                    </a:cubicBezTo>
                    <a:cubicBezTo>
                      <a:pt x="555" y="703"/>
                      <a:pt x="555" y="703"/>
                      <a:pt x="592" y="740"/>
                    </a:cubicBezTo>
                    <a:cubicBezTo>
                      <a:pt x="629" y="777"/>
                      <a:pt x="629" y="814"/>
                      <a:pt x="629" y="851"/>
                    </a:cubicBezTo>
                    <a:cubicBezTo>
                      <a:pt x="629" y="888"/>
                      <a:pt x="666" y="925"/>
                      <a:pt x="629" y="925"/>
                    </a:cubicBezTo>
                    <a:cubicBezTo>
                      <a:pt x="629" y="925"/>
                      <a:pt x="666" y="925"/>
                      <a:pt x="629" y="998"/>
                    </a:cubicBezTo>
                    <a:lnTo>
                      <a:pt x="666" y="1072"/>
                    </a:lnTo>
                    <a:cubicBezTo>
                      <a:pt x="629" y="1109"/>
                      <a:pt x="629" y="1183"/>
                      <a:pt x="629" y="1220"/>
                    </a:cubicBezTo>
                    <a:cubicBezTo>
                      <a:pt x="629" y="1294"/>
                      <a:pt x="592" y="1331"/>
                      <a:pt x="592" y="1368"/>
                    </a:cubicBezTo>
                    <a:cubicBezTo>
                      <a:pt x="592" y="1405"/>
                      <a:pt x="555" y="1442"/>
                      <a:pt x="518" y="1516"/>
                    </a:cubicBezTo>
                    <a:lnTo>
                      <a:pt x="481" y="1553"/>
                    </a:lnTo>
                    <a:lnTo>
                      <a:pt x="481" y="1590"/>
                    </a:lnTo>
                    <a:cubicBezTo>
                      <a:pt x="444" y="1664"/>
                      <a:pt x="407" y="1701"/>
                      <a:pt x="370" y="1775"/>
                    </a:cubicBezTo>
                    <a:cubicBezTo>
                      <a:pt x="185" y="2034"/>
                      <a:pt x="0" y="2255"/>
                      <a:pt x="37" y="2255"/>
                    </a:cubicBezTo>
                    <a:cubicBezTo>
                      <a:pt x="37" y="2255"/>
                      <a:pt x="74" y="2292"/>
                      <a:pt x="185" y="2292"/>
                    </a:cubicBezTo>
                    <a:cubicBezTo>
                      <a:pt x="241" y="2311"/>
                      <a:pt x="314" y="2320"/>
                      <a:pt x="398" y="2320"/>
                    </a:cubicBezTo>
                    <a:cubicBezTo>
                      <a:pt x="481" y="2320"/>
                      <a:pt x="573" y="2311"/>
                      <a:pt x="666" y="2292"/>
                    </a:cubicBezTo>
                    <a:cubicBezTo>
                      <a:pt x="777" y="2292"/>
                      <a:pt x="851" y="2255"/>
                      <a:pt x="961" y="2182"/>
                    </a:cubicBezTo>
                    <a:lnTo>
                      <a:pt x="1035" y="2182"/>
                    </a:lnTo>
                    <a:lnTo>
                      <a:pt x="1035" y="2145"/>
                    </a:lnTo>
                    <a:cubicBezTo>
                      <a:pt x="1035" y="2157"/>
                      <a:pt x="1040" y="2161"/>
                      <a:pt x="1045" y="2161"/>
                    </a:cubicBezTo>
                    <a:cubicBezTo>
                      <a:pt x="1056" y="2161"/>
                      <a:pt x="1072" y="2145"/>
                      <a:pt x="1072" y="2145"/>
                    </a:cubicBezTo>
                    <a:lnTo>
                      <a:pt x="1146" y="2108"/>
                    </a:lnTo>
                    <a:cubicBezTo>
                      <a:pt x="1183" y="2071"/>
                      <a:pt x="1220" y="2034"/>
                      <a:pt x="1257" y="1997"/>
                    </a:cubicBezTo>
                    <a:cubicBezTo>
                      <a:pt x="1368" y="1886"/>
                      <a:pt x="1479" y="1775"/>
                      <a:pt x="1553" y="1627"/>
                    </a:cubicBezTo>
                    <a:cubicBezTo>
                      <a:pt x="1627" y="1516"/>
                      <a:pt x="1664" y="1331"/>
                      <a:pt x="1701" y="1183"/>
                    </a:cubicBezTo>
                    <a:lnTo>
                      <a:pt x="1701" y="1146"/>
                    </a:lnTo>
                    <a:lnTo>
                      <a:pt x="1701" y="1072"/>
                    </a:lnTo>
                    <a:lnTo>
                      <a:pt x="1701" y="998"/>
                    </a:lnTo>
                    <a:lnTo>
                      <a:pt x="1664" y="925"/>
                    </a:lnTo>
                    <a:cubicBezTo>
                      <a:pt x="1701" y="888"/>
                      <a:pt x="1664" y="777"/>
                      <a:pt x="1627" y="703"/>
                    </a:cubicBezTo>
                    <a:cubicBezTo>
                      <a:pt x="1553" y="481"/>
                      <a:pt x="1442" y="370"/>
                      <a:pt x="1331" y="222"/>
                    </a:cubicBezTo>
                    <a:cubicBezTo>
                      <a:pt x="1183" y="148"/>
                      <a:pt x="1072" y="37"/>
                      <a:pt x="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11;p44">
                <a:extLst>
                  <a:ext uri="{FF2B5EF4-FFF2-40B4-BE49-F238E27FC236}">
                    <a16:creationId xmlns:a16="http://schemas.microsoft.com/office/drawing/2014/main" id="{271ED329-9098-2EC8-E13C-1BB675025010}"/>
                  </a:ext>
                </a:extLst>
              </p:cNvPr>
              <p:cNvSpPr/>
              <p:nvPr/>
            </p:nvSpPr>
            <p:spPr>
              <a:xfrm>
                <a:off x="4750725" y="4100975"/>
                <a:ext cx="42525" cy="58025"/>
              </a:xfrm>
              <a:custGeom>
                <a:avLst/>
                <a:gdLst/>
                <a:ahLst/>
                <a:cxnLst/>
                <a:rect l="l" t="t" r="r" b="b"/>
                <a:pathLst>
                  <a:path w="1701" h="2321" extrusionOk="0">
                    <a:moveTo>
                      <a:pt x="629" y="1359"/>
                    </a:moveTo>
                    <a:cubicBezTo>
                      <a:pt x="629" y="1359"/>
                      <a:pt x="636" y="1366"/>
                      <a:pt x="643" y="1368"/>
                    </a:cubicBezTo>
                    <a:lnTo>
                      <a:pt x="643" y="1368"/>
                    </a:lnTo>
                    <a:cubicBezTo>
                      <a:pt x="641" y="1363"/>
                      <a:pt x="636" y="1359"/>
                      <a:pt x="629" y="1359"/>
                    </a:cubicBezTo>
                    <a:close/>
                    <a:moveTo>
                      <a:pt x="398" y="1"/>
                    </a:moveTo>
                    <a:cubicBezTo>
                      <a:pt x="314" y="1"/>
                      <a:pt x="241" y="10"/>
                      <a:pt x="185" y="28"/>
                    </a:cubicBezTo>
                    <a:cubicBezTo>
                      <a:pt x="111" y="28"/>
                      <a:pt x="37" y="65"/>
                      <a:pt x="37" y="65"/>
                    </a:cubicBezTo>
                    <a:cubicBezTo>
                      <a:pt x="0" y="65"/>
                      <a:pt x="185" y="287"/>
                      <a:pt x="370" y="546"/>
                    </a:cubicBezTo>
                    <a:cubicBezTo>
                      <a:pt x="407" y="583"/>
                      <a:pt x="444" y="657"/>
                      <a:pt x="481" y="731"/>
                    </a:cubicBezTo>
                    <a:lnTo>
                      <a:pt x="481" y="731"/>
                    </a:lnTo>
                    <a:lnTo>
                      <a:pt x="481" y="731"/>
                    </a:lnTo>
                    <a:lnTo>
                      <a:pt x="518" y="768"/>
                    </a:lnTo>
                    <a:cubicBezTo>
                      <a:pt x="518" y="775"/>
                      <a:pt x="516" y="778"/>
                      <a:pt x="514" y="778"/>
                    </a:cubicBezTo>
                    <a:cubicBezTo>
                      <a:pt x="505" y="778"/>
                      <a:pt x="482" y="732"/>
                      <a:pt x="481" y="731"/>
                    </a:cubicBezTo>
                    <a:lnTo>
                      <a:pt x="481" y="731"/>
                    </a:lnTo>
                    <a:lnTo>
                      <a:pt x="518" y="805"/>
                    </a:lnTo>
                    <a:cubicBezTo>
                      <a:pt x="555" y="842"/>
                      <a:pt x="592" y="916"/>
                      <a:pt x="592" y="953"/>
                    </a:cubicBezTo>
                    <a:cubicBezTo>
                      <a:pt x="592" y="990"/>
                      <a:pt x="629" y="1027"/>
                      <a:pt x="629" y="1101"/>
                    </a:cubicBezTo>
                    <a:cubicBezTo>
                      <a:pt x="666" y="1138"/>
                      <a:pt x="629" y="1175"/>
                      <a:pt x="666" y="1212"/>
                    </a:cubicBezTo>
                    <a:cubicBezTo>
                      <a:pt x="666" y="1222"/>
                      <a:pt x="666" y="1234"/>
                      <a:pt x="666" y="1249"/>
                    </a:cubicBezTo>
                    <a:lnTo>
                      <a:pt x="666" y="1322"/>
                    </a:lnTo>
                    <a:cubicBezTo>
                      <a:pt x="666" y="1359"/>
                      <a:pt x="656" y="1369"/>
                      <a:pt x="647" y="1369"/>
                    </a:cubicBezTo>
                    <a:cubicBezTo>
                      <a:pt x="646" y="1369"/>
                      <a:pt x="645" y="1368"/>
                      <a:pt x="643" y="1368"/>
                    </a:cubicBezTo>
                    <a:lnTo>
                      <a:pt x="643" y="1368"/>
                    </a:lnTo>
                    <a:cubicBezTo>
                      <a:pt x="652" y="1389"/>
                      <a:pt x="629" y="1441"/>
                      <a:pt x="629" y="1470"/>
                    </a:cubicBezTo>
                    <a:cubicBezTo>
                      <a:pt x="629" y="1470"/>
                      <a:pt x="629" y="1544"/>
                      <a:pt x="592" y="1581"/>
                    </a:cubicBezTo>
                    <a:cubicBezTo>
                      <a:pt x="555" y="1618"/>
                      <a:pt x="555" y="1618"/>
                      <a:pt x="555" y="1618"/>
                    </a:cubicBezTo>
                    <a:cubicBezTo>
                      <a:pt x="555" y="1655"/>
                      <a:pt x="555" y="1655"/>
                      <a:pt x="518" y="1692"/>
                    </a:cubicBezTo>
                    <a:cubicBezTo>
                      <a:pt x="481" y="1692"/>
                      <a:pt x="444" y="1729"/>
                      <a:pt x="370" y="1729"/>
                    </a:cubicBezTo>
                    <a:cubicBezTo>
                      <a:pt x="333" y="1766"/>
                      <a:pt x="259" y="1766"/>
                      <a:pt x="222" y="1766"/>
                    </a:cubicBezTo>
                    <a:cubicBezTo>
                      <a:pt x="111" y="1766"/>
                      <a:pt x="74" y="1729"/>
                      <a:pt x="74" y="1729"/>
                    </a:cubicBezTo>
                    <a:cubicBezTo>
                      <a:pt x="74" y="1729"/>
                      <a:pt x="37" y="1729"/>
                      <a:pt x="74" y="1766"/>
                    </a:cubicBezTo>
                    <a:cubicBezTo>
                      <a:pt x="74" y="1803"/>
                      <a:pt x="74" y="1877"/>
                      <a:pt x="74" y="1914"/>
                    </a:cubicBezTo>
                    <a:cubicBezTo>
                      <a:pt x="111" y="1988"/>
                      <a:pt x="148" y="2062"/>
                      <a:pt x="222" y="2099"/>
                    </a:cubicBezTo>
                    <a:cubicBezTo>
                      <a:pt x="296" y="2173"/>
                      <a:pt x="370" y="2247"/>
                      <a:pt x="481" y="2284"/>
                    </a:cubicBezTo>
                    <a:cubicBezTo>
                      <a:pt x="555" y="2284"/>
                      <a:pt x="592" y="2321"/>
                      <a:pt x="703" y="2321"/>
                    </a:cubicBezTo>
                    <a:cubicBezTo>
                      <a:pt x="777" y="2321"/>
                      <a:pt x="888" y="2284"/>
                      <a:pt x="925" y="2284"/>
                    </a:cubicBezTo>
                    <a:cubicBezTo>
                      <a:pt x="1072" y="2284"/>
                      <a:pt x="1220" y="2173"/>
                      <a:pt x="1331" y="2062"/>
                    </a:cubicBezTo>
                    <a:cubicBezTo>
                      <a:pt x="1442" y="1951"/>
                      <a:pt x="1553" y="1840"/>
                      <a:pt x="1627" y="1618"/>
                    </a:cubicBezTo>
                    <a:cubicBezTo>
                      <a:pt x="1664" y="1507"/>
                      <a:pt x="1701" y="1396"/>
                      <a:pt x="1701" y="1359"/>
                    </a:cubicBezTo>
                    <a:lnTo>
                      <a:pt x="1701" y="1286"/>
                    </a:lnTo>
                    <a:lnTo>
                      <a:pt x="1701" y="1249"/>
                    </a:lnTo>
                    <a:lnTo>
                      <a:pt x="1701" y="1212"/>
                    </a:lnTo>
                    <a:lnTo>
                      <a:pt x="1701" y="1138"/>
                    </a:lnTo>
                    <a:cubicBezTo>
                      <a:pt x="1664" y="990"/>
                      <a:pt x="1627" y="805"/>
                      <a:pt x="1553" y="694"/>
                    </a:cubicBezTo>
                    <a:cubicBezTo>
                      <a:pt x="1479" y="546"/>
                      <a:pt x="1368" y="398"/>
                      <a:pt x="1257" y="287"/>
                    </a:cubicBezTo>
                    <a:cubicBezTo>
                      <a:pt x="1220" y="250"/>
                      <a:pt x="1183" y="250"/>
                      <a:pt x="1146" y="213"/>
                    </a:cubicBezTo>
                    <a:lnTo>
                      <a:pt x="1072" y="176"/>
                    </a:lnTo>
                    <a:cubicBezTo>
                      <a:pt x="1072" y="176"/>
                      <a:pt x="1035" y="139"/>
                      <a:pt x="1035" y="139"/>
                    </a:cubicBezTo>
                    <a:lnTo>
                      <a:pt x="998" y="139"/>
                    </a:lnTo>
                    <a:lnTo>
                      <a:pt x="961" y="102"/>
                    </a:lnTo>
                    <a:cubicBezTo>
                      <a:pt x="851" y="65"/>
                      <a:pt x="777" y="28"/>
                      <a:pt x="666" y="28"/>
                    </a:cubicBezTo>
                    <a:cubicBezTo>
                      <a:pt x="573" y="10"/>
                      <a:pt x="481" y="1"/>
                      <a:pt x="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12;p44">
                <a:extLst>
                  <a:ext uri="{FF2B5EF4-FFF2-40B4-BE49-F238E27FC236}">
                    <a16:creationId xmlns:a16="http://schemas.microsoft.com/office/drawing/2014/main" id="{98E36110-0902-56E0-6C52-4F1E6F377984}"/>
                  </a:ext>
                </a:extLst>
              </p:cNvPr>
              <p:cNvSpPr/>
              <p:nvPr/>
            </p:nvSpPr>
            <p:spPr>
              <a:xfrm>
                <a:off x="4140700" y="4100975"/>
                <a:ext cx="41625" cy="58025"/>
              </a:xfrm>
              <a:custGeom>
                <a:avLst/>
                <a:gdLst/>
                <a:ahLst/>
                <a:cxnLst/>
                <a:rect l="l" t="t" r="r" b="b"/>
                <a:pathLst>
                  <a:path w="1665" h="2321" extrusionOk="0">
                    <a:moveTo>
                      <a:pt x="1285" y="1"/>
                    </a:moveTo>
                    <a:cubicBezTo>
                      <a:pt x="1211" y="1"/>
                      <a:pt x="1128" y="10"/>
                      <a:pt x="1036" y="28"/>
                    </a:cubicBezTo>
                    <a:cubicBezTo>
                      <a:pt x="925" y="28"/>
                      <a:pt x="814" y="65"/>
                      <a:pt x="703" y="102"/>
                    </a:cubicBezTo>
                    <a:lnTo>
                      <a:pt x="666" y="139"/>
                    </a:lnTo>
                    <a:lnTo>
                      <a:pt x="629" y="139"/>
                    </a:lnTo>
                    <a:cubicBezTo>
                      <a:pt x="666" y="139"/>
                      <a:pt x="592" y="176"/>
                      <a:pt x="629" y="176"/>
                    </a:cubicBezTo>
                    <a:lnTo>
                      <a:pt x="555" y="213"/>
                    </a:lnTo>
                    <a:cubicBezTo>
                      <a:pt x="518" y="250"/>
                      <a:pt x="481" y="250"/>
                      <a:pt x="407" y="287"/>
                    </a:cubicBezTo>
                    <a:cubicBezTo>
                      <a:pt x="296" y="398"/>
                      <a:pt x="185" y="546"/>
                      <a:pt x="148" y="657"/>
                    </a:cubicBezTo>
                    <a:cubicBezTo>
                      <a:pt x="38" y="805"/>
                      <a:pt x="38" y="990"/>
                      <a:pt x="1" y="1138"/>
                    </a:cubicBezTo>
                    <a:lnTo>
                      <a:pt x="1" y="1212"/>
                    </a:lnTo>
                    <a:lnTo>
                      <a:pt x="1" y="1249"/>
                    </a:lnTo>
                    <a:lnTo>
                      <a:pt x="1" y="1286"/>
                    </a:lnTo>
                    <a:lnTo>
                      <a:pt x="1" y="1359"/>
                    </a:lnTo>
                    <a:cubicBezTo>
                      <a:pt x="1" y="1396"/>
                      <a:pt x="38" y="1507"/>
                      <a:pt x="75" y="1618"/>
                    </a:cubicBezTo>
                    <a:cubicBezTo>
                      <a:pt x="111" y="1840"/>
                      <a:pt x="259" y="1951"/>
                      <a:pt x="370" y="2062"/>
                    </a:cubicBezTo>
                    <a:cubicBezTo>
                      <a:pt x="481" y="2173"/>
                      <a:pt x="629" y="2284"/>
                      <a:pt x="777" y="2284"/>
                    </a:cubicBezTo>
                    <a:cubicBezTo>
                      <a:pt x="814" y="2284"/>
                      <a:pt x="925" y="2321"/>
                      <a:pt x="999" y="2321"/>
                    </a:cubicBezTo>
                    <a:cubicBezTo>
                      <a:pt x="1073" y="2321"/>
                      <a:pt x="1147" y="2284"/>
                      <a:pt x="1184" y="2284"/>
                    </a:cubicBezTo>
                    <a:cubicBezTo>
                      <a:pt x="1332" y="2247"/>
                      <a:pt x="1405" y="2173"/>
                      <a:pt x="1479" y="2099"/>
                    </a:cubicBezTo>
                    <a:cubicBezTo>
                      <a:pt x="1553" y="2062"/>
                      <a:pt x="1590" y="1988"/>
                      <a:pt x="1590" y="1914"/>
                    </a:cubicBezTo>
                    <a:cubicBezTo>
                      <a:pt x="1627" y="1877"/>
                      <a:pt x="1627" y="1803"/>
                      <a:pt x="1627" y="1766"/>
                    </a:cubicBezTo>
                    <a:cubicBezTo>
                      <a:pt x="1627" y="1729"/>
                      <a:pt x="1627" y="1729"/>
                      <a:pt x="1627" y="1729"/>
                    </a:cubicBezTo>
                    <a:cubicBezTo>
                      <a:pt x="1627" y="1729"/>
                      <a:pt x="1553" y="1766"/>
                      <a:pt x="1479" y="1766"/>
                    </a:cubicBezTo>
                    <a:cubicBezTo>
                      <a:pt x="1405" y="1766"/>
                      <a:pt x="1368" y="1766"/>
                      <a:pt x="1332" y="1729"/>
                    </a:cubicBezTo>
                    <a:cubicBezTo>
                      <a:pt x="1258" y="1729"/>
                      <a:pt x="1221" y="1692"/>
                      <a:pt x="1184" y="1692"/>
                    </a:cubicBezTo>
                    <a:cubicBezTo>
                      <a:pt x="1147" y="1655"/>
                      <a:pt x="1110" y="1655"/>
                      <a:pt x="1110" y="1618"/>
                    </a:cubicBezTo>
                    <a:cubicBezTo>
                      <a:pt x="1110" y="1618"/>
                      <a:pt x="1147" y="1618"/>
                      <a:pt x="1073" y="1581"/>
                    </a:cubicBezTo>
                    <a:cubicBezTo>
                      <a:pt x="1073" y="1544"/>
                      <a:pt x="1073" y="1470"/>
                      <a:pt x="1036" y="1470"/>
                    </a:cubicBezTo>
                    <a:cubicBezTo>
                      <a:pt x="1036" y="1418"/>
                      <a:pt x="1036" y="1384"/>
                      <a:pt x="1036" y="1369"/>
                    </a:cubicBezTo>
                    <a:cubicBezTo>
                      <a:pt x="1036" y="1369"/>
                      <a:pt x="1036" y="1359"/>
                      <a:pt x="1036" y="1322"/>
                    </a:cubicBezTo>
                    <a:lnTo>
                      <a:pt x="1036" y="1249"/>
                    </a:lnTo>
                    <a:lnTo>
                      <a:pt x="1036" y="1212"/>
                    </a:lnTo>
                    <a:cubicBezTo>
                      <a:pt x="1036" y="1175"/>
                      <a:pt x="1036" y="1138"/>
                      <a:pt x="1073" y="1101"/>
                    </a:cubicBezTo>
                    <a:cubicBezTo>
                      <a:pt x="1073" y="1027"/>
                      <a:pt x="1073" y="990"/>
                      <a:pt x="1073" y="953"/>
                    </a:cubicBezTo>
                    <a:cubicBezTo>
                      <a:pt x="1110" y="879"/>
                      <a:pt x="1147" y="842"/>
                      <a:pt x="1184" y="805"/>
                    </a:cubicBezTo>
                    <a:lnTo>
                      <a:pt x="1221" y="731"/>
                    </a:lnTo>
                    <a:lnTo>
                      <a:pt x="1221" y="731"/>
                    </a:lnTo>
                    <a:cubicBezTo>
                      <a:pt x="1221" y="731"/>
                      <a:pt x="1198" y="742"/>
                      <a:pt x="1184" y="753"/>
                    </a:cubicBezTo>
                    <a:lnTo>
                      <a:pt x="1184" y="753"/>
                    </a:lnTo>
                    <a:lnTo>
                      <a:pt x="1184" y="731"/>
                    </a:lnTo>
                    <a:lnTo>
                      <a:pt x="1221" y="731"/>
                    </a:lnTo>
                    <a:cubicBezTo>
                      <a:pt x="1258" y="657"/>
                      <a:pt x="1295" y="583"/>
                      <a:pt x="1332" y="546"/>
                    </a:cubicBezTo>
                    <a:cubicBezTo>
                      <a:pt x="1479" y="287"/>
                      <a:pt x="1664" y="65"/>
                      <a:pt x="1664" y="65"/>
                    </a:cubicBezTo>
                    <a:cubicBezTo>
                      <a:pt x="1664" y="65"/>
                      <a:pt x="1590" y="28"/>
                      <a:pt x="1479" y="28"/>
                    </a:cubicBezTo>
                    <a:cubicBezTo>
                      <a:pt x="1424" y="10"/>
                      <a:pt x="1359"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13;p44">
                <a:extLst>
                  <a:ext uri="{FF2B5EF4-FFF2-40B4-BE49-F238E27FC236}">
                    <a16:creationId xmlns:a16="http://schemas.microsoft.com/office/drawing/2014/main" id="{4977D552-2299-E4C1-7FBB-A834ED6BBEB6}"/>
                  </a:ext>
                </a:extLst>
              </p:cNvPr>
              <p:cNvSpPr/>
              <p:nvPr/>
            </p:nvSpPr>
            <p:spPr>
              <a:xfrm>
                <a:off x="4140700" y="4046225"/>
                <a:ext cx="41625" cy="58025"/>
              </a:xfrm>
              <a:custGeom>
                <a:avLst/>
                <a:gdLst/>
                <a:ahLst/>
                <a:cxnLst/>
                <a:rect l="l" t="t" r="r" b="b"/>
                <a:pathLst>
                  <a:path w="1665" h="2321" extrusionOk="0">
                    <a:moveTo>
                      <a:pt x="1184" y="1538"/>
                    </a:moveTo>
                    <a:lnTo>
                      <a:pt x="1184" y="1553"/>
                    </a:lnTo>
                    <a:lnTo>
                      <a:pt x="1221" y="1553"/>
                    </a:lnTo>
                    <a:cubicBezTo>
                      <a:pt x="1221" y="1553"/>
                      <a:pt x="1198" y="1542"/>
                      <a:pt x="1184" y="1538"/>
                    </a:cubicBezTo>
                    <a:close/>
                    <a:moveTo>
                      <a:pt x="777" y="0"/>
                    </a:moveTo>
                    <a:cubicBezTo>
                      <a:pt x="629" y="37"/>
                      <a:pt x="481" y="148"/>
                      <a:pt x="370" y="222"/>
                    </a:cubicBezTo>
                    <a:cubicBezTo>
                      <a:pt x="259" y="370"/>
                      <a:pt x="111" y="481"/>
                      <a:pt x="75" y="703"/>
                    </a:cubicBezTo>
                    <a:cubicBezTo>
                      <a:pt x="38" y="777"/>
                      <a:pt x="1" y="888"/>
                      <a:pt x="1" y="925"/>
                    </a:cubicBezTo>
                    <a:lnTo>
                      <a:pt x="1" y="998"/>
                    </a:lnTo>
                    <a:lnTo>
                      <a:pt x="1" y="1072"/>
                    </a:lnTo>
                    <a:lnTo>
                      <a:pt x="1" y="1146"/>
                    </a:lnTo>
                    <a:lnTo>
                      <a:pt x="1" y="1183"/>
                    </a:lnTo>
                    <a:cubicBezTo>
                      <a:pt x="38" y="1331"/>
                      <a:pt x="38" y="1516"/>
                      <a:pt x="148" y="1627"/>
                    </a:cubicBezTo>
                    <a:cubicBezTo>
                      <a:pt x="185" y="1775"/>
                      <a:pt x="296" y="1886"/>
                      <a:pt x="407" y="1997"/>
                    </a:cubicBezTo>
                    <a:cubicBezTo>
                      <a:pt x="481" y="2034"/>
                      <a:pt x="518" y="2071"/>
                      <a:pt x="555" y="2108"/>
                    </a:cubicBezTo>
                    <a:lnTo>
                      <a:pt x="629" y="2145"/>
                    </a:lnTo>
                    <a:cubicBezTo>
                      <a:pt x="611" y="2145"/>
                      <a:pt x="620" y="2154"/>
                      <a:pt x="629" y="2158"/>
                    </a:cubicBezTo>
                    <a:lnTo>
                      <a:pt x="629" y="2158"/>
                    </a:lnTo>
                    <a:lnTo>
                      <a:pt x="629" y="2182"/>
                    </a:lnTo>
                    <a:lnTo>
                      <a:pt x="703" y="2182"/>
                    </a:lnTo>
                    <a:cubicBezTo>
                      <a:pt x="814" y="2255"/>
                      <a:pt x="925" y="2292"/>
                      <a:pt x="1036" y="2292"/>
                    </a:cubicBezTo>
                    <a:cubicBezTo>
                      <a:pt x="1128" y="2311"/>
                      <a:pt x="1211" y="2320"/>
                      <a:pt x="1285" y="2320"/>
                    </a:cubicBezTo>
                    <a:cubicBezTo>
                      <a:pt x="1359" y="2320"/>
                      <a:pt x="1424" y="2311"/>
                      <a:pt x="1479" y="2292"/>
                    </a:cubicBezTo>
                    <a:cubicBezTo>
                      <a:pt x="1590" y="2292"/>
                      <a:pt x="1664" y="2255"/>
                      <a:pt x="1664" y="2255"/>
                    </a:cubicBezTo>
                    <a:cubicBezTo>
                      <a:pt x="1664" y="2255"/>
                      <a:pt x="1479" y="2034"/>
                      <a:pt x="1332" y="1775"/>
                    </a:cubicBezTo>
                    <a:cubicBezTo>
                      <a:pt x="1295" y="1701"/>
                      <a:pt x="1258" y="1664"/>
                      <a:pt x="1221" y="1590"/>
                    </a:cubicBezTo>
                    <a:lnTo>
                      <a:pt x="1184" y="1553"/>
                    </a:lnTo>
                    <a:cubicBezTo>
                      <a:pt x="1171" y="1541"/>
                      <a:pt x="1171" y="1537"/>
                      <a:pt x="1177" y="1537"/>
                    </a:cubicBezTo>
                    <a:cubicBezTo>
                      <a:pt x="1179" y="1537"/>
                      <a:pt x="1181" y="1537"/>
                      <a:pt x="1184" y="1538"/>
                    </a:cubicBezTo>
                    <a:lnTo>
                      <a:pt x="1184" y="1538"/>
                    </a:lnTo>
                    <a:lnTo>
                      <a:pt x="1184" y="1516"/>
                    </a:lnTo>
                    <a:cubicBezTo>
                      <a:pt x="1147" y="1442"/>
                      <a:pt x="1110" y="1405"/>
                      <a:pt x="1073" y="1368"/>
                    </a:cubicBezTo>
                    <a:cubicBezTo>
                      <a:pt x="1073" y="1331"/>
                      <a:pt x="1073" y="1294"/>
                      <a:pt x="1073" y="1220"/>
                    </a:cubicBezTo>
                    <a:cubicBezTo>
                      <a:pt x="1036" y="1183"/>
                      <a:pt x="1036" y="1109"/>
                      <a:pt x="1036" y="1072"/>
                    </a:cubicBezTo>
                    <a:lnTo>
                      <a:pt x="1036" y="998"/>
                    </a:lnTo>
                    <a:cubicBezTo>
                      <a:pt x="1036" y="925"/>
                      <a:pt x="1036" y="925"/>
                      <a:pt x="1036" y="925"/>
                    </a:cubicBezTo>
                    <a:cubicBezTo>
                      <a:pt x="1036" y="925"/>
                      <a:pt x="1036" y="888"/>
                      <a:pt x="1036" y="851"/>
                    </a:cubicBezTo>
                    <a:cubicBezTo>
                      <a:pt x="1073" y="814"/>
                      <a:pt x="1073" y="777"/>
                      <a:pt x="1073" y="740"/>
                    </a:cubicBezTo>
                    <a:cubicBezTo>
                      <a:pt x="1147" y="703"/>
                      <a:pt x="1110" y="703"/>
                      <a:pt x="1110" y="703"/>
                    </a:cubicBezTo>
                    <a:cubicBezTo>
                      <a:pt x="1110" y="666"/>
                      <a:pt x="1147" y="666"/>
                      <a:pt x="1184" y="629"/>
                    </a:cubicBezTo>
                    <a:cubicBezTo>
                      <a:pt x="1221" y="592"/>
                      <a:pt x="1258" y="592"/>
                      <a:pt x="1332" y="555"/>
                    </a:cubicBezTo>
                    <a:lnTo>
                      <a:pt x="1479" y="555"/>
                    </a:lnTo>
                    <a:cubicBezTo>
                      <a:pt x="1553" y="555"/>
                      <a:pt x="1627" y="592"/>
                      <a:pt x="1627" y="592"/>
                    </a:cubicBezTo>
                    <a:cubicBezTo>
                      <a:pt x="1627" y="592"/>
                      <a:pt x="1627" y="555"/>
                      <a:pt x="1627" y="518"/>
                    </a:cubicBezTo>
                    <a:cubicBezTo>
                      <a:pt x="1627" y="518"/>
                      <a:pt x="1627" y="444"/>
                      <a:pt x="1590" y="407"/>
                    </a:cubicBezTo>
                    <a:cubicBezTo>
                      <a:pt x="1590" y="333"/>
                      <a:pt x="1553" y="259"/>
                      <a:pt x="1479" y="185"/>
                    </a:cubicBezTo>
                    <a:cubicBezTo>
                      <a:pt x="1405" y="148"/>
                      <a:pt x="1332" y="74"/>
                      <a:pt x="1184" y="37"/>
                    </a:cubicBezTo>
                    <a:cubicBezTo>
                      <a:pt x="1147" y="0"/>
                      <a:pt x="1073" y="0"/>
                      <a:pt x="9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514;p44">
              <a:extLst>
                <a:ext uri="{FF2B5EF4-FFF2-40B4-BE49-F238E27FC236}">
                  <a16:creationId xmlns:a16="http://schemas.microsoft.com/office/drawing/2014/main" id="{F91CB392-76C2-76E8-C927-473F8D3E49C7}"/>
                </a:ext>
              </a:extLst>
            </p:cNvPr>
            <p:cNvGrpSpPr/>
            <p:nvPr/>
          </p:nvGrpSpPr>
          <p:grpSpPr>
            <a:xfrm flipH="1">
              <a:off x="383824" y="307260"/>
              <a:ext cx="912275" cy="914125"/>
              <a:chOff x="4066750" y="3989850"/>
              <a:chExt cx="912275" cy="914125"/>
            </a:xfrm>
          </p:grpSpPr>
          <p:sp>
            <p:nvSpPr>
              <p:cNvPr id="100" name="Google Shape;1515;p44">
                <a:extLst>
                  <a:ext uri="{FF2B5EF4-FFF2-40B4-BE49-F238E27FC236}">
                    <a16:creationId xmlns:a16="http://schemas.microsoft.com/office/drawing/2014/main" id="{0ED427E2-3B52-4F72-0421-48C46965D440}"/>
                  </a:ext>
                </a:extLst>
              </p:cNvPr>
              <p:cNvSpPr/>
              <p:nvPr/>
            </p:nvSpPr>
            <p:spPr>
              <a:xfrm>
                <a:off x="4762725" y="4500950"/>
                <a:ext cx="216300" cy="169400"/>
              </a:xfrm>
              <a:custGeom>
                <a:avLst/>
                <a:gdLst/>
                <a:ahLst/>
                <a:cxnLst/>
                <a:rect l="l" t="t" r="r" b="b"/>
                <a:pathLst>
                  <a:path w="8652" h="6776" extrusionOk="0">
                    <a:moveTo>
                      <a:pt x="6586" y="1729"/>
                    </a:moveTo>
                    <a:cubicBezTo>
                      <a:pt x="6584" y="1729"/>
                      <a:pt x="6583" y="1731"/>
                      <a:pt x="6587" y="1738"/>
                    </a:cubicBezTo>
                    <a:lnTo>
                      <a:pt x="6587" y="1738"/>
                    </a:lnTo>
                    <a:cubicBezTo>
                      <a:pt x="6598" y="1737"/>
                      <a:pt x="6590" y="1729"/>
                      <a:pt x="6586" y="1729"/>
                    </a:cubicBezTo>
                    <a:close/>
                    <a:moveTo>
                      <a:pt x="6587" y="1738"/>
                    </a:moveTo>
                    <a:cubicBezTo>
                      <a:pt x="6585" y="1738"/>
                      <a:pt x="6584" y="1738"/>
                      <a:pt x="6582" y="1738"/>
                    </a:cubicBezTo>
                    <a:lnTo>
                      <a:pt x="6587" y="1738"/>
                    </a:lnTo>
                    <a:cubicBezTo>
                      <a:pt x="6587" y="1738"/>
                      <a:pt x="6587" y="1738"/>
                      <a:pt x="6587" y="1738"/>
                    </a:cubicBezTo>
                    <a:close/>
                    <a:moveTo>
                      <a:pt x="4252" y="1"/>
                    </a:moveTo>
                    <a:lnTo>
                      <a:pt x="4216" y="38"/>
                    </a:lnTo>
                    <a:lnTo>
                      <a:pt x="4031" y="38"/>
                    </a:lnTo>
                    <a:lnTo>
                      <a:pt x="3698" y="75"/>
                    </a:lnTo>
                    <a:cubicBezTo>
                      <a:pt x="3476" y="112"/>
                      <a:pt x="3217" y="186"/>
                      <a:pt x="2995" y="260"/>
                    </a:cubicBezTo>
                    <a:cubicBezTo>
                      <a:pt x="2071" y="555"/>
                      <a:pt x="1295" y="1110"/>
                      <a:pt x="740" y="1812"/>
                    </a:cubicBezTo>
                    <a:cubicBezTo>
                      <a:pt x="592" y="1960"/>
                      <a:pt x="518" y="2182"/>
                      <a:pt x="408" y="2367"/>
                    </a:cubicBezTo>
                    <a:cubicBezTo>
                      <a:pt x="297" y="2552"/>
                      <a:pt x="223" y="2737"/>
                      <a:pt x="186" y="2922"/>
                    </a:cubicBezTo>
                    <a:cubicBezTo>
                      <a:pt x="149" y="3032"/>
                      <a:pt x="112" y="3143"/>
                      <a:pt x="75" y="3217"/>
                    </a:cubicBezTo>
                    <a:cubicBezTo>
                      <a:pt x="38" y="3365"/>
                      <a:pt x="38" y="3439"/>
                      <a:pt x="38" y="3513"/>
                    </a:cubicBezTo>
                    <a:cubicBezTo>
                      <a:pt x="1" y="3587"/>
                      <a:pt x="1" y="3735"/>
                      <a:pt x="1" y="3809"/>
                    </a:cubicBezTo>
                    <a:cubicBezTo>
                      <a:pt x="1" y="3920"/>
                      <a:pt x="1" y="4031"/>
                      <a:pt x="38" y="4142"/>
                    </a:cubicBezTo>
                    <a:cubicBezTo>
                      <a:pt x="38" y="4216"/>
                      <a:pt x="38" y="4326"/>
                      <a:pt x="75" y="4437"/>
                    </a:cubicBezTo>
                    <a:cubicBezTo>
                      <a:pt x="112" y="4511"/>
                      <a:pt x="149" y="4622"/>
                      <a:pt x="186" y="4696"/>
                    </a:cubicBezTo>
                    <a:cubicBezTo>
                      <a:pt x="223" y="4844"/>
                      <a:pt x="260" y="4881"/>
                      <a:pt x="297" y="4955"/>
                    </a:cubicBezTo>
                    <a:cubicBezTo>
                      <a:pt x="371" y="5029"/>
                      <a:pt x="445" y="5140"/>
                      <a:pt x="481" y="5177"/>
                    </a:cubicBezTo>
                    <a:cubicBezTo>
                      <a:pt x="740" y="5473"/>
                      <a:pt x="1110" y="5620"/>
                      <a:pt x="1480" y="5620"/>
                    </a:cubicBezTo>
                    <a:cubicBezTo>
                      <a:pt x="2182" y="5546"/>
                      <a:pt x="2552" y="4955"/>
                      <a:pt x="2552" y="4511"/>
                    </a:cubicBezTo>
                    <a:cubicBezTo>
                      <a:pt x="2515" y="4031"/>
                      <a:pt x="2256" y="3772"/>
                      <a:pt x="2071" y="3661"/>
                    </a:cubicBezTo>
                    <a:cubicBezTo>
                      <a:pt x="1850" y="3550"/>
                      <a:pt x="1739" y="3550"/>
                      <a:pt x="1738" y="3550"/>
                    </a:cubicBezTo>
                    <a:lnTo>
                      <a:pt x="1738" y="3550"/>
                    </a:lnTo>
                    <a:cubicBezTo>
                      <a:pt x="1739" y="3550"/>
                      <a:pt x="1850" y="3550"/>
                      <a:pt x="2034" y="3698"/>
                    </a:cubicBezTo>
                    <a:cubicBezTo>
                      <a:pt x="2182" y="3846"/>
                      <a:pt x="2367" y="4142"/>
                      <a:pt x="2330" y="4511"/>
                    </a:cubicBezTo>
                    <a:cubicBezTo>
                      <a:pt x="2295" y="4830"/>
                      <a:pt x="1954" y="5216"/>
                      <a:pt x="1536" y="5216"/>
                    </a:cubicBezTo>
                    <a:cubicBezTo>
                      <a:pt x="1517" y="5216"/>
                      <a:pt x="1499" y="5215"/>
                      <a:pt x="1480" y="5214"/>
                    </a:cubicBezTo>
                    <a:cubicBezTo>
                      <a:pt x="1258" y="5177"/>
                      <a:pt x="1036" y="5066"/>
                      <a:pt x="888" y="4844"/>
                    </a:cubicBezTo>
                    <a:cubicBezTo>
                      <a:pt x="814" y="4807"/>
                      <a:pt x="814" y="4733"/>
                      <a:pt x="777" y="4696"/>
                    </a:cubicBezTo>
                    <a:cubicBezTo>
                      <a:pt x="740" y="4659"/>
                      <a:pt x="666" y="4548"/>
                      <a:pt x="703" y="4511"/>
                    </a:cubicBezTo>
                    <a:cubicBezTo>
                      <a:pt x="666" y="4437"/>
                      <a:pt x="666" y="4363"/>
                      <a:pt x="629" y="4289"/>
                    </a:cubicBezTo>
                    <a:cubicBezTo>
                      <a:pt x="629" y="4252"/>
                      <a:pt x="629" y="4179"/>
                      <a:pt x="629" y="4105"/>
                    </a:cubicBezTo>
                    <a:cubicBezTo>
                      <a:pt x="629" y="4031"/>
                      <a:pt x="629" y="3957"/>
                      <a:pt x="629" y="3883"/>
                    </a:cubicBezTo>
                    <a:cubicBezTo>
                      <a:pt x="629" y="3809"/>
                      <a:pt x="629" y="3735"/>
                      <a:pt x="666" y="3661"/>
                    </a:cubicBezTo>
                    <a:cubicBezTo>
                      <a:pt x="703" y="3550"/>
                      <a:pt x="703" y="3439"/>
                      <a:pt x="740" y="3402"/>
                    </a:cubicBezTo>
                    <a:lnTo>
                      <a:pt x="814" y="3180"/>
                    </a:lnTo>
                    <a:cubicBezTo>
                      <a:pt x="888" y="3032"/>
                      <a:pt x="962" y="2848"/>
                      <a:pt x="1073" y="2700"/>
                    </a:cubicBezTo>
                    <a:cubicBezTo>
                      <a:pt x="1147" y="2589"/>
                      <a:pt x="1221" y="2404"/>
                      <a:pt x="1369" y="2293"/>
                    </a:cubicBezTo>
                    <a:cubicBezTo>
                      <a:pt x="1812" y="1738"/>
                      <a:pt x="2515" y="1332"/>
                      <a:pt x="3254" y="1147"/>
                    </a:cubicBezTo>
                    <a:cubicBezTo>
                      <a:pt x="3439" y="1110"/>
                      <a:pt x="3587" y="1036"/>
                      <a:pt x="3809" y="999"/>
                    </a:cubicBezTo>
                    <a:lnTo>
                      <a:pt x="4289" y="999"/>
                    </a:lnTo>
                    <a:lnTo>
                      <a:pt x="4326" y="962"/>
                    </a:lnTo>
                    <a:lnTo>
                      <a:pt x="4326" y="999"/>
                    </a:lnTo>
                    <a:lnTo>
                      <a:pt x="4400" y="999"/>
                    </a:lnTo>
                    <a:cubicBezTo>
                      <a:pt x="4622" y="999"/>
                      <a:pt x="4807" y="999"/>
                      <a:pt x="4992" y="1036"/>
                    </a:cubicBezTo>
                    <a:cubicBezTo>
                      <a:pt x="5214" y="1110"/>
                      <a:pt x="5399" y="1147"/>
                      <a:pt x="5583" y="1184"/>
                    </a:cubicBezTo>
                    <a:cubicBezTo>
                      <a:pt x="5768" y="1295"/>
                      <a:pt x="5916" y="1332"/>
                      <a:pt x="6101" y="1406"/>
                    </a:cubicBezTo>
                    <a:lnTo>
                      <a:pt x="6397" y="1628"/>
                    </a:lnTo>
                    <a:lnTo>
                      <a:pt x="6545" y="1702"/>
                    </a:lnTo>
                    <a:lnTo>
                      <a:pt x="6619" y="1738"/>
                    </a:lnTo>
                    <a:lnTo>
                      <a:pt x="6587" y="1738"/>
                    </a:lnTo>
                    <a:cubicBezTo>
                      <a:pt x="6591" y="1745"/>
                      <a:pt x="6600" y="1757"/>
                      <a:pt x="6619" y="1775"/>
                    </a:cubicBezTo>
                    <a:cubicBezTo>
                      <a:pt x="6914" y="2034"/>
                      <a:pt x="7173" y="2330"/>
                      <a:pt x="7358" y="2700"/>
                    </a:cubicBezTo>
                    <a:cubicBezTo>
                      <a:pt x="7432" y="2848"/>
                      <a:pt x="7506" y="3032"/>
                      <a:pt x="7543" y="3217"/>
                    </a:cubicBezTo>
                    <a:cubicBezTo>
                      <a:pt x="7580" y="3291"/>
                      <a:pt x="7617" y="3365"/>
                      <a:pt x="7617" y="3476"/>
                    </a:cubicBezTo>
                    <a:lnTo>
                      <a:pt x="7617" y="3661"/>
                    </a:lnTo>
                    <a:lnTo>
                      <a:pt x="7617" y="3735"/>
                    </a:lnTo>
                    <a:lnTo>
                      <a:pt x="7617" y="3772"/>
                    </a:lnTo>
                    <a:cubicBezTo>
                      <a:pt x="7617" y="4142"/>
                      <a:pt x="7543" y="4511"/>
                      <a:pt x="7358" y="4844"/>
                    </a:cubicBezTo>
                    <a:cubicBezTo>
                      <a:pt x="7284" y="5029"/>
                      <a:pt x="7136" y="5177"/>
                      <a:pt x="7025" y="5288"/>
                    </a:cubicBezTo>
                    <a:cubicBezTo>
                      <a:pt x="6988" y="5325"/>
                      <a:pt x="6951" y="5399"/>
                      <a:pt x="6840" y="5473"/>
                    </a:cubicBezTo>
                    <a:lnTo>
                      <a:pt x="6730" y="5546"/>
                    </a:lnTo>
                    <a:lnTo>
                      <a:pt x="6656" y="5583"/>
                    </a:lnTo>
                    <a:lnTo>
                      <a:pt x="6619" y="5620"/>
                    </a:lnTo>
                    <a:cubicBezTo>
                      <a:pt x="6619" y="5620"/>
                      <a:pt x="6635" y="5604"/>
                      <a:pt x="6646" y="5604"/>
                    </a:cubicBezTo>
                    <a:cubicBezTo>
                      <a:pt x="6651" y="5604"/>
                      <a:pt x="6656" y="5608"/>
                      <a:pt x="6656" y="5620"/>
                    </a:cubicBezTo>
                    <a:lnTo>
                      <a:pt x="6619" y="5620"/>
                    </a:lnTo>
                    <a:cubicBezTo>
                      <a:pt x="6372" y="5774"/>
                      <a:pt x="6074" y="5851"/>
                      <a:pt x="5789" y="5851"/>
                    </a:cubicBezTo>
                    <a:cubicBezTo>
                      <a:pt x="5732" y="5851"/>
                      <a:pt x="5676" y="5848"/>
                      <a:pt x="5620" y="5842"/>
                    </a:cubicBezTo>
                    <a:cubicBezTo>
                      <a:pt x="5436" y="5842"/>
                      <a:pt x="5288" y="5805"/>
                      <a:pt x="5103" y="5731"/>
                    </a:cubicBezTo>
                    <a:cubicBezTo>
                      <a:pt x="4955" y="5657"/>
                      <a:pt x="4881" y="5657"/>
                      <a:pt x="4659" y="5509"/>
                    </a:cubicBezTo>
                    <a:cubicBezTo>
                      <a:pt x="4437" y="5325"/>
                      <a:pt x="4252" y="5029"/>
                      <a:pt x="4179" y="4733"/>
                    </a:cubicBezTo>
                    <a:cubicBezTo>
                      <a:pt x="4068" y="4400"/>
                      <a:pt x="4105" y="4068"/>
                      <a:pt x="4179" y="3809"/>
                    </a:cubicBezTo>
                    <a:cubicBezTo>
                      <a:pt x="4179" y="3735"/>
                      <a:pt x="4363" y="3476"/>
                      <a:pt x="4400" y="3402"/>
                    </a:cubicBezTo>
                    <a:cubicBezTo>
                      <a:pt x="4474" y="3291"/>
                      <a:pt x="4585" y="3180"/>
                      <a:pt x="4696" y="3106"/>
                    </a:cubicBezTo>
                    <a:cubicBezTo>
                      <a:pt x="4918" y="2959"/>
                      <a:pt x="5214" y="2885"/>
                      <a:pt x="5473" y="2885"/>
                    </a:cubicBezTo>
                    <a:cubicBezTo>
                      <a:pt x="5731" y="2885"/>
                      <a:pt x="5953" y="2995"/>
                      <a:pt x="6138" y="3143"/>
                    </a:cubicBezTo>
                    <a:cubicBezTo>
                      <a:pt x="6323" y="3291"/>
                      <a:pt x="6471" y="3513"/>
                      <a:pt x="6508" y="3698"/>
                    </a:cubicBezTo>
                    <a:cubicBezTo>
                      <a:pt x="6582" y="3957"/>
                      <a:pt x="6545" y="4142"/>
                      <a:pt x="6471" y="4289"/>
                    </a:cubicBezTo>
                    <a:cubicBezTo>
                      <a:pt x="6471" y="4363"/>
                      <a:pt x="6434" y="4363"/>
                      <a:pt x="6434" y="4400"/>
                    </a:cubicBezTo>
                    <a:cubicBezTo>
                      <a:pt x="6397" y="4437"/>
                      <a:pt x="6397" y="4474"/>
                      <a:pt x="6360" y="4511"/>
                    </a:cubicBezTo>
                    <a:cubicBezTo>
                      <a:pt x="6323" y="4511"/>
                      <a:pt x="6286" y="4548"/>
                      <a:pt x="6249" y="4585"/>
                    </a:cubicBezTo>
                    <a:cubicBezTo>
                      <a:pt x="6249" y="4585"/>
                      <a:pt x="6175" y="4622"/>
                      <a:pt x="6175" y="4622"/>
                    </a:cubicBezTo>
                    <a:cubicBezTo>
                      <a:pt x="6114" y="4638"/>
                      <a:pt x="6052" y="4646"/>
                      <a:pt x="5996" y="4646"/>
                    </a:cubicBezTo>
                    <a:cubicBezTo>
                      <a:pt x="5917" y="4646"/>
                      <a:pt x="5849" y="4629"/>
                      <a:pt x="5805" y="4585"/>
                    </a:cubicBezTo>
                    <a:cubicBezTo>
                      <a:pt x="5620" y="4511"/>
                      <a:pt x="5620" y="4364"/>
                      <a:pt x="5583" y="4363"/>
                    </a:cubicBezTo>
                    <a:lnTo>
                      <a:pt x="5583" y="4363"/>
                    </a:lnTo>
                    <a:cubicBezTo>
                      <a:pt x="5620" y="4364"/>
                      <a:pt x="5584" y="4511"/>
                      <a:pt x="5768" y="4659"/>
                    </a:cubicBezTo>
                    <a:cubicBezTo>
                      <a:pt x="5849" y="4713"/>
                      <a:pt x="5950" y="4748"/>
                      <a:pt x="6057" y="4748"/>
                    </a:cubicBezTo>
                    <a:cubicBezTo>
                      <a:pt x="6096" y="4748"/>
                      <a:pt x="6135" y="4743"/>
                      <a:pt x="6175" y="4733"/>
                    </a:cubicBezTo>
                    <a:cubicBezTo>
                      <a:pt x="6249" y="4733"/>
                      <a:pt x="6286" y="4733"/>
                      <a:pt x="6323" y="4696"/>
                    </a:cubicBezTo>
                    <a:cubicBezTo>
                      <a:pt x="6360" y="4696"/>
                      <a:pt x="6397" y="4659"/>
                      <a:pt x="6434" y="4622"/>
                    </a:cubicBezTo>
                    <a:cubicBezTo>
                      <a:pt x="6508" y="4585"/>
                      <a:pt x="6619" y="4474"/>
                      <a:pt x="6656" y="4400"/>
                    </a:cubicBezTo>
                    <a:cubicBezTo>
                      <a:pt x="6803" y="4216"/>
                      <a:pt x="6840" y="3920"/>
                      <a:pt x="6803" y="3698"/>
                    </a:cubicBezTo>
                    <a:cubicBezTo>
                      <a:pt x="6767" y="3365"/>
                      <a:pt x="6656" y="3106"/>
                      <a:pt x="6434" y="2885"/>
                    </a:cubicBezTo>
                    <a:cubicBezTo>
                      <a:pt x="6212" y="2626"/>
                      <a:pt x="5879" y="2441"/>
                      <a:pt x="5546" y="2367"/>
                    </a:cubicBezTo>
                    <a:cubicBezTo>
                      <a:pt x="5479" y="2361"/>
                      <a:pt x="5412" y="2358"/>
                      <a:pt x="5346" y="2358"/>
                    </a:cubicBezTo>
                    <a:cubicBezTo>
                      <a:pt x="5017" y="2358"/>
                      <a:pt x="4708" y="2435"/>
                      <a:pt x="4400" y="2589"/>
                    </a:cubicBezTo>
                    <a:cubicBezTo>
                      <a:pt x="4216" y="2700"/>
                      <a:pt x="4031" y="2811"/>
                      <a:pt x="3883" y="2995"/>
                    </a:cubicBezTo>
                    <a:lnTo>
                      <a:pt x="3846" y="3032"/>
                    </a:lnTo>
                    <a:lnTo>
                      <a:pt x="3809" y="3069"/>
                    </a:lnTo>
                    <a:lnTo>
                      <a:pt x="3772" y="3106"/>
                    </a:lnTo>
                    <a:lnTo>
                      <a:pt x="3698" y="3254"/>
                    </a:lnTo>
                    <a:cubicBezTo>
                      <a:pt x="3661" y="3291"/>
                      <a:pt x="3661" y="3291"/>
                      <a:pt x="3624" y="3365"/>
                    </a:cubicBezTo>
                    <a:lnTo>
                      <a:pt x="3550" y="3513"/>
                    </a:lnTo>
                    <a:cubicBezTo>
                      <a:pt x="3365" y="3957"/>
                      <a:pt x="3328" y="4437"/>
                      <a:pt x="3402" y="4881"/>
                    </a:cubicBezTo>
                    <a:cubicBezTo>
                      <a:pt x="3513" y="5362"/>
                      <a:pt x="3735" y="5805"/>
                      <a:pt x="4142" y="6175"/>
                    </a:cubicBezTo>
                    <a:cubicBezTo>
                      <a:pt x="4252" y="6286"/>
                      <a:pt x="4548" y="6471"/>
                      <a:pt x="4770" y="6582"/>
                    </a:cubicBezTo>
                    <a:cubicBezTo>
                      <a:pt x="5029" y="6656"/>
                      <a:pt x="5288" y="6730"/>
                      <a:pt x="5546" y="6766"/>
                    </a:cubicBezTo>
                    <a:cubicBezTo>
                      <a:pt x="5628" y="6772"/>
                      <a:pt x="5710" y="6775"/>
                      <a:pt x="5792" y="6775"/>
                    </a:cubicBezTo>
                    <a:cubicBezTo>
                      <a:pt x="6228" y="6775"/>
                      <a:pt x="6664" y="6689"/>
                      <a:pt x="7099" y="6471"/>
                    </a:cubicBezTo>
                    <a:cubicBezTo>
                      <a:pt x="7099" y="6471"/>
                      <a:pt x="7173" y="6434"/>
                      <a:pt x="7173" y="6434"/>
                    </a:cubicBezTo>
                    <a:lnTo>
                      <a:pt x="7210" y="6397"/>
                    </a:lnTo>
                    <a:lnTo>
                      <a:pt x="7247" y="6360"/>
                    </a:lnTo>
                    <a:lnTo>
                      <a:pt x="7395" y="6286"/>
                    </a:lnTo>
                    <a:cubicBezTo>
                      <a:pt x="7506" y="6212"/>
                      <a:pt x="7617" y="6101"/>
                      <a:pt x="7728" y="5990"/>
                    </a:cubicBezTo>
                    <a:cubicBezTo>
                      <a:pt x="7950" y="5805"/>
                      <a:pt x="8097" y="5583"/>
                      <a:pt x="8245" y="5362"/>
                    </a:cubicBezTo>
                    <a:cubicBezTo>
                      <a:pt x="8504" y="4881"/>
                      <a:pt x="8652" y="4326"/>
                      <a:pt x="8652" y="3772"/>
                    </a:cubicBezTo>
                    <a:lnTo>
                      <a:pt x="8652" y="3735"/>
                    </a:lnTo>
                    <a:lnTo>
                      <a:pt x="8652" y="3698"/>
                    </a:lnTo>
                    <a:lnTo>
                      <a:pt x="8652" y="3661"/>
                    </a:lnTo>
                    <a:lnTo>
                      <a:pt x="8652" y="3550"/>
                    </a:lnTo>
                    <a:lnTo>
                      <a:pt x="8652" y="3402"/>
                    </a:lnTo>
                    <a:cubicBezTo>
                      <a:pt x="8615" y="3291"/>
                      <a:pt x="8578" y="3106"/>
                      <a:pt x="8578" y="2995"/>
                    </a:cubicBezTo>
                    <a:cubicBezTo>
                      <a:pt x="8504" y="2700"/>
                      <a:pt x="8393" y="2478"/>
                      <a:pt x="8282" y="2219"/>
                    </a:cubicBezTo>
                    <a:cubicBezTo>
                      <a:pt x="8024" y="1738"/>
                      <a:pt x="7691" y="1332"/>
                      <a:pt x="7284" y="962"/>
                    </a:cubicBezTo>
                    <a:lnTo>
                      <a:pt x="7247" y="962"/>
                    </a:lnTo>
                    <a:lnTo>
                      <a:pt x="7219" y="934"/>
                    </a:lnTo>
                    <a:lnTo>
                      <a:pt x="7219" y="934"/>
                    </a:lnTo>
                    <a:cubicBezTo>
                      <a:pt x="7219" y="934"/>
                      <a:pt x="7210" y="925"/>
                      <a:pt x="7173" y="888"/>
                    </a:cubicBezTo>
                    <a:lnTo>
                      <a:pt x="7099" y="851"/>
                    </a:lnTo>
                    <a:lnTo>
                      <a:pt x="6951" y="740"/>
                    </a:lnTo>
                    <a:lnTo>
                      <a:pt x="6656" y="555"/>
                    </a:lnTo>
                    <a:cubicBezTo>
                      <a:pt x="6434" y="444"/>
                      <a:pt x="6175" y="334"/>
                      <a:pt x="5916" y="260"/>
                    </a:cubicBezTo>
                    <a:cubicBezTo>
                      <a:pt x="5657" y="149"/>
                      <a:pt x="5436" y="112"/>
                      <a:pt x="5177" y="75"/>
                    </a:cubicBezTo>
                    <a:cubicBezTo>
                      <a:pt x="4918" y="38"/>
                      <a:pt x="4659" y="38"/>
                      <a:pt x="4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16;p44">
                <a:extLst>
                  <a:ext uri="{FF2B5EF4-FFF2-40B4-BE49-F238E27FC236}">
                    <a16:creationId xmlns:a16="http://schemas.microsoft.com/office/drawing/2014/main" id="{5C323D96-433D-95EB-D549-E6071640DC42}"/>
                  </a:ext>
                </a:extLst>
              </p:cNvPr>
              <p:cNvSpPr/>
              <p:nvPr/>
            </p:nvSpPr>
            <p:spPr>
              <a:xfrm>
                <a:off x="4865325" y="4680275"/>
                <a:ext cx="78600" cy="54550"/>
              </a:xfrm>
              <a:custGeom>
                <a:avLst/>
                <a:gdLst/>
                <a:ahLst/>
                <a:cxnLst/>
                <a:rect l="l" t="t" r="r" b="b"/>
                <a:pathLst>
                  <a:path w="3144" h="2182" extrusionOk="0">
                    <a:moveTo>
                      <a:pt x="1627" y="0"/>
                    </a:moveTo>
                    <a:cubicBezTo>
                      <a:pt x="1406" y="37"/>
                      <a:pt x="1221" y="74"/>
                      <a:pt x="1036" y="185"/>
                    </a:cubicBezTo>
                    <a:cubicBezTo>
                      <a:pt x="851" y="259"/>
                      <a:pt x="666" y="407"/>
                      <a:pt x="555" y="555"/>
                    </a:cubicBezTo>
                    <a:cubicBezTo>
                      <a:pt x="481" y="592"/>
                      <a:pt x="444" y="666"/>
                      <a:pt x="407" y="703"/>
                    </a:cubicBezTo>
                    <a:lnTo>
                      <a:pt x="333" y="814"/>
                    </a:lnTo>
                    <a:lnTo>
                      <a:pt x="296" y="850"/>
                    </a:lnTo>
                    <a:lnTo>
                      <a:pt x="296" y="887"/>
                    </a:lnTo>
                    <a:lnTo>
                      <a:pt x="259" y="924"/>
                    </a:lnTo>
                    <a:cubicBezTo>
                      <a:pt x="185" y="1072"/>
                      <a:pt x="112" y="1220"/>
                      <a:pt x="112" y="1331"/>
                    </a:cubicBezTo>
                    <a:cubicBezTo>
                      <a:pt x="75" y="1442"/>
                      <a:pt x="38" y="1590"/>
                      <a:pt x="38" y="1701"/>
                    </a:cubicBezTo>
                    <a:cubicBezTo>
                      <a:pt x="1" y="1775"/>
                      <a:pt x="38" y="1886"/>
                      <a:pt x="38" y="1960"/>
                    </a:cubicBezTo>
                    <a:cubicBezTo>
                      <a:pt x="38" y="2107"/>
                      <a:pt x="38" y="2181"/>
                      <a:pt x="38" y="2181"/>
                    </a:cubicBezTo>
                    <a:cubicBezTo>
                      <a:pt x="38" y="2181"/>
                      <a:pt x="112" y="2144"/>
                      <a:pt x="222" y="2034"/>
                    </a:cubicBezTo>
                    <a:cubicBezTo>
                      <a:pt x="333" y="1923"/>
                      <a:pt x="444" y="1775"/>
                      <a:pt x="629" y="1627"/>
                    </a:cubicBezTo>
                    <a:cubicBezTo>
                      <a:pt x="703" y="1553"/>
                      <a:pt x="777" y="1479"/>
                      <a:pt x="888" y="1405"/>
                    </a:cubicBezTo>
                    <a:cubicBezTo>
                      <a:pt x="962" y="1368"/>
                      <a:pt x="1073" y="1294"/>
                      <a:pt x="1184" y="1220"/>
                    </a:cubicBezTo>
                    <a:cubicBezTo>
                      <a:pt x="1258" y="1183"/>
                      <a:pt x="1332" y="1146"/>
                      <a:pt x="1442" y="1109"/>
                    </a:cubicBezTo>
                    <a:cubicBezTo>
                      <a:pt x="1516" y="1072"/>
                      <a:pt x="1627" y="1072"/>
                      <a:pt x="1701" y="1072"/>
                    </a:cubicBezTo>
                    <a:cubicBezTo>
                      <a:pt x="1701" y="1072"/>
                      <a:pt x="1783" y="1056"/>
                      <a:pt x="1827" y="1056"/>
                    </a:cubicBezTo>
                    <a:cubicBezTo>
                      <a:pt x="1849" y="1056"/>
                      <a:pt x="1861" y="1060"/>
                      <a:pt x="1849" y="1072"/>
                    </a:cubicBezTo>
                    <a:lnTo>
                      <a:pt x="1960" y="1072"/>
                    </a:lnTo>
                    <a:cubicBezTo>
                      <a:pt x="2034" y="1109"/>
                      <a:pt x="2145" y="1109"/>
                      <a:pt x="2219" y="1146"/>
                    </a:cubicBezTo>
                    <a:cubicBezTo>
                      <a:pt x="2256" y="1183"/>
                      <a:pt x="2330" y="1220"/>
                      <a:pt x="2404" y="1294"/>
                    </a:cubicBezTo>
                    <a:cubicBezTo>
                      <a:pt x="2441" y="1368"/>
                      <a:pt x="2441" y="1368"/>
                      <a:pt x="2441" y="1368"/>
                    </a:cubicBezTo>
                    <a:cubicBezTo>
                      <a:pt x="2478" y="1405"/>
                      <a:pt x="2478" y="1442"/>
                      <a:pt x="2515" y="1479"/>
                    </a:cubicBezTo>
                    <a:cubicBezTo>
                      <a:pt x="2552" y="1553"/>
                      <a:pt x="2552" y="1627"/>
                      <a:pt x="2552" y="1738"/>
                    </a:cubicBezTo>
                    <a:cubicBezTo>
                      <a:pt x="2552" y="1812"/>
                      <a:pt x="2552" y="1886"/>
                      <a:pt x="2552" y="1923"/>
                    </a:cubicBezTo>
                    <a:cubicBezTo>
                      <a:pt x="2515" y="2071"/>
                      <a:pt x="2441" y="2144"/>
                      <a:pt x="2441" y="2144"/>
                    </a:cubicBezTo>
                    <a:lnTo>
                      <a:pt x="2515" y="2144"/>
                    </a:lnTo>
                    <a:cubicBezTo>
                      <a:pt x="2552" y="2107"/>
                      <a:pt x="2626" y="2107"/>
                      <a:pt x="2699" y="2071"/>
                    </a:cubicBezTo>
                    <a:cubicBezTo>
                      <a:pt x="2773" y="2034"/>
                      <a:pt x="2847" y="1960"/>
                      <a:pt x="2921" y="1886"/>
                    </a:cubicBezTo>
                    <a:cubicBezTo>
                      <a:pt x="2958" y="1812"/>
                      <a:pt x="2995" y="1775"/>
                      <a:pt x="3032" y="1701"/>
                    </a:cubicBezTo>
                    <a:cubicBezTo>
                      <a:pt x="3069" y="1664"/>
                      <a:pt x="3106" y="1590"/>
                      <a:pt x="3106" y="1516"/>
                    </a:cubicBezTo>
                    <a:cubicBezTo>
                      <a:pt x="3143" y="1442"/>
                      <a:pt x="3143" y="1368"/>
                      <a:pt x="3143" y="1257"/>
                    </a:cubicBezTo>
                    <a:cubicBezTo>
                      <a:pt x="3143" y="1146"/>
                      <a:pt x="3106" y="1035"/>
                      <a:pt x="3106" y="998"/>
                    </a:cubicBezTo>
                    <a:cubicBezTo>
                      <a:pt x="3069" y="777"/>
                      <a:pt x="2958" y="592"/>
                      <a:pt x="2810" y="444"/>
                    </a:cubicBezTo>
                    <a:cubicBezTo>
                      <a:pt x="2663" y="296"/>
                      <a:pt x="2478" y="185"/>
                      <a:pt x="2293" y="111"/>
                    </a:cubicBezTo>
                    <a:cubicBezTo>
                      <a:pt x="2182" y="74"/>
                      <a:pt x="2071" y="37"/>
                      <a:pt x="1960" y="37"/>
                    </a:cubicBezTo>
                    <a:cubicBezTo>
                      <a:pt x="1775" y="0"/>
                      <a:pt x="1775" y="0"/>
                      <a:pt x="1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17;p44">
                <a:extLst>
                  <a:ext uri="{FF2B5EF4-FFF2-40B4-BE49-F238E27FC236}">
                    <a16:creationId xmlns:a16="http://schemas.microsoft.com/office/drawing/2014/main" id="{6168F0A1-B969-9573-B727-22D9DD3AB583}"/>
                  </a:ext>
                </a:extLst>
              </p:cNvPr>
              <p:cNvSpPr/>
              <p:nvPr/>
            </p:nvSpPr>
            <p:spPr>
              <a:xfrm>
                <a:off x="4789550" y="4680275"/>
                <a:ext cx="77650" cy="54550"/>
              </a:xfrm>
              <a:custGeom>
                <a:avLst/>
                <a:gdLst/>
                <a:ahLst/>
                <a:cxnLst/>
                <a:rect l="l" t="t" r="r" b="b"/>
                <a:pathLst>
                  <a:path w="3106" h="2182" extrusionOk="0">
                    <a:moveTo>
                      <a:pt x="1516" y="0"/>
                    </a:moveTo>
                    <a:cubicBezTo>
                      <a:pt x="1331" y="0"/>
                      <a:pt x="1368" y="0"/>
                      <a:pt x="1183" y="37"/>
                    </a:cubicBezTo>
                    <a:cubicBezTo>
                      <a:pt x="1035" y="37"/>
                      <a:pt x="961" y="74"/>
                      <a:pt x="850" y="111"/>
                    </a:cubicBezTo>
                    <a:cubicBezTo>
                      <a:pt x="665" y="185"/>
                      <a:pt x="481" y="296"/>
                      <a:pt x="333" y="444"/>
                    </a:cubicBezTo>
                    <a:cubicBezTo>
                      <a:pt x="185" y="592"/>
                      <a:pt x="74" y="777"/>
                      <a:pt x="37" y="998"/>
                    </a:cubicBezTo>
                    <a:cubicBezTo>
                      <a:pt x="0" y="1035"/>
                      <a:pt x="0" y="1146"/>
                      <a:pt x="0" y="1257"/>
                    </a:cubicBezTo>
                    <a:cubicBezTo>
                      <a:pt x="0" y="1368"/>
                      <a:pt x="0" y="1442"/>
                      <a:pt x="0" y="1516"/>
                    </a:cubicBezTo>
                    <a:cubicBezTo>
                      <a:pt x="37" y="1590"/>
                      <a:pt x="74" y="1664"/>
                      <a:pt x="111" y="1701"/>
                    </a:cubicBezTo>
                    <a:cubicBezTo>
                      <a:pt x="148" y="1775"/>
                      <a:pt x="185" y="1812"/>
                      <a:pt x="185" y="1886"/>
                    </a:cubicBezTo>
                    <a:cubicBezTo>
                      <a:pt x="296" y="1960"/>
                      <a:pt x="370" y="2034"/>
                      <a:pt x="444" y="2071"/>
                    </a:cubicBezTo>
                    <a:cubicBezTo>
                      <a:pt x="518" y="2107"/>
                      <a:pt x="592" y="2107"/>
                      <a:pt x="629" y="2144"/>
                    </a:cubicBezTo>
                    <a:lnTo>
                      <a:pt x="665" y="2144"/>
                    </a:lnTo>
                    <a:cubicBezTo>
                      <a:pt x="665" y="2144"/>
                      <a:pt x="629" y="2071"/>
                      <a:pt x="592" y="1923"/>
                    </a:cubicBezTo>
                    <a:cubicBezTo>
                      <a:pt x="592" y="1886"/>
                      <a:pt x="592" y="1812"/>
                      <a:pt x="555" y="1738"/>
                    </a:cubicBezTo>
                    <a:cubicBezTo>
                      <a:pt x="592" y="1627"/>
                      <a:pt x="592" y="1553"/>
                      <a:pt x="629" y="1479"/>
                    </a:cubicBezTo>
                    <a:cubicBezTo>
                      <a:pt x="629" y="1442"/>
                      <a:pt x="665" y="1405"/>
                      <a:pt x="665" y="1368"/>
                    </a:cubicBezTo>
                    <a:cubicBezTo>
                      <a:pt x="702" y="1368"/>
                      <a:pt x="702" y="1368"/>
                      <a:pt x="739" y="1294"/>
                    </a:cubicBezTo>
                    <a:cubicBezTo>
                      <a:pt x="776" y="1220"/>
                      <a:pt x="850" y="1183"/>
                      <a:pt x="924" y="1146"/>
                    </a:cubicBezTo>
                    <a:cubicBezTo>
                      <a:pt x="998" y="1109"/>
                      <a:pt x="1072" y="1109"/>
                      <a:pt x="1146" y="1072"/>
                    </a:cubicBezTo>
                    <a:lnTo>
                      <a:pt x="1257" y="1072"/>
                    </a:lnTo>
                    <a:cubicBezTo>
                      <a:pt x="1257" y="1060"/>
                      <a:pt x="1278" y="1056"/>
                      <a:pt x="1304" y="1056"/>
                    </a:cubicBezTo>
                    <a:cubicBezTo>
                      <a:pt x="1356" y="1056"/>
                      <a:pt x="1430" y="1072"/>
                      <a:pt x="1405" y="1072"/>
                    </a:cubicBezTo>
                    <a:cubicBezTo>
                      <a:pt x="1516" y="1072"/>
                      <a:pt x="1590" y="1072"/>
                      <a:pt x="1701" y="1109"/>
                    </a:cubicBezTo>
                    <a:cubicBezTo>
                      <a:pt x="1812" y="1146"/>
                      <a:pt x="1849" y="1183"/>
                      <a:pt x="1959" y="1220"/>
                    </a:cubicBezTo>
                    <a:cubicBezTo>
                      <a:pt x="2070" y="1294"/>
                      <a:pt x="2181" y="1368"/>
                      <a:pt x="2255" y="1405"/>
                    </a:cubicBezTo>
                    <a:cubicBezTo>
                      <a:pt x="2366" y="1479"/>
                      <a:pt x="2440" y="1553"/>
                      <a:pt x="2514" y="1627"/>
                    </a:cubicBezTo>
                    <a:cubicBezTo>
                      <a:pt x="2662" y="1775"/>
                      <a:pt x="2810" y="1923"/>
                      <a:pt x="2921" y="2034"/>
                    </a:cubicBezTo>
                    <a:cubicBezTo>
                      <a:pt x="3032" y="2144"/>
                      <a:pt x="3069" y="2181"/>
                      <a:pt x="3069" y="2181"/>
                    </a:cubicBezTo>
                    <a:cubicBezTo>
                      <a:pt x="3069" y="2181"/>
                      <a:pt x="3106" y="2107"/>
                      <a:pt x="3106" y="1960"/>
                    </a:cubicBezTo>
                    <a:cubicBezTo>
                      <a:pt x="3106" y="1886"/>
                      <a:pt x="3106" y="1775"/>
                      <a:pt x="3106" y="1701"/>
                    </a:cubicBezTo>
                    <a:cubicBezTo>
                      <a:pt x="3106" y="1590"/>
                      <a:pt x="3069" y="1442"/>
                      <a:pt x="3032" y="1331"/>
                    </a:cubicBezTo>
                    <a:cubicBezTo>
                      <a:pt x="2995" y="1220"/>
                      <a:pt x="2958" y="1072"/>
                      <a:pt x="2884" y="924"/>
                    </a:cubicBezTo>
                    <a:lnTo>
                      <a:pt x="2847" y="887"/>
                    </a:lnTo>
                    <a:lnTo>
                      <a:pt x="2847" y="850"/>
                    </a:lnTo>
                    <a:lnTo>
                      <a:pt x="2810" y="850"/>
                    </a:lnTo>
                    <a:lnTo>
                      <a:pt x="2810" y="814"/>
                    </a:lnTo>
                    <a:lnTo>
                      <a:pt x="2773" y="814"/>
                    </a:lnTo>
                    <a:lnTo>
                      <a:pt x="2736" y="703"/>
                    </a:lnTo>
                    <a:cubicBezTo>
                      <a:pt x="2699" y="666"/>
                      <a:pt x="2662" y="592"/>
                      <a:pt x="2588" y="555"/>
                    </a:cubicBezTo>
                    <a:cubicBezTo>
                      <a:pt x="2440" y="407"/>
                      <a:pt x="2292" y="259"/>
                      <a:pt x="2107" y="185"/>
                    </a:cubicBezTo>
                    <a:cubicBezTo>
                      <a:pt x="1922" y="74"/>
                      <a:pt x="1701" y="37"/>
                      <a:pt x="1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18;p44">
                <a:extLst>
                  <a:ext uri="{FF2B5EF4-FFF2-40B4-BE49-F238E27FC236}">
                    <a16:creationId xmlns:a16="http://schemas.microsoft.com/office/drawing/2014/main" id="{C2C92CA7-7C90-C2DE-2537-CE1CD34F35AB}"/>
                  </a:ext>
                </a:extLst>
              </p:cNvPr>
              <p:cNvSpPr/>
              <p:nvPr/>
            </p:nvSpPr>
            <p:spPr>
              <a:xfrm>
                <a:off x="4848700" y="4630925"/>
                <a:ext cx="36050" cy="87250"/>
              </a:xfrm>
              <a:custGeom>
                <a:avLst/>
                <a:gdLst/>
                <a:ahLst/>
                <a:cxnLst/>
                <a:rect l="l" t="t" r="r" b="b"/>
                <a:pathLst>
                  <a:path w="1442" h="3490" extrusionOk="0">
                    <a:moveTo>
                      <a:pt x="741" y="1"/>
                    </a:moveTo>
                    <a:cubicBezTo>
                      <a:pt x="571" y="1"/>
                      <a:pt x="398" y="83"/>
                      <a:pt x="296" y="237"/>
                    </a:cubicBezTo>
                    <a:cubicBezTo>
                      <a:pt x="259" y="347"/>
                      <a:pt x="222" y="421"/>
                      <a:pt x="222" y="495"/>
                    </a:cubicBezTo>
                    <a:cubicBezTo>
                      <a:pt x="185" y="569"/>
                      <a:pt x="148" y="643"/>
                      <a:pt x="148" y="717"/>
                    </a:cubicBezTo>
                    <a:cubicBezTo>
                      <a:pt x="74" y="865"/>
                      <a:pt x="74" y="1013"/>
                      <a:pt x="37" y="1124"/>
                    </a:cubicBezTo>
                    <a:cubicBezTo>
                      <a:pt x="0" y="1420"/>
                      <a:pt x="0" y="1715"/>
                      <a:pt x="37" y="2011"/>
                    </a:cubicBezTo>
                    <a:cubicBezTo>
                      <a:pt x="74" y="2270"/>
                      <a:pt x="148" y="2566"/>
                      <a:pt x="259" y="2788"/>
                    </a:cubicBezTo>
                    <a:cubicBezTo>
                      <a:pt x="333" y="2935"/>
                      <a:pt x="407" y="3046"/>
                      <a:pt x="444" y="3157"/>
                    </a:cubicBezTo>
                    <a:cubicBezTo>
                      <a:pt x="518" y="3268"/>
                      <a:pt x="629" y="3379"/>
                      <a:pt x="703" y="3490"/>
                    </a:cubicBezTo>
                    <a:cubicBezTo>
                      <a:pt x="666" y="3342"/>
                      <a:pt x="592" y="3231"/>
                      <a:pt x="592" y="3120"/>
                    </a:cubicBezTo>
                    <a:cubicBezTo>
                      <a:pt x="555" y="2972"/>
                      <a:pt x="518" y="2861"/>
                      <a:pt x="518" y="2751"/>
                    </a:cubicBezTo>
                    <a:cubicBezTo>
                      <a:pt x="481" y="2492"/>
                      <a:pt x="518" y="2233"/>
                      <a:pt x="555" y="2011"/>
                    </a:cubicBezTo>
                    <a:cubicBezTo>
                      <a:pt x="586" y="1823"/>
                      <a:pt x="644" y="1634"/>
                      <a:pt x="729" y="1468"/>
                    </a:cubicBezTo>
                    <a:lnTo>
                      <a:pt x="729" y="1468"/>
                    </a:lnTo>
                    <a:cubicBezTo>
                      <a:pt x="764" y="1531"/>
                      <a:pt x="789" y="1605"/>
                      <a:pt x="813" y="1678"/>
                    </a:cubicBezTo>
                    <a:cubicBezTo>
                      <a:pt x="850" y="1789"/>
                      <a:pt x="887" y="1900"/>
                      <a:pt x="887" y="2011"/>
                    </a:cubicBezTo>
                    <a:cubicBezTo>
                      <a:pt x="998" y="2492"/>
                      <a:pt x="924" y="3009"/>
                      <a:pt x="703" y="3490"/>
                    </a:cubicBezTo>
                    <a:cubicBezTo>
                      <a:pt x="1072" y="3120"/>
                      <a:pt x="1331" y="2603"/>
                      <a:pt x="1405" y="2011"/>
                    </a:cubicBezTo>
                    <a:cubicBezTo>
                      <a:pt x="1442" y="1900"/>
                      <a:pt x="1442" y="1752"/>
                      <a:pt x="1442" y="1604"/>
                    </a:cubicBezTo>
                    <a:cubicBezTo>
                      <a:pt x="1442" y="1457"/>
                      <a:pt x="1442" y="1309"/>
                      <a:pt x="1405" y="1161"/>
                    </a:cubicBezTo>
                    <a:cubicBezTo>
                      <a:pt x="1405" y="1013"/>
                      <a:pt x="1368" y="865"/>
                      <a:pt x="1331" y="717"/>
                    </a:cubicBezTo>
                    <a:cubicBezTo>
                      <a:pt x="1294" y="569"/>
                      <a:pt x="1220" y="421"/>
                      <a:pt x="1183" y="274"/>
                    </a:cubicBezTo>
                    <a:lnTo>
                      <a:pt x="1109" y="200"/>
                    </a:lnTo>
                    <a:cubicBezTo>
                      <a:pt x="1072" y="126"/>
                      <a:pt x="1035" y="89"/>
                      <a:pt x="961" y="52"/>
                    </a:cubicBezTo>
                    <a:cubicBezTo>
                      <a:pt x="893" y="17"/>
                      <a:pt x="817" y="1"/>
                      <a:pt x="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19;p44">
                <a:extLst>
                  <a:ext uri="{FF2B5EF4-FFF2-40B4-BE49-F238E27FC236}">
                    <a16:creationId xmlns:a16="http://schemas.microsoft.com/office/drawing/2014/main" id="{319FD443-2D0D-E27A-749B-675DFE211CD7}"/>
                  </a:ext>
                </a:extLst>
              </p:cNvPr>
              <p:cNvSpPr/>
              <p:nvPr/>
            </p:nvSpPr>
            <p:spPr>
              <a:xfrm>
                <a:off x="4848700" y="4723350"/>
                <a:ext cx="36050" cy="86350"/>
              </a:xfrm>
              <a:custGeom>
                <a:avLst/>
                <a:gdLst/>
                <a:ahLst/>
                <a:cxnLst/>
                <a:rect l="l" t="t" r="r" b="b"/>
                <a:pathLst>
                  <a:path w="1442" h="3454" extrusionOk="0">
                    <a:moveTo>
                      <a:pt x="741" y="1"/>
                    </a:moveTo>
                    <a:cubicBezTo>
                      <a:pt x="571" y="1"/>
                      <a:pt x="398" y="83"/>
                      <a:pt x="296" y="237"/>
                    </a:cubicBezTo>
                    <a:cubicBezTo>
                      <a:pt x="259" y="348"/>
                      <a:pt x="222" y="421"/>
                      <a:pt x="222" y="495"/>
                    </a:cubicBezTo>
                    <a:cubicBezTo>
                      <a:pt x="185" y="569"/>
                      <a:pt x="148" y="643"/>
                      <a:pt x="148" y="717"/>
                    </a:cubicBezTo>
                    <a:cubicBezTo>
                      <a:pt x="74" y="828"/>
                      <a:pt x="74" y="976"/>
                      <a:pt x="37" y="1124"/>
                    </a:cubicBezTo>
                    <a:cubicBezTo>
                      <a:pt x="0" y="1420"/>
                      <a:pt x="0" y="1715"/>
                      <a:pt x="37" y="2011"/>
                    </a:cubicBezTo>
                    <a:cubicBezTo>
                      <a:pt x="74" y="2270"/>
                      <a:pt x="148" y="2566"/>
                      <a:pt x="259" y="2788"/>
                    </a:cubicBezTo>
                    <a:cubicBezTo>
                      <a:pt x="333" y="2935"/>
                      <a:pt x="407" y="3046"/>
                      <a:pt x="444" y="3157"/>
                    </a:cubicBezTo>
                    <a:cubicBezTo>
                      <a:pt x="518" y="3268"/>
                      <a:pt x="629" y="3379"/>
                      <a:pt x="703" y="3453"/>
                    </a:cubicBezTo>
                    <a:cubicBezTo>
                      <a:pt x="666" y="3342"/>
                      <a:pt x="592" y="3231"/>
                      <a:pt x="592" y="3083"/>
                    </a:cubicBezTo>
                    <a:cubicBezTo>
                      <a:pt x="555" y="2972"/>
                      <a:pt x="518" y="2862"/>
                      <a:pt x="518" y="2714"/>
                    </a:cubicBezTo>
                    <a:cubicBezTo>
                      <a:pt x="481" y="2492"/>
                      <a:pt x="518" y="2233"/>
                      <a:pt x="555" y="2011"/>
                    </a:cubicBezTo>
                    <a:cubicBezTo>
                      <a:pt x="585" y="1827"/>
                      <a:pt x="642" y="1643"/>
                      <a:pt x="723" y="1458"/>
                    </a:cubicBezTo>
                    <a:lnTo>
                      <a:pt x="723" y="1458"/>
                    </a:lnTo>
                    <a:cubicBezTo>
                      <a:pt x="762" y="1523"/>
                      <a:pt x="788" y="1601"/>
                      <a:pt x="813" y="1678"/>
                    </a:cubicBezTo>
                    <a:cubicBezTo>
                      <a:pt x="850" y="1789"/>
                      <a:pt x="887" y="1900"/>
                      <a:pt x="887" y="2011"/>
                    </a:cubicBezTo>
                    <a:cubicBezTo>
                      <a:pt x="998" y="2492"/>
                      <a:pt x="924" y="3009"/>
                      <a:pt x="703" y="3453"/>
                    </a:cubicBezTo>
                    <a:cubicBezTo>
                      <a:pt x="1072" y="3083"/>
                      <a:pt x="1331" y="2603"/>
                      <a:pt x="1405" y="2011"/>
                    </a:cubicBezTo>
                    <a:cubicBezTo>
                      <a:pt x="1442" y="1900"/>
                      <a:pt x="1442" y="1752"/>
                      <a:pt x="1442" y="1605"/>
                    </a:cubicBezTo>
                    <a:cubicBezTo>
                      <a:pt x="1442" y="1457"/>
                      <a:pt x="1442" y="1309"/>
                      <a:pt x="1405" y="1161"/>
                    </a:cubicBezTo>
                    <a:cubicBezTo>
                      <a:pt x="1405" y="1013"/>
                      <a:pt x="1368" y="865"/>
                      <a:pt x="1331" y="717"/>
                    </a:cubicBezTo>
                    <a:cubicBezTo>
                      <a:pt x="1294" y="569"/>
                      <a:pt x="1220" y="421"/>
                      <a:pt x="1183" y="274"/>
                    </a:cubicBezTo>
                    <a:lnTo>
                      <a:pt x="1109" y="200"/>
                    </a:lnTo>
                    <a:cubicBezTo>
                      <a:pt x="1072" y="126"/>
                      <a:pt x="1035" y="89"/>
                      <a:pt x="961" y="52"/>
                    </a:cubicBezTo>
                    <a:cubicBezTo>
                      <a:pt x="893" y="17"/>
                      <a:pt x="817" y="1"/>
                      <a:pt x="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20;p44">
                <a:extLst>
                  <a:ext uri="{FF2B5EF4-FFF2-40B4-BE49-F238E27FC236}">
                    <a16:creationId xmlns:a16="http://schemas.microsoft.com/office/drawing/2014/main" id="{4DF0B77A-712E-026D-9C26-16742CEFEF9E}"/>
                  </a:ext>
                </a:extLst>
              </p:cNvPr>
              <p:cNvSpPr/>
              <p:nvPr/>
            </p:nvSpPr>
            <p:spPr>
              <a:xfrm>
                <a:off x="4857000" y="4851250"/>
                <a:ext cx="21300" cy="52725"/>
              </a:xfrm>
              <a:custGeom>
                <a:avLst/>
                <a:gdLst/>
                <a:ahLst/>
                <a:cxnLst/>
                <a:rect l="l" t="t" r="r" b="b"/>
                <a:pathLst>
                  <a:path w="852" h="2109" extrusionOk="0">
                    <a:moveTo>
                      <a:pt x="445" y="1"/>
                    </a:moveTo>
                    <a:cubicBezTo>
                      <a:pt x="445" y="1"/>
                      <a:pt x="1" y="481"/>
                      <a:pt x="1" y="1036"/>
                    </a:cubicBezTo>
                    <a:cubicBezTo>
                      <a:pt x="1" y="1627"/>
                      <a:pt x="445" y="2108"/>
                      <a:pt x="445" y="2108"/>
                    </a:cubicBezTo>
                    <a:cubicBezTo>
                      <a:pt x="445" y="2108"/>
                      <a:pt x="851" y="1627"/>
                      <a:pt x="851" y="1036"/>
                    </a:cubicBezTo>
                    <a:cubicBezTo>
                      <a:pt x="851" y="481"/>
                      <a:pt x="445"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21;p44">
                <a:extLst>
                  <a:ext uri="{FF2B5EF4-FFF2-40B4-BE49-F238E27FC236}">
                    <a16:creationId xmlns:a16="http://schemas.microsoft.com/office/drawing/2014/main" id="{2CE35CB0-F585-61F4-576D-3894CBE0D5EA}"/>
                  </a:ext>
                </a:extLst>
              </p:cNvPr>
              <p:cNvSpPr/>
              <p:nvPr/>
            </p:nvSpPr>
            <p:spPr>
              <a:xfrm>
                <a:off x="4838525" y="4850275"/>
                <a:ext cx="29600" cy="20700"/>
              </a:xfrm>
              <a:custGeom>
                <a:avLst/>
                <a:gdLst/>
                <a:ahLst/>
                <a:cxnLst/>
                <a:rect l="l" t="t" r="r" b="b"/>
                <a:pathLst>
                  <a:path w="1184" h="828" extrusionOk="0">
                    <a:moveTo>
                      <a:pt x="1109" y="0"/>
                    </a:moveTo>
                    <a:cubicBezTo>
                      <a:pt x="969" y="0"/>
                      <a:pt x="657" y="21"/>
                      <a:pt x="407" y="188"/>
                    </a:cubicBezTo>
                    <a:cubicBezTo>
                      <a:pt x="111" y="409"/>
                      <a:pt x="0" y="816"/>
                      <a:pt x="0" y="816"/>
                    </a:cubicBezTo>
                    <a:cubicBezTo>
                      <a:pt x="0" y="816"/>
                      <a:pt x="71" y="828"/>
                      <a:pt x="176" y="828"/>
                    </a:cubicBezTo>
                    <a:cubicBezTo>
                      <a:pt x="332" y="828"/>
                      <a:pt x="562" y="801"/>
                      <a:pt x="740" y="668"/>
                    </a:cubicBezTo>
                    <a:cubicBezTo>
                      <a:pt x="1073" y="446"/>
                      <a:pt x="1184" y="3"/>
                      <a:pt x="1184" y="3"/>
                    </a:cubicBezTo>
                    <a:cubicBezTo>
                      <a:pt x="1184" y="3"/>
                      <a:pt x="1156" y="0"/>
                      <a:pt x="1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22;p44">
                <a:extLst>
                  <a:ext uri="{FF2B5EF4-FFF2-40B4-BE49-F238E27FC236}">
                    <a16:creationId xmlns:a16="http://schemas.microsoft.com/office/drawing/2014/main" id="{8E32A7C4-6F30-AAE1-3A7D-485F82103337}"/>
                  </a:ext>
                </a:extLst>
              </p:cNvPr>
              <p:cNvSpPr/>
              <p:nvPr/>
            </p:nvSpPr>
            <p:spPr>
              <a:xfrm>
                <a:off x="4868100" y="4850275"/>
                <a:ext cx="28675" cy="20700"/>
              </a:xfrm>
              <a:custGeom>
                <a:avLst/>
                <a:gdLst/>
                <a:ahLst/>
                <a:cxnLst/>
                <a:rect l="l" t="t" r="r" b="b"/>
                <a:pathLst>
                  <a:path w="1147" h="828" extrusionOk="0">
                    <a:moveTo>
                      <a:pt x="69" y="0"/>
                    </a:moveTo>
                    <a:cubicBezTo>
                      <a:pt x="26" y="0"/>
                      <a:pt x="1" y="3"/>
                      <a:pt x="1" y="3"/>
                    </a:cubicBezTo>
                    <a:cubicBezTo>
                      <a:pt x="1" y="3"/>
                      <a:pt x="74" y="446"/>
                      <a:pt x="407" y="668"/>
                    </a:cubicBezTo>
                    <a:cubicBezTo>
                      <a:pt x="585" y="801"/>
                      <a:pt x="815" y="828"/>
                      <a:pt x="972" y="828"/>
                    </a:cubicBezTo>
                    <a:cubicBezTo>
                      <a:pt x="1076" y="828"/>
                      <a:pt x="1147" y="816"/>
                      <a:pt x="1147" y="816"/>
                    </a:cubicBezTo>
                    <a:cubicBezTo>
                      <a:pt x="1147" y="816"/>
                      <a:pt x="1036" y="409"/>
                      <a:pt x="740" y="188"/>
                    </a:cubicBezTo>
                    <a:cubicBezTo>
                      <a:pt x="490" y="21"/>
                      <a:pt x="199"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23;p44">
                <a:extLst>
                  <a:ext uri="{FF2B5EF4-FFF2-40B4-BE49-F238E27FC236}">
                    <a16:creationId xmlns:a16="http://schemas.microsoft.com/office/drawing/2014/main" id="{D91A795B-086F-EBE6-EAD2-8F98BB5D4987}"/>
                  </a:ext>
                </a:extLst>
              </p:cNvPr>
              <p:cNvSpPr/>
              <p:nvPr/>
            </p:nvSpPr>
            <p:spPr>
              <a:xfrm>
                <a:off x="4762725" y="4337725"/>
                <a:ext cx="216300" cy="168800"/>
              </a:xfrm>
              <a:custGeom>
                <a:avLst/>
                <a:gdLst/>
                <a:ahLst/>
                <a:cxnLst/>
                <a:rect l="l" t="t" r="r" b="b"/>
                <a:pathLst>
                  <a:path w="8652" h="6752" extrusionOk="0">
                    <a:moveTo>
                      <a:pt x="5863" y="1"/>
                    </a:moveTo>
                    <a:cubicBezTo>
                      <a:pt x="5758" y="1"/>
                      <a:pt x="5652" y="8"/>
                      <a:pt x="5546" y="23"/>
                    </a:cubicBezTo>
                    <a:cubicBezTo>
                      <a:pt x="5288" y="60"/>
                      <a:pt x="5029" y="97"/>
                      <a:pt x="4770" y="208"/>
                    </a:cubicBezTo>
                    <a:cubicBezTo>
                      <a:pt x="4548" y="319"/>
                      <a:pt x="4252" y="467"/>
                      <a:pt x="4142" y="615"/>
                    </a:cubicBezTo>
                    <a:cubicBezTo>
                      <a:pt x="3735" y="947"/>
                      <a:pt x="3513" y="1428"/>
                      <a:pt x="3402" y="1872"/>
                    </a:cubicBezTo>
                    <a:cubicBezTo>
                      <a:pt x="3328" y="2352"/>
                      <a:pt x="3365" y="2796"/>
                      <a:pt x="3550" y="3239"/>
                    </a:cubicBezTo>
                    <a:lnTo>
                      <a:pt x="3624" y="3424"/>
                    </a:lnTo>
                    <a:cubicBezTo>
                      <a:pt x="3661" y="3461"/>
                      <a:pt x="3661" y="3498"/>
                      <a:pt x="3698" y="3535"/>
                    </a:cubicBezTo>
                    <a:lnTo>
                      <a:pt x="3772" y="3646"/>
                    </a:lnTo>
                    <a:lnTo>
                      <a:pt x="3809" y="3720"/>
                    </a:lnTo>
                    <a:lnTo>
                      <a:pt x="3846" y="3757"/>
                    </a:lnTo>
                    <a:lnTo>
                      <a:pt x="3883" y="3757"/>
                    </a:lnTo>
                    <a:lnTo>
                      <a:pt x="3883" y="3794"/>
                    </a:lnTo>
                    <a:cubicBezTo>
                      <a:pt x="4031" y="3942"/>
                      <a:pt x="4216" y="4090"/>
                      <a:pt x="4400" y="4164"/>
                    </a:cubicBezTo>
                    <a:cubicBezTo>
                      <a:pt x="4678" y="4330"/>
                      <a:pt x="4955" y="4413"/>
                      <a:pt x="5248" y="4413"/>
                    </a:cubicBezTo>
                    <a:cubicBezTo>
                      <a:pt x="5345" y="4413"/>
                      <a:pt x="5445" y="4404"/>
                      <a:pt x="5546" y="4386"/>
                    </a:cubicBezTo>
                    <a:cubicBezTo>
                      <a:pt x="5879" y="4349"/>
                      <a:pt x="6212" y="4127"/>
                      <a:pt x="6434" y="3905"/>
                    </a:cubicBezTo>
                    <a:cubicBezTo>
                      <a:pt x="6656" y="3646"/>
                      <a:pt x="6803" y="3387"/>
                      <a:pt x="6803" y="3092"/>
                    </a:cubicBezTo>
                    <a:cubicBezTo>
                      <a:pt x="6840" y="2833"/>
                      <a:pt x="6803" y="2574"/>
                      <a:pt x="6656" y="2389"/>
                    </a:cubicBezTo>
                    <a:cubicBezTo>
                      <a:pt x="6619" y="2278"/>
                      <a:pt x="6508" y="2167"/>
                      <a:pt x="6434" y="2130"/>
                    </a:cubicBezTo>
                    <a:cubicBezTo>
                      <a:pt x="6397" y="2130"/>
                      <a:pt x="6360" y="2093"/>
                      <a:pt x="6323" y="2056"/>
                    </a:cubicBezTo>
                    <a:cubicBezTo>
                      <a:pt x="6304" y="2038"/>
                      <a:pt x="6286" y="2038"/>
                      <a:pt x="6263" y="2038"/>
                    </a:cubicBezTo>
                    <a:cubicBezTo>
                      <a:pt x="6240" y="2038"/>
                      <a:pt x="6212" y="2038"/>
                      <a:pt x="6175" y="2019"/>
                    </a:cubicBezTo>
                    <a:cubicBezTo>
                      <a:pt x="6027" y="2019"/>
                      <a:pt x="5879" y="2056"/>
                      <a:pt x="5768" y="2130"/>
                    </a:cubicBezTo>
                    <a:cubicBezTo>
                      <a:pt x="5604" y="2262"/>
                      <a:pt x="5615" y="2394"/>
                      <a:pt x="5593" y="2395"/>
                    </a:cubicBezTo>
                    <a:lnTo>
                      <a:pt x="5593" y="2395"/>
                    </a:lnTo>
                    <a:cubicBezTo>
                      <a:pt x="5590" y="2395"/>
                      <a:pt x="5587" y="2393"/>
                      <a:pt x="5583" y="2389"/>
                    </a:cubicBezTo>
                    <a:lnTo>
                      <a:pt x="5583" y="2389"/>
                    </a:lnTo>
                    <a:cubicBezTo>
                      <a:pt x="5587" y="2393"/>
                      <a:pt x="5590" y="2395"/>
                      <a:pt x="5593" y="2395"/>
                    </a:cubicBezTo>
                    <a:cubicBezTo>
                      <a:pt x="5593" y="2395"/>
                      <a:pt x="5593" y="2395"/>
                      <a:pt x="5593" y="2395"/>
                    </a:cubicBezTo>
                    <a:lnTo>
                      <a:pt x="5593" y="2395"/>
                    </a:lnTo>
                    <a:cubicBezTo>
                      <a:pt x="5594" y="2395"/>
                      <a:pt x="5594" y="2395"/>
                      <a:pt x="5594" y="2395"/>
                    </a:cubicBezTo>
                    <a:cubicBezTo>
                      <a:pt x="5623" y="2395"/>
                      <a:pt x="5640" y="2266"/>
                      <a:pt x="5805" y="2167"/>
                    </a:cubicBezTo>
                    <a:cubicBezTo>
                      <a:pt x="5848" y="2146"/>
                      <a:pt x="5915" y="2125"/>
                      <a:pt x="5993" y="2125"/>
                    </a:cubicBezTo>
                    <a:cubicBezTo>
                      <a:pt x="6050" y="2125"/>
                      <a:pt x="6112" y="2136"/>
                      <a:pt x="6175" y="2167"/>
                    </a:cubicBezTo>
                    <a:cubicBezTo>
                      <a:pt x="6175" y="2167"/>
                      <a:pt x="6249" y="2167"/>
                      <a:pt x="6249" y="2204"/>
                    </a:cubicBezTo>
                    <a:cubicBezTo>
                      <a:pt x="6286" y="2204"/>
                      <a:pt x="6323" y="2241"/>
                      <a:pt x="6360" y="2278"/>
                    </a:cubicBezTo>
                    <a:cubicBezTo>
                      <a:pt x="6397" y="2315"/>
                      <a:pt x="6397" y="2352"/>
                      <a:pt x="6434" y="2389"/>
                    </a:cubicBezTo>
                    <a:cubicBezTo>
                      <a:pt x="6434" y="2426"/>
                      <a:pt x="6471" y="2426"/>
                      <a:pt x="6471" y="2463"/>
                    </a:cubicBezTo>
                    <a:cubicBezTo>
                      <a:pt x="6545" y="2648"/>
                      <a:pt x="6582" y="2833"/>
                      <a:pt x="6508" y="3055"/>
                    </a:cubicBezTo>
                    <a:cubicBezTo>
                      <a:pt x="6471" y="3239"/>
                      <a:pt x="6360" y="3461"/>
                      <a:pt x="6175" y="3609"/>
                    </a:cubicBezTo>
                    <a:cubicBezTo>
                      <a:pt x="5953" y="3794"/>
                      <a:pt x="5768" y="3868"/>
                      <a:pt x="5473" y="3905"/>
                    </a:cubicBezTo>
                    <a:cubicBezTo>
                      <a:pt x="5214" y="3905"/>
                      <a:pt x="4918" y="3831"/>
                      <a:pt x="4696" y="3683"/>
                    </a:cubicBezTo>
                    <a:cubicBezTo>
                      <a:pt x="4585" y="3572"/>
                      <a:pt x="4474" y="3498"/>
                      <a:pt x="4400" y="3387"/>
                    </a:cubicBezTo>
                    <a:cubicBezTo>
                      <a:pt x="4363" y="3313"/>
                      <a:pt x="4179" y="3055"/>
                      <a:pt x="4179" y="2981"/>
                    </a:cubicBezTo>
                    <a:cubicBezTo>
                      <a:pt x="4105" y="2722"/>
                      <a:pt x="4068" y="2352"/>
                      <a:pt x="4179" y="2056"/>
                    </a:cubicBezTo>
                    <a:cubicBezTo>
                      <a:pt x="4252" y="1761"/>
                      <a:pt x="4437" y="1465"/>
                      <a:pt x="4659" y="1280"/>
                    </a:cubicBezTo>
                    <a:cubicBezTo>
                      <a:pt x="4881" y="1132"/>
                      <a:pt x="4955" y="1095"/>
                      <a:pt x="5103" y="1021"/>
                    </a:cubicBezTo>
                    <a:cubicBezTo>
                      <a:pt x="5288" y="984"/>
                      <a:pt x="5436" y="947"/>
                      <a:pt x="5620" y="910"/>
                    </a:cubicBezTo>
                    <a:cubicBezTo>
                      <a:pt x="5953" y="910"/>
                      <a:pt x="6323" y="984"/>
                      <a:pt x="6619" y="1169"/>
                    </a:cubicBezTo>
                    <a:lnTo>
                      <a:pt x="6656" y="1169"/>
                    </a:lnTo>
                    <a:lnTo>
                      <a:pt x="6730" y="1206"/>
                    </a:lnTo>
                    <a:lnTo>
                      <a:pt x="6877" y="1317"/>
                    </a:lnTo>
                    <a:cubicBezTo>
                      <a:pt x="6951" y="1391"/>
                      <a:pt x="6988" y="1428"/>
                      <a:pt x="7025" y="1502"/>
                    </a:cubicBezTo>
                    <a:cubicBezTo>
                      <a:pt x="7136" y="1613"/>
                      <a:pt x="7284" y="1761"/>
                      <a:pt x="7358" y="1909"/>
                    </a:cubicBezTo>
                    <a:cubicBezTo>
                      <a:pt x="7543" y="2241"/>
                      <a:pt x="7617" y="2611"/>
                      <a:pt x="7617" y="2981"/>
                    </a:cubicBezTo>
                    <a:lnTo>
                      <a:pt x="7617" y="3018"/>
                    </a:lnTo>
                    <a:lnTo>
                      <a:pt x="7617" y="3055"/>
                    </a:lnTo>
                    <a:cubicBezTo>
                      <a:pt x="7630" y="3027"/>
                      <a:pt x="7639" y="3020"/>
                      <a:pt x="7645" y="3020"/>
                    </a:cubicBezTo>
                    <a:cubicBezTo>
                      <a:pt x="7648" y="3020"/>
                      <a:pt x="7650" y="3023"/>
                      <a:pt x="7651" y="3025"/>
                    </a:cubicBezTo>
                    <a:lnTo>
                      <a:pt x="7651" y="3025"/>
                    </a:lnTo>
                    <a:lnTo>
                      <a:pt x="7617" y="3129"/>
                    </a:lnTo>
                    <a:lnTo>
                      <a:pt x="7617" y="3276"/>
                    </a:lnTo>
                    <a:cubicBezTo>
                      <a:pt x="7617" y="3424"/>
                      <a:pt x="7580" y="3461"/>
                      <a:pt x="7543" y="3572"/>
                    </a:cubicBezTo>
                    <a:cubicBezTo>
                      <a:pt x="7506" y="3720"/>
                      <a:pt x="7432" y="3905"/>
                      <a:pt x="7358" y="4090"/>
                    </a:cubicBezTo>
                    <a:cubicBezTo>
                      <a:pt x="7173" y="4423"/>
                      <a:pt x="6914" y="4755"/>
                      <a:pt x="6619" y="5014"/>
                    </a:cubicBezTo>
                    <a:lnTo>
                      <a:pt x="6545" y="5088"/>
                    </a:lnTo>
                    <a:lnTo>
                      <a:pt x="6397" y="5162"/>
                    </a:lnTo>
                    <a:lnTo>
                      <a:pt x="6101" y="5347"/>
                    </a:lnTo>
                    <a:cubicBezTo>
                      <a:pt x="5916" y="5458"/>
                      <a:pt x="5768" y="5495"/>
                      <a:pt x="5583" y="5569"/>
                    </a:cubicBezTo>
                    <a:cubicBezTo>
                      <a:pt x="5399" y="5643"/>
                      <a:pt x="5214" y="5680"/>
                      <a:pt x="5029" y="5716"/>
                    </a:cubicBezTo>
                    <a:cubicBezTo>
                      <a:pt x="4807" y="5753"/>
                      <a:pt x="4622" y="5753"/>
                      <a:pt x="4400" y="5790"/>
                    </a:cubicBezTo>
                    <a:lnTo>
                      <a:pt x="4142" y="5790"/>
                    </a:lnTo>
                    <a:lnTo>
                      <a:pt x="3809" y="5753"/>
                    </a:lnTo>
                    <a:cubicBezTo>
                      <a:pt x="3587" y="5753"/>
                      <a:pt x="3439" y="5680"/>
                      <a:pt x="3254" y="5643"/>
                    </a:cubicBezTo>
                    <a:cubicBezTo>
                      <a:pt x="2515" y="5421"/>
                      <a:pt x="1812" y="5014"/>
                      <a:pt x="1369" y="4496"/>
                    </a:cubicBezTo>
                    <a:cubicBezTo>
                      <a:pt x="1221" y="4349"/>
                      <a:pt x="1147" y="4201"/>
                      <a:pt x="1073" y="4053"/>
                    </a:cubicBezTo>
                    <a:cubicBezTo>
                      <a:pt x="962" y="3905"/>
                      <a:pt x="888" y="3757"/>
                      <a:pt x="814" y="3609"/>
                    </a:cubicBezTo>
                    <a:lnTo>
                      <a:pt x="740" y="3387"/>
                    </a:lnTo>
                    <a:cubicBezTo>
                      <a:pt x="703" y="3313"/>
                      <a:pt x="703" y="3202"/>
                      <a:pt x="666" y="3129"/>
                    </a:cubicBezTo>
                    <a:cubicBezTo>
                      <a:pt x="629" y="3055"/>
                      <a:pt x="629" y="2981"/>
                      <a:pt x="629" y="2907"/>
                    </a:cubicBezTo>
                    <a:cubicBezTo>
                      <a:pt x="629" y="2833"/>
                      <a:pt x="629" y="2759"/>
                      <a:pt x="629" y="2685"/>
                    </a:cubicBezTo>
                    <a:cubicBezTo>
                      <a:pt x="629" y="2611"/>
                      <a:pt x="629" y="2537"/>
                      <a:pt x="629" y="2463"/>
                    </a:cubicBezTo>
                    <a:cubicBezTo>
                      <a:pt x="666" y="2389"/>
                      <a:pt x="666" y="2352"/>
                      <a:pt x="703" y="2278"/>
                    </a:cubicBezTo>
                    <a:cubicBezTo>
                      <a:pt x="703" y="2241"/>
                      <a:pt x="740" y="2130"/>
                      <a:pt x="777" y="2056"/>
                    </a:cubicBezTo>
                    <a:cubicBezTo>
                      <a:pt x="814" y="2019"/>
                      <a:pt x="814" y="1982"/>
                      <a:pt x="888" y="1909"/>
                    </a:cubicBezTo>
                    <a:cubicBezTo>
                      <a:pt x="1036" y="1724"/>
                      <a:pt x="1258" y="1613"/>
                      <a:pt x="1480" y="1576"/>
                    </a:cubicBezTo>
                    <a:cubicBezTo>
                      <a:pt x="1499" y="1574"/>
                      <a:pt x="1517" y="1573"/>
                      <a:pt x="1536" y="1573"/>
                    </a:cubicBezTo>
                    <a:cubicBezTo>
                      <a:pt x="1954" y="1573"/>
                      <a:pt x="2295" y="1960"/>
                      <a:pt x="2330" y="2278"/>
                    </a:cubicBezTo>
                    <a:cubicBezTo>
                      <a:pt x="2367" y="2648"/>
                      <a:pt x="2182" y="2944"/>
                      <a:pt x="2034" y="3055"/>
                    </a:cubicBezTo>
                    <a:cubicBezTo>
                      <a:pt x="1849" y="3202"/>
                      <a:pt x="1738" y="3239"/>
                      <a:pt x="1738" y="3239"/>
                    </a:cubicBezTo>
                    <a:cubicBezTo>
                      <a:pt x="1738" y="3239"/>
                      <a:pt x="1886" y="3239"/>
                      <a:pt x="2071" y="3129"/>
                    </a:cubicBezTo>
                    <a:cubicBezTo>
                      <a:pt x="2256" y="2981"/>
                      <a:pt x="2515" y="2722"/>
                      <a:pt x="2552" y="2278"/>
                    </a:cubicBezTo>
                    <a:cubicBezTo>
                      <a:pt x="2552" y="1835"/>
                      <a:pt x="2182" y="1206"/>
                      <a:pt x="1480" y="1169"/>
                    </a:cubicBezTo>
                    <a:cubicBezTo>
                      <a:pt x="1110" y="1169"/>
                      <a:pt x="740" y="1317"/>
                      <a:pt x="481" y="1576"/>
                    </a:cubicBezTo>
                    <a:cubicBezTo>
                      <a:pt x="445" y="1650"/>
                      <a:pt x="371" y="1724"/>
                      <a:pt x="297" y="1835"/>
                    </a:cubicBezTo>
                    <a:cubicBezTo>
                      <a:pt x="260" y="1909"/>
                      <a:pt x="223" y="1945"/>
                      <a:pt x="186" y="2056"/>
                    </a:cubicBezTo>
                    <a:cubicBezTo>
                      <a:pt x="149" y="2167"/>
                      <a:pt x="112" y="2241"/>
                      <a:pt x="75" y="2352"/>
                    </a:cubicBezTo>
                    <a:cubicBezTo>
                      <a:pt x="38" y="2426"/>
                      <a:pt x="38" y="2537"/>
                      <a:pt x="38" y="2648"/>
                    </a:cubicBezTo>
                    <a:cubicBezTo>
                      <a:pt x="1" y="2759"/>
                      <a:pt x="1" y="2833"/>
                      <a:pt x="1" y="2944"/>
                    </a:cubicBezTo>
                    <a:cubicBezTo>
                      <a:pt x="1" y="3055"/>
                      <a:pt x="1" y="3166"/>
                      <a:pt x="38" y="3239"/>
                    </a:cubicBezTo>
                    <a:cubicBezTo>
                      <a:pt x="38" y="3350"/>
                      <a:pt x="38" y="3424"/>
                      <a:pt x="75" y="3535"/>
                    </a:cubicBezTo>
                    <a:cubicBezTo>
                      <a:pt x="112" y="3646"/>
                      <a:pt x="149" y="3757"/>
                      <a:pt x="186" y="3831"/>
                    </a:cubicBezTo>
                    <a:cubicBezTo>
                      <a:pt x="223" y="4053"/>
                      <a:pt x="297" y="4238"/>
                      <a:pt x="408" y="4423"/>
                    </a:cubicBezTo>
                    <a:cubicBezTo>
                      <a:pt x="518" y="4607"/>
                      <a:pt x="592" y="4829"/>
                      <a:pt x="777" y="4977"/>
                    </a:cubicBezTo>
                    <a:cubicBezTo>
                      <a:pt x="1295" y="5680"/>
                      <a:pt x="2071" y="6234"/>
                      <a:pt x="2995" y="6530"/>
                    </a:cubicBezTo>
                    <a:cubicBezTo>
                      <a:pt x="3217" y="6604"/>
                      <a:pt x="3476" y="6678"/>
                      <a:pt x="3698" y="6715"/>
                    </a:cubicBezTo>
                    <a:lnTo>
                      <a:pt x="4031" y="6752"/>
                    </a:lnTo>
                    <a:lnTo>
                      <a:pt x="4437" y="6752"/>
                    </a:lnTo>
                    <a:cubicBezTo>
                      <a:pt x="4659" y="6752"/>
                      <a:pt x="4918" y="6752"/>
                      <a:pt x="5177" y="6715"/>
                    </a:cubicBezTo>
                    <a:cubicBezTo>
                      <a:pt x="5436" y="6641"/>
                      <a:pt x="5657" y="6604"/>
                      <a:pt x="5916" y="6530"/>
                    </a:cubicBezTo>
                    <a:cubicBezTo>
                      <a:pt x="6175" y="6419"/>
                      <a:pt x="6434" y="6345"/>
                      <a:pt x="6656" y="6197"/>
                    </a:cubicBezTo>
                    <a:lnTo>
                      <a:pt x="6951" y="6012"/>
                    </a:lnTo>
                    <a:lnTo>
                      <a:pt x="7099" y="5938"/>
                    </a:lnTo>
                    <a:lnTo>
                      <a:pt x="7173" y="5901"/>
                    </a:lnTo>
                    <a:lnTo>
                      <a:pt x="7173" y="5864"/>
                    </a:lnTo>
                    <a:cubicBezTo>
                      <a:pt x="7210" y="5846"/>
                      <a:pt x="7219" y="5846"/>
                      <a:pt x="7219" y="5846"/>
                    </a:cubicBezTo>
                    <a:cubicBezTo>
                      <a:pt x="7219" y="5846"/>
                      <a:pt x="7210" y="5846"/>
                      <a:pt x="7210" y="5827"/>
                    </a:cubicBezTo>
                    <a:lnTo>
                      <a:pt x="7247" y="5827"/>
                    </a:lnTo>
                    <a:lnTo>
                      <a:pt x="7284" y="5790"/>
                    </a:lnTo>
                    <a:cubicBezTo>
                      <a:pt x="7691" y="5458"/>
                      <a:pt x="8024" y="5051"/>
                      <a:pt x="8282" y="4570"/>
                    </a:cubicBezTo>
                    <a:cubicBezTo>
                      <a:pt x="8393" y="4312"/>
                      <a:pt x="8504" y="4090"/>
                      <a:pt x="8578" y="3794"/>
                    </a:cubicBezTo>
                    <a:cubicBezTo>
                      <a:pt x="8578" y="3646"/>
                      <a:pt x="8652" y="3498"/>
                      <a:pt x="8652" y="3387"/>
                    </a:cubicBezTo>
                    <a:lnTo>
                      <a:pt x="8652" y="3202"/>
                    </a:lnTo>
                    <a:lnTo>
                      <a:pt x="8652" y="3129"/>
                    </a:lnTo>
                    <a:lnTo>
                      <a:pt x="8652" y="3092"/>
                    </a:lnTo>
                    <a:lnTo>
                      <a:pt x="8652" y="3055"/>
                    </a:lnTo>
                    <a:lnTo>
                      <a:pt x="8652" y="2981"/>
                    </a:lnTo>
                    <a:cubicBezTo>
                      <a:pt x="8652" y="2426"/>
                      <a:pt x="8504" y="1909"/>
                      <a:pt x="8245" y="1428"/>
                    </a:cubicBezTo>
                    <a:cubicBezTo>
                      <a:pt x="8097" y="1206"/>
                      <a:pt x="7950" y="984"/>
                      <a:pt x="7728" y="762"/>
                    </a:cubicBezTo>
                    <a:cubicBezTo>
                      <a:pt x="7617" y="688"/>
                      <a:pt x="7506" y="578"/>
                      <a:pt x="7395" y="504"/>
                    </a:cubicBezTo>
                    <a:lnTo>
                      <a:pt x="7284" y="393"/>
                    </a:lnTo>
                    <a:lnTo>
                      <a:pt x="7210" y="356"/>
                    </a:lnTo>
                    <a:lnTo>
                      <a:pt x="7173" y="356"/>
                    </a:lnTo>
                    <a:cubicBezTo>
                      <a:pt x="7173" y="356"/>
                      <a:pt x="7099" y="319"/>
                      <a:pt x="7136" y="319"/>
                    </a:cubicBezTo>
                    <a:lnTo>
                      <a:pt x="7099" y="319"/>
                    </a:lnTo>
                    <a:cubicBezTo>
                      <a:pt x="6687" y="113"/>
                      <a:pt x="6275" y="1"/>
                      <a:pt x="5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24;p44">
                <a:extLst>
                  <a:ext uri="{FF2B5EF4-FFF2-40B4-BE49-F238E27FC236}">
                    <a16:creationId xmlns:a16="http://schemas.microsoft.com/office/drawing/2014/main" id="{EF24CA16-D0CE-A304-1260-6A2FDE002D3D}"/>
                  </a:ext>
                </a:extLst>
              </p:cNvPr>
              <p:cNvSpPr/>
              <p:nvPr/>
            </p:nvSpPr>
            <p:spPr>
              <a:xfrm>
                <a:off x="4865325" y="4272675"/>
                <a:ext cx="78600" cy="54550"/>
              </a:xfrm>
              <a:custGeom>
                <a:avLst/>
                <a:gdLst/>
                <a:ahLst/>
                <a:cxnLst/>
                <a:rect l="l" t="t" r="r" b="b"/>
                <a:pathLst>
                  <a:path w="3144" h="2182" extrusionOk="0">
                    <a:moveTo>
                      <a:pt x="38" y="0"/>
                    </a:moveTo>
                    <a:cubicBezTo>
                      <a:pt x="38" y="0"/>
                      <a:pt x="38" y="111"/>
                      <a:pt x="38" y="259"/>
                    </a:cubicBezTo>
                    <a:cubicBezTo>
                      <a:pt x="38" y="333"/>
                      <a:pt x="1" y="407"/>
                      <a:pt x="38" y="518"/>
                    </a:cubicBezTo>
                    <a:cubicBezTo>
                      <a:pt x="38" y="629"/>
                      <a:pt x="75" y="739"/>
                      <a:pt x="112" y="887"/>
                    </a:cubicBezTo>
                    <a:cubicBezTo>
                      <a:pt x="112" y="998"/>
                      <a:pt x="185" y="1146"/>
                      <a:pt x="259" y="1257"/>
                    </a:cubicBezTo>
                    <a:lnTo>
                      <a:pt x="296" y="1331"/>
                    </a:lnTo>
                    <a:lnTo>
                      <a:pt x="296" y="1368"/>
                    </a:lnTo>
                    <a:lnTo>
                      <a:pt x="333" y="1405"/>
                    </a:lnTo>
                    <a:lnTo>
                      <a:pt x="407" y="1479"/>
                    </a:lnTo>
                    <a:cubicBezTo>
                      <a:pt x="444" y="1553"/>
                      <a:pt x="481" y="1590"/>
                      <a:pt x="555" y="1664"/>
                    </a:cubicBezTo>
                    <a:cubicBezTo>
                      <a:pt x="666" y="1775"/>
                      <a:pt x="851" y="1923"/>
                      <a:pt x="1036" y="1997"/>
                    </a:cubicBezTo>
                    <a:cubicBezTo>
                      <a:pt x="1221" y="2107"/>
                      <a:pt x="1406" y="2144"/>
                      <a:pt x="1627" y="2181"/>
                    </a:cubicBezTo>
                    <a:lnTo>
                      <a:pt x="1960" y="2181"/>
                    </a:lnTo>
                    <a:cubicBezTo>
                      <a:pt x="2071" y="2181"/>
                      <a:pt x="2182" y="2144"/>
                      <a:pt x="2293" y="2107"/>
                    </a:cubicBezTo>
                    <a:cubicBezTo>
                      <a:pt x="2478" y="2033"/>
                      <a:pt x="2663" y="1923"/>
                      <a:pt x="2810" y="1738"/>
                    </a:cubicBezTo>
                    <a:cubicBezTo>
                      <a:pt x="2958" y="1590"/>
                      <a:pt x="3069" y="1405"/>
                      <a:pt x="3106" y="1220"/>
                    </a:cubicBezTo>
                    <a:cubicBezTo>
                      <a:pt x="3106" y="1183"/>
                      <a:pt x="3143" y="1035"/>
                      <a:pt x="3143" y="961"/>
                    </a:cubicBezTo>
                    <a:cubicBezTo>
                      <a:pt x="3143" y="850"/>
                      <a:pt x="3143" y="776"/>
                      <a:pt x="3106" y="703"/>
                    </a:cubicBezTo>
                    <a:cubicBezTo>
                      <a:pt x="3106" y="629"/>
                      <a:pt x="3069" y="555"/>
                      <a:pt x="3032" y="481"/>
                    </a:cubicBezTo>
                    <a:cubicBezTo>
                      <a:pt x="2995" y="444"/>
                      <a:pt x="2958" y="370"/>
                      <a:pt x="2921" y="333"/>
                    </a:cubicBezTo>
                    <a:cubicBezTo>
                      <a:pt x="2847" y="222"/>
                      <a:pt x="2773" y="185"/>
                      <a:pt x="2699" y="148"/>
                    </a:cubicBezTo>
                    <a:cubicBezTo>
                      <a:pt x="2626" y="74"/>
                      <a:pt x="2552" y="74"/>
                      <a:pt x="2515" y="74"/>
                    </a:cubicBezTo>
                    <a:lnTo>
                      <a:pt x="2441" y="74"/>
                    </a:lnTo>
                    <a:cubicBezTo>
                      <a:pt x="2441" y="74"/>
                      <a:pt x="2515" y="148"/>
                      <a:pt x="2552" y="259"/>
                    </a:cubicBezTo>
                    <a:cubicBezTo>
                      <a:pt x="2552" y="333"/>
                      <a:pt x="2552" y="407"/>
                      <a:pt x="2552" y="481"/>
                    </a:cubicBezTo>
                    <a:cubicBezTo>
                      <a:pt x="2552" y="555"/>
                      <a:pt x="2552" y="629"/>
                      <a:pt x="2515" y="739"/>
                    </a:cubicBezTo>
                    <a:cubicBezTo>
                      <a:pt x="2478" y="739"/>
                      <a:pt x="2478" y="813"/>
                      <a:pt x="2441" y="813"/>
                    </a:cubicBezTo>
                    <a:cubicBezTo>
                      <a:pt x="2441" y="850"/>
                      <a:pt x="2441" y="850"/>
                      <a:pt x="2404" y="924"/>
                    </a:cubicBezTo>
                    <a:cubicBezTo>
                      <a:pt x="2330" y="961"/>
                      <a:pt x="2256" y="998"/>
                      <a:pt x="2219" y="1035"/>
                    </a:cubicBezTo>
                    <a:cubicBezTo>
                      <a:pt x="2145" y="1072"/>
                      <a:pt x="2034" y="1109"/>
                      <a:pt x="1960" y="1146"/>
                    </a:cubicBezTo>
                    <a:lnTo>
                      <a:pt x="1701" y="1146"/>
                    </a:lnTo>
                    <a:cubicBezTo>
                      <a:pt x="1627" y="1109"/>
                      <a:pt x="1516" y="1146"/>
                      <a:pt x="1442" y="1072"/>
                    </a:cubicBezTo>
                    <a:cubicBezTo>
                      <a:pt x="1332" y="1072"/>
                      <a:pt x="1258" y="998"/>
                      <a:pt x="1184" y="998"/>
                    </a:cubicBezTo>
                    <a:cubicBezTo>
                      <a:pt x="1073" y="924"/>
                      <a:pt x="962" y="850"/>
                      <a:pt x="888" y="776"/>
                    </a:cubicBezTo>
                    <a:cubicBezTo>
                      <a:pt x="777" y="703"/>
                      <a:pt x="703" y="629"/>
                      <a:pt x="629" y="555"/>
                    </a:cubicBezTo>
                    <a:cubicBezTo>
                      <a:pt x="444" y="407"/>
                      <a:pt x="333" y="296"/>
                      <a:pt x="222" y="185"/>
                    </a:cubicBezTo>
                    <a:cubicBezTo>
                      <a:pt x="112" y="74"/>
                      <a:pt x="38"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25;p44">
                <a:extLst>
                  <a:ext uri="{FF2B5EF4-FFF2-40B4-BE49-F238E27FC236}">
                    <a16:creationId xmlns:a16="http://schemas.microsoft.com/office/drawing/2014/main" id="{B9F1B9BC-26F3-A0D3-542C-D6BB3B5DC241}"/>
                  </a:ext>
                </a:extLst>
              </p:cNvPr>
              <p:cNvSpPr/>
              <p:nvPr/>
            </p:nvSpPr>
            <p:spPr>
              <a:xfrm>
                <a:off x="4789550" y="4272675"/>
                <a:ext cx="77650" cy="54550"/>
              </a:xfrm>
              <a:custGeom>
                <a:avLst/>
                <a:gdLst/>
                <a:ahLst/>
                <a:cxnLst/>
                <a:rect l="l" t="t" r="r" b="b"/>
                <a:pathLst>
                  <a:path w="3106" h="2182" extrusionOk="0">
                    <a:moveTo>
                      <a:pt x="3069" y="0"/>
                    </a:moveTo>
                    <a:cubicBezTo>
                      <a:pt x="3069" y="0"/>
                      <a:pt x="3032" y="74"/>
                      <a:pt x="2921" y="185"/>
                    </a:cubicBezTo>
                    <a:cubicBezTo>
                      <a:pt x="2810" y="296"/>
                      <a:pt x="2662" y="407"/>
                      <a:pt x="2514" y="555"/>
                    </a:cubicBezTo>
                    <a:cubicBezTo>
                      <a:pt x="2440" y="629"/>
                      <a:pt x="2366" y="703"/>
                      <a:pt x="2255" y="776"/>
                    </a:cubicBezTo>
                    <a:cubicBezTo>
                      <a:pt x="2181" y="850"/>
                      <a:pt x="2070" y="924"/>
                      <a:pt x="1959" y="998"/>
                    </a:cubicBezTo>
                    <a:cubicBezTo>
                      <a:pt x="1849" y="998"/>
                      <a:pt x="1812" y="1072"/>
                      <a:pt x="1701" y="1072"/>
                    </a:cubicBezTo>
                    <a:cubicBezTo>
                      <a:pt x="1590" y="1146"/>
                      <a:pt x="1516" y="1109"/>
                      <a:pt x="1405" y="1146"/>
                    </a:cubicBezTo>
                    <a:lnTo>
                      <a:pt x="1146" y="1146"/>
                    </a:lnTo>
                    <a:cubicBezTo>
                      <a:pt x="1072" y="1109"/>
                      <a:pt x="998" y="1072"/>
                      <a:pt x="924" y="1035"/>
                    </a:cubicBezTo>
                    <a:cubicBezTo>
                      <a:pt x="850" y="998"/>
                      <a:pt x="776" y="961"/>
                      <a:pt x="739" y="924"/>
                    </a:cubicBezTo>
                    <a:cubicBezTo>
                      <a:pt x="702" y="850"/>
                      <a:pt x="702" y="850"/>
                      <a:pt x="665" y="813"/>
                    </a:cubicBezTo>
                    <a:cubicBezTo>
                      <a:pt x="665" y="813"/>
                      <a:pt x="629" y="739"/>
                      <a:pt x="629" y="703"/>
                    </a:cubicBezTo>
                    <a:cubicBezTo>
                      <a:pt x="592" y="629"/>
                      <a:pt x="592" y="555"/>
                      <a:pt x="555" y="481"/>
                    </a:cubicBezTo>
                    <a:cubicBezTo>
                      <a:pt x="592" y="407"/>
                      <a:pt x="592" y="333"/>
                      <a:pt x="592" y="259"/>
                    </a:cubicBezTo>
                    <a:cubicBezTo>
                      <a:pt x="629" y="148"/>
                      <a:pt x="665" y="74"/>
                      <a:pt x="665" y="74"/>
                    </a:cubicBezTo>
                    <a:lnTo>
                      <a:pt x="629" y="74"/>
                    </a:lnTo>
                    <a:cubicBezTo>
                      <a:pt x="592" y="74"/>
                      <a:pt x="518" y="74"/>
                      <a:pt x="444" y="148"/>
                    </a:cubicBezTo>
                    <a:cubicBezTo>
                      <a:pt x="370" y="185"/>
                      <a:pt x="296" y="222"/>
                      <a:pt x="222" y="333"/>
                    </a:cubicBezTo>
                    <a:cubicBezTo>
                      <a:pt x="185" y="370"/>
                      <a:pt x="148" y="444"/>
                      <a:pt x="111" y="481"/>
                    </a:cubicBezTo>
                    <a:cubicBezTo>
                      <a:pt x="74" y="555"/>
                      <a:pt x="37" y="629"/>
                      <a:pt x="0" y="703"/>
                    </a:cubicBezTo>
                    <a:cubicBezTo>
                      <a:pt x="0" y="776"/>
                      <a:pt x="0" y="850"/>
                      <a:pt x="0" y="961"/>
                    </a:cubicBezTo>
                    <a:cubicBezTo>
                      <a:pt x="0" y="1035"/>
                      <a:pt x="0" y="1183"/>
                      <a:pt x="37" y="1220"/>
                    </a:cubicBezTo>
                    <a:cubicBezTo>
                      <a:pt x="74" y="1405"/>
                      <a:pt x="185" y="1590"/>
                      <a:pt x="333" y="1738"/>
                    </a:cubicBezTo>
                    <a:cubicBezTo>
                      <a:pt x="481" y="1923"/>
                      <a:pt x="665" y="2033"/>
                      <a:pt x="850" y="2107"/>
                    </a:cubicBezTo>
                    <a:cubicBezTo>
                      <a:pt x="961" y="2144"/>
                      <a:pt x="1035" y="2181"/>
                      <a:pt x="1183" y="2181"/>
                    </a:cubicBezTo>
                    <a:lnTo>
                      <a:pt x="1516" y="2181"/>
                    </a:lnTo>
                    <a:cubicBezTo>
                      <a:pt x="1701" y="2144"/>
                      <a:pt x="1922" y="2107"/>
                      <a:pt x="2107" y="1997"/>
                    </a:cubicBezTo>
                    <a:cubicBezTo>
                      <a:pt x="2292" y="1923"/>
                      <a:pt x="2440" y="1775"/>
                      <a:pt x="2588" y="1664"/>
                    </a:cubicBezTo>
                    <a:cubicBezTo>
                      <a:pt x="2662" y="1590"/>
                      <a:pt x="2699" y="1553"/>
                      <a:pt x="2736" y="1479"/>
                    </a:cubicBezTo>
                    <a:lnTo>
                      <a:pt x="2810" y="1405"/>
                    </a:lnTo>
                    <a:lnTo>
                      <a:pt x="2810" y="1368"/>
                    </a:lnTo>
                    <a:lnTo>
                      <a:pt x="2847" y="1368"/>
                    </a:lnTo>
                    <a:lnTo>
                      <a:pt x="2847" y="1331"/>
                    </a:lnTo>
                    <a:lnTo>
                      <a:pt x="2884" y="1257"/>
                    </a:lnTo>
                    <a:cubicBezTo>
                      <a:pt x="2958" y="1146"/>
                      <a:pt x="2995" y="998"/>
                      <a:pt x="3032" y="887"/>
                    </a:cubicBezTo>
                    <a:cubicBezTo>
                      <a:pt x="3069" y="739"/>
                      <a:pt x="3106" y="629"/>
                      <a:pt x="3106" y="518"/>
                    </a:cubicBezTo>
                    <a:cubicBezTo>
                      <a:pt x="3106" y="407"/>
                      <a:pt x="3106" y="333"/>
                      <a:pt x="3106" y="259"/>
                    </a:cubicBezTo>
                    <a:cubicBezTo>
                      <a:pt x="3106" y="111"/>
                      <a:pt x="3069" y="0"/>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26;p44">
                <a:extLst>
                  <a:ext uri="{FF2B5EF4-FFF2-40B4-BE49-F238E27FC236}">
                    <a16:creationId xmlns:a16="http://schemas.microsoft.com/office/drawing/2014/main" id="{0BEB56EE-041A-341B-DB81-47FA793D0D4C}"/>
                  </a:ext>
                </a:extLst>
              </p:cNvPr>
              <p:cNvSpPr/>
              <p:nvPr/>
            </p:nvSpPr>
            <p:spPr>
              <a:xfrm>
                <a:off x="4848700" y="4290225"/>
                <a:ext cx="36050" cy="86800"/>
              </a:xfrm>
              <a:custGeom>
                <a:avLst/>
                <a:gdLst/>
                <a:ahLst/>
                <a:cxnLst/>
                <a:rect l="l" t="t" r="r" b="b"/>
                <a:pathLst>
                  <a:path w="1442" h="3472" extrusionOk="0">
                    <a:moveTo>
                      <a:pt x="703" y="1"/>
                    </a:moveTo>
                    <a:cubicBezTo>
                      <a:pt x="924" y="481"/>
                      <a:pt x="998" y="999"/>
                      <a:pt x="887" y="1442"/>
                    </a:cubicBezTo>
                    <a:cubicBezTo>
                      <a:pt x="887" y="1553"/>
                      <a:pt x="850" y="1664"/>
                      <a:pt x="813" y="1775"/>
                    </a:cubicBezTo>
                    <a:cubicBezTo>
                      <a:pt x="787" y="1853"/>
                      <a:pt x="761" y="1931"/>
                      <a:pt x="723" y="2009"/>
                    </a:cubicBezTo>
                    <a:lnTo>
                      <a:pt x="723" y="2009"/>
                    </a:lnTo>
                    <a:cubicBezTo>
                      <a:pt x="641" y="1847"/>
                      <a:pt x="585" y="1663"/>
                      <a:pt x="555" y="1479"/>
                    </a:cubicBezTo>
                    <a:cubicBezTo>
                      <a:pt x="518" y="1221"/>
                      <a:pt x="481" y="999"/>
                      <a:pt x="518" y="740"/>
                    </a:cubicBezTo>
                    <a:cubicBezTo>
                      <a:pt x="518" y="629"/>
                      <a:pt x="555" y="481"/>
                      <a:pt x="592" y="370"/>
                    </a:cubicBezTo>
                    <a:cubicBezTo>
                      <a:pt x="592" y="259"/>
                      <a:pt x="666" y="111"/>
                      <a:pt x="703" y="1"/>
                    </a:cubicBezTo>
                    <a:lnTo>
                      <a:pt x="703" y="1"/>
                    </a:lnTo>
                    <a:cubicBezTo>
                      <a:pt x="629" y="111"/>
                      <a:pt x="518" y="222"/>
                      <a:pt x="444" y="333"/>
                    </a:cubicBezTo>
                    <a:cubicBezTo>
                      <a:pt x="407" y="444"/>
                      <a:pt x="333" y="555"/>
                      <a:pt x="259" y="666"/>
                    </a:cubicBezTo>
                    <a:cubicBezTo>
                      <a:pt x="148" y="925"/>
                      <a:pt x="74" y="1184"/>
                      <a:pt x="37" y="1479"/>
                    </a:cubicBezTo>
                    <a:cubicBezTo>
                      <a:pt x="0" y="1738"/>
                      <a:pt x="0" y="2034"/>
                      <a:pt x="37" y="2330"/>
                    </a:cubicBezTo>
                    <a:cubicBezTo>
                      <a:pt x="74" y="2478"/>
                      <a:pt x="74" y="2625"/>
                      <a:pt x="148" y="2773"/>
                    </a:cubicBezTo>
                    <a:cubicBezTo>
                      <a:pt x="148" y="2847"/>
                      <a:pt x="185" y="2921"/>
                      <a:pt x="222" y="2995"/>
                    </a:cubicBezTo>
                    <a:cubicBezTo>
                      <a:pt x="222" y="3069"/>
                      <a:pt x="259" y="3143"/>
                      <a:pt x="296" y="3217"/>
                    </a:cubicBezTo>
                    <a:cubicBezTo>
                      <a:pt x="333" y="3291"/>
                      <a:pt x="370" y="3328"/>
                      <a:pt x="444" y="3365"/>
                    </a:cubicBezTo>
                    <a:cubicBezTo>
                      <a:pt x="533" y="3439"/>
                      <a:pt x="635" y="3472"/>
                      <a:pt x="734" y="3472"/>
                    </a:cubicBezTo>
                    <a:cubicBezTo>
                      <a:pt x="880" y="3472"/>
                      <a:pt x="1021" y="3401"/>
                      <a:pt x="1109" y="3291"/>
                    </a:cubicBezTo>
                    <a:lnTo>
                      <a:pt x="1183" y="3180"/>
                    </a:lnTo>
                    <a:cubicBezTo>
                      <a:pt x="1220" y="3032"/>
                      <a:pt x="1294" y="2921"/>
                      <a:pt x="1331" y="2773"/>
                    </a:cubicBezTo>
                    <a:cubicBezTo>
                      <a:pt x="1368" y="2625"/>
                      <a:pt x="1405" y="2478"/>
                      <a:pt x="1405" y="2330"/>
                    </a:cubicBezTo>
                    <a:cubicBezTo>
                      <a:pt x="1442" y="2182"/>
                      <a:pt x="1442" y="2034"/>
                      <a:pt x="1442" y="1886"/>
                    </a:cubicBezTo>
                    <a:cubicBezTo>
                      <a:pt x="1442" y="1738"/>
                      <a:pt x="1442" y="1590"/>
                      <a:pt x="1405" y="1442"/>
                    </a:cubicBezTo>
                    <a:cubicBezTo>
                      <a:pt x="1331" y="888"/>
                      <a:pt x="1072" y="370"/>
                      <a:pt x="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27;p44">
                <a:extLst>
                  <a:ext uri="{FF2B5EF4-FFF2-40B4-BE49-F238E27FC236}">
                    <a16:creationId xmlns:a16="http://schemas.microsoft.com/office/drawing/2014/main" id="{5D7FCC57-6237-608A-DB16-BC158DDED40B}"/>
                  </a:ext>
                </a:extLst>
              </p:cNvPr>
              <p:cNvSpPr/>
              <p:nvPr/>
            </p:nvSpPr>
            <p:spPr>
              <a:xfrm>
                <a:off x="4848700" y="4197800"/>
                <a:ext cx="36050" cy="87100"/>
              </a:xfrm>
              <a:custGeom>
                <a:avLst/>
                <a:gdLst/>
                <a:ahLst/>
                <a:cxnLst/>
                <a:rect l="l" t="t" r="r" b="b"/>
                <a:pathLst>
                  <a:path w="1442" h="3484" extrusionOk="0">
                    <a:moveTo>
                      <a:pt x="703" y="0"/>
                    </a:moveTo>
                    <a:cubicBezTo>
                      <a:pt x="924" y="481"/>
                      <a:pt x="998" y="999"/>
                      <a:pt x="887" y="1442"/>
                    </a:cubicBezTo>
                    <a:cubicBezTo>
                      <a:pt x="887" y="1553"/>
                      <a:pt x="850" y="1701"/>
                      <a:pt x="813" y="1775"/>
                    </a:cubicBezTo>
                    <a:cubicBezTo>
                      <a:pt x="787" y="1853"/>
                      <a:pt x="761" y="1931"/>
                      <a:pt x="723" y="2009"/>
                    </a:cubicBezTo>
                    <a:lnTo>
                      <a:pt x="723" y="2009"/>
                    </a:lnTo>
                    <a:cubicBezTo>
                      <a:pt x="641" y="1847"/>
                      <a:pt x="585" y="1663"/>
                      <a:pt x="555" y="1479"/>
                    </a:cubicBezTo>
                    <a:cubicBezTo>
                      <a:pt x="518" y="1220"/>
                      <a:pt x="481" y="999"/>
                      <a:pt x="518" y="740"/>
                    </a:cubicBezTo>
                    <a:cubicBezTo>
                      <a:pt x="518" y="629"/>
                      <a:pt x="555" y="518"/>
                      <a:pt x="592" y="370"/>
                    </a:cubicBezTo>
                    <a:cubicBezTo>
                      <a:pt x="592" y="259"/>
                      <a:pt x="666" y="148"/>
                      <a:pt x="703" y="0"/>
                    </a:cubicBezTo>
                    <a:lnTo>
                      <a:pt x="703" y="0"/>
                    </a:lnTo>
                    <a:cubicBezTo>
                      <a:pt x="629" y="111"/>
                      <a:pt x="518" y="222"/>
                      <a:pt x="444" y="333"/>
                    </a:cubicBezTo>
                    <a:cubicBezTo>
                      <a:pt x="407" y="444"/>
                      <a:pt x="333" y="555"/>
                      <a:pt x="259" y="666"/>
                    </a:cubicBezTo>
                    <a:cubicBezTo>
                      <a:pt x="148" y="925"/>
                      <a:pt x="74" y="1184"/>
                      <a:pt x="37" y="1479"/>
                    </a:cubicBezTo>
                    <a:cubicBezTo>
                      <a:pt x="0" y="1738"/>
                      <a:pt x="0" y="2034"/>
                      <a:pt x="37" y="2330"/>
                    </a:cubicBezTo>
                    <a:cubicBezTo>
                      <a:pt x="74" y="2477"/>
                      <a:pt x="74" y="2625"/>
                      <a:pt x="148" y="2773"/>
                    </a:cubicBezTo>
                    <a:cubicBezTo>
                      <a:pt x="148" y="2847"/>
                      <a:pt x="185" y="2921"/>
                      <a:pt x="222" y="2995"/>
                    </a:cubicBezTo>
                    <a:cubicBezTo>
                      <a:pt x="222" y="3069"/>
                      <a:pt x="259" y="3143"/>
                      <a:pt x="296" y="3217"/>
                    </a:cubicBezTo>
                    <a:cubicBezTo>
                      <a:pt x="333" y="3291"/>
                      <a:pt x="370" y="3328"/>
                      <a:pt x="444" y="3365"/>
                    </a:cubicBezTo>
                    <a:cubicBezTo>
                      <a:pt x="540" y="3445"/>
                      <a:pt x="649" y="3483"/>
                      <a:pt x="755" y="3483"/>
                    </a:cubicBezTo>
                    <a:cubicBezTo>
                      <a:pt x="894" y="3483"/>
                      <a:pt x="1025" y="3417"/>
                      <a:pt x="1109" y="3291"/>
                    </a:cubicBezTo>
                    <a:lnTo>
                      <a:pt x="1183" y="3180"/>
                    </a:lnTo>
                    <a:cubicBezTo>
                      <a:pt x="1220" y="3032"/>
                      <a:pt x="1294" y="2921"/>
                      <a:pt x="1331" y="2773"/>
                    </a:cubicBezTo>
                    <a:cubicBezTo>
                      <a:pt x="1368" y="2625"/>
                      <a:pt x="1405" y="2477"/>
                      <a:pt x="1405" y="2330"/>
                    </a:cubicBezTo>
                    <a:cubicBezTo>
                      <a:pt x="1442" y="2182"/>
                      <a:pt x="1442" y="2034"/>
                      <a:pt x="1442" y="1886"/>
                    </a:cubicBezTo>
                    <a:cubicBezTo>
                      <a:pt x="1442" y="1738"/>
                      <a:pt x="1442" y="1590"/>
                      <a:pt x="1405" y="1442"/>
                    </a:cubicBezTo>
                    <a:cubicBezTo>
                      <a:pt x="1331" y="888"/>
                      <a:pt x="1072" y="37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28;p44">
                <a:extLst>
                  <a:ext uri="{FF2B5EF4-FFF2-40B4-BE49-F238E27FC236}">
                    <a16:creationId xmlns:a16="http://schemas.microsoft.com/office/drawing/2014/main" id="{DEE20987-3650-3FFB-0E71-E09A2AADC68F}"/>
                  </a:ext>
                </a:extLst>
              </p:cNvPr>
              <p:cNvSpPr/>
              <p:nvPr/>
            </p:nvSpPr>
            <p:spPr>
              <a:xfrm>
                <a:off x="4823725" y="4146975"/>
                <a:ext cx="89700" cy="49925"/>
              </a:xfrm>
              <a:custGeom>
                <a:avLst/>
                <a:gdLst/>
                <a:ahLst/>
                <a:cxnLst/>
                <a:rect l="l" t="t" r="r" b="b"/>
                <a:pathLst>
                  <a:path w="3588" h="1997" extrusionOk="0">
                    <a:moveTo>
                      <a:pt x="1776" y="0"/>
                    </a:moveTo>
                    <a:cubicBezTo>
                      <a:pt x="1591" y="0"/>
                      <a:pt x="1406" y="37"/>
                      <a:pt x="1221" y="111"/>
                    </a:cubicBezTo>
                    <a:cubicBezTo>
                      <a:pt x="1110" y="111"/>
                      <a:pt x="1036" y="148"/>
                      <a:pt x="925" y="185"/>
                    </a:cubicBezTo>
                    <a:cubicBezTo>
                      <a:pt x="851" y="259"/>
                      <a:pt x="777" y="296"/>
                      <a:pt x="703" y="333"/>
                    </a:cubicBezTo>
                    <a:cubicBezTo>
                      <a:pt x="555" y="444"/>
                      <a:pt x="408" y="555"/>
                      <a:pt x="334" y="703"/>
                    </a:cubicBezTo>
                    <a:cubicBezTo>
                      <a:pt x="223" y="850"/>
                      <a:pt x="149" y="998"/>
                      <a:pt x="112" y="1109"/>
                    </a:cubicBezTo>
                    <a:cubicBezTo>
                      <a:pt x="38" y="1257"/>
                      <a:pt x="38" y="1405"/>
                      <a:pt x="38" y="1516"/>
                    </a:cubicBezTo>
                    <a:cubicBezTo>
                      <a:pt x="1" y="1627"/>
                      <a:pt x="38" y="1701"/>
                      <a:pt x="38" y="1775"/>
                    </a:cubicBezTo>
                    <a:cubicBezTo>
                      <a:pt x="75" y="1849"/>
                      <a:pt x="75" y="1886"/>
                      <a:pt x="75" y="1923"/>
                    </a:cubicBezTo>
                    <a:cubicBezTo>
                      <a:pt x="112" y="1996"/>
                      <a:pt x="112" y="1996"/>
                      <a:pt x="112" y="1996"/>
                    </a:cubicBezTo>
                    <a:cubicBezTo>
                      <a:pt x="112" y="1996"/>
                      <a:pt x="112" y="1996"/>
                      <a:pt x="149" y="1960"/>
                    </a:cubicBezTo>
                    <a:cubicBezTo>
                      <a:pt x="186" y="1923"/>
                      <a:pt x="223" y="1886"/>
                      <a:pt x="260" y="1812"/>
                    </a:cubicBezTo>
                    <a:cubicBezTo>
                      <a:pt x="297" y="1775"/>
                      <a:pt x="334" y="1664"/>
                      <a:pt x="408" y="1627"/>
                    </a:cubicBezTo>
                    <a:cubicBezTo>
                      <a:pt x="482" y="1553"/>
                      <a:pt x="519" y="1516"/>
                      <a:pt x="629" y="1442"/>
                    </a:cubicBezTo>
                    <a:cubicBezTo>
                      <a:pt x="703" y="1405"/>
                      <a:pt x="777" y="1331"/>
                      <a:pt x="851" y="1294"/>
                    </a:cubicBezTo>
                    <a:cubicBezTo>
                      <a:pt x="962" y="1220"/>
                      <a:pt x="1073" y="1183"/>
                      <a:pt x="1147" y="1146"/>
                    </a:cubicBezTo>
                    <a:cubicBezTo>
                      <a:pt x="1258" y="1109"/>
                      <a:pt x="1369" y="1072"/>
                      <a:pt x="1480" y="1072"/>
                    </a:cubicBezTo>
                    <a:cubicBezTo>
                      <a:pt x="1517" y="1054"/>
                      <a:pt x="1563" y="1054"/>
                      <a:pt x="1614" y="1054"/>
                    </a:cubicBezTo>
                    <a:cubicBezTo>
                      <a:pt x="1665" y="1054"/>
                      <a:pt x="1720" y="1054"/>
                      <a:pt x="1776" y="1035"/>
                    </a:cubicBezTo>
                    <a:cubicBezTo>
                      <a:pt x="1831" y="1054"/>
                      <a:pt x="1886" y="1054"/>
                      <a:pt x="1942" y="1054"/>
                    </a:cubicBezTo>
                    <a:cubicBezTo>
                      <a:pt x="1997" y="1054"/>
                      <a:pt x="2053" y="1054"/>
                      <a:pt x="2108" y="1072"/>
                    </a:cubicBezTo>
                    <a:cubicBezTo>
                      <a:pt x="2219" y="1072"/>
                      <a:pt x="2330" y="1109"/>
                      <a:pt x="2441" y="1146"/>
                    </a:cubicBezTo>
                    <a:cubicBezTo>
                      <a:pt x="2515" y="1183"/>
                      <a:pt x="2626" y="1220"/>
                      <a:pt x="2700" y="1294"/>
                    </a:cubicBezTo>
                    <a:cubicBezTo>
                      <a:pt x="2811" y="1331"/>
                      <a:pt x="2885" y="1405"/>
                      <a:pt x="2959" y="1442"/>
                    </a:cubicBezTo>
                    <a:cubicBezTo>
                      <a:pt x="3033" y="1516"/>
                      <a:pt x="3106" y="1590"/>
                      <a:pt x="3180" y="1627"/>
                    </a:cubicBezTo>
                    <a:cubicBezTo>
                      <a:pt x="3254" y="1701"/>
                      <a:pt x="3291" y="1775"/>
                      <a:pt x="3328" y="1812"/>
                    </a:cubicBezTo>
                    <a:cubicBezTo>
                      <a:pt x="3402" y="1923"/>
                      <a:pt x="3476" y="1996"/>
                      <a:pt x="3476" y="1996"/>
                    </a:cubicBezTo>
                    <a:cubicBezTo>
                      <a:pt x="3476" y="1996"/>
                      <a:pt x="3513" y="1923"/>
                      <a:pt x="3550" y="1775"/>
                    </a:cubicBezTo>
                    <a:cubicBezTo>
                      <a:pt x="3550" y="1701"/>
                      <a:pt x="3587" y="1590"/>
                      <a:pt x="3550" y="1479"/>
                    </a:cubicBezTo>
                    <a:cubicBezTo>
                      <a:pt x="3550" y="1368"/>
                      <a:pt x="3550" y="1257"/>
                      <a:pt x="3476" y="1109"/>
                    </a:cubicBezTo>
                    <a:cubicBezTo>
                      <a:pt x="3439" y="998"/>
                      <a:pt x="3365" y="850"/>
                      <a:pt x="3254" y="703"/>
                    </a:cubicBezTo>
                    <a:cubicBezTo>
                      <a:pt x="3180" y="555"/>
                      <a:pt x="3033" y="444"/>
                      <a:pt x="2885" y="333"/>
                    </a:cubicBezTo>
                    <a:cubicBezTo>
                      <a:pt x="2811" y="296"/>
                      <a:pt x="2737" y="259"/>
                      <a:pt x="2626" y="185"/>
                    </a:cubicBezTo>
                    <a:cubicBezTo>
                      <a:pt x="2552" y="148"/>
                      <a:pt x="2478" y="111"/>
                      <a:pt x="2367" y="111"/>
                    </a:cubicBezTo>
                    <a:cubicBezTo>
                      <a:pt x="2182" y="37"/>
                      <a:pt x="1997" y="0"/>
                      <a:pt x="1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29;p44">
                <a:extLst>
                  <a:ext uri="{FF2B5EF4-FFF2-40B4-BE49-F238E27FC236}">
                    <a16:creationId xmlns:a16="http://schemas.microsoft.com/office/drawing/2014/main" id="{5A199E2D-C1BB-9F47-135D-EFBA25B8914D}"/>
                  </a:ext>
                </a:extLst>
              </p:cNvPr>
              <p:cNvSpPr/>
              <p:nvPr/>
            </p:nvSpPr>
            <p:spPr>
              <a:xfrm>
                <a:off x="4857000" y="4104450"/>
                <a:ext cx="21300" cy="52700"/>
              </a:xfrm>
              <a:custGeom>
                <a:avLst/>
                <a:gdLst/>
                <a:ahLst/>
                <a:cxnLst/>
                <a:rect l="l" t="t" r="r" b="b"/>
                <a:pathLst>
                  <a:path w="852" h="2108" extrusionOk="0">
                    <a:moveTo>
                      <a:pt x="445" y="0"/>
                    </a:moveTo>
                    <a:cubicBezTo>
                      <a:pt x="445" y="0"/>
                      <a:pt x="1" y="444"/>
                      <a:pt x="1" y="1036"/>
                    </a:cubicBezTo>
                    <a:cubicBezTo>
                      <a:pt x="1" y="1627"/>
                      <a:pt x="445" y="2108"/>
                      <a:pt x="445" y="2108"/>
                    </a:cubicBezTo>
                    <a:cubicBezTo>
                      <a:pt x="445" y="2108"/>
                      <a:pt x="851" y="1627"/>
                      <a:pt x="851" y="1036"/>
                    </a:cubicBezTo>
                    <a:cubicBezTo>
                      <a:pt x="851" y="444"/>
                      <a:pt x="445"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30;p44">
                <a:extLst>
                  <a:ext uri="{FF2B5EF4-FFF2-40B4-BE49-F238E27FC236}">
                    <a16:creationId xmlns:a16="http://schemas.microsoft.com/office/drawing/2014/main" id="{133CC2F1-9EBC-8C90-4F41-79F416C27B56}"/>
                  </a:ext>
                </a:extLst>
              </p:cNvPr>
              <p:cNvSpPr/>
              <p:nvPr/>
            </p:nvSpPr>
            <p:spPr>
              <a:xfrm>
                <a:off x="4838525" y="4136750"/>
                <a:ext cx="29600" cy="20700"/>
              </a:xfrm>
              <a:custGeom>
                <a:avLst/>
                <a:gdLst/>
                <a:ahLst/>
                <a:cxnLst/>
                <a:rect l="l" t="t" r="r" b="b"/>
                <a:pathLst>
                  <a:path w="1184" h="828" extrusionOk="0">
                    <a:moveTo>
                      <a:pt x="74" y="0"/>
                    </a:moveTo>
                    <a:cubicBezTo>
                      <a:pt x="28" y="0"/>
                      <a:pt x="0" y="2"/>
                      <a:pt x="0" y="2"/>
                    </a:cubicBezTo>
                    <a:cubicBezTo>
                      <a:pt x="0" y="2"/>
                      <a:pt x="111" y="446"/>
                      <a:pt x="407" y="668"/>
                    </a:cubicBezTo>
                    <a:cubicBezTo>
                      <a:pt x="607" y="801"/>
                      <a:pt x="846" y="828"/>
                      <a:pt x="1006" y="828"/>
                    </a:cubicBezTo>
                    <a:cubicBezTo>
                      <a:pt x="1113" y="828"/>
                      <a:pt x="1184" y="816"/>
                      <a:pt x="1184" y="816"/>
                    </a:cubicBezTo>
                    <a:cubicBezTo>
                      <a:pt x="1184" y="816"/>
                      <a:pt x="1073" y="409"/>
                      <a:pt x="740" y="187"/>
                    </a:cubicBezTo>
                    <a:cubicBezTo>
                      <a:pt x="518" y="21"/>
                      <a:pt x="213"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31;p44">
                <a:extLst>
                  <a:ext uri="{FF2B5EF4-FFF2-40B4-BE49-F238E27FC236}">
                    <a16:creationId xmlns:a16="http://schemas.microsoft.com/office/drawing/2014/main" id="{DDA7DFFA-2780-D6B1-3289-CAD63D30077A}"/>
                  </a:ext>
                </a:extLst>
              </p:cNvPr>
              <p:cNvSpPr/>
              <p:nvPr/>
            </p:nvSpPr>
            <p:spPr>
              <a:xfrm>
                <a:off x="4868100" y="4136750"/>
                <a:ext cx="28675" cy="20700"/>
              </a:xfrm>
              <a:custGeom>
                <a:avLst/>
                <a:gdLst/>
                <a:ahLst/>
                <a:cxnLst/>
                <a:rect l="l" t="t" r="r" b="b"/>
                <a:pathLst>
                  <a:path w="1147" h="828" extrusionOk="0">
                    <a:moveTo>
                      <a:pt x="1073" y="0"/>
                    </a:moveTo>
                    <a:cubicBezTo>
                      <a:pt x="934" y="0"/>
                      <a:pt x="629" y="21"/>
                      <a:pt x="407" y="187"/>
                    </a:cubicBezTo>
                    <a:cubicBezTo>
                      <a:pt x="74" y="409"/>
                      <a:pt x="1" y="816"/>
                      <a:pt x="1" y="816"/>
                    </a:cubicBezTo>
                    <a:cubicBezTo>
                      <a:pt x="1" y="816"/>
                      <a:pt x="66" y="828"/>
                      <a:pt x="165" y="828"/>
                    </a:cubicBezTo>
                    <a:cubicBezTo>
                      <a:pt x="314" y="828"/>
                      <a:pt x="540" y="801"/>
                      <a:pt x="740" y="668"/>
                    </a:cubicBezTo>
                    <a:cubicBezTo>
                      <a:pt x="1036" y="446"/>
                      <a:pt x="1147" y="2"/>
                      <a:pt x="1147" y="2"/>
                    </a:cubicBezTo>
                    <a:cubicBezTo>
                      <a:pt x="1147" y="2"/>
                      <a:pt x="1119"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32;p44">
                <a:extLst>
                  <a:ext uri="{FF2B5EF4-FFF2-40B4-BE49-F238E27FC236}">
                    <a16:creationId xmlns:a16="http://schemas.microsoft.com/office/drawing/2014/main" id="{DB5D4FC7-3AF6-9714-1AE1-E68BB0913734}"/>
                  </a:ext>
                </a:extLst>
              </p:cNvPr>
              <p:cNvSpPr/>
              <p:nvPr/>
            </p:nvSpPr>
            <p:spPr>
              <a:xfrm>
                <a:off x="4823725" y="4810600"/>
                <a:ext cx="89700" cy="50850"/>
              </a:xfrm>
              <a:custGeom>
                <a:avLst/>
                <a:gdLst/>
                <a:ahLst/>
                <a:cxnLst/>
                <a:rect l="l" t="t" r="r" b="b"/>
                <a:pathLst>
                  <a:path w="3588" h="2034" extrusionOk="0">
                    <a:moveTo>
                      <a:pt x="112" y="0"/>
                    </a:moveTo>
                    <a:cubicBezTo>
                      <a:pt x="112" y="0"/>
                      <a:pt x="112" y="37"/>
                      <a:pt x="75" y="74"/>
                    </a:cubicBezTo>
                    <a:cubicBezTo>
                      <a:pt x="75" y="111"/>
                      <a:pt x="75" y="185"/>
                      <a:pt x="38" y="259"/>
                    </a:cubicBezTo>
                    <a:cubicBezTo>
                      <a:pt x="38" y="333"/>
                      <a:pt x="1" y="407"/>
                      <a:pt x="38" y="518"/>
                    </a:cubicBezTo>
                    <a:cubicBezTo>
                      <a:pt x="38" y="629"/>
                      <a:pt x="38" y="776"/>
                      <a:pt x="112" y="887"/>
                    </a:cubicBezTo>
                    <a:cubicBezTo>
                      <a:pt x="149" y="1035"/>
                      <a:pt x="223" y="1183"/>
                      <a:pt x="334" y="1294"/>
                    </a:cubicBezTo>
                    <a:cubicBezTo>
                      <a:pt x="408" y="1442"/>
                      <a:pt x="555" y="1553"/>
                      <a:pt x="703" y="1664"/>
                    </a:cubicBezTo>
                    <a:cubicBezTo>
                      <a:pt x="777" y="1738"/>
                      <a:pt x="851" y="1775"/>
                      <a:pt x="925" y="1812"/>
                    </a:cubicBezTo>
                    <a:cubicBezTo>
                      <a:pt x="1036" y="1849"/>
                      <a:pt x="1110" y="1886"/>
                      <a:pt x="1221" y="1923"/>
                    </a:cubicBezTo>
                    <a:cubicBezTo>
                      <a:pt x="1406" y="1996"/>
                      <a:pt x="1591" y="1996"/>
                      <a:pt x="1776" y="2033"/>
                    </a:cubicBezTo>
                    <a:cubicBezTo>
                      <a:pt x="1997" y="1996"/>
                      <a:pt x="2182" y="1996"/>
                      <a:pt x="2367" y="1923"/>
                    </a:cubicBezTo>
                    <a:cubicBezTo>
                      <a:pt x="2478" y="1886"/>
                      <a:pt x="2552" y="1886"/>
                      <a:pt x="2626" y="1812"/>
                    </a:cubicBezTo>
                    <a:cubicBezTo>
                      <a:pt x="2737" y="1775"/>
                      <a:pt x="2811" y="1738"/>
                      <a:pt x="2885" y="1664"/>
                    </a:cubicBezTo>
                    <a:cubicBezTo>
                      <a:pt x="3033" y="1553"/>
                      <a:pt x="3180" y="1442"/>
                      <a:pt x="3254" y="1294"/>
                    </a:cubicBezTo>
                    <a:cubicBezTo>
                      <a:pt x="3365" y="1183"/>
                      <a:pt x="3439" y="1035"/>
                      <a:pt x="3476" y="887"/>
                    </a:cubicBezTo>
                    <a:cubicBezTo>
                      <a:pt x="3550" y="776"/>
                      <a:pt x="3550" y="629"/>
                      <a:pt x="3550" y="518"/>
                    </a:cubicBezTo>
                    <a:cubicBezTo>
                      <a:pt x="3587" y="407"/>
                      <a:pt x="3550" y="333"/>
                      <a:pt x="3513" y="259"/>
                    </a:cubicBezTo>
                    <a:cubicBezTo>
                      <a:pt x="3513" y="111"/>
                      <a:pt x="3476" y="0"/>
                      <a:pt x="3476" y="0"/>
                    </a:cubicBezTo>
                    <a:cubicBezTo>
                      <a:pt x="3476" y="0"/>
                      <a:pt x="3402" y="74"/>
                      <a:pt x="3328" y="185"/>
                    </a:cubicBezTo>
                    <a:cubicBezTo>
                      <a:pt x="3291" y="259"/>
                      <a:pt x="3254" y="333"/>
                      <a:pt x="3180" y="370"/>
                    </a:cubicBezTo>
                    <a:cubicBezTo>
                      <a:pt x="3106" y="444"/>
                      <a:pt x="3033" y="518"/>
                      <a:pt x="2959" y="592"/>
                    </a:cubicBezTo>
                    <a:cubicBezTo>
                      <a:pt x="2885" y="629"/>
                      <a:pt x="2811" y="702"/>
                      <a:pt x="2700" y="739"/>
                    </a:cubicBezTo>
                    <a:cubicBezTo>
                      <a:pt x="2626" y="813"/>
                      <a:pt x="2515" y="813"/>
                      <a:pt x="2441" y="850"/>
                    </a:cubicBezTo>
                    <a:cubicBezTo>
                      <a:pt x="2330" y="887"/>
                      <a:pt x="2219" y="924"/>
                      <a:pt x="2108" y="961"/>
                    </a:cubicBezTo>
                    <a:lnTo>
                      <a:pt x="1480" y="961"/>
                    </a:lnTo>
                    <a:cubicBezTo>
                      <a:pt x="1369" y="924"/>
                      <a:pt x="1258" y="887"/>
                      <a:pt x="1147" y="887"/>
                    </a:cubicBezTo>
                    <a:cubicBezTo>
                      <a:pt x="1073" y="813"/>
                      <a:pt x="962" y="813"/>
                      <a:pt x="851" y="739"/>
                    </a:cubicBezTo>
                    <a:cubicBezTo>
                      <a:pt x="777" y="702"/>
                      <a:pt x="703" y="629"/>
                      <a:pt x="629" y="592"/>
                    </a:cubicBezTo>
                    <a:cubicBezTo>
                      <a:pt x="519" y="518"/>
                      <a:pt x="482" y="444"/>
                      <a:pt x="408" y="407"/>
                    </a:cubicBezTo>
                    <a:cubicBezTo>
                      <a:pt x="334" y="333"/>
                      <a:pt x="297" y="259"/>
                      <a:pt x="260" y="185"/>
                    </a:cubicBezTo>
                    <a:cubicBezTo>
                      <a:pt x="223" y="148"/>
                      <a:pt x="186" y="111"/>
                      <a:pt x="149" y="74"/>
                    </a:cubicBezTo>
                    <a:cubicBezTo>
                      <a:pt x="112" y="37"/>
                      <a:pt x="112" y="0"/>
                      <a:pt x="1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33;p44">
                <a:extLst>
                  <a:ext uri="{FF2B5EF4-FFF2-40B4-BE49-F238E27FC236}">
                    <a16:creationId xmlns:a16="http://schemas.microsoft.com/office/drawing/2014/main" id="{BBA86159-170A-CA50-A17A-6B885DF38493}"/>
                  </a:ext>
                </a:extLst>
              </p:cNvPr>
              <p:cNvSpPr/>
              <p:nvPr/>
            </p:nvSpPr>
            <p:spPr>
              <a:xfrm>
                <a:off x="4864400" y="4788400"/>
                <a:ext cx="58250" cy="41625"/>
              </a:xfrm>
              <a:custGeom>
                <a:avLst/>
                <a:gdLst/>
                <a:ahLst/>
                <a:cxnLst/>
                <a:rect l="l" t="t" r="r" b="b"/>
                <a:pathLst>
                  <a:path w="2330" h="1665" extrusionOk="0">
                    <a:moveTo>
                      <a:pt x="171" y="1025"/>
                    </a:moveTo>
                    <a:cubicBezTo>
                      <a:pt x="165" y="1025"/>
                      <a:pt x="175" y="1047"/>
                      <a:pt x="182" y="1047"/>
                    </a:cubicBezTo>
                    <a:cubicBezTo>
                      <a:pt x="184" y="1047"/>
                      <a:pt x="185" y="1044"/>
                      <a:pt x="185" y="1036"/>
                    </a:cubicBezTo>
                    <a:cubicBezTo>
                      <a:pt x="178" y="1028"/>
                      <a:pt x="173" y="1025"/>
                      <a:pt x="171" y="1025"/>
                    </a:cubicBezTo>
                    <a:close/>
                    <a:moveTo>
                      <a:pt x="75" y="1"/>
                    </a:moveTo>
                    <a:cubicBezTo>
                      <a:pt x="75" y="1"/>
                      <a:pt x="75" y="75"/>
                      <a:pt x="38" y="186"/>
                    </a:cubicBezTo>
                    <a:cubicBezTo>
                      <a:pt x="1" y="297"/>
                      <a:pt x="1" y="444"/>
                      <a:pt x="38" y="629"/>
                    </a:cubicBezTo>
                    <a:cubicBezTo>
                      <a:pt x="38" y="740"/>
                      <a:pt x="75" y="851"/>
                      <a:pt x="149" y="962"/>
                    </a:cubicBezTo>
                    <a:lnTo>
                      <a:pt x="149" y="999"/>
                    </a:lnTo>
                    <a:lnTo>
                      <a:pt x="185" y="999"/>
                    </a:lnTo>
                    <a:lnTo>
                      <a:pt x="185" y="1036"/>
                    </a:lnTo>
                    <a:lnTo>
                      <a:pt x="185" y="1073"/>
                    </a:lnTo>
                    <a:lnTo>
                      <a:pt x="222" y="1110"/>
                    </a:lnTo>
                    <a:cubicBezTo>
                      <a:pt x="259" y="1147"/>
                      <a:pt x="296" y="1184"/>
                      <a:pt x="333" y="1258"/>
                    </a:cubicBezTo>
                    <a:cubicBezTo>
                      <a:pt x="444" y="1369"/>
                      <a:pt x="555" y="1480"/>
                      <a:pt x="703" y="1517"/>
                    </a:cubicBezTo>
                    <a:cubicBezTo>
                      <a:pt x="851" y="1627"/>
                      <a:pt x="999" y="1627"/>
                      <a:pt x="1184" y="1664"/>
                    </a:cubicBezTo>
                    <a:lnTo>
                      <a:pt x="1406" y="1664"/>
                    </a:lnTo>
                    <a:cubicBezTo>
                      <a:pt x="1443" y="1664"/>
                      <a:pt x="1553" y="1627"/>
                      <a:pt x="1627" y="1590"/>
                    </a:cubicBezTo>
                    <a:cubicBezTo>
                      <a:pt x="1849" y="1554"/>
                      <a:pt x="1960" y="1443"/>
                      <a:pt x="2108" y="1332"/>
                    </a:cubicBezTo>
                    <a:cubicBezTo>
                      <a:pt x="2219" y="1184"/>
                      <a:pt x="2293" y="1036"/>
                      <a:pt x="2330" y="888"/>
                    </a:cubicBezTo>
                    <a:cubicBezTo>
                      <a:pt x="2330" y="851"/>
                      <a:pt x="2330" y="740"/>
                      <a:pt x="2330" y="666"/>
                    </a:cubicBezTo>
                    <a:cubicBezTo>
                      <a:pt x="2330" y="592"/>
                      <a:pt x="2330" y="518"/>
                      <a:pt x="2293" y="481"/>
                    </a:cubicBezTo>
                    <a:cubicBezTo>
                      <a:pt x="2256" y="370"/>
                      <a:pt x="2219" y="260"/>
                      <a:pt x="2145" y="186"/>
                    </a:cubicBezTo>
                    <a:cubicBezTo>
                      <a:pt x="2071" y="112"/>
                      <a:pt x="1997" y="75"/>
                      <a:pt x="1960" y="75"/>
                    </a:cubicBezTo>
                    <a:cubicBezTo>
                      <a:pt x="1886" y="38"/>
                      <a:pt x="1849" y="38"/>
                      <a:pt x="1812" y="38"/>
                    </a:cubicBezTo>
                    <a:lnTo>
                      <a:pt x="1775" y="38"/>
                    </a:lnTo>
                    <a:cubicBezTo>
                      <a:pt x="1738" y="38"/>
                      <a:pt x="1775" y="112"/>
                      <a:pt x="1775" y="186"/>
                    </a:cubicBezTo>
                    <a:cubicBezTo>
                      <a:pt x="1812" y="260"/>
                      <a:pt x="1775" y="297"/>
                      <a:pt x="1775" y="333"/>
                    </a:cubicBezTo>
                    <a:cubicBezTo>
                      <a:pt x="1775" y="407"/>
                      <a:pt x="1738" y="444"/>
                      <a:pt x="1701" y="481"/>
                    </a:cubicBezTo>
                    <a:cubicBezTo>
                      <a:pt x="1664" y="518"/>
                      <a:pt x="1664" y="555"/>
                      <a:pt x="1664" y="555"/>
                    </a:cubicBezTo>
                    <a:cubicBezTo>
                      <a:pt x="1646" y="555"/>
                      <a:pt x="1637" y="546"/>
                      <a:pt x="1627" y="546"/>
                    </a:cubicBezTo>
                    <a:cubicBezTo>
                      <a:pt x="1618" y="546"/>
                      <a:pt x="1609" y="555"/>
                      <a:pt x="1590" y="592"/>
                    </a:cubicBezTo>
                    <a:cubicBezTo>
                      <a:pt x="1553" y="592"/>
                      <a:pt x="1516" y="592"/>
                      <a:pt x="1479" y="629"/>
                    </a:cubicBezTo>
                    <a:lnTo>
                      <a:pt x="1258" y="629"/>
                    </a:lnTo>
                    <a:cubicBezTo>
                      <a:pt x="1221" y="629"/>
                      <a:pt x="1184" y="629"/>
                      <a:pt x="1110" y="592"/>
                    </a:cubicBezTo>
                    <a:lnTo>
                      <a:pt x="962" y="592"/>
                    </a:lnTo>
                    <a:cubicBezTo>
                      <a:pt x="925" y="555"/>
                      <a:pt x="888" y="518"/>
                      <a:pt x="851" y="518"/>
                    </a:cubicBezTo>
                    <a:lnTo>
                      <a:pt x="793" y="490"/>
                    </a:lnTo>
                    <a:lnTo>
                      <a:pt x="793" y="490"/>
                    </a:lnTo>
                    <a:cubicBezTo>
                      <a:pt x="793" y="491"/>
                      <a:pt x="793" y="492"/>
                      <a:pt x="792" y="492"/>
                    </a:cubicBezTo>
                    <a:cubicBezTo>
                      <a:pt x="789" y="492"/>
                      <a:pt x="785" y="489"/>
                      <a:pt x="777" y="481"/>
                    </a:cubicBezTo>
                    <a:lnTo>
                      <a:pt x="777" y="481"/>
                    </a:lnTo>
                    <a:lnTo>
                      <a:pt x="793" y="490"/>
                    </a:lnTo>
                    <a:lnTo>
                      <a:pt x="793" y="490"/>
                    </a:lnTo>
                    <a:cubicBezTo>
                      <a:pt x="793" y="484"/>
                      <a:pt x="786" y="471"/>
                      <a:pt x="781" y="471"/>
                    </a:cubicBezTo>
                    <a:cubicBezTo>
                      <a:pt x="779" y="471"/>
                      <a:pt x="777" y="474"/>
                      <a:pt x="777" y="481"/>
                    </a:cubicBezTo>
                    <a:lnTo>
                      <a:pt x="740" y="444"/>
                    </a:lnTo>
                    <a:cubicBezTo>
                      <a:pt x="703" y="407"/>
                      <a:pt x="629" y="370"/>
                      <a:pt x="555" y="333"/>
                    </a:cubicBezTo>
                    <a:cubicBezTo>
                      <a:pt x="333" y="186"/>
                      <a:pt x="75"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34;p44">
                <a:extLst>
                  <a:ext uri="{FF2B5EF4-FFF2-40B4-BE49-F238E27FC236}">
                    <a16:creationId xmlns:a16="http://schemas.microsoft.com/office/drawing/2014/main" id="{2B62EFEB-D066-8F35-3769-8279A25DB579}"/>
                  </a:ext>
                </a:extLst>
              </p:cNvPr>
              <p:cNvSpPr/>
              <p:nvPr/>
            </p:nvSpPr>
            <p:spPr>
              <a:xfrm>
                <a:off x="4809875" y="4788400"/>
                <a:ext cx="59175" cy="41625"/>
              </a:xfrm>
              <a:custGeom>
                <a:avLst/>
                <a:gdLst/>
                <a:ahLst/>
                <a:cxnLst/>
                <a:rect l="l" t="t" r="r" b="b"/>
                <a:pathLst>
                  <a:path w="2367" h="1665" extrusionOk="0">
                    <a:moveTo>
                      <a:pt x="1586" y="471"/>
                    </a:moveTo>
                    <a:cubicBezTo>
                      <a:pt x="1582" y="471"/>
                      <a:pt x="1577" y="476"/>
                      <a:pt x="1572" y="481"/>
                    </a:cubicBezTo>
                    <a:lnTo>
                      <a:pt x="1590" y="481"/>
                    </a:lnTo>
                    <a:cubicBezTo>
                      <a:pt x="1590" y="474"/>
                      <a:pt x="1588" y="471"/>
                      <a:pt x="1586" y="471"/>
                    </a:cubicBezTo>
                    <a:close/>
                    <a:moveTo>
                      <a:pt x="1553" y="481"/>
                    </a:moveTo>
                    <a:cubicBezTo>
                      <a:pt x="1553" y="489"/>
                      <a:pt x="1555" y="492"/>
                      <a:pt x="1557" y="492"/>
                    </a:cubicBezTo>
                    <a:cubicBezTo>
                      <a:pt x="1561" y="492"/>
                      <a:pt x="1566" y="487"/>
                      <a:pt x="1572" y="481"/>
                    </a:cubicBezTo>
                    <a:close/>
                    <a:moveTo>
                      <a:pt x="2256" y="1"/>
                    </a:moveTo>
                    <a:cubicBezTo>
                      <a:pt x="2256" y="1"/>
                      <a:pt x="2034" y="186"/>
                      <a:pt x="1775" y="333"/>
                    </a:cubicBezTo>
                    <a:cubicBezTo>
                      <a:pt x="1738" y="407"/>
                      <a:pt x="1664" y="444"/>
                      <a:pt x="1590" y="481"/>
                    </a:cubicBezTo>
                    <a:lnTo>
                      <a:pt x="1516" y="518"/>
                    </a:lnTo>
                    <a:cubicBezTo>
                      <a:pt x="1479" y="518"/>
                      <a:pt x="1442" y="555"/>
                      <a:pt x="1405" y="592"/>
                    </a:cubicBezTo>
                    <a:lnTo>
                      <a:pt x="1257" y="592"/>
                    </a:lnTo>
                    <a:cubicBezTo>
                      <a:pt x="1183" y="629"/>
                      <a:pt x="1146" y="629"/>
                      <a:pt x="1109" y="629"/>
                    </a:cubicBezTo>
                    <a:lnTo>
                      <a:pt x="851" y="629"/>
                    </a:lnTo>
                    <a:cubicBezTo>
                      <a:pt x="851" y="592"/>
                      <a:pt x="777" y="592"/>
                      <a:pt x="740" y="592"/>
                    </a:cubicBezTo>
                    <a:cubicBezTo>
                      <a:pt x="721" y="555"/>
                      <a:pt x="721" y="546"/>
                      <a:pt x="721" y="546"/>
                    </a:cubicBezTo>
                    <a:cubicBezTo>
                      <a:pt x="721" y="546"/>
                      <a:pt x="721" y="555"/>
                      <a:pt x="703" y="555"/>
                    </a:cubicBezTo>
                    <a:cubicBezTo>
                      <a:pt x="703" y="555"/>
                      <a:pt x="666" y="518"/>
                      <a:pt x="666" y="518"/>
                    </a:cubicBezTo>
                    <a:cubicBezTo>
                      <a:pt x="629" y="444"/>
                      <a:pt x="592" y="407"/>
                      <a:pt x="592" y="370"/>
                    </a:cubicBezTo>
                    <a:cubicBezTo>
                      <a:pt x="592" y="297"/>
                      <a:pt x="555" y="260"/>
                      <a:pt x="555" y="186"/>
                    </a:cubicBezTo>
                    <a:cubicBezTo>
                      <a:pt x="555" y="112"/>
                      <a:pt x="592" y="38"/>
                      <a:pt x="592" y="38"/>
                    </a:cubicBezTo>
                    <a:lnTo>
                      <a:pt x="555" y="38"/>
                    </a:lnTo>
                    <a:cubicBezTo>
                      <a:pt x="518" y="38"/>
                      <a:pt x="481" y="38"/>
                      <a:pt x="407" y="75"/>
                    </a:cubicBezTo>
                    <a:cubicBezTo>
                      <a:pt x="333" y="75"/>
                      <a:pt x="296" y="112"/>
                      <a:pt x="222" y="186"/>
                    </a:cubicBezTo>
                    <a:cubicBezTo>
                      <a:pt x="148" y="260"/>
                      <a:pt x="74" y="370"/>
                      <a:pt x="37" y="481"/>
                    </a:cubicBezTo>
                    <a:cubicBezTo>
                      <a:pt x="37" y="518"/>
                      <a:pt x="0" y="592"/>
                      <a:pt x="0" y="666"/>
                    </a:cubicBezTo>
                    <a:cubicBezTo>
                      <a:pt x="0" y="740"/>
                      <a:pt x="37" y="851"/>
                      <a:pt x="37" y="888"/>
                    </a:cubicBezTo>
                    <a:cubicBezTo>
                      <a:pt x="74" y="1036"/>
                      <a:pt x="148" y="1184"/>
                      <a:pt x="259" y="1332"/>
                    </a:cubicBezTo>
                    <a:cubicBezTo>
                      <a:pt x="370" y="1443"/>
                      <a:pt x="518" y="1554"/>
                      <a:pt x="703" y="1590"/>
                    </a:cubicBezTo>
                    <a:cubicBezTo>
                      <a:pt x="814" y="1627"/>
                      <a:pt x="925" y="1664"/>
                      <a:pt x="962" y="1664"/>
                    </a:cubicBezTo>
                    <a:lnTo>
                      <a:pt x="1183" y="1664"/>
                    </a:lnTo>
                    <a:cubicBezTo>
                      <a:pt x="1368" y="1627"/>
                      <a:pt x="1516" y="1627"/>
                      <a:pt x="1664" y="1517"/>
                    </a:cubicBezTo>
                    <a:cubicBezTo>
                      <a:pt x="1775" y="1480"/>
                      <a:pt x="1923" y="1369"/>
                      <a:pt x="2034" y="1258"/>
                    </a:cubicBezTo>
                    <a:cubicBezTo>
                      <a:pt x="2071" y="1184"/>
                      <a:pt x="2108" y="1147"/>
                      <a:pt x="2108" y="1110"/>
                    </a:cubicBezTo>
                    <a:lnTo>
                      <a:pt x="2145" y="1073"/>
                    </a:lnTo>
                    <a:lnTo>
                      <a:pt x="2145" y="1036"/>
                    </a:lnTo>
                    <a:cubicBezTo>
                      <a:pt x="2145" y="1044"/>
                      <a:pt x="2148" y="1047"/>
                      <a:pt x="2153" y="1047"/>
                    </a:cubicBezTo>
                    <a:cubicBezTo>
                      <a:pt x="2161" y="1047"/>
                      <a:pt x="2173" y="1039"/>
                      <a:pt x="2182" y="1033"/>
                    </a:cubicBezTo>
                    <a:lnTo>
                      <a:pt x="2182" y="1033"/>
                    </a:lnTo>
                    <a:lnTo>
                      <a:pt x="2182" y="1036"/>
                    </a:lnTo>
                    <a:cubicBezTo>
                      <a:pt x="2189" y="1028"/>
                      <a:pt x="2192" y="1025"/>
                      <a:pt x="2192" y="1025"/>
                    </a:cubicBezTo>
                    <a:lnTo>
                      <a:pt x="2192" y="1025"/>
                    </a:lnTo>
                    <a:cubicBezTo>
                      <a:pt x="2192" y="1025"/>
                      <a:pt x="2187" y="1029"/>
                      <a:pt x="2182" y="1033"/>
                    </a:cubicBezTo>
                    <a:lnTo>
                      <a:pt x="2182" y="1033"/>
                    </a:lnTo>
                    <a:lnTo>
                      <a:pt x="2182" y="999"/>
                    </a:lnTo>
                    <a:lnTo>
                      <a:pt x="2219" y="962"/>
                    </a:lnTo>
                    <a:cubicBezTo>
                      <a:pt x="2256" y="851"/>
                      <a:pt x="2293" y="740"/>
                      <a:pt x="2330" y="629"/>
                    </a:cubicBezTo>
                    <a:cubicBezTo>
                      <a:pt x="2366" y="444"/>
                      <a:pt x="2330" y="297"/>
                      <a:pt x="2330" y="186"/>
                    </a:cubicBezTo>
                    <a:cubicBezTo>
                      <a:pt x="2293" y="75"/>
                      <a:pt x="2256" y="1"/>
                      <a:pt x="2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35;p44">
                <a:extLst>
                  <a:ext uri="{FF2B5EF4-FFF2-40B4-BE49-F238E27FC236}">
                    <a16:creationId xmlns:a16="http://schemas.microsoft.com/office/drawing/2014/main" id="{CAB28F80-C42F-D78E-A21F-443710B8870F}"/>
                  </a:ext>
                </a:extLst>
              </p:cNvPr>
              <p:cNvSpPr/>
              <p:nvPr/>
            </p:nvSpPr>
            <p:spPr>
              <a:xfrm>
                <a:off x="4809875" y="4177475"/>
                <a:ext cx="59175" cy="41725"/>
              </a:xfrm>
              <a:custGeom>
                <a:avLst/>
                <a:gdLst/>
                <a:ahLst/>
                <a:cxnLst/>
                <a:rect l="l" t="t" r="r" b="b"/>
                <a:pathLst>
                  <a:path w="2367" h="1669" extrusionOk="0">
                    <a:moveTo>
                      <a:pt x="1183" y="1035"/>
                    </a:moveTo>
                    <a:cubicBezTo>
                      <a:pt x="1159" y="1035"/>
                      <a:pt x="1183" y="1052"/>
                      <a:pt x="1170" y="1052"/>
                    </a:cubicBezTo>
                    <a:cubicBezTo>
                      <a:pt x="1166" y="1052"/>
                      <a:pt x="1159" y="1050"/>
                      <a:pt x="1146" y="1047"/>
                    </a:cubicBezTo>
                    <a:lnTo>
                      <a:pt x="1146" y="1047"/>
                    </a:lnTo>
                    <a:lnTo>
                      <a:pt x="1146" y="1035"/>
                    </a:lnTo>
                    <a:close/>
                    <a:moveTo>
                      <a:pt x="1036" y="0"/>
                    </a:moveTo>
                    <a:lnTo>
                      <a:pt x="962" y="37"/>
                    </a:lnTo>
                    <a:cubicBezTo>
                      <a:pt x="925" y="37"/>
                      <a:pt x="814" y="37"/>
                      <a:pt x="703" y="74"/>
                    </a:cubicBezTo>
                    <a:cubicBezTo>
                      <a:pt x="518" y="148"/>
                      <a:pt x="370" y="259"/>
                      <a:pt x="259" y="370"/>
                    </a:cubicBezTo>
                    <a:cubicBezTo>
                      <a:pt x="148" y="518"/>
                      <a:pt x="74" y="629"/>
                      <a:pt x="37" y="813"/>
                    </a:cubicBezTo>
                    <a:cubicBezTo>
                      <a:pt x="37" y="813"/>
                      <a:pt x="0" y="924"/>
                      <a:pt x="0" y="998"/>
                    </a:cubicBezTo>
                    <a:cubicBezTo>
                      <a:pt x="0" y="1109"/>
                      <a:pt x="37" y="1146"/>
                      <a:pt x="37" y="1220"/>
                    </a:cubicBezTo>
                    <a:cubicBezTo>
                      <a:pt x="74" y="1331"/>
                      <a:pt x="148" y="1405"/>
                      <a:pt x="222" y="1479"/>
                    </a:cubicBezTo>
                    <a:cubicBezTo>
                      <a:pt x="296" y="1553"/>
                      <a:pt x="370" y="1590"/>
                      <a:pt x="407" y="1627"/>
                    </a:cubicBezTo>
                    <a:cubicBezTo>
                      <a:pt x="481" y="1664"/>
                      <a:pt x="518" y="1664"/>
                      <a:pt x="555" y="1664"/>
                    </a:cubicBezTo>
                    <a:lnTo>
                      <a:pt x="592" y="1664"/>
                    </a:lnTo>
                    <a:cubicBezTo>
                      <a:pt x="592" y="1664"/>
                      <a:pt x="592" y="1590"/>
                      <a:pt x="555" y="1479"/>
                    </a:cubicBezTo>
                    <a:cubicBezTo>
                      <a:pt x="555" y="1442"/>
                      <a:pt x="592" y="1368"/>
                      <a:pt x="592" y="1331"/>
                    </a:cubicBezTo>
                    <a:cubicBezTo>
                      <a:pt x="592" y="1294"/>
                      <a:pt x="629" y="1220"/>
                      <a:pt x="666" y="1183"/>
                    </a:cubicBezTo>
                    <a:cubicBezTo>
                      <a:pt x="666" y="1183"/>
                      <a:pt x="703" y="1146"/>
                      <a:pt x="703" y="1146"/>
                    </a:cubicBezTo>
                    <a:cubicBezTo>
                      <a:pt x="740" y="1146"/>
                      <a:pt x="703" y="1146"/>
                      <a:pt x="777" y="1109"/>
                    </a:cubicBezTo>
                    <a:cubicBezTo>
                      <a:pt x="777" y="1072"/>
                      <a:pt x="851" y="1072"/>
                      <a:pt x="888" y="1072"/>
                    </a:cubicBezTo>
                    <a:lnTo>
                      <a:pt x="1146" y="1072"/>
                    </a:lnTo>
                    <a:lnTo>
                      <a:pt x="1146" y="1061"/>
                    </a:lnTo>
                    <a:lnTo>
                      <a:pt x="1146" y="1061"/>
                    </a:lnTo>
                    <a:cubicBezTo>
                      <a:pt x="1174" y="1072"/>
                      <a:pt x="1207" y="1072"/>
                      <a:pt x="1257" y="1072"/>
                    </a:cubicBezTo>
                    <a:cubicBezTo>
                      <a:pt x="1294" y="1072"/>
                      <a:pt x="1331" y="1109"/>
                      <a:pt x="1405" y="1109"/>
                    </a:cubicBezTo>
                    <a:cubicBezTo>
                      <a:pt x="1442" y="1109"/>
                      <a:pt x="1479" y="1146"/>
                      <a:pt x="1516" y="1183"/>
                    </a:cubicBezTo>
                    <a:lnTo>
                      <a:pt x="1553" y="1202"/>
                    </a:lnTo>
                    <a:lnTo>
                      <a:pt x="1553" y="1220"/>
                    </a:lnTo>
                    <a:lnTo>
                      <a:pt x="1590" y="1220"/>
                    </a:lnTo>
                    <a:cubicBezTo>
                      <a:pt x="1664" y="1257"/>
                      <a:pt x="1738" y="1294"/>
                      <a:pt x="1812" y="1331"/>
                    </a:cubicBezTo>
                    <a:cubicBezTo>
                      <a:pt x="2014" y="1500"/>
                      <a:pt x="2217" y="1669"/>
                      <a:pt x="2251" y="1669"/>
                    </a:cubicBezTo>
                    <a:cubicBezTo>
                      <a:pt x="2254" y="1669"/>
                      <a:pt x="2256" y="1667"/>
                      <a:pt x="2256" y="1664"/>
                    </a:cubicBezTo>
                    <a:cubicBezTo>
                      <a:pt x="2256" y="1664"/>
                      <a:pt x="2293" y="1627"/>
                      <a:pt x="2330" y="1516"/>
                    </a:cubicBezTo>
                    <a:cubicBezTo>
                      <a:pt x="2330" y="1405"/>
                      <a:pt x="2366" y="1220"/>
                      <a:pt x="2330" y="1035"/>
                    </a:cubicBezTo>
                    <a:cubicBezTo>
                      <a:pt x="2293" y="961"/>
                      <a:pt x="2256" y="850"/>
                      <a:pt x="2219" y="740"/>
                    </a:cubicBezTo>
                    <a:lnTo>
                      <a:pt x="2219" y="703"/>
                    </a:lnTo>
                    <a:lnTo>
                      <a:pt x="2182" y="666"/>
                    </a:lnTo>
                    <a:cubicBezTo>
                      <a:pt x="2219" y="666"/>
                      <a:pt x="2145" y="629"/>
                      <a:pt x="2145" y="629"/>
                    </a:cubicBezTo>
                    <a:lnTo>
                      <a:pt x="2108" y="555"/>
                    </a:lnTo>
                    <a:cubicBezTo>
                      <a:pt x="2108" y="518"/>
                      <a:pt x="2071" y="481"/>
                      <a:pt x="2034" y="444"/>
                    </a:cubicBezTo>
                    <a:cubicBezTo>
                      <a:pt x="1923" y="333"/>
                      <a:pt x="1775" y="222"/>
                      <a:pt x="1664" y="148"/>
                    </a:cubicBezTo>
                    <a:cubicBezTo>
                      <a:pt x="1516" y="74"/>
                      <a:pt x="1368" y="37"/>
                      <a:pt x="1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36;p44">
                <a:extLst>
                  <a:ext uri="{FF2B5EF4-FFF2-40B4-BE49-F238E27FC236}">
                    <a16:creationId xmlns:a16="http://schemas.microsoft.com/office/drawing/2014/main" id="{EBD7B449-923B-682A-8F53-52740D5DC068}"/>
                  </a:ext>
                </a:extLst>
              </p:cNvPr>
              <p:cNvSpPr/>
              <p:nvPr/>
            </p:nvSpPr>
            <p:spPr>
              <a:xfrm>
                <a:off x="4864400" y="4177475"/>
                <a:ext cx="58250" cy="41725"/>
              </a:xfrm>
              <a:custGeom>
                <a:avLst/>
                <a:gdLst/>
                <a:ahLst/>
                <a:cxnLst/>
                <a:rect l="l" t="t" r="r" b="b"/>
                <a:pathLst>
                  <a:path w="2330" h="1669" extrusionOk="0">
                    <a:moveTo>
                      <a:pt x="1184" y="0"/>
                    </a:moveTo>
                    <a:cubicBezTo>
                      <a:pt x="999" y="37"/>
                      <a:pt x="851" y="74"/>
                      <a:pt x="703" y="148"/>
                    </a:cubicBezTo>
                    <a:cubicBezTo>
                      <a:pt x="555" y="222"/>
                      <a:pt x="444" y="333"/>
                      <a:pt x="333" y="444"/>
                    </a:cubicBezTo>
                    <a:cubicBezTo>
                      <a:pt x="296" y="481"/>
                      <a:pt x="259" y="518"/>
                      <a:pt x="222" y="555"/>
                    </a:cubicBezTo>
                    <a:lnTo>
                      <a:pt x="185" y="629"/>
                    </a:lnTo>
                    <a:cubicBezTo>
                      <a:pt x="222" y="629"/>
                      <a:pt x="149" y="666"/>
                      <a:pt x="185" y="666"/>
                    </a:cubicBezTo>
                    <a:lnTo>
                      <a:pt x="149" y="703"/>
                    </a:lnTo>
                    <a:lnTo>
                      <a:pt x="149" y="740"/>
                    </a:lnTo>
                    <a:cubicBezTo>
                      <a:pt x="75" y="850"/>
                      <a:pt x="38" y="961"/>
                      <a:pt x="38" y="1035"/>
                    </a:cubicBezTo>
                    <a:cubicBezTo>
                      <a:pt x="1" y="1220"/>
                      <a:pt x="1" y="1405"/>
                      <a:pt x="38" y="1516"/>
                    </a:cubicBezTo>
                    <a:cubicBezTo>
                      <a:pt x="75" y="1627"/>
                      <a:pt x="75" y="1664"/>
                      <a:pt x="75" y="1664"/>
                    </a:cubicBezTo>
                    <a:cubicBezTo>
                      <a:pt x="75" y="1667"/>
                      <a:pt x="77" y="1669"/>
                      <a:pt x="80" y="1669"/>
                    </a:cubicBezTo>
                    <a:cubicBezTo>
                      <a:pt x="119" y="1669"/>
                      <a:pt x="353" y="1500"/>
                      <a:pt x="555" y="1331"/>
                    </a:cubicBezTo>
                    <a:cubicBezTo>
                      <a:pt x="629" y="1294"/>
                      <a:pt x="703" y="1257"/>
                      <a:pt x="740" y="1220"/>
                    </a:cubicBezTo>
                    <a:lnTo>
                      <a:pt x="777" y="1220"/>
                    </a:lnTo>
                    <a:lnTo>
                      <a:pt x="777" y="1183"/>
                    </a:lnTo>
                    <a:cubicBezTo>
                      <a:pt x="814" y="1183"/>
                      <a:pt x="777" y="1220"/>
                      <a:pt x="777" y="1220"/>
                    </a:cubicBezTo>
                    <a:lnTo>
                      <a:pt x="851" y="1183"/>
                    </a:lnTo>
                    <a:cubicBezTo>
                      <a:pt x="888" y="1146"/>
                      <a:pt x="925" y="1109"/>
                      <a:pt x="962" y="1109"/>
                    </a:cubicBezTo>
                    <a:cubicBezTo>
                      <a:pt x="1036" y="1109"/>
                      <a:pt x="1036" y="1072"/>
                      <a:pt x="1110" y="1072"/>
                    </a:cubicBezTo>
                    <a:cubicBezTo>
                      <a:pt x="1160" y="1072"/>
                      <a:pt x="1193" y="1072"/>
                      <a:pt x="1221" y="1061"/>
                    </a:cubicBezTo>
                    <a:lnTo>
                      <a:pt x="1221" y="1061"/>
                    </a:lnTo>
                    <a:lnTo>
                      <a:pt x="1221" y="1072"/>
                    </a:lnTo>
                    <a:lnTo>
                      <a:pt x="1406" y="1072"/>
                    </a:lnTo>
                    <a:cubicBezTo>
                      <a:pt x="1406" y="1060"/>
                      <a:pt x="1410" y="1056"/>
                      <a:pt x="1416" y="1056"/>
                    </a:cubicBezTo>
                    <a:cubicBezTo>
                      <a:pt x="1430" y="1056"/>
                      <a:pt x="1455" y="1072"/>
                      <a:pt x="1479" y="1072"/>
                    </a:cubicBezTo>
                    <a:cubicBezTo>
                      <a:pt x="1516" y="1072"/>
                      <a:pt x="1553" y="1072"/>
                      <a:pt x="1590" y="1109"/>
                    </a:cubicBezTo>
                    <a:cubicBezTo>
                      <a:pt x="1627" y="1146"/>
                      <a:pt x="1627" y="1146"/>
                      <a:pt x="1664" y="1146"/>
                    </a:cubicBezTo>
                    <a:cubicBezTo>
                      <a:pt x="1664" y="1146"/>
                      <a:pt x="1701" y="1183"/>
                      <a:pt x="1701" y="1183"/>
                    </a:cubicBezTo>
                    <a:cubicBezTo>
                      <a:pt x="1738" y="1220"/>
                      <a:pt x="1775" y="1294"/>
                      <a:pt x="1775" y="1331"/>
                    </a:cubicBezTo>
                    <a:cubicBezTo>
                      <a:pt x="1775" y="1368"/>
                      <a:pt x="1812" y="1442"/>
                      <a:pt x="1775" y="1479"/>
                    </a:cubicBezTo>
                    <a:cubicBezTo>
                      <a:pt x="1775" y="1590"/>
                      <a:pt x="1738" y="1664"/>
                      <a:pt x="1775" y="1664"/>
                    </a:cubicBezTo>
                    <a:lnTo>
                      <a:pt x="1812" y="1664"/>
                    </a:lnTo>
                    <a:cubicBezTo>
                      <a:pt x="1849" y="1664"/>
                      <a:pt x="1886" y="1664"/>
                      <a:pt x="1960" y="1627"/>
                    </a:cubicBezTo>
                    <a:cubicBezTo>
                      <a:pt x="1997" y="1590"/>
                      <a:pt x="2071" y="1553"/>
                      <a:pt x="2145" y="1479"/>
                    </a:cubicBezTo>
                    <a:cubicBezTo>
                      <a:pt x="2219" y="1405"/>
                      <a:pt x="2256" y="1331"/>
                      <a:pt x="2293" y="1220"/>
                    </a:cubicBezTo>
                    <a:cubicBezTo>
                      <a:pt x="2330" y="1146"/>
                      <a:pt x="2330" y="1109"/>
                      <a:pt x="2330" y="998"/>
                    </a:cubicBezTo>
                    <a:cubicBezTo>
                      <a:pt x="2330" y="924"/>
                      <a:pt x="2330" y="813"/>
                      <a:pt x="2330" y="813"/>
                    </a:cubicBezTo>
                    <a:cubicBezTo>
                      <a:pt x="2293" y="629"/>
                      <a:pt x="2219" y="518"/>
                      <a:pt x="2108" y="370"/>
                    </a:cubicBezTo>
                    <a:cubicBezTo>
                      <a:pt x="1997" y="259"/>
                      <a:pt x="1849" y="148"/>
                      <a:pt x="1627" y="74"/>
                    </a:cubicBezTo>
                    <a:cubicBezTo>
                      <a:pt x="1553" y="37"/>
                      <a:pt x="1443" y="37"/>
                      <a:pt x="1406" y="37"/>
                    </a:cubicBez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537;p44">
                <a:extLst>
                  <a:ext uri="{FF2B5EF4-FFF2-40B4-BE49-F238E27FC236}">
                    <a16:creationId xmlns:a16="http://schemas.microsoft.com/office/drawing/2014/main" id="{B0A16F14-5131-B26C-9962-EF27285862B7}"/>
                  </a:ext>
                </a:extLst>
              </p:cNvPr>
              <p:cNvSpPr/>
              <p:nvPr/>
            </p:nvSpPr>
            <p:spPr>
              <a:xfrm>
                <a:off x="4464200" y="3989850"/>
                <a:ext cx="170075" cy="216300"/>
              </a:xfrm>
              <a:custGeom>
                <a:avLst/>
                <a:gdLst/>
                <a:ahLst/>
                <a:cxnLst/>
                <a:rect l="l" t="t" r="r" b="b"/>
                <a:pathLst>
                  <a:path w="6803" h="8652" extrusionOk="0">
                    <a:moveTo>
                      <a:pt x="5592" y="2017"/>
                    </a:moveTo>
                    <a:cubicBezTo>
                      <a:pt x="5587" y="2017"/>
                      <a:pt x="5583" y="2021"/>
                      <a:pt x="5583" y="2033"/>
                    </a:cubicBezTo>
                    <a:lnTo>
                      <a:pt x="5620" y="2033"/>
                    </a:lnTo>
                    <a:cubicBezTo>
                      <a:pt x="5620" y="2033"/>
                      <a:pt x="5603" y="2017"/>
                      <a:pt x="5592" y="2017"/>
                    </a:cubicBezTo>
                    <a:close/>
                    <a:moveTo>
                      <a:pt x="4358" y="3068"/>
                    </a:moveTo>
                    <a:cubicBezTo>
                      <a:pt x="4356" y="3069"/>
                      <a:pt x="4358" y="3069"/>
                      <a:pt x="4363" y="3069"/>
                    </a:cubicBezTo>
                    <a:cubicBezTo>
                      <a:pt x="4360" y="3069"/>
                      <a:pt x="4359" y="3068"/>
                      <a:pt x="4358" y="3068"/>
                    </a:cubicBezTo>
                    <a:close/>
                    <a:moveTo>
                      <a:pt x="3550" y="0"/>
                    </a:moveTo>
                    <a:lnTo>
                      <a:pt x="3365" y="37"/>
                    </a:lnTo>
                    <a:cubicBezTo>
                      <a:pt x="3254" y="37"/>
                      <a:pt x="3106" y="74"/>
                      <a:pt x="2958" y="111"/>
                    </a:cubicBezTo>
                    <a:cubicBezTo>
                      <a:pt x="2699" y="148"/>
                      <a:pt x="2440" y="259"/>
                      <a:pt x="2182" y="370"/>
                    </a:cubicBezTo>
                    <a:cubicBezTo>
                      <a:pt x="1701" y="629"/>
                      <a:pt x="1294" y="961"/>
                      <a:pt x="962" y="1368"/>
                    </a:cubicBezTo>
                    <a:lnTo>
                      <a:pt x="925" y="1405"/>
                    </a:lnTo>
                    <a:lnTo>
                      <a:pt x="925" y="1442"/>
                    </a:lnTo>
                    <a:cubicBezTo>
                      <a:pt x="906" y="1442"/>
                      <a:pt x="906" y="1433"/>
                      <a:pt x="906" y="1433"/>
                    </a:cubicBezTo>
                    <a:cubicBezTo>
                      <a:pt x="906" y="1433"/>
                      <a:pt x="906" y="1442"/>
                      <a:pt x="888" y="1479"/>
                    </a:cubicBezTo>
                    <a:lnTo>
                      <a:pt x="814" y="1553"/>
                    </a:lnTo>
                    <a:lnTo>
                      <a:pt x="740" y="1701"/>
                    </a:lnTo>
                    <a:lnTo>
                      <a:pt x="555" y="1996"/>
                    </a:lnTo>
                    <a:cubicBezTo>
                      <a:pt x="444" y="2218"/>
                      <a:pt x="333" y="2514"/>
                      <a:pt x="222" y="2736"/>
                    </a:cubicBezTo>
                    <a:cubicBezTo>
                      <a:pt x="148" y="2995"/>
                      <a:pt x="111" y="3253"/>
                      <a:pt x="37" y="3475"/>
                    </a:cubicBezTo>
                    <a:cubicBezTo>
                      <a:pt x="0" y="3734"/>
                      <a:pt x="0" y="3993"/>
                      <a:pt x="0" y="4215"/>
                    </a:cubicBezTo>
                    <a:lnTo>
                      <a:pt x="0" y="4326"/>
                    </a:lnTo>
                    <a:lnTo>
                      <a:pt x="0" y="4363"/>
                    </a:lnTo>
                    <a:lnTo>
                      <a:pt x="0" y="4400"/>
                    </a:lnTo>
                    <a:lnTo>
                      <a:pt x="0" y="4437"/>
                    </a:lnTo>
                    <a:lnTo>
                      <a:pt x="37" y="4621"/>
                    </a:lnTo>
                    <a:lnTo>
                      <a:pt x="74" y="4954"/>
                    </a:lnTo>
                    <a:cubicBezTo>
                      <a:pt x="74" y="5176"/>
                      <a:pt x="185" y="5435"/>
                      <a:pt x="222" y="5657"/>
                    </a:cubicBezTo>
                    <a:cubicBezTo>
                      <a:pt x="518" y="6581"/>
                      <a:pt x="1072" y="7357"/>
                      <a:pt x="1775" y="7912"/>
                    </a:cubicBezTo>
                    <a:cubicBezTo>
                      <a:pt x="1960" y="8060"/>
                      <a:pt x="2145" y="8134"/>
                      <a:pt x="2329" y="8245"/>
                    </a:cubicBezTo>
                    <a:cubicBezTo>
                      <a:pt x="2514" y="8355"/>
                      <a:pt x="2736" y="8429"/>
                      <a:pt x="2921" y="8503"/>
                    </a:cubicBezTo>
                    <a:cubicBezTo>
                      <a:pt x="3032" y="8503"/>
                      <a:pt x="3106" y="8540"/>
                      <a:pt x="3217" y="8577"/>
                    </a:cubicBezTo>
                    <a:cubicBezTo>
                      <a:pt x="3328" y="8614"/>
                      <a:pt x="3402" y="8614"/>
                      <a:pt x="3513" y="8614"/>
                    </a:cubicBezTo>
                    <a:cubicBezTo>
                      <a:pt x="3586" y="8651"/>
                      <a:pt x="3697" y="8651"/>
                      <a:pt x="3808" y="8651"/>
                    </a:cubicBezTo>
                    <a:lnTo>
                      <a:pt x="4104" y="8651"/>
                    </a:lnTo>
                    <a:cubicBezTo>
                      <a:pt x="4215" y="8614"/>
                      <a:pt x="4326" y="8614"/>
                      <a:pt x="4400" y="8577"/>
                    </a:cubicBezTo>
                    <a:cubicBezTo>
                      <a:pt x="4511" y="8540"/>
                      <a:pt x="4585" y="8503"/>
                      <a:pt x="4696" y="8503"/>
                    </a:cubicBezTo>
                    <a:cubicBezTo>
                      <a:pt x="4807" y="8429"/>
                      <a:pt x="4843" y="8392"/>
                      <a:pt x="4954" y="8355"/>
                    </a:cubicBezTo>
                    <a:cubicBezTo>
                      <a:pt x="5028" y="8281"/>
                      <a:pt x="5102" y="8245"/>
                      <a:pt x="5176" y="8171"/>
                    </a:cubicBezTo>
                    <a:cubicBezTo>
                      <a:pt x="5435" y="7912"/>
                      <a:pt x="5583" y="7542"/>
                      <a:pt x="5583" y="7209"/>
                    </a:cubicBezTo>
                    <a:cubicBezTo>
                      <a:pt x="5548" y="6504"/>
                      <a:pt x="4973" y="6135"/>
                      <a:pt x="4535" y="6135"/>
                    </a:cubicBezTo>
                    <a:cubicBezTo>
                      <a:pt x="4515" y="6135"/>
                      <a:pt x="4494" y="6135"/>
                      <a:pt x="4474" y="6137"/>
                    </a:cubicBezTo>
                    <a:cubicBezTo>
                      <a:pt x="4030" y="6137"/>
                      <a:pt x="3771" y="6433"/>
                      <a:pt x="3660" y="6581"/>
                    </a:cubicBezTo>
                    <a:cubicBezTo>
                      <a:pt x="3513" y="6803"/>
                      <a:pt x="3513" y="6914"/>
                      <a:pt x="3513" y="6914"/>
                    </a:cubicBezTo>
                    <a:cubicBezTo>
                      <a:pt x="3513" y="6914"/>
                      <a:pt x="3550" y="6803"/>
                      <a:pt x="3697" y="6618"/>
                    </a:cubicBezTo>
                    <a:cubicBezTo>
                      <a:pt x="3799" y="6483"/>
                      <a:pt x="4054" y="6317"/>
                      <a:pt x="4378" y="6317"/>
                    </a:cubicBezTo>
                    <a:cubicBezTo>
                      <a:pt x="4409" y="6317"/>
                      <a:pt x="4441" y="6319"/>
                      <a:pt x="4474" y="6322"/>
                    </a:cubicBezTo>
                    <a:cubicBezTo>
                      <a:pt x="4843" y="6359"/>
                      <a:pt x="5213" y="6729"/>
                      <a:pt x="5176" y="7172"/>
                    </a:cubicBezTo>
                    <a:cubicBezTo>
                      <a:pt x="5176" y="7394"/>
                      <a:pt x="5028" y="7616"/>
                      <a:pt x="4843" y="7801"/>
                    </a:cubicBezTo>
                    <a:cubicBezTo>
                      <a:pt x="4770" y="7838"/>
                      <a:pt x="4733" y="7875"/>
                      <a:pt x="4696" y="7875"/>
                    </a:cubicBezTo>
                    <a:cubicBezTo>
                      <a:pt x="4622" y="7912"/>
                      <a:pt x="4511" y="7986"/>
                      <a:pt x="4474" y="7986"/>
                    </a:cubicBezTo>
                    <a:cubicBezTo>
                      <a:pt x="4437" y="7986"/>
                      <a:pt x="4363" y="7986"/>
                      <a:pt x="4289" y="8023"/>
                    </a:cubicBezTo>
                    <a:lnTo>
                      <a:pt x="4067" y="8023"/>
                    </a:lnTo>
                    <a:cubicBezTo>
                      <a:pt x="4042" y="8035"/>
                      <a:pt x="4018" y="8039"/>
                      <a:pt x="3993" y="8039"/>
                    </a:cubicBezTo>
                    <a:cubicBezTo>
                      <a:pt x="3944" y="8039"/>
                      <a:pt x="3895" y="8023"/>
                      <a:pt x="3845" y="8023"/>
                    </a:cubicBezTo>
                    <a:cubicBezTo>
                      <a:pt x="3771" y="8023"/>
                      <a:pt x="3734" y="8023"/>
                      <a:pt x="3623" y="7986"/>
                    </a:cubicBezTo>
                    <a:cubicBezTo>
                      <a:pt x="3550" y="7986"/>
                      <a:pt x="3439" y="7949"/>
                      <a:pt x="3365" y="7912"/>
                    </a:cubicBezTo>
                    <a:lnTo>
                      <a:pt x="3143" y="7838"/>
                    </a:lnTo>
                    <a:cubicBezTo>
                      <a:pt x="2995" y="7764"/>
                      <a:pt x="2847" y="7727"/>
                      <a:pt x="2699" y="7616"/>
                    </a:cubicBezTo>
                    <a:cubicBezTo>
                      <a:pt x="2551" y="7505"/>
                      <a:pt x="2403" y="7431"/>
                      <a:pt x="2293" y="7283"/>
                    </a:cubicBezTo>
                    <a:cubicBezTo>
                      <a:pt x="1738" y="6840"/>
                      <a:pt x="1331" y="6137"/>
                      <a:pt x="1109" y="5398"/>
                    </a:cubicBezTo>
                    <a:cubicBezTo>
                      <a:pt x="1072" y="5213"/>
                      <a:pt x="1036" y="5065"/>
                      <a:pt x="999" y="4843"/>
                    </a:cubicBezTo>
                    <a:lnTo>
                      <a:pt x="962" y="4510"/>
                    </a:lnTo>
                    <a:lnTo>
                      <a:pt x="962" y="4363"/>
                    </a:lnTo>
                    <a:cubicBezTo>
                      <a:pt x="962" y="4344"/>
                      <a:pt x="962" y="4333"/>
                      <a:pt x="962" y="4326"/>
                    </a:cubicBezTo>
                    <a:lnTo>
                      <a:pt x="962" y="4252"/>
                    </a:lnTo>
                    <a:cubicBezTo>
                      <a:pt x="999" y="4030"/>
                      <a:pt x="999" y="3845"/>
                      <a:pt x="1036" y="3660"/>
                    </a:cubicBezTo>
                    <a:cubicBezTo>
                      <a:pt x="1072" y="3475"/>
                      <a:pt x="1109" y="3253"/>
                      <a:pt x="1183" y="3069"/>
                    </a:cubicBezTo>
                    <a:cubicBezTo>
                      <a:pt x="1257" y="2884"/>
                      <a:pt x="1294" y="2736"/>
                      <a:pt x="1405" y="2551"/>
                    </a:cubicBezTo>
                    <a:lnTo>
                      <a:pt x="1590" y="2255"/>
                    </a:lnTo>
                    <a:lnTo>
                      <a:pt x="1701" y="2107"/>
                    </a:lnTo>
                    <a:lnTo>
                      <a:pt x="1717" y="2075"/>
                    </a:lnTo>
                    <a:lnTo>
                      <a:pt x="1717" y="2075"/>
                    </a:lnTo>
                    <a:cubicBezTo>
                      <a:pt x="1719" y="2077"/>
                      <a:pt x="1719" y="2080"/>
                      <a:pt x="1719" y="2080"/>
                    </a:cubicBezTo>
                    <a:cubicBezTo>
                      <a:pt x="1719" y="2080"/>
                      <a:pt x="1719" y="2077"/>
                      <a:pt x="1722" y="2070"/>
                    </a:cubicBezTo>
                    <a:lnTo>
                      <a:pt x="1719" y="2070"/>
                    </a:lnTo>
                    <a:lnTo>
                      <a:pt x="1717" y="2075"/>
                    </a:lnTo>
                    <a:cubicBezTo>
                      <a:pt x="1715" y="2073"/>
                      <a:pt x="1710" y="2070"/>
                      <a:pt x="1701" y="2070"/>
                    </a:cubicBezTo>
                    <a:lnTo>
                      <a:pt x="1719" y="2070"/>
                    </a:lnTo>
                    <a:lnTo>
                      <a:pt x="1738" y="2034"/>
                    </a:lnTo>
                    <a:lnTo>
                      <a:pt x="1738" y="2034"/>
                    </a:lnTo>
                    <a:cubicBezTo>
                      <a:pt x="1729" y="2052"/>
                      <a:pt x="1724" y="2063"/>
                      <a:pt x="1722" y="2070"/>
                    </a:cubicBezTo>
                    <a:lnTo>
                      <a:pt x="1738" y="2070"/>
                    </a:lnTo>
                    <a:lnTo>
                      <a:pt x="1738" y="2033"/>
                    </a:lnTo>
                    <a:cubicBezTo>
                      <a:pt x="1997" y="1738"/>
                      <a:pt x="2329" y="1479"/>
                      <a:pt x="2662" y="1294"/>
                    </a:cubicBezTo>
                    <a:cubicBezTo>
                      <a:pt x="2847" y="1220"/>
                      <a:pt x="3032" y="1146"/>
                      <a:pt x="3217" y="1109"/>
                    </a:cubicBezTo>
                    <a:cubicBezTo>
                      <a:pt x="3291" y="1072"/>
                      <a:pt x="3328" y="1072"/>
                      <a:pt x="3476" y="1035"/>
                    </a:cubicBezTo>
                    <a:lnTo>
                      <a:pt x="3771" y="1035"/>
                    </a:lnTo>
                    <a:cubicBezTo>
                      <a:pt x="4141" y="1035"/>
                      <a:pt x="4511" y="1109"/>
                      <a:pt x="4843" y="1294"/>
                    </a:cubicBezTo>
                    <a:cubicBezTo>
                      <a:pt x="4991" y="1405"/>
                      <a:pt x="5139" y="1516"/>
                      <a:pt x="5287" y="1627"/>
                    </a:cubicBezTo>
                    <a:cubicBezTo>
                      <a:pt x="5324" y="1701"/>
                      <a:pt x="5361" y="1701"/>
                      <a:pt x="5435" y="1812"/>
                    </a:cubicBezTo>
                    <a:lnTo>
                      <a:pt x="5546" y="1923"/>
                    </a:lnTo>
                    <a:lnTo>
                      <a:pt x="5583" y="1996"/>
                    </a:lnTo>
                    <a:lnTo>
                      <a:pt x="5620" y="2033"/>
                    </a:lnTo>
                    <a:cubicBezTo>
                      <a:pt x="5768" y="2329"/>
                      <a:pt x="5842" y="2699"/>
                      <a:pt x="5842" y="3032"/>
                    </a:cubicBezTo>
                    <a:cubicBezTo>
                      <a:pt x="5805" y="3216"/>
                      <a:pt x="5768" y="3401"/>
                      <a:pt x="5731" y="3549"/>
                    </a:cubicBezTo>
                    <a:cubicBezTo>
                      <a:pt x="5657" y="3697"/>
                      <a:pt x="5620" y="3808"/>
                      <a:pt x="5472" y="3993"/>
                    </a:cubicBezTo>
                    <a:cubicBezTo>
                      <a:pt x="5287" y="4215"/>
                      <a:pt x="4991" y="4400"/>
                      <a:pt x="4696" y="4510"/>
                    </a:cubicBezTo>
                    <a:cubicBezTo>
                      <a:pt x="4583" y="4539"/>
                      <a:pt x="4459" y="4551"/>
                      <a:pt x="4337" y="4551"/>
                    </a:cubicBezTo>
                    <a:cubicBezTo>
                      <a:pt x="4139" y="4551"/>
                      <a:pt x="3945" y="4519"/>
                      <a:pt x="3808" y="4473"/>
                    </a:cubicBezTo>
                    <a:cubicBezTo>
                      <a:pt x="3697" y="4473"/>
                      <a:pt x="3439" y="4326"/>
                      <a:pt x="3402" y="4289"/>
                    </a:cubicBezTo>
                    <a:cubicBezTo>
                      <a:pt x="3291" y="4178"/>
                      <a:pt x="3180" y="4067"/>
                      <a:pt x="3106" y="3956"/>
                    </a:cubicBezTo>
                    <a:cubicBezTo>
                      <a:pt x="2921" y="3734"/>
                      <a:pt x="2847" y="3438"/>
                      <a:pt x="2847" y="3216"/>
                    </a:cubicBezTo>
                    <a:cubicBezTo>
                      <a:pt x="2884" y="2921"/>
                      <a:pt x="2958" y="2699"/>
                      <a:pt x="3143" y="2514"/>
                    </a:cubicBezTo>
                    <a:cubicBezTo>
                      <a:pt x="3291" y="2329"/>
                      <a:pt x="3513" y="2181"/>
                      <a:pt x="3697" y="2144"/>
                    </a:cubicBezTo>
                    <a:cubicBezTo>
                      <a:pt x="3789" y="2129"/>
                      <a:pt x="3875" y="2120"/>
                      <a:pt x="3957" y="2120"/>
                    </a:cubicBezTo>
                    <a:cubicBezTo>
                      <a:pt x="4072" y="2120"/>
                      <a:pt x="4181" y="2138"/>
                      <a:pt x="4289" y="2181"/>
                    </a:cubicBezTo>
                    <a:cubicBezTo>
                      <a:pt x="4326" y="2181"/>
                      <a:pt x="4363" y="2218"/>
                      <a:pt x="4400" y="2218"/>
                    </a:cubicBezTo>
                    <a:cubicBezTo>
                      <a:pt x="4437" y="2255"/>
                      <a:pt x="4474" y="2255"/>
                      <a:pt x="4474" y="2292"/>
                    </a:cubicBezTo>
                    <a:cubicBezTo>
                      <a:pt x="4511" y="2329"/>
                      <a:pt x="4548" y="2366"/>
                      <a:pt x="4548" y="2403"/>
                    </a:cubicBezTo>
                    <a:cubicBezTo>
                      <a:pt x="4585" y="2440"/>
                      <a:pt x="4585" y="2477"/>
                      <a:pt x="4622" y="2514"/>
                    </a:cubicBezTo>
                    <a:cubicBezTo>
                      <a:pt x="4659" y="2625"/>
                      <a:pt x="4622" y="2773"/>
                      <a:pt x="4585" y="2847"/>
                    </a:cubicBezTo>
                    <a:cubicBezTo>
                      <a:pt x="4481" y="3019"/>
                      <a:pt x="4346" y="3063"/>
                      <a:pt x="4358" y="3068"/>
                    </a:cubicBezTo>
                    <a:lnTo>
                      <a:pt x="4358" y="3068"/>
                    </a:lnTo>
                    <a:cubicBezTo>
                      <a:pt x="4368" y="3065"/>
                      <a:pt x="4495" y="3042"/>
                      <a:pt x="4622" y="2884"/>
                    </a:cubicBezTo>
                    <a:cubicBezTo>
                      <a:pt x="4696" y="2773"/>
                      <a:pt x="4770" y="2662"/>
                      <a:pt x="4733" y="2477"/>
                    </a:cubicBezTo>
                    <a:cubicBezTo>
                      <a:pt x="4733" y="2440"/>
                      <a:pt x="4733" y="2403"/>
                      <a:pt x="4696" y="2329"/>
                    </a:cubicBezTo>
                    <a:cubicBezTo>
                      <a:pt x="4659" y="2292"/>
                      <a:pt x="4659" y="2255"/>
                      <a:pt x="4622" y="2218"/>
                    </a:cubicBezTo>
                    <a:cubicBezTo>
                      <a:pt x="4585" y="2144"/>
                      <a:pt x="4474" y="2070"/>
                      <a:pt x="4363" y="1996"/>
                    </a:cubicBezTo>
                    <a:cubicBezTo>
                      <a:pt x="4211" y="1905"/>
                      <a:pt x="4009" y="1839"/>
                      <a:pt x="3798" y="1839"/>
                    </a:cubicBezTo>
                    <a:cubicBezTo>
                      <a:pt x="3752" y="1839"/>
                      <a:pt x="3706" y="1842"/>
                      <a:pt x="3660" y="1849"/>
                    </a:cubicBezTo>
                    <a:cubicBezTo>
                      <a:pt x="3365" y="1886"/>
                      <a:pt x="3106" y="1996"/>
                      <a:pt x="2847" y="2218"/>
                    </a:cubicBezTo>
                    <a:cubicBezTo>
                      <a:pt x="2625" y="2440"/>
                      <a:pt x="2403" y="2773"/>
                      <a:pt x="2366" y="3106"/>
                    </a:cubicBezTo>
                    <a:cubicBezTo>
                      <a:pt x="2293" y="3512"/>
                      <a:pt x="2403" y="3919"/>
                      <a:pt x="2588" y="4252"/>
                    </a:cubicBezTo>
                    <a:cubicBezTo>
                      <a:pt x="2662" y="4437"/>
                      <a:pt x="2810" y="4621"/>
                      <a:pt x="2958" y="4769"/>
                    </a:cubicBezTo>
                    <a:lnTo>
                      <a:pt x="2995" y="4806"/>
                    </a:lnTo>
                    <a:lnTo>
                      <a:pt x="3069" y="4843"/>
                    </a:lnTo>
                    <a:lnTo>
                      <a:pt x="3106" y="4880"/>
                    </a:lnTo>
                    <a:lnTo>
                      <a:pt x="3217" y="4954"/>
                    </a:lnTo>
                    <a:cubicBezTo>
                      <a:pt x="3254" y="4991"/>
                      <a:pt x="3291" y="5028"/>
                      <a:pt x="3328" y="5028"/>
                    </a:cubicBezTo>
                    <a:lnTo>
                      <a:pt x="3513" y="5102"/>
                    </a:lnTo>
                    <a:cubicBezTo>
                      <a:pt x="3797" y="5244"/>
                      <a:pt x="4081" y="5310"/>
                      <a:pt x="4376" y="5310"/>
                    </a:cubicBezTo>
                    <a:cubicBezTo>
                      <a:pt x="4540" y="5310"/>
                      <a:pt x="4708" y="5290"/>
                      <a:pt x="4880" y="5250"/>
                    </a:cubicBezTo>
                    <a:cubicBezTo>
                      <a:pt x="5324" y="5139"/>
                      <a:pt x="5805" y="4917"/>
                      <a:pt x="6137" y="4510"/>
                    </a:cubicBezTo>
                    <a:cubicBezTo>
                      <a:pt x="6285" y="4400"/>
                      <a:pt x="6470" y="4104"/>
                      <a:pt x="6544" y="3882"/>
                    </a:cubicBezTo>
                    <a:cubicBezTo>
                      <a:pt x="6655" y="3623"/>
                      <a:pt x="6729" y="3401"/>
                      <a:pt x="6729" y="3143"/>
                    </a:cubicBezTo>
                    <a:cubicBezTo>
                      <a:pt x="6803" y="2625"/>
                      <a:pt x="6729" y="2070"/>
                      <a:pt x="6470" y="1590"/>
                    </a:cubicBezTo>
                    <a:lnTo>
                      <a:pt x="6433" y="1553"/>
                    </a:lnTo>
                    <a:cubicBezTo>
                      <a:pt x="6463" y="1553"/>
                      <a:pt x="6421" y="1505"/>
                      <a:pt x="6423" y="1505"/>
                    </a:cubicBezTo>
                    <a:lnTo>
                      <a:pt x="6423" y="1505"/>
                    </a:lnTo>
                    <a:cubicBezTo>
                      <a:pt x="6423" y="1505"/>
                      <a:pt x="6426" y="1508"/>
                      <a:pt x="6433" y="1516"/>
                    </a:cubicBezTo>
                    <a:lnTo>
                      <a:pt x="6396" y="1479"/>
                    </a:lnTo>
                    <a:lnTo>
                      <a:pt x="6359" y="1405"/>
                    </a:lnTo>
                    <a:lnTo>
                      <a:pt x="6248" y="1257"/>
                    </a:lnTo>
                    <a:cubicBezTo>
                      <a:pt x="6174" y="1146"/>
                      <a:pt x="6064" y="1035"/>
                      <a:pt x="5990" y="924"/>
                    </a:cubicBezTo>
                    <a:cubicBezTo>
                      <a:pt x="5768" y="739"/>
                      <a:pt x="5583" y="555"/>
                      <a:pt x="5324" y="444"/>
                    </a:cubicBezTo>
                    <a:cubicBezTo>
                      <a:pt x="4843" y="148"/>
                      <a:pt x="4326" y="0"/>
                      <a:pt x="3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538;p44">
                <a:extLst>
                  <a:ext uri="{FF2B5EF4-FFF2-40B4-BE49-F238E27FC236}">
                    <a16:creationId xmlns:a16="http://schemas.microsoft.com/office/drawing/2014/main" id="{52444831-8537-4126-20FC-A04A1AE73DF2}"/>
                  </a:ext>
                </a:extLst>
              </p:cNvPr>
              <p:cNvSpPr/>
              <p:nvPr/>
            </p:nvSpPr>
            <p:spPr>
              <a:xfrm>
                <a:off x="4643500" y="4024950"/>
                <a:ext cx="54550" cy="78600"/>
              </a:xfrm>
              <a:custGeom>
                <a:avLst/>
                <a:gdLst/>
                <a:ahLst/>
                <a:cxnLst/>
                <a:rect l="l" t="t" r="r" b="b"/>
                <a:pathLst>
                  <a:path w="2182" h="3144" extrusionOk="0">
                    <a:moveTo>
                      <a:pt x="1258" y="1"/>
                    </a:moveTo>
                    <a:cubicBezTo>
                      <a:pt x="1147" y="1"/>
                      <a:pt x="999" y="38"/>
                      <a:pt x="962" y="38"/>
                    </a:cubicBezTo>
                    <a:cubicBezTo>
                      <a:pt x="777" y="75"/>
                      <a:pt x="592" y="186"/>
                      <a:pt x="444" y="334"/>
                    </a:cubicBezTo>
                    <a:cubicBezTo>
                      <a:pt x="296" y="482"/>
                      <a:pt x="149" y="666"/>
                      <a:pt x="75" y="888"/>
                    </a:cubicBezTo>
                    <a:cubicBezTo>
                      <a:pt x="38" y="962"/>
                      <a:pt x="1" y="1073"/>
                      <a:pt x="1" y="1221"/>
                    </a:cubicBezTo>
                    <a:cubicBezTo>
                      <a:pt x="1" y="1369"/>
                      <a:pt x="1" y="1369"/>
                      <a:pt x="1" y="1517"/>
                    </a:cubicBezTo>
                    <a:cubicBezTo>
                      <a:pt x="38" y="1739"/>
                      <a:pt x="75" y="1960"/>
                      <a:pt x="185" y="2108"/>
                    </a:cubicBezTo>
                    <a:cubicBezTo>
                      <a:pt x="259" y="2293"/>
                      <a:pt x="407" y="2478"/>
                      <a:pt x="518" y="2626"/>
                    </a:cubicBezTo>
                    <a:cubicBezTo>
                      <a:pt x="592" y="2663"/>
                      <a:pt x="629" y="2700"/>
                      <a:pt x="703" y="2737"/>
                    </a:cubicBezTo>
                    <a:lnTo>
                      <a:pt x="777" y="2811"/>
                    </a:lnTo>
                    <a:lnTo>
                      <a:pt x="814" y="2848"/>
                    </a:lnTo>
                    <a:lnTo>
                      <a:pt x="851" y="2848"/>
                    </a:lnTo>
                    <a:lnTo>
                      <a:pt x="925" y="2885"/>
                    </a:lnTo>
                    <a:cubicBezTo>
                      <a:pt x="1036" y="2959"/>
                      <a:pt x="1184" y="3033"/>
                      <a:pt x="1332" y="3069"/>
                    </a:cubicBezTo>
                    <a:cubicBezTo>
                      <a:pt x="1443" y="3106"/>
                      <a:pt x="1553" y="3106"/>
                      <a:pt x="1664" y="3106"/>
                    </a:cubicBezTo>
                    <a:cubicBezTo>
                      <a:pt x="1775" y="3143"/>
                      <a:pt x="1849" y="3143"/>
                      <a:pt x="1923" y="3143"/>
                    </a:cubicBezTo>
                    <a:cubicBezTo>
                      <a:pt x="2071" y="3106"/>
                      <a:pt x="2182" y="3106"/>
                      <a:pt x="2182" y="3106"/>
                    </a:cubicBezTo>
                    <a:cubicBezTo>
                      <a:pt x="2182" y="3106"/>
                      <a:pt x="2108" y="3033"/>
                      <a:pt x="1997" y="2922"/>
                    </a:cubicBezTo>
                    <a:cubicBezTo>
                      <a:pt x="1886" y="2811"/>
                      <a:pt x="1775" y="2700"/>
                      <a:pt x="1627" y="2515"/>
                    </a:cubicBezTo>
                    <a:cubicBezTo>
                      <a:pt x="1553" y="2441"/>
                      <a:pt x="1479" y="2367"/>
                      <a:pt x="1406" y="2293"/>
                    </a:cubicBezTo>
                    <a:cubicBezTo>
                      <a:pt x="1332" y="2182"/>
                      <a:pt x="1258" y="2071"/>
                      <a:pt x="1184" y="1960"/>
                    </a:cubicBezTo>
                    <a:cubicBezTo>
                      <a:pt x="1184" y="1886"/>
                      <a:pt x="1110" y="1812"/>
                      <a:pt x="1110" y="1702"/>
                    </a:cubicBezTo>
                    <a:cubicBezTo>
                      <a:pt x="1073" y="1628"/>
                      <a:pt x="1073" y="1517"/>
                      <a:pt x="1036" y="1443"/>
                    </a:cubicBezTo>
                    <a:cubicBezTo>
                      <a:pt x="1036" y="1443"/>
                      <a:pt x="1036" y="1321"/>
                      <a:pt x="1036" y="1295"/>
                    </a:cubicBezTo>
                    <a:cubicBezTo>
                      <a:pt x="1036" y="1258"/>
                      <a:pt x="1036" y="1221"/>
                      <a:pt x="1036" y="1184"/>
                    </a:cubicBezTo>
                    <a:cubicBezTo>
                      <a:pt x="1073" y="1110"/>
                      <a:pt x="1110" y="999"/>
                      <a:pt x="1147" y="962"/>
                    </a:cubicBezTo>
                    <a:cubicBezTo>
                      <a:pt x="1184" y="888"/>
                      <a:pt x="1221" y="814"/>
                      <a:pt x="1258" y="777"/>
                    </a:cubicBezTo>
                    <a:cubicBezTo>
                      <a:pt x="1332" y="703"/>
                      <a:pt x="1332" y="703"/>
                      <a:pt x="1369" y="703"/>
                    </a:cubicBezTo>
                    <a:cubicBezTo>
                      <a:pt x="1369" y="666"/>
                      <a:pt x="1443" y="666"/>
                      <a:pt x="1479" y="629"/>
                    </a:cubicBezTo>
                    <a:cubicBezTo>
                      <a:pt x="1553" y="629"/>
                      <a:pt x="1627" y="592"/>
                      <a:pt x="1701" y="592"/>
                    </a:cubicBezTo>
                    <a:cubicBezTo>
                      <a:pt x="1775" y="592"/>
                      <a:pt x="1849" y="592"/>
                      <a:pt x="1923" y="629"/>
                    </a:cubicBezTo>
                    <a:cubicBezTo>
                      <a:pt x="2034" y="629"/>
                      <a:pt x="2108" y="703"/>
                      <a:pt x="2108" y="703"/>
                    </a:cubicBezTo>
                    <a:cubicBezTo>
                      <a:pt x="2108" y="703"/>
                      <a:pt x="2108" y="666"/>
                      <a:pt x="2108" y="629"/>
                    </a:cubicBezTo>
                    <a:cubicBezTo>
                      <a:pt x="2108" y="592"/>
                      <a:pt x="2108" y="519"/>
                      <a:pt x="2071" y="445"/>
                    </a:cubicBezTo>
                    <a:cubicBezTo>
                      <a:pt x="2034" y="371"/>
                      <a:pt x="1960" y="297"/>
                      <a:pt x="1849" y="223"/>
                    </a:cubicBezTo>
                    <a:cubicBezTo>
                      <a:pt x="1812" y="186"/>
                      <a:pt x="1775" y="149"/>
                      <a:pt x="1701" y="112"/>
                    </a:cubicBezTo>
                    <a:cubicBezTo>
                      <a:pt x="1627" y="75"/>
                      <a:pt x="1553" y="75"/>
                      <a:pt x="1479" y="38"/>
                    </a:cubicBezTo>
                    <a:cubicBezTo>
                      <a:pt x="1406" y="38"/>
                      <a:pt x="1332" y="1"/>
                      <a:pt x="1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539;p44">
                <a:extLst>
                  <a:ext uri="{FF2B5EF4-FFF2-40B4-BE49-F238E27FC236}">
                    <a16:creationId xmlns:a16="http://schemas.microsoft.com/office/drawing/2014/main" id="{E219F54E-00D2-276E-82A1-6D36B35D461B}"/>
                  </a:ext>
                </a:extLst>
              </p:cNvPr>
              <p:cNvSpPr/>
              <p:nvPr/>
            </p:nvSpPr>
            <p:spPr>
              <a:xfrm>
                <a:off x="4643500" y="4101675"/>
                <a:ext cx="54550" cy="78575"/>
              </a:xfrm>
              <a:custGeom>
                <a:avLst/>
                <a:gdLst/>
                <a:ahLst/>
                <a:cxnLst/>
                <a:rect l="l" t="t" r="r" b="b"/>
                <a:pathLst>
                  <a:path w="2182" h="3143" extrusionOk="0">
                    <a:moveTo>
                      <a:pt x="1664" y="0"/>
                    </a:moveTo>
                    <a:cubicBezTo>
                      <a:pt x="1553" y="37"/>
                      <a:pt x="1443" y="37"/>
                      <a:pt x="1332" y="74"/>
                    </a:cubicBezTo>
                    <a:cubicBezTo>
                      <a:pt x="1184" y="111"/>
                      <a:pt x="1036" y="148"/>
                      <a:pt x="925" y="259"/>
                    </a:cubicBezTo>
                    <a:lnTo>
                      <a:pt x="851" y="259"/>
                    </a:lnTo>
                    <a:lnTo>
                      <a:pt x="851" y="296"/>
                    </a:lnTo>
                    <a:lnTo>
                      <a:pt x="814" y="296"/>
                    </a:lnTo>
                    <a:lnTo>
                      <a:pt x="777" y="333"/>
                    </a:lnTo>
                    <a:lnTo>
                      <a:pt x="703" y="370"/>
                    </a:lnTo>
                    <a:cubicBezTo>
                      <a:pt x="629" y="407"/>
                      <a:pt x="592" y="481"/>
                      <a:pt x="518" y="518"/>
                    </a:cubicBezTo>
                    <a:cubicBezTo>
                      <a:pt x="407" y="666"/>
                      <a:pt x="259" y="814"/>
                      <a:pt x="185" y="999"/>
                    </a:cubicBezTo>
                    <a:cubicBezTo>
                      <a:pt x="75" y="1184"/>
                      <a:pt x="38" y="1405"/>
                      <a:pt x="1" y="1627"/>
                    </a:cubicBezTo>
                    <a:cubicBezTo>
                      <a:pt x="1" y="1775"/>
                      <a:pt x="1" y="1775"/>
                      <a:pt x="1" y="1923"/>
                    </a:cubicBezTo>
                    <a:cubicBezTo>
                      <a:pt x="1" y="2071"/>
                      <a:pt x="38" y="2145"/>
                      <a:pt x="75" y="2256"/>
                    </a:cubicBezTo>
                    <a:cubicBezTo>
                      <a:pt x="149" y="2478"/>
                      <a:pt x="296" y="2662"/>
                      <a:pt x="444" y="2810"/>
                    </a:cubicBezTo>
                    <a:cubicBezTo>
                      <a:pt x="592" y="2921"/>
                      <a:pt x="777" y="3032"/>
                      <a:pt x="962" y="3106"/>
                    </a:cubicBezTo>
                    <a:cubicBezTo>
                      <a:pt x="999" y="3106"/>
                      <a:pt x="1147" y="3143"/>
                      <a:pt x="1221" y="3143"/>
                    </a:cubicBezTo>
                    <a:cubicBezTo>
                      <a:pt x="1332" y="3143"/>
                      <a:pt x="1406" y="3106"/>
                      <a:pt x="1479" y="3106"/>
                    </a:cubicBezTo>
                    <a:cubicBezTo>
                      <a:pt x="1553" y="3069"/>
                      <a:pt x="1627" y="3032"/>
                      <a:pt x="1701" y="3032"/>
                    </a:cubicBezTo>
                    <a:cubicBezTo>
                      <a:pt x="1775" y="2995"/>
                      <a:pt x="1812" y="2958"/>
                      <a:pt x="1849" y="2921"/>
                    </a:cubicBezTo>
                    <a:cubicBezTo>
                      <a:pt x="1960" y="2847"/>
                      <a:pt x="2034" y="2736"/>
                      <a:pt x="2071" y="2662"/>
                    </a:cubicBezTo>
                    <a:cubicBezTo>
                      <a:pt x="2108" y="2625"/>
                      <a:pt x="2108" y="2551"/>
                      <a:pt x="2108" y="2515"/>
                    </a:cubicBezTo>
                    <a:cubicBezTo>
                      <a:pt x="2108" y="2441"/>
                      <a:pt x="2108" y="2441"/>
                      <a:pt x="2108" y="2441"/>
                    </a:cubicBezTo>
                    <a:cubicBezTo>
                      <a:pt x="2108" y="2441"/>
                      <a:pt x="2034" y="2478"/>
                      <a:pt x="1923" y="2515"/>
                    </a:cubicBezTo>
                    <a:cubicBezTo>
                      <a:pt x="1849" y="2551"/>
                      <a:pt x="1775" y="2551"/>
                      <a:pt x="1701" y="2551"/>
                    </a:cubicBezTo>
                    <a:cubicBezTo>
                      <a:pt x="1627" y="2551"/>
                      <a:pt x="1553" y="2515"/>
                      <a:pt x="1479" y="2478"/>
                    </a:cubicBezTo>
                    <a:cubicBezTo>
                      <a:pt x="1443" y="2478"/>
                      <a:pt x="1369" y="2478"/>
                      <a:pt x="1369" y="2441"/>
                    </a:cubicBezTo>
                    <a:cubicBezTo>
                      <a:pt x="1332" y="2404"/>
                      <a:pt x="1332" y="2404"/>
                      <a:pt x="1258" y="2367"/>
                    </a:cubicBezTo>
                    <a:cubicBezTo>
                      <a:pt x="1221" y="2330"/>
                      <a:pt x="1184" y="2256"/>
                      <a:pt x="1147" y="2182"/>
                    </a:cubicBezTo>
                    <a:cubicBezTo>
                      <a:pt x="1110" y="2108"/>
                      <a:pt x="1073" y="2034"/>
                      <a:pt x="1036" y="1960"/>
                    </a:cubicBezTo>
                    <a:cubicBezTo>
                      <a:pt x="1036" y="1923"/>
                      <a:pt x="1036" y="1849"/>
                      <a:pt x="1036" y="1849"/>
                    </a:cubicBezTo>
                    <a:cubicBezTo>
                      <a:pt x="1036" y="1849"/>
                      <a:pt x="1036" y="1701"/>
                      <a:pt x="1036" y="1701"/>
                    </a:cubicBezTo>
                    <a:cubicBezTo>
                      <a:pt x="1073" y="1590"/>
                      <a:pt x="1073" y="1516"/>
                      <a:pt x="1110" y="1405"/>
                    </a:cubicBezTo>
                    <a:cubicBezTo>
                      <a:pt x="1110" y="1294"/>
                      <a:pt x="1184" y="1258"/>
                      <a:pt x="1184" y="1147"/>
                    </a:cubicBezTo>
                    <a:cubicBezTo>
                      <a:pt x="1258" y="1036"/>
                      <a:pt x="1332" y="962"/>
                      <a:pt x="1406" y="851"/>
                    </a:cubicBezTo>
                    <a:cubicBezTo>
                      <a:pt x="1479" y="777"/>
                      <a:pt x="1553" y="666"/>
                      <a:pt x="1627" y="592"/>
                    </a:cubicBezTo>
                    <a:cubicBezTo>
                      <a:pt x="1775" y="444"/>
                      <a:pt x="1886" y="296"/>
                      <a:pt x="1997" y="185"/>
                    </a:cubicBezTo>
                    <a:cubicBezTo>
                      <a:pt x="2108" y="111"/>
                      <a:pt x="2182" y="37"/>
                      <a:pt x="2182" y="37"/>
                    </a:cubicBezTo>
                    <a:cubicBezTo>
                      <a:pt x="2182" y="37"/>
                      <a:pt x="2071" y="0"/>
                      <a:pt x="19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540;p44">
                <a:extLst>
                  <a:ext uri="{FF2B5EF4-FFF2-40B4-BE49-F238E27FC236}">
                    <a16:creationId xmlns:a16="http://schemas.microsoft.com/office/drawing/2014/main" id="{F983A20F-AC8B-05EC-26DB-CD6F18C44F32}"/>
                  </a:ext>
                </a:extLst>
              </p:cNvPr>
              <p:cNvSpPr/>
              <p:nvPr/>
            </p:nvSpPr>
            <p:spPr>
              <a:xfrm>
                <a:off x="4591750" y="4084125"/>
                <a:ext cx="88750" cy="35825"/>
              </a:xfrm>
              <a:custGeom>
                <a:avLst/>
                <a:gdLst/>
                <a:ahLst/>
                <a:cxnLst/>
                <a:rect l="l" t="t" r="r" b="b"/>
                <a:pathLst>
                  <a:path w="3550" h="1433" extrusionOk="0">
                    <a:moveTo>
                      <a:pt x="1664" y="0"/>
                    </a:moveTo>
                    <a:cubicBezTo>
                      <a:pt x="1516" y="0"/>
                      <a:pt x="1368" y="0"/>
                      <a:pt x="1220" y="37"/>
                    </a:cubicBezTo>
                    <a:cubicBezTo>
                      <a:pt x="1072" y="37"/>
                      <a:pt x="925" y="74"/>
                      <a:pt x="777" y="111"/>
                    </a:cubicBezTo>
                    <a:cubicBezTo>
                      <a:pt x="666" y="148"/>
                      <a:pt x="518" y="222"/>
                      <a:pt x="370" y="259"/>
                    </a:cubicBezTo>
                    <a:lnTo>
                      <a:pt x="259" y="333"/>
                    </a:lnTo>
                    <a:cubicBezTo>
                      <a:pt x="222" y="370"/>
                      <a:pt x="185" y="444"/>
                      <a:pt x="148" y="481"/>
                    </a:cubicBezTo>
                    <a:cubicBezTo>
                      <a:pt x="0" y="702"/>
                      <a:pt x="111" y="998"/>
                      <a:pt x="333" y="1146"/>
                    </a:cubicBezTo>
                    <a:cubicBezTo>
                      <a:pt x="444" y="1183"/>
                      <a:pt x="481" y="1220"/>
                      <a:pt x="555" y="1257"/>
                    </a:cubicBezTo>
                    <a:cubicBezTo>
                      <a:pt x="629" y="1257"/>
                      <a:pt x="703" y="1294"/>
                      <a:pt x="777" y="1331"/>
                    </a:cubicBezTo>
                    <a:cubicBezTo>
                      <a:pt x="925" y="1368"/>
                      <a:pt x="1072" y="1405"/>
                      <a:pt x="1220" y="1405"/>
                    </a:cubicBezTo>
                    <a:cubicBezTo>
                      <a:pt x="1368" y="1423"/>
                      <a:pt x="1516" y="1433"/>
                      <a:pt x="1659" y="1433"/>
                    </a:cubicBezTo>
                    <a:cubicBezTo>
                      <a:pt x="1803" y="1433"/>
                      <a:pt x="1941" y="1423"/>
                      <a:pt x="2071" y="1405"/>
                    </a:cubicBezTo>
                    <a:cubicBezTo>
                      <a:pt x="2366" y="1368"/>
                      <a:pt x="2625" y="1294"/>
                      <a:pt x="2884" y="1183"/>
                    </a:cubicBezTo>
                    <a:cubicBezTo>
                      <a:pt x="2995" y="1146"/>
                      <a:pt x="3106" y="1072"/>
                      <a:pt x="3217" y="998"/>
                    </a:cubicBezTo>
                    <a:cubicBezTo>
                      <a:pt x="3365" y="924"/>
                      <a:pt x="3439" y="850"/>
                      <a:pt x="3549" y="776"/>
                    </a:cubicBezTo>
                    <a:lnTo>
                      <a:pt x="3549" y="776"/>
                    </a:lnTo>
                    <a:cubicBezTo>
                      <a:pt x="3439" y="813"/>
                      <a:pt x="3291" y="850"/>
                      <a:pt x="3180" y="887"/>
                    </a:cubicBezTo>
                    <a:cubicBezTo>
                      <a:pt x="3069" y="887"/>
                      <a:pt x="2921" y="924"/>
                      <a:pt x="2810" y="924"/>
                    </a:cubicBezTo>
                    <a:cubicBezTo>
                      <a:pt x="2734" y="935"/>
                      <a:pt x="2662" y="940"/>
                      <a:pt x="2591" y="940"/>
                    </a:cubicBezTo>
                    <a:cubicBezTo>
                      <a:pt x="2421" y="940"/>
                      <a:pt x="2264" y="913"/>
                      <a:pt x="2108" y="887"/>
                    </a:cubicBezTo>
                    <a:cubicBezTo>
                      <a:pt x="1901" y="858"/>
                      <a:pt x="1717" y="805"/>
                      <a:pt x="1558" y="728"/>
                    </a:cubicBezTo>
                    <a:lnTo>
                      <a:pt x="1558" y="728"/>
                    </a:lnTo>
                    <a:cubicBezTo>
                      <a:pt x="1630" y="693"/>
                      <a:pt x="1702" y="653"/>
                      <a:pt x="1775" y="629"/>
                    </a:cubicBezTo>
                    <a:cubicBezTo>
                      <a:pt x="1886" y="592"/>
                      <a:pt x="1997" y="555"/>
                      <a:pt x="2108" y="555"/>
                    </a:cubicBezTo>
                    <a:cubicBezTo>
                      <a:pt x="2237" y="533"/>
                      <a:pt x="2372" y="521"/>
                      <a:pt x="2511" y="521"/>
                    </a:cubicBezTo>
                    <a:cubicBezTo>
                      <a:pt x="2849" y="521"/>
                      <a:pt x="3209" y="593"/>
                      <a:pt x="3549" y="776"/>
                    </a:cubicBezTo>
                    <a:cubicBezTo>
                      <a:pt x="3180" y="407"/>
                      <a:pt x="2662" y="111"/>
                      <a:pt x="2108" y="37"/>
                    </a:cubicBezTo>
                    <a:cubicBezTo>
                      <a:pt x="1960" y="0"/>
                      <a:pt x="1812" y="0"/>
                      <a:pt x="1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541;p44">
                <a:extLst>
                  <a:ext uri="{FF2B5EF4-FFF2-40B4-BE49-F238E27FC236}">
                    <a16:creationId xmlns:a16="http://schemas.microsoft.com/office/drawing/2014/main" id="{EBEB3964-DF4B-5A2D-65F1-CAF967DADB0C}"/>
                  </a:ext>
                </a:extLst>
              </p:cNvPr>
              <p:cNvSpPr/>
              <p:nvPr/>
            </p:nvSpPr>
            <p:spPr>
              <a:xfrm>
                <a:off x="4684175" y="4084125"/>
                <a:ext cx="88750" cy="35825"/>
              </a:xfrm>
              <a:custGeom>
                <a:avLst/>
                <a:gdLst/>
                <a:ahLst/>
                <a:cxnLst/>
                <a:rect l="l" t="t" r="r" b="b"/>
                <a:pathLst>
                  <a:path w="3550" h="1433" extrusionOk="0">
                    <a:moveTo>
                      <a:pt x="1664" y="0"/>
                    </a:moveTo>
                    <a:cubicBezTo>
                      <a:pt x="1516" y="0"/>
                      <a:pt x="1368" y="0"/>
                      <a:pt x="1220" y="37"/>
                    </a:cubicBezTo>
                    <a:cubicBezTo>
                      <a:pt x="1073" y="37"/>
                      <a:pt x="925" y="74"/>
                      <a:pt x="777" y="111"/>
                    </a:cubicBezTo>
                    <a:cubicBezTo>
                      <a:pt x="629" y="148"/>
                      <a:pt x="518" y="222"/>
                      <a:pt x="370" y="259"/>
                    </a:cubicBezTo>
                    <a:lnTo>
                      <a:pt x="259" y="333"/>
                    </a:lnTo>
                    <a:cubicBezTo>
                      <a:pt x="222" y="370"/>
                      <a:pt x="185" y="444"/>
                      <a:pt x="148" y="481"/>
                    </a:cubicBezTo>
                    <a:cubicBezTo>
                      <a:pt x="0" y="702"/>
                      <a:pt x="111" y="998"/>
                      <a:pt x="333" y="1146"/>
                    </a:cubicBezTo>
                    <a:cubicBezTo>
                      <a:pt x="444" y="1183"/>
                      <a:pt x="481" y="1220"/>
                      <a:pt x="555" y="1257"/>
                    </a:cubicBezTo>
                    <a:cubicBezTo>
                      <a:pt x="629" y="1257"/>
                      <a:pt x="703" y="1294"/>
                      <a:pt x="777" y="1331"/>
                    </a:cubicBezTo>
                    <a:cubicBezTo>
                      <a:pt x="925" y="1368"/>
                      <a:pt x="1073" y="1405"/>
                      <a:pt x="1220" y="1405"/>
                    </a:cubicBezTo>
                    <a:cubicBezTo>
                      <a:pt x="1368" y="1423"/>
                      <a:pt x="1516" y="1433"/>
                      <a:pt x="1659" y="1433"/>
                    </a:cubicBezTo>
                    <a:cubicBezTo>
                      <a:pt x="1803" y="1433"/>
                      <a:pt x="1941" y="1423"/>
                      <a:pt x="2071" y="1405"/>
                    </a:cubicBezTo>
                    <a:cubicBezTo>
                      <a:pt x="2366" y="1368"/>
                      <a:pt x="2625" y="1294"/>
                      <a:pt x="2884" y="1183"/>
                    </a:cubicBezTo>
                    <a:cubicBezTo>
                      <a:pt x="2995" y="1146"/>
                      <a:pt x="3106" y="1072"/>
                      <a:pt x="3217" y="998"/>
                    </a:cubicBezTo>
                    <a:cubicBezTo>
                      <a:pt x="3328" y="924"/>
                      <a:pt x="3439" y="850"/>
                      <a:pt x="3550" y="776"/>
                    </a:cubicBezTo>
                    <a:lnTo>
                      <a:pt x="3550" y="776"/>
                    </a:lnTo>
                    <a:cubicBezTo>
                      <a:pt x="3439" y="813"/>
                      <a:pt x="3291" y="850"/>
                      <a:pt x="3180" y="887"/>
                    </a:cubicBezTo>
                    <a:cubicBezTo>
                      <a:pt x="3069" y="887"/>
                      <a:pt x="2921" y="924"/>
                      <a:pt x="2810" y="924"/>
                    </a:cubicBezTo>
                    <a:cubicBezTo>
                      <a:pt x="2734" y="935"/>
                      <a:pt x="2662" y="940"/>
                      <a:pt x="2590" y="940"/>
                    </a:cubicBezTo>
                    <a:cubicBezTo>
                      <a:pt x="2418" y="940"/>
                      <a:pt x="2254" y="913"/>
                      <a:pt x="2071" y="887"/>
                    </a:cubicBezTo>
                    <a:cubicBezTo>
                      <a:pt x="1893" y="858"/>
                      <a:pt x="1716" y="805"/>
                      <a:pt x="1558" y="728"/>
                    </a:cubicBezTo>
                    <a:lnTo>
                      <a:pt x="1558" y="728"/>
                    </a:lnTo>
                    <a:cubicBezTo>
                      <a:pt x="1630" y="693"/>
                      <a:pt x="1702" y="653"/>
                      <a:pt x="1775" y="629"/>
                    </a:cubicBezTo>
                    <a:cubicBezTo>
                      <a:pt x="1886" y="592"/>
                      <a:pt x="1997" y="555"/>
                      <a:pt x="2108" y="555"/>
                    </a:cubicBezTo>
                    <a:cubicBezTo>
                      <a:pt x="2237" y="533"/>
                      <a:pt x="2372" y="521"/>
                      <a:pt x="2511" y="521"/>
                    </a:cubicBezTo>
                    <a:cubicBezTo>
                      <a:pt x="2849" y="521"/>
                      <a:pt x="3209" y="593"/>
                      <a:pt x="3550" y="776"/>
                    </a:cubicBezTo>
                    <a:cubicBezTo>
                      <a:pt x="3180" y="407"/>
                      <a:pt x="2662" y="111"/>
                      <a:pt x="2108" y="37"/>
                    </a:cubicBezTo>
                    <a:cubicBezTo>
                      <a:pt x="1960" y="0"/>
                      <a:pt x="1812" y="0"/>
                      <a:pt x="1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542;p44">
                <a:extLst>
                  <a:ext uri="{FF2B5EF4-FFF2-40B4-BE49-F238E27FC236}">
                    <a16:creationId xmlns:a16="http://schemas.microsoft.com/office/drawing/2014/main" id="{93922EB2-099E-CDD0-4F43-201673932879}"/>
                  </a:ext>
                </a:extLst>
              </p:cNvPr>
              <p:cNvSpPr/>
              <p:nvPr/>
            </p:nvSpPr>
            <p:spPr>
              <a:xfrm>
                <a:off x="4813575" y="4090575"/>
                <a:ext cx="52700" cy="21300"/>
              </a:xfrm>
              <a:custGeom>
                <a:avLst/>
                <a:gdLst/>
                <a:ahLst/>
                <a:cxnLst/>
                <a:rect l="l" t="t" r="r" b="b"/>
                <a:pathLst>
                  <a:path w="2108" h="852" extrusionOk="0">
                    <a:moveTo>
                      <a:pt x="1072" y="1"/>
                    </a:moveTo>
                    <a:cubicBezTo>
                      <a:pt x="481" y="1"/>
                      <a:pt x="0" y="444"/>
                      <a:pt x="0" y="444"/>
                    </a:cubicBezTo>
                    <a:cubicBezTo>
                      <a:pt x="0" y="444"/>
                      <a:pt x="481" y="851"/>
                      <a:pt x="1072" y="851"/>
                    </a:cubicBezTo>
                    <a:cubicBezTo>
                      <a:pt x="1664" y="851"/>
                      <a:pt x="2108" y="444"/>
                      <a:pt x="2108" y="444"/>
                    </a:cubicBezTo>
                    <a:cubicBezTo>
                      <a:pt x="2108" y="444"/>
                      <a:pt x="1664" y="1"/>
                      <a:pt x="1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543;p44">
                <a:extLst>
                  <a:ext uri="{FF2B5EF4-FFF2-40B4-BE49-F238E27FC236}">
                    <a16:creationId xmlns:a16="http://schemas.microsoft.com/office/drawing/2014/main" id="{62E4B69A-938F-1531-406D-AE1F1C253B5E}"/>
                  </a:ext>
                </a:extLst>
              </p:cNvPr>
              <p:cNvSpPr/>
              <p:nvPr/>
            </p:nvSpPr>
            <p:spPr>
              <a:xfrm>
                <a:off x="4811725" y="4101675"/>
                <a:ext cx="23125" cy="28675"/>
              </a:xfrm>
              <a:custGeom>
                <a:avLst/>
                <a:gdLst/>
                <a:ahLst/>
                <a:cxnLst/>
                <a:rect l="l" t="t" r="r" b="b"/>
                <a:pathLst>
                  <a:path w="925" h="1147" extrusionOk="0">
                    <a:moveTo>
                      <a:pt x="74" y="0"/>
                    </a:moveTo>
                    <a:cubicBezTo>
                      <a:pt x="74" y="1"/>
                      <a:pt x="0" y="407"/>
                      <a:pt x="222" y="740"/>
                    </a:cubicBezTo>
                    <a:cubicBezTo>
                      <a:pt x="444" y="1073"/>
                      <a:pt x="888" y="1147"/>
                      <a:pt x="888" y="1147"/>
                    </a:cubicBezTo>
                    <a:cubicBezTo>
                      <a:pt x="888" y="1147"/>
                      <a:pt x="925" y="740"/>
                      <a:pt x="703" y="407"/>
                    </a:cubicBezTo>
                    <a:cubicBezTo>
                      <a:pt x="481" y="74"/>
                      <a:pt x="74" y="1"/>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544;p44">
                <a:extLst>
                  <a:ext uri="{FF2B5EF4-FFF2-40B4-BE49-F238E27FC236}">
                    <a16:creationId xmlns:a16="http://schemas.microsoft.com/office/drawing/2014/main" id="{4193292E-28FC-EF9C-395B-1D902C416734}"/>
                  </a:ext>
                </a:extLst>
              </p:cNvPr>
              <p:cNvSpPr/>
              <p:nvPr/>
            </p:nvSpPr>
            <p:spPr>
              <a:xfrm>
                <a:off x="4811725" y="4072100"/>
                <a:ext cx="23125" cy="29600"/>
              </a:xfrm>
              <a:custGeom>
                <a:avLst/>
                <a:gdLst/>
                <a:ahLst/>
                <a:cxnLst/>
                <a:rect l="l" t="t" r="r" b="b"/>
                <a:pathLst>
                  <a:path w="925" h="1184" extrusionOk="0">
                    <a:moveTo>
                      <a:pt x="888" y="0"/>
                    </a:moveTo>
                    <a:cubicBezTo>
                      <a:pt x="887" y="0"/>
                      <a:pt x="444" y="111"/>
                      <a:pt x="222" y="407"/>
                    </a:cubicBezTo>
                    <a:cubicBezTo>
                      <a:pt x="0" y="740"/>
                      <a:pt x="74" y="1183"/>
                      <a:pt x="74" y="1183"/>
                    </a:cubicBezTo>
                    <a:cubicBezTo>
                      <a:pt x="74" y="1183"/>
                      <a:pt x="481" y="1073"/>
                      <a:pt x="703" y="740"/>
                    </a:cubicBezTo>
                    <a:cubicBezTo>
                      <a:pt x="925" y="444"/>
                      <a:pt x="888" y="0"/>
                      <a:pt x="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545;p44">
                <a:extLst>
                  <a:ext uri="{FF2B5EF4-FFF2-40B4-BE49-F238E27FC236}">
                    <a16:creationId xmlns:a16="http://schemas.microsoft.com/office/drawing/2014/main" id="{0CF45D21-FB7B-775B-1A2A-B47591D7300E}"/>
                  </a:ext>
                </a:extLst>
              </p:cNvPr>
              <p:cNvSpPr/>
              <p:nvPr/>
            </p:nvSpPr>
            <p:spPr>
              <a:xfrm>
                <a:off x="4299675" y="3989850"/>
                <a:ext cx="170100" cy="216300"/>
              </a:xfrm>
              <a:custGeom>
                <a:avLst/>
                <a:gdLst/>
                <a:ahLst/>
                <a:cxnLst/>
                <a:rect l="l" t="t" r="r" b="b"/>
                <a:pathLst>
                  <a:path w="6804" h="8652" extrusionOk="0">
                    <a:moveTo>
                      <a:pt x="3032" y="0"/>
                    </a:moveTo>
                    <a:cubicBezTo>
                      <a:pt x="2478" y="0"/>
                      <a:pt x="1923" y="148"/>
                      <a:pt x="1442" y="444"/>
                    </a:cubicBezTo>
                    <a:cubicBezTo>
                      <a:pt x="1221" y="555"/>
                      <a:pt x="999" y="739"/>
                      <a:pt x="814" y="924"/>
                    </a:cubicBezTo>
                    <a:cubicBezTo>
                      <a:pt x="703" y="1035"/>
                      <a:pt x="592" y="1146"/>
                      <a:pt x="518" y="1257"/>
                    </a:cubicBezTo>
                    <a:lnTo>
                      <a:pt x="444" y="1405"/>
                    </a:lnTo>
                    <a:lnTo>
                      <a:pt x="407" y="1479"/>
                    </a:lnTo>
                    <a:lnTo>
                      <a:pt x="370" y="1516"/>
                    </a:lnTo>
                    <a:cubicBezTo>
                      <a:pt x="370" y="1508"/>
                      <a:pt x="369" y="1505"/>
                      <a:pt x="366" y="1505"/>
                    </a:cubicBezTo>
                    <a:cubicBezTo>
                      <a:pt x="357" y="1505"/>
                      <a:pt x="333" y="1553"/>
                      <a:pt x="333" y="1553"/>
                    </a:cubicBezTo>
                    <a:lnTo>
                      <a:pt x="333" y="1590"/>
                    </a:lnTo>
                    <a:cubicBezTo>
                      <a:pt x="74" y="2070"/>
                      <a:pt x="1" y="2625"/>
                      <a:pt x="38" y="3143"/>
                    </a:cubicBezTo>
                    <a:cubicBezTo>
                      <a:pt x="74" y="3401"/>
                      <a:pt x="148" y="3623"/>
                      <a:pt x="222" y="3882"/>
                    </a:cubicBezTo>
                    <a:cubicBezTo>
                      <a:pt x="333" y="4104"/>
                      <a:pt x="518" y="4400"/>
                      <a:pt x="629" y="4510"/>
                    </a:cubicBezTo>
                    <a:cubicBezTo>
                      <a:pt x="999" y="4917"/>
                      <a:pt x="1442" y="5139"/>
                      <a:pt x="1923" y="5250"/>
                    </a:cubicBezTo>
                    <a:cubicBezTo>
                      <a:pt x="2096" y="5290"/>
                      <a:pt x="2263" y="5310"/>
                      <a:pt x="2428" y="5310"/>
                    </a:cubicBezTo>
                    <a:cubicBezTo>
                      <a:pt x="2722" y="5310"/>
                      <a:pt x="3007" y="5244"/>
                      <a:pt x="3291" y="5102"/>
                    </a:cubicBezTo>
                    <a:lnTo>
                      <a:pt x="3439" y="5028"/>
                    </a:lnTo>
                    <a:cubicBezTo>
                      <a:pt x="3513" y="4991"/>
                      <a:pt x="3550" y="4991"/>
                      <a:pt x="3587" y="4954"/>
                    </a:cubicBezTo>
                    <a:lnTo>
                      <a:pt x="3698" y="4880"/>
                    </a:lnTo>
                    <a:lnTo>
                      <a:pt x="3735" y="4843"/>
                    </a:lnTo>
                    <a:lnTo>
                      <a:pt x="3772" y="4806"/>
                    </a:lnTo>
                    <a:lnTo>
                      <a:pt x="3809" y="4806"/>
                    </a:lnTo>
                    <a:lnTo>
                      <a:pt x="3845" y="4769"/>
                    </a:lnTo>
                    <a:cubicBezTo>
                      <a:pt x="3993" y="4621"/>
                      <a:pt x="4104" y="4437"/>
                      <a:pt x="4215" y="4252"/>
                    </a:cubicBezTo>
                    <a:cubicBezTo>
                      <a:pt x="4400" y="3882"/>
                      <a:pt x="4474" y="3512"/>
                      <a:pt x="4437" y="3106"/>
                    </a:cubicBezTo>
                    <a:cubicBezTo>
                      <a:pt x="4363" y="2773"/>
                      <a:pt x="4178" y="2440"/>
                      <a:pt x="3919" y="2218"/>
                    </a:cubicBezTo>
                    <a:cubicBezTo>
                      <a:pt x="3698" y="1996"/>
                      <a:pt x="3439" y="1886"/>
                      <a:pt x="3143" y="1849"/>
                    </a:cubicBezTo>
                    <a:cubicBezTo>
                      <a:pt x="3097" y="1842"/>
                      <a:pt x="3050" y="1839"/>
                      <a:pt x="3003" y="1839"/>
                    </a:cubicBezTo>
                    <a:cubicBezTo>
                      <a:pt x="2783" y="1839"/>
                      <a:pt x="2556" y="1905"/>
                      <a:pt x="2404" y="1996"/>
                    </a:cubicBezTo>
                    <a:cubicBezTo>
                      <a:pt x="2330" y="2070"/>
                      <a:pt x="2219" y="2144"/>
                      <a:pt x="2182" y="2218"/>
                    </a:cubicBezTo>
                    <a:cubicBezTo>
                      <a:pt x="2145" y="2255"/>
                      <a:pt x="2145" y="2292"/>
                      <a:pt x="2108" y="2329"/>
                    </a:cubicBezTo>
                    <a:cubicBezTo>
                      <a:pt x="2071" y="2366"/>
                      <a:pt x="2071" y="2440"/>
                      <a:pt x="2071" y="2477"/>
                    </a:cubicBezTo>
                    <a:cubicBezTo>
                      <a:pt x="2034" y="2662"/>
                      <a:pt x="2108" y="2773"/>
                      <a:pt x="2145" y="2884"/>
                    </a:cubicBezTo>
                    <a:cubicBezTo>
                      <a:pt x="2293" y="3069"/>
                      <a:pt x="2441" y="3069"/>
                      <a:pt x="2441" y="3069"/>
                    </a:cubicBezTo>
                    <a:cubicBezTo>
                      <a:pt x="2441" y="3069"/>
                      <a:pt x="2293" y="3032"/>
                      <a:pt x="2219" y="2847"/>
                    </a:cubicBezTo>
                    <a:cubicBezTo>
                      <a:pt x="2182" y="2773"/>
                      <a:pt x="2145" y="2625"/>
                      <a:pt x="2182" y="2477"/>
                    </a:cubicBezTo>
                    <a:cubicBezTo>
                      <a:pt x="2182" y="2477"/>
                      <a:pt x="2219" y="2403"/>
                      <a:pt x="2219" y="2403"/>
                    </a:cubicBezTo>
                    <a:cubicBezTo>
                      <a:pt x="2256" y="2366"/>
                      <a:pt x="2293" y="2329"/>
                      <a:pt x="2293" y="2292"/>
                    </a:cubicBezTo>
                    <a:cubicBezTo>
                      <a:pt x="2330" y="2255"/>
                      <a:pt x="2367" y="2255"/>
                      <a:pt x="2404" y="2218"/>
                    </a:cubicBezTo>
                    <a:cubicBezTo>
                      <a:pt x="2441" y="2218"/>
                      <a:pt x="2478" y="2181"/>
                      <a:pt x="2515" y="2181"/>
                    </a:cubicBezTo>
                    <a:cubicBezTo>
                      <a:pt x="2601" y="2138"/>
                      <a:pt x="2700" y="2120"/>
                      <a:pt x="2820" y="2120"/>
                    </a:cubicBezTo>
                    <a:cubicBezTo>
                      <a:pt x="2904" y="2120"/>
                      <a:pt x="2999" y="2129"/>
                      <a:pt x="3106" y="2144"/>
                    </a:cubicBezTo>
                    <a:cubicBezTo>
                      <a:pt x="3291" y="2181"/>
                      <a:pt x="3513" y="2329"/>
                      <a:pt x="3661" y="2514"/>
                    </a:cubicBezTo>
                    <a:cubicBezTo>
                      <a:pt x="3809" y="2699"/>
                      <a:pt x="3919" y="2921"/>
                      <a:pt x="3919" y="3216"/>
                    </a:cubicBezTo>
                    <a:cubicBezTo>
                      <a:pt x="3956" y="3438"/>
                      <a:pt x="3845" y="3734"/>
                      <a:pt x="3698" y="3956"/>
                    </a:cubicBezTo>
                    <a:cubicBezTo>
                      <a:pt x="3624" y="4067"/>
                      <a:pt x="3513" y="4178"/>
                      <a:pt x="3402" y="4289"/>
                    </a:cubicBezTo>
                    <a:cubicBezTo>
                      <a:pt x="3328" y="4326"/>
                      <a:pt x="3106" y="4473"/>
                      <a:pt x="2995" y="4473"/>
                    </a:cubicBezTo>
                    <a:cubicBezTo>
                      <a:pt x="2835" y="4519"/>
                      <a:pt x="2647" y="4551"/>
                      <a:pt x="2457" y="4551"/>
                    </a:cubicBezTo>
                    <a:cubicBezTo>
                      <a:pt x="2339" y="4551"/>
                      <a:pt x="2221" y="4539"/>
                      <a:pt x="2108" y="4510"/>
                    </a:cubicBezTo>
                    <a:cubicBezTo>
                      <a:pt x="1775" y="4400"/>
                      <a:pt x="1479" y="4215"/>
                      <a:pt x="1295" y="3993"/>
                    </a:cubicBezTo>
                    <a:cubicBezTo>
                      <a:pt x="1147" y="3808"/>
                      <a:pt x="1147" y="3697"/>
                      <a:pt x="1073" y="3549"/>
                    </a:cubicBezTo>
                    <a:cubicBezTo>
                      <a:pt x="999" y="3401"/>
                      <a:pt x="962" y="3216"/>
                      <a:pt x="962" y="3032"/>
                    </a:cubicBezTo>
                    <a:cubicBezTo>
                      <a:pt x="925" y="2699"/>
                      <a:pt x="999" y="2329"/>
                      <a:pt x="1184" y="2033"/>
                    </a:cubicBezTo>
                    <a:lnTo>
                      <a:pt x="1221" y="1996"/>
                    </a:lnTo>
                    <a:lnTo>
                      <a:pt x="1258" y="1923"/>
                    </a:lnTo>
                    <a:lnTo>
                      <a:pt x="1368" y="1812"/>
                    </a:lnTo>
                    <a:cubicBezTo>
                      <a:pt x="1405" y="1701"/>
                      <a:pt x="1479" y="1701"/>
                      <a:pt x="1516" y="1627"/>
                    </a:cubicBezTo>
                    <a:cubicBezTo>
                      <a:pt x="1627" y="1516"/>
                      <a:pt x="1812" y="1405"/>
                      <a:pt x="1960" y="1294"/>
                    </a:cubicBezTo>
                    <a:cubicBezTo>
                      <a:pt x="2293" y="1109"/>
                      <a:pt x="2662" y="1035"/>
                      <a:pt x="3032" y="1035"/>
                    </a:cubicBezTo>
                    <a:lnTo>
                      <a:pt x="3328" y="1035"/>
                    </a:lnTo>
                    <a:cubicBezTo>
                      <a:pt x="3439" y="1072"/>
                      <a:pt x="3513" y="1072"/>
                      <a:pt x="3587" y="1109"/>
                    </a:cubicBezTo>
                    <a:cubicBezTo>
                      <a:pt x="3772" y="1146"/>
                      <a:pt x="3956" y="1220"/>
                      <a:pt x="4141" y="1294"/>
                    </a:cubicBezTo>
                    <a:cubicBezTo>
                      <a:pt x="4474" y="1479"/>
                      <a:pt x="4770" y="1738"/>
                      <a:pt x="5029" y="2033"/>
                    </a:cubicBezTo>
                    <a:lnTo>
                      <a:pt x="5066" y="2070"/>
                    </a:lnTo>
                    <a:cubicBezTo>
                      <a:pt x="5066" y="2070"/>
                      <a:pt x="5075" y="2080"/>
                      <a:pt x="5079" y="2080"/>
                    </a:cubicBezTo>
                    <a:cubicBezTo>
                      <a:pt x="5084" y="2080"/>
                      <a:pt x="5084" y="2070"/>
                      <a:pt x="5066" y="2034"/>
                    </a:cubicBezTo>
                    <a:lnTo>
                      <a:pt x="5066" y="2034"/>
                    </a:lnTo>
                    <a:lnTo>
                      <a:pt x="5102" y="2107"/>
                    </a:lnTo>
                    <a:lnTo>
                      <a:pt x="5213" y="2255"/>
                    </a:lnTo>
                    <a:lnTo>
                      <a:pt x="5398" y="2551"/>
                    </a:lnTo>
                    <a:cubicBezTo>
                      <a:pt x="5472" y="2736"/>
                      <a:pt x="5509" y="2884"/>
                      <a:pt x="5620" y="3069"/>
                    </a:cubicBezTo>
                    <a:cubicBezTo>
                      <a:pt x="5657" y="3253"/>
                      <a:pt x="5694" y="3475"/>
                      <a:pt x="5768" y="3660"/>
                    </a:cubicBezTo>
                    <a:cubicBezTo>
                      <a:pt x="5805" y="3845"/>
                      <a:pt x="5805" y="4030"/>
                      <a:pt x="5805" y="4252"/>
                    </a:cubicBezTo>
                    <a:lnTo>
                      <a:pt x="5842" y="4326"/>
                    </a:lnTo>
                    <a:cubicBezTo>
                      <a:pt x="5842" y="4333"/>
                      <a:pt x="5842" y="4344"/>
                      <a:pt x="5842" y="4363"/>
                    </a:cubicBezTo>
                    <a:lnTo>
                      <a:pt x="5805" y="4510"/>
                    </a:lnTo>
                    <a:lnTo>
                      <a:pt x="5805" y="4843"/>
                    </a:lnTo>
                    <a:cubicBezTo>
                      <a:pt x="5768" y="5065"/>
                      <a:pt x="5694" y="5213"/>
                      <a:pt x="5694" y="5398"/>
                    </a:cubicBezTo>
                    <a:cubicBezTo>
                      <a:pt x="5472" y="6137"/>
                      <a:pt x="5066" y="6840"/>
                      <a:pt x="4511" y="7283"/>
                    </a:cubicBezTo>
                    <a:cubicBezTo>
                      <a:pt x="4400" y="7431"/>
                      <a:pt x="4215" y="7505"/>
                      <a:pt x="4104" y="7616"/>
                    </a:cubicBezTo>
                    <a:cubicBezTo>
                      <a:pt x="3956" y="7727"/>
                      <a:pt x="3809" y="7764"/>
                      <a:pt x="3624" y="7838"/>
                    </a:cubicBezTo>
                    <a:lnTo>
                      <a:pt x="3402" y="7912"/>
                    </a:lnTo>
                    <a:cubicBezTo>
                      <a:pt x="3365" y="7949"/>
                      <a:pt x="3254" y="7986"/>
                      <a:pt x="3180" y="7986"/>
                    </a:cubicBezTo>
                    <a:cubicBezTo>
                      <a:pt x="3069" y="8023"/>
                      <a:pt x="2995" y="8023"/>
                      <a:pt x="2921" y="8023"/>
                    </a:cubicBezTo>
                    <a:cubicBezTo>
                      <a:pt x="2872" y="8023"/>
                      <a:pt x="2839" y="8039"/>
                      <a:pt x="2801" y="8039"/>
                    </a:cubicBezTo>
                    <a:cubicBezTo>
                      <a:pt x="2782" y="8039"/>
                      <a:pt x="2761" y="8035"/>
                      <a:pt x="2736" y="8023"/>
                    </a:cubicBezTo>
                    <a:lnTo>
                      <a:pt x="2515" y="8023"/>
                    </a:lnTo>
                    <a:cubicBezTo>
                      <a:pt x="2441" y="7986"/>
                      <a:pt x="2367" y="7986"/>
                      <a:pt x="2293" y="7986"/>
                    </a:cubicBezTo>
                    <a:cubicBezTo>
                      <a:pt x="2256" y="7986"/>
                      <a:pt x="2145" y="7912"/>
                      <a:pt x="2108" y="7875"/>
                    </a:cubicBezTo>
                    <a:cubicBezTo>
                      <a:pt x="2071" y="7875"/>
                      <a:pt x="1997" y="7838"/>
                      <a:pt x="1960" y="7801"/>
                    </a:cubicBezTo>
                    <a:cubicBezTo>
                      <a:pt x="1738" y="7616"/>
                      <a:pt x="1627" y="7394"/>
                      <a:pt x="1590" y="7172"/>
                    </a:cubicBezTo>
                    <a:cubicBezTo>
                      <a:pt x="1553" y="6729"/>
                      <a:pt x="1960" y="6359"/>
                      <a:pt x="2330" y="6322"/>
                    </a:cubicBezTo>
                    <a:cubicBezTo>
                      <a:pt x="2359" y="6319"/>
                      <a:pt x="2388" y="6317"/>
                      <a:pt x="2416" y="6317"/>
                    </a:cubicBezTo>
                    <a:cubicBezTo>
                      <a:pt x="2713" y="6317"/>
                      <a:pt x="2971" y="6483"/>
                      <a:pt x="3106" y="6618"/>
                    </a:cubicBezTo>
                    <a:cubicBezTo>
                      <a:pt x="3254" y="6802"/>
                      <a:pt x="3254" y="6913"/>
                      <a:pt x="3291" y="6914"/>
                    </a:cubicBezTo>
                    <a:lnTo>
                      <a:pt x="3291" y="6914"/>
                    </a:lnTo>
                    <a:cubicBezTo>
                      <a:pt x="3254" y="6913"/>
                      <a:pt x="3254" y="6802"/>
                      <a:pt x="3143" y="6581"/>
                    </a:cubicBezTo>
                    <a:cubicBezTo>
                      <a:pt x="3032" y="6433"/>
                      <a:pt x="2773" y="6137"/>
                      <a:pt x="2293" y="6137"/>
                    </a:cubicBezTo>
                    <a:cubicBezTo>
                      <a:pt x="2273" y="6135"/>
                      <a:pt x="2252" y="6135"/>
                      <a:pt x="2231" y="6135"/>
                    </a:cubicBezTo>
                    <a:cubicBezTo>
                      <a:pt x="1796" y="6135"/>
                      <a:pt x="1256" y="6504"/>
                      <a:pt x="1221" y="7209"/>
                    </a:cubicBezTo>
                    <a:cubicBezTo>
                      <a:pt x="1184" y="7542"/>
                      <a:pt x="1331" y="7912"/>
                      <a:pt x="1627" y="8171"/>
                    </a:cubicBezTo>
                    <a:cubicBezTo>
                      <a:pt x="1664" y="8245"/>
                      <a:pt x="1775" y="8281"/>
                      <a:pt x="1849" y="8355"/>
                    </a:cubicBezTo>
                    <a:cubicBezTo>
                      <a:pt x="1960" y="8392"/>
                      <a:pt x="1960" y="8429"/>
                      <a:pt x="2108" y="8503"/>
                    </a:cubicBezTo>
                    <a:cubicBezTo>
                      <a:pt x="2182" y="8503"/>
                      <a:pt x="2293" y="8540"/>
                      <a:pt x="2367" y="8577"/>
                    </a:cubicBezTo>
                    <a:cubicBezTo>
                      <a:pt x="2478" y="8614"/>
                      <a:pt x="2588" y="8614"/>
                      <a:pt x="2662" y="8651"/>
                    </a:cubicBezTo>
                    <a:lnTo>
                      <a:pt x="2995" y="8651"/>
                    </a:lnTo>
                    <a:cubicBezTo>
                      <a:pt x="3069" y="8651"/>
                      <a:pt x="3217" y="8651"/>
                      <a:pt x="3291" y="8614"/>
                    </a:cubicBezTo>
                    <a:cubicBezTo>
                      <a:pt x="3402" y="8614"/>
                      <a:pt x="3439" y="8614"/>
                      <a:pt x="3587" y="8577"/>
                    </a:cubicBezTo>
                    <a:cubicBezTo>
                      <a:pt x="3661" y="8540"/>
                      <a:pt x="3772" y="8503"/>
                      <a:pt x="3882" y="8503"/>
                    </a:cubicBezTo>
                    <a:cubicBezTo>
                      <a:pt x="4067" y="8429"/>
                      <a:pt x="4289" y="8355"/>
                      <a:pt x="4474" y="8245"/>
                    </a:cubicBezTo>
                    <a:cubicBezTo>
                      <a:pt x="4622" y="8134"/>
                      <a:pt x="4844" y="8060"/>
                      <a:pt x="4992" y="7912"/>
                    </a:cubicBezTo>
                    <a:cubicBezTo>
                      <a:pt x="5694" y="7357"/>
                      <a:pt x="6286" y="6581"/>
                      <a:pt x="6544" y="5657"/>
                    </a:cubicBezTo>
                    <a:cubicBezTo>
                      <a:pt x="6618" y="5435"/>
                      <a:pt x="6692" y="5176"/>
                      <a:pt x="6729" y="4954"/>
                    </a:cubicBezTo>
                    <a:lnTo>
                      <a:pt x="6766" y="4621"/>
                    </a:lnTo>
                    <a:lnTo>
                      <a:pt x="6803" y="4437"/>
                    </a:lnTo>
                    <a:lnTo>
                      <a:pt x="6803" y="4400"/>
                    </a:lnTo>
                    <a:lnTo>
                      <a:pt x="6803" y="4363"/>
                    </a:lnTo>
                    <a:lnTo>
                      <a:pt x="6803" y="4326"/>
                    </a:lnTo>
                    <a:lnTo>
                      <a:pt x="6803" y="4215"/>
                    </a:lnTo>
                    <a:cubicBezTo>
                      <a:pt x="6766" y="3993"/>
                      <a:pt x="6766" y="3734"/>
                      <a:pt x="6729" y="3475"/>
                    </a:cubicBezTo>
                    <a:cubicBezTo>
                      <a:pt x="6692" y="3253"/>
                      <a:pt x="6655" y="2995"/>
                      <a:pt x="6544" y="2736"/>
                    </a:cubicBezTo>
                    <a:cubicBezTo>
                      <a:pt x="6470" y="2514"/>
                      <a:pt x="6360" y="2218"/>
                      <a:pt x="6249" y="1996"/>
                    </a:cubicBezTo>
                    <a:lnTo>
                      <a:pt x="6064" y="1701"/>
                    </a:lnTo>
                    <a:lnTo>
                      <a:pt x="5953" y="1553"/>
                    </a:lnTo>
                    <a:lnTo>
                      <a:pt x="5916" y="1479"/>
                    </a:lnTo>
                    <a:cubicBezTo>
                      <a:pt x="5897" y="1460"/>
                      <a:pt x="5886" y="1449"/>
                      <a:pt x="5879" y="1442"/>
                    </a:cubicBezTo>
                    <a:lnTo>
                      <a:pt x="5879" y="1442"/>
                    </a:lnTo>
                    <a:lnTo>
                      <a:pt x="5879" y="1405"/>
                    </a:lnTo>
                    <a:lnTo>
                      <a:pt x="5842" y="1368"/>
                    </a:lnTo>
                    <a:cubicBezTo>
                      <a:pt x="5509" y="961"/>
                      <a:pt x="5066" y="629"/>
                      <a:pt x="4585" y="370"/>
                    </a:cubicBezTo>
                    <a:cubicBezTo>
                      <a:pt x="4363" y="259"/>
                      <a:pt x="4104" y="148"/>
                      <a:pt x="3845" y="111"/>
                    </a:cubicBezTo>
                    <a:cubicBezTo>
                      <a:pt x="3698" y="74"/>
                      <a:pt x="3513" y="37"/>
                      <a:pt x="3402" y="37"/>
                    </a:cubicBezTo>
                    <a:lnTo>
                      <a:pt x="3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546;p44">
                <a:extLst>
                  <a:ext uri="{FF2B5EF4-FFF2-40B4-BE49-F238E27FC236}">
                    <a16:creationId xmlns:a16="http://schemas.microsoft.com/office/drawing/2014/main" id="{8560646E-6095-9F5D-9239-99B23B798E88}"/>
                  </a:ext>
                </a:extLst>
              </p:cNvPr>
              <p:cNvSpPr/>
              <p:nvPr/>
            </p:nvSpPr>
            <p:spPr>
              <a:xfrm>
                <a:off x="4235900" y="4024950"/>
                <a:ext cx="54550" cy="78600"/>
              </a:xfrm>
              <a:custGeom>
                <a:avLst/>
                <a:gdLst/>
                <a:ahLst/>
                <a:cxnLst/>
                <a:rect l="l" t="t" r="r" b="b"/>
                <a:pathLst>
                  <a:path w="2182" h="3144" extrusionOk="0">
                    <a:moveTo>
                      <a:pt x="925" y="1"/>
                    </a:moveTo>
                    <a:cubicBezTo>
                      <a:pt x="814" y="1"/>
                      <a:pt x="740" y="38"/>
                      <a:pt x="666" y="38"/>
                    </a:cubicBezTo>
                    <a:cubicBezTo>
                      <a:pt x="592" y="75"/>
                      <a:pt x="518" y="75"/>
                      <a:pt x="481" y="112"/>
                    </a:cubicBezTo>
                    <a:cubicBezTo>
                      <a:pt x="407" y="149"/>
                      <a:pt x="370" y="186"/>
                      <a:pt x="296" y="223"/>
                    </a:cubicBezTo>
                    <a:cubicBezTo>
                      <a:pt x="222" y="297"/>
                      <a:pt x="148" y="371"/>
                      <a:pt x="111" y="445"/>
                    </a:cubicBezTo>
                    <a:cubicBezTo>
                      <a:pt x="74" y="519"/>
                      <a:pt x="74" y="592"/>
                      <a:pt x="38" y="629"/>
                    </a:cubicBezTo>
                    <a:cubicBezTo>
                      <a:pt x="38" y="666"/>
                      <a:pt x="38" y="703"/>
                      <a:pt x="38" y="703"/>
                    </a:cubicBezTo>
                    <a:cubicBezTo>
                      <a:pt x="38" y="703"/>
                      <a:pt x="111" y="629"/>
                      <a:pt x="259" y="629"/>
                    </a:cubicBezTo>
                    <a:cubicBezTo>
                      <a:pt x="296" y="592"/>
                      <a:pt x="407" y="592"/>
                      <a:pt x="481" y="592"/>
                    </a:cubicBezTo>
                    <a:cubicBezTo>
                      <a:pt x="555" y="592"/>
                      <a:pt x="629" y="629"/>
                      <a:pt x="703" y="629"/>
                    </a:cubicBezTo>
                    <a:cubicBezTo>
                      <a:pt x="740" y="666"/>
                      <a:pt x="777" y="666"/>
                      <a:pt x="814" y="703"/>
                    </a:cubicBezTo>
                    <a:cubicBezTo>
                      <a:pt x="814" y="703"/>
                      <a:pt x="814" y="703"/>
                      <a:pt x="888" y="777"/>
                    </a:cubicBezTo>
                    <a:cubicBezTo>
                      <a:pt x="962" y="814"/>
                      <a:pt x="999" y="888"/>
                      <a:pt x="1036" y="962"/>
                    </a:cubicBezTo>
                    <a:cubicBezTo>
                      <a:pt x="1073" y="999"/>
                      <a:pt x="1110" y="1110"/>
                      <a:pt x="1110" y="1184"/>
                    </a:cubicBezTo>
                    <a:cubicBezTo>
                      <a:pt x="1110" y="1221"/>
                      <a:pt x="1147" y="1258"/>
                      <a:pt x="1147" y="1295"/>
                    </a:cubicBezTo>
                    <a:cubicBezTo>
                      <a:pt x="1147" y="1321"/>
                      <a:pt x="1147" y="1443"/>
                      <a:pt x="1147" y="1443"/>
                    </a:cubicBezTo>
                    <a:cubicBezTo>
                      <a:pt x="1110" y="1517"/>
                      <a:pt x="1110" y="1628"/>
                      <a:pt x="1073" y="1702"/>
                    </a:cubicBezTo>
                    <a:cubicBezTo>
                      <a:pt x="1036" y="1812"/>
                      <a:pt x="999" y="1886"/>
                      <a:pt x="962" y="1960"/>
                    </a:cubicBezTo>
                    <a:cubicBezTo>
                      <a:pt x="888" y="2071"/>
                      <a:pt x="814" y="2182"/>
                      <a:pt x="777" y="2293"/>
                    </a:cubicBezTo>
                    <a:cubicBezTo>
                      <a:pt x="703" y="2367"/>
                      <a:pt x="629" y="2441"/>
                      <a:pt x="555" y="2515"/>
                    </a:cubicBezTo>
                    <a:cubicBezTo>
                      <a:pt x="407" y="2700"/>
                      <a:pt x="259" y="2811"/>
                      <a:pt x="148" y="2922"/>
                    </a:cubicBezTo>
                    <a:cubicBezTo>
                      <a:pt x="74" y="3033"/>
                      <a:pt x="1" y="3106"/>
                      <a:pt x="1" y="3106"/>
                    </a:cubicBezTo>
                    <a:cubicBezTo>
                      <a:pt x="1" y="3106"/>
                      <a:pt x="74" y="3106"/>
                      <a:pt x="222" y="3143"/>
                    </a:cubicBezTo>
                    <a:cubicBezTo>
                      <a:pt x="296" y="3143"/>
                      <a:pt x="407" y="3143"/>
                      <a:pt x="518" y="3106"/>
                    </a:cubicBezTo>
                    <a:cubicBezTo>
                      <a:pt x="592" y="3106"/>
                      <a:pt x="740" y="3106"/>
                      <a:pt x="851" y="3069"/>
                    </a:cubicBezTo>
                    <a:cubicBezTo>
                      <a:pt x="999" y="3033"/>
                      <a:pt x="1110" y="2959"/>
                      <a:pt x="1258" y="2885"/>
                    </a:cubicBezTo>
                    <a:lnTo>
                      <a:pt x="1295" y="2848"/>
                    </a:lnTo>
                    <a:lnTo>
                      <a:pt x="1368" y="2848"/>
                    </a:lnTo>
                    <a:lnTo>
                      <a:pt x="1368" y="2811"/>
                    </a:lnTo>
                    <a:lnTo>
                      <a:pt x="1479" y="2737"/>
                    </a:lnTo>
                    <a:cubicBezTo>
                      <a:pt x="1516" y="2700"/>
                      <a:pt x="1590" y="2663"/>
                      <a:pt x="1627" y="2626"/>
                    </a:cubicBezTo>
                    <a:cubicBezTo>
                      <a:pt x="1775" y="2478"/>
                      <a:pt x="1923" y="2293"/>
                      <a:pt x="1997" y="2108"/>
                    </a:cubicBezTo>
                    <a:cubicBezTo>
                      <a:pt x="2108" y="1960"/>
                      <a:pt x="2145" y="1739"/>
                      <a:pt x="2182" y="1517"/>
                    </a:cubicBezTo>
                    <a:cubicBezTo>
                      <a:pt x="2182" y="1369"/>
                      <a:pt x="2182" y="1369"/>
                      <a:pt x="2182" y="1221"/>
                    </a:cubicBezTo>
                    <a:cubicBezTo>
                      <a:pt x="2145" y="1073"/>
                      <a:pt x="2108" y="962"/>
                      <a:pt x="2071" y="888"/>
                    </a:cubicBezTo>
                    <a:cubicBezTo>
                      <a:pt x="1997" y="666"/>
                      <a:pt x="1886" y="482"/>
                      <a:pt x="1738" y="334"/>
                    </a:cubicBezTo>
                    <a:cubicBezTo>
                      <a:pt x="1590" y="186"/>
                      <a:pt x="1405" y="75"/>
                      <a:pt x="1221" y="38"/>
                    </a:cubicBezTo>
                    <a:cubicBezTo>
                      <a:pt x="1147" y="38"/>
                      <a:pt x="1036" y="1"/>
                      <a:pt x="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547;p44">
                <a:extLst>
                  <a:ext uri="{FF2B5EF4-FFF2-40B4-BE49-F238E27FC236}">
                    <a16:creationId xmlns:a16="http://schemas.microsoft.com/office/drawing/2014/main" id="{7A378ABC-99F4-631A-A2D7-074FC4300753}"/>
                  </a:ext>
                </a:extLst>
              </p:cNvPr>
              <p:cNvSpPr/>
              <p:nvPr/>
            </p:nvSpPr>
            <p:spPr>
              <a:xfrm>
                <a:off x="4235900" y="4101675"/>
                <a:ext cx="54550" cy="78575"/>
              </a:xfrm>
              <a:custGeom>
                <a:avLst/>
                <a:gdLst/>
                <a:ahLst/>
                <a:cxnLst/>
                <a:rect l="l" t="t" r="r" b="b"/>
                <a:pathLst>
                  <a:path w="2182" h="3143" extrusionOk="0">
                    <a:moveTo>
                      <a:pt x="222" y="0"/>
                    </a:moveTo>
                    <a:cubicBezTo>
                      <a:pt x="74" y="0"/>
                      <a:pt x="1" y="37"/>
                      <a:pt x="1" y="37"/>
                    </a:cubicBezTo>
                    <a:cubicBezTo>
                      <a:pt x="1" y="37"/>
                      <a:pt x="74" y="111"/>
                      <a:pt x="148" y="185"/>
                    </a:cubicBezTo>
                    <a:cubicBezTo>
                      <a:pt x="259" y="296"/>
                      <a:pt x="407" y="444"/>
                      <a:pt x="555" y="592"/>
                    </a:cubicBezTo>
                    <a:cubicBezTo>
                      <a:pt x="629" y="666"/>
                      <a:pt x="703" y="777"/>
                      <a:pt x="777" y="851"/>
                    </a:cubicBezTo>
                    <a:cubicBezTo>
                      <a:pt x="814" y="962"/>
                      <a:pt x="888" y="1036"/>
                      <a:pt x="962" y="1147"/>
                    </a:cubicBezTo>
                    <a:cubicBezTo>
                      <a:pt x="999" y="1258"/>
                      <a:pt x="1036" y="1294"/>
                      <a:pt x="1073" y="1405"/>
                    </a:cubicBezTo>
                    <a:cubicBezTo>
                      <a:pt x="1110" y="1516"/>
                      <a:pt x="1110" y="1590"/>
                      <a:pt x="1147" y="1701"/>
                    </a:cubicBezTo>
                    <a:cubicBezTo>
                      <a:pt x="1147" y="1701"/>
                      <a:pt x="1147" y="1849"/>
                      <a:pt x="1147" y="1849"/>
                    </a:cubicBezTo>
                    <a:cubicBezTo>
                      <a:pt x="1147" y="1849"/>
                      <a:pt x="1110" y="1923"/>
                      <a:pt x="1110" y="1960"/>
                    </a:cubicBezTo>
                    <a:cubicBezTo>
                      <a:pt x="1110" y="2034"/>
                      <a:pt x="1073" y="2108"/>
                      <a:pt x="1036" y="2182"/>
                    </a:cubicBezTo>
                    <a:cubicBezTo>
                      <a:pt x="999" y="2256"/>
                      <a:pt x="962" y="2330"/>
                      <a:pt x="888" y="2367"/>
                    </a:cubicBezTo>
                    <a:cubicBezTo>
                      <a:pt x="814" y="2404"/>
                      <a:pt x="814" y="2404"/>
                      <a:pt x="814" y="2441"/>
                    </a:cubicBezTo>
                    <a:cubicBezTo>
                      <a:pt x="777" y="2478"/>
                      <a:pt x="740" y="2478"/>
                      <a:pt x="703" y="2478"/>
                    </a:cubicBezTo>
                    <a:cubicBezTo>
                      <a:pt x="629" y="2515"/>
                      <a:pt x="555" y="2551"/>
                      <a:pt x="444" y="2551"/>
                    </a:cubicBezTo>
                    <a:cubicBezTo>
                      <a:pt x="407" y="2551"/>
                      <a:pt x="296" y="2551"/>
                      <a:pt x="259" y="2515"/>
                    </a:cubicBezTo>
                    <a:cubicBezTo>
                      <a:pt x="111" y="2478"/>
                      <a:pt x="38" y="2441"/>
                      <a:pt x="38" y="2441"/>
                    </a:cubicBezTo>
                    <a:cubicBezTo>
                      <a:pt x="38" y="2441"/>
                      <a:pt x="38" y="2441"/>
                      <a:pt x="38" y="2515"/>
                    </a:cubicBezTo>
                    <a:cubicBezTo>
                      <a:pt x="74" y="2551"/>
                      <a:pt x="74" y="2625"/>
                      <a:pt x="111" y="2662"/>
                    </a:cubicBezTo>
                    <a:cubicBezTo>
                      <a:pt x="148" y="2736"/>
                      <a:pt x="222" y="2847"/>
                      <a:pt x="296" y="2921"/>
                    </a:cubicBezTo>
                    <a:cubicBezTo>
                      <a:pt x="370" y="2958"/>
                      <a:pt x="407" y="2995"/>
                      <a:pt x="481" y="3032"/>
                    </a:cubicBezTo>
                    <a:cubicBezTo>
                      <a:pt x="518" y="3032"/>
                      <a:pt x="592" y="3069"/>
                      <a:pt x="666" y="3106"/>
                    </a:cubicBezTo>
                    <a:cubicBezTo>
                      <a:pt x="740" y="3106"/>
                      <a:pt x="814" y="3143"/>
                      <a:pt x="925" y="3143"/>
                    </a:cubicBezTo>
                    <a:cubicBezTo>
                      <a:pt x="1036" y="3143"/>
                      <a:pt x="1147" y="3106"/>
                      <a:pt x="1221" y="3106"/>
                    </a:cubicBezTo>
                    <a:cubicBezTo>
                      <a:pt x="1405" y="3032"/>
                      <a:pt x="1590" y="2921"/>
                      <a:pt x="1738" y="2810"/>
                    </a:cubicBezTo>
                    <a:cubicBezTo>
                      <a:pt x="1886" y="2662"/>
                      <a:pt x="1997" y="2478"/>
                      <a:pt x="2071" y="2256"/>
                    </a:cubicBezTo>
                    <a:cubicBezTo>
                      <a:pt x="2108" y="2145"/>
                      <a:pt x="2145" y="2071"/>
                      <a:pt x="2145" y="1923"/>
                    </a:cubicBezTo>
                    <a:cubicBezTo>
                      <a:pt x="2182" y="1775"/>
                      <a:pt x="2182" y="1775"/>
                      <a:pt x="2182" y="1627"/>
                    </a:cubicBezTo>
                    <a:cubicBezTo>
                      <a:pt x="2145" y="1405"/>
                      <a:pt x="2108" y="1184"/>
                      <a:pt x="1997" y="999"/>
                    </a:cubicBezTo>
                    <a:cubicBezTo>
                      <a:pt x="1923" y="814"/>
                      <a:pt x="1775" y="666"/>
                      <a:pt x="1627" y="518"/>
                    </a:cubicBezTo>
                    <a:cubicBezTo>
                      <a:pt x="1590" y="481"/>
                      <a:pt x="1516" y="407"/>
                      <a:pt x="1479" y="370"/>
                    </a:cubicBezTo>
                    <a:lnTo>
                      <a:pt x="1368" y="333"/>
                    </a:lnTo>
                    <a:lnTo>
                      <a:pt x="1368" y="296"/>
                    </a:lnTo>
                    <a:lnTo>
                      <a:pt x="1332" y="296"/>
                    </a:lnTo>
                    <a:lnTo>
                      <a:pt x="1295" y="259"/>
                    </a:lnTo>
                    <a:lnTo>
                      <a:pt x="1258" y="259"/>
                    </a:lnTo>
                    <a:cubicBezTo>
                      <a:pt x="1110" y="148"/>
                      <a:pt x="999" y="111"/>
                      <a:pt x="851" y="74"/>
                    </a:cubicBezTo>
                    <a:cubicBezTo>
                      <a:pt x="740" y="37"/>
                      <a:pt x="592" y="37"/>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548;p44">
                <a:extLst>
                  <a:ext uri="{FF2B5EF4-FFF2-40B4-BE49-F238E27FC236}">
                    <a16:creationId xmlns:a16="http://schemas.microsoft.com/office/drawing/2014/main" id="{2151C9AA-6051-7976-21D0-9D521496CB0B}"/>
                  </a:ext>
                </a:extLst>
              </p:cNvPr>
              <p:cNvSpPr/>
              <p:nvPr/>
            </p:nvSpPr>
            <p:spPr>
              <a:xfrm>
                <a:off x="4253475" y="4084125"/>
                <a:ext cx="87825" cy="35825"/>
              </a:xfrm>
              <a:custGeom>
                <a:avLst/>
                <a:gdLst/>
                <a:ahLst/>
                <a:cxnLst/>
                <a:rect l="l" t="t" r="r" b="b"/>
                <a:pathLst>
                  <a:path w="3513" h="1433" extrusionOk="0">
                    <a:moveTo>
                      <a:pt x="1849" y="0"/>
                    </a:moveTo>
                    <a:cubicBezTo>
                      <a:pt x="1701" y="0"/>
                      <a:pt x="1590" y="0"/>
                      <a:pt x="1442" y="37"/>
                    </a:cubicBezTo>
                    <a:cubicBezTo>
                      <a:pt x="850" y="111"/>
                      <a:pt x="370" y="407"/>
                      <a:pt x="0" y="776"/>
                    </a:cubicBezTo>
                    <a:cubicBezTo>
                      <a:pt x="315" y="593"/>
                      <a:pt x="666" y="521"/>
                      <a:pt x="1016" y="521"/>
                    </a:cubicBezTo>
                    <a:cubicBezTo>
                      <a:pt x="1159" y="521"/>
                      <a:pt x="1302" y="533"/>
                      <a:pt x="1442" y="555"/>
                    </a:cubicBezTo>
                    <a:cubicBezTo>
                      <a:pt x="1553" y="592"/>
                      <a:pt x="1664" y="592"/>
                      <a:pt x="1775" y="629"/>
                    </a:cubicBezTo>
                    <a:cubicBezTo>
                      <a:pt x="1846" y="652"/>
                      <a:pt x="1917" y="691"/>
                      <a:pt x="1978" y="726"/>
                    </a:cubicBezTo>
                    <a:lnTo>
                      <a:pt x="1978" y="726"/>
                    </a:lnTo>
                    <a:cubicBezTo>
                      <a:pt x="1800" y="804"/>
                      <a:pt x="1621" y="858"/>
                      <a:pt x="1442" y="887"/>
                    </a:cubicBezTo>
                    <a:cubicBezTo>
                      <a:pt x="1285" y="913"/>
                      <a:pt x="1110" y="940"/>
                      <a:pt x="942" y="940"/>
                    </a:cubicBezTo>
                    <a:cubicBezTo>
                      <a:pt x="873" y="940"/>
                      <a:pt x="804" y="935"/>
                      <a:pt x="739" y="924"/>
                    </a:cubicBezTo>
                    <a:cubicBezTo>
                      <a:pt x="592" y="924"/>
                      <a:pt x="481" y="887"/>
                      <a:pt x="370" y="887"/>
                    </a:cubicBezTo>
                    <a:cubicBezTo>
                      <a:pt x="222" y="850"/>
                      <a:pt x="111" y="813"/>
                      <a:pt x="0" y="776"/>
                    </a:cubicBezTo>
                    <a:lnTo>
                      <a:pt x="0" y="776"/>
                    </a:lnTo>
                    <a:cubicBezTo>
                      <a:pt x="74" y="850"/>
                      <a:pt x="185" y="924"/>
                      <a:pt x="296" y="998"/>
                    </a:cubicBezTo>
                    <a:cubicBezTo>
                      <a:pt x="407" y="1072"/>
                      <a:pt x="518" y="1146"/>
                      <a:pt x="665" y="1183"/>
                    </a:cubicBezTo>
                    <a:cubicBezTo>
                      <a:pt x="887" y="1294"/>
                      <a:pt x="1183" y="1368"/>
                      <a:pt x="1442" y="1405"/>
                    </a:cubicBezTo>
                    <a:cubicBezTo>
                      <a:pt x="1590" y="1423"/>
                      <a:pt x="1738" y="1433"/>
                      <a:pt x="1886" y="1433"/>
                    </a:cubicBezTo>
                    <a:cubicBezTo>
                      <a:pt x="2033" y="1433"/>
                      <a:pt x="2181" y="1423"/>
                      <a:pt x="2329" y="1405"/>
                    </a:cubicBezTo>
                    <a:cubicBezTo>
                      <a:pt x="2477" y="1405"/>
                      <a:pt x="2625" y="1368"/>
                      <a:pt x="2736" y="1331"/>
                    </a:cubicBezTo>
                    <a:cubicBezTo>
                      <a:pt x="2810" y="1294"/>
                      <a:pt x="2884" y="1257"/>
                      <a:pt x="2958" y="1257"/>
                    </a:cubicBezTo>
                    <a:cubicBezTo>
                      <a:pt x="3032" y="1220"/>
                      <a:pt x="3106" y="1183"/>
                      <a:pt x="3216" y="1146"/>
                    </a:cubicBezTo>
                    <a:cubicBezTo>
                      <a:pt x="3253" y="1109"/>
                      <a:pt x="3327" y="1072"/>
                      <a:pt x="3364" y="998"/>
                    </a:cubicBezTo>
                    <a:cubicBezTo>
                      <a:pt x="3512" y="813"/>
                      <a:pt x="3475" y="481"/>
                      <a:pt x="3253" y="333"/>
                    </a:cubicBezTo>
                    <a:lnTo>
                      <a:pt x="3179" y="259"/>
                    </a:lnTo>
                    <a:cubicBezTo>
                      <a:pt x="3032" y="222"/>
                      <a:pt x="2884" y="148"/>
                      <a:pt x="2736" y="111"/>
                    </a:cubicBezTo>
                    <a:cubicBezTo>
                      <a:pt x="2588" y="74"/>
                      <a:pt x="2440" y="37"/>
                      <a:pt x="2292" y="37"/>
                    </a:cubicBezTo>
                    <a:cubicBezTo>
                      <a:pt x="2144" y="0"/>
                      <a:pt x="1996" y="0"/>
                      <a:pt x="18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49;p44">
                <a:extLst>
                  <a:ext uri="{FF2B5EF4-FFF2-40B4-BE49-F238E27FC236}">
                    <a16:creationId xmlns:a16="http://schemas.microsoft.com/office/drawing/2014/main" id="{B0BBC02E-24DE-764C-AF4B-AEBF3BFC6218}"/>
                  </a:ext>
                </a:extLst>
              </p:cNvPr>
              <p:cNvSpPr/>
              <p:nvPr/>
            </p:nvSpPr>
            <p:spPr>
              <a:xfrm>
                <a:off x="4161025" y="4084125"/>
                <a:ext cx="87850" cy="35825"/>
              </a:xfrm>
              <a:custGeom>
                <a:avLst/>
                <a:gdLst/>
                <a:ahLst/>
                <a:cxnLst/>
                <a:rect l="l" t="t" r="r" b="b"/>
                <a:pathLst>
                  <a:path w="3514" h="1433" extrusionOk="0">
                    <a:moveTo>
                      <a:pt x="1849" y="0"/>
                    </a:moveTo>
                    <a:cubicBezTo>
                      <a:pt x="1739" y="0"/>
                      <a:pt x="1591" y="0"/>
                      <a:pt x="1443" y="37"/>
                    </a:cubicBezTo>
                    <a:cubicBezTo>
                      <a:pt x="851" y="111"/>
                      <a:pt x="371" y="407"/>
                      <a:pt x="1" y="776"/>
                    </a:cubicBezTo>
                    <a:cubicBezTo>
                      <a:pt x="315" y="593"/>
                      <a:pt x="667" y="521"/>
                      <a:pt x="1017" y="521"/>
                    </a:cubicBezTo>
                    <a:cubicBezTo>
                      <a:pt x="1160" y="521"/>
                      <a:pt x="1303" y="533"/>
                      <a:pt x="1443" y="555"/>
                    </a:cubicBezTo>
                    <a:cubicBezTo>
                      <a:pt x="1554" y="592"/>
                      <a:pt x="1665" y="592"/>
                      <a:pt x="1776" y="629"/>
                    </a:cubicBezTo>
                    <a:cubicBezTo>
                      <a:pt x="1847" y="652"/>
                      <a:pt x="1918" y="691"/>
                      <a:pt x="1979" y="726"/>
                    </a:cubicBezTo>
                    <a:lnTo>
                      <a:pt x="1979" y="726"/>
                    </a:lnTo>
                    <a:cubicBezTo>
                      <a:pt x="1800" y="804"/>
                      <a:pt x="1622" y="858"/>
                      <a:pt x="1443" y="887"/>
                    </a:cubicBezTo>
                    <a:cubicBezTo>
                      <a:pt x="1286" y="913"/>
                      <a:pt x="1111" y="940"/>
                      <a:pt x="943" y="940"/>
                    </a:cubicBezTo>
                    <a:cubicBezTo>
                      <a:pt x="873" y="940"/>
                      <a:pt x="805" y="935"/>
                      <a:pt x="740" y="924"/>
                    </a:cubicBezTo>
                    <a:cubicBezTo>
                      <a:pt x="592" y="924"/>
                      <a:pt x="482" y="887"/>
                      <a:pt x="371" y="887"/>
                    </a:cubicBezTo>
                    <a:cubicBezTo>
                      <a:pt x="223" y="850"/>
                      <a:pt x="112" y="813"/>
                      <a:pt x="1" y="776"/>
                    </a:cubicBezTo>
                    <a:lnTo>
                      <a:pt x="1" y="776"/>
                    </a:lnTo>
                    <a:cubicBezTo>
                      <a:pt x="75" y="850"/>
                      <a:pt x="186" y="924"/>
                      <a:pt x="297" y="998"/>
                    </a:cubicBezTo>
                    <a:cubicBezTo>
                      <a:pt x="408" y="1072"/>
                      <a:pt x="519" y="1146"/>
                      <a:pt x="666" y="1183"/>
                    </a:cubicBezTo>
                    <a:cubicBezTo>
                      <a:pt x="888" y="1294"/>
                      <a:pt x="1184" y="1368"/>
                      <a:pt x="1443" y="1405"/>
                    </a:cubicBezTo>
                    <a:cubicBezTo>
                      <a:pt x="1591" y="1423"/>
                      <a:pt x="1739" y="1433"/>
                      <a:pt x="1886" y="1433"/>
                    </a:cubicBezTo>
                    <a:cubicBezTo>
                      <a:pt x="2034" y="1433"/>
                      <a:pt x="2182" y="1423"/>
                      <a:pt x="2330" y="1405"/>
                    </a:cubicBezTo>
                    <a:cubicBezTo>
                      <a:pt x="2478" y="1405"/>
                      <a:pt x="2626" y="1368"/>
                      <a:pt x="2774" y="1331"/>
                    </a:cubicBezTo>
                    <a:cubicBezTo>
                      <a:pt x="2811" y="1294"/>
                      <a:pt x="2885" y="1257"/>
                      <a:pt x="2959" y="1257"/>
                    </a:cubicBezTo>
                    <a:cubicBezTo>
                      <a:pt x="3033" y="1220"/>
                      <a:pt x="3106" y="1183"/>
                      <a:pt x="3217" y="1146"/>
                    </a:cubicBezTo>
                    <a:cubicBezTo>
                      <a:pt x="3254" y="1109"/>
                      <a:pt x="3328" y="1072"/>
                      <a:pt x="3365" y="998"/>
                    </a:cubicBezTo>
                    <a:cubicBezTo>
                      <a:pt x="3513" y="813"/>
                      <a:pt x="3476" y="481"/>
                      <a:pt x="3254" y="333"/>
                    </a:cubicBezTo>
                    <a:lnTo>
                      <a:pt x="3180" y="259"/>
                    </a:lnTo>
                    <a:cubicBezTo>
                      <a:pt x="3033" y="222"/>
                      <a:pt x="2885" y="148"/>
                      <a:pt x="2737" y="111"/>
                    </a:cubicBezTo>
                    <a:cubicBezTo>
                      <a:pt x="2589" y="74"/>
                      <a:pt x="2478" y="37"/>
                      <a:pt x="2293" y="37"/>
                    </a:cubicBezTo>
                    <a:cubicBezTo>
                      <a:pt x="2145" y="0"/>
                      <a:pt x="1997" y="0"/>
                      <a:pt x="18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50;p44">
                <a:extLst>
                  <a:ext uri="{FF2B5EF4-FFF2-40B4-BE49-F238E27FC236}">
                    <a16:creationId xmlns:a16="http://schemas.microsoft.com/office/drawing/2014/main" id="{836E195B-52B3-1C5A-8B38-751CAD582CC7}"/>
                  </a:ext>
                </a:extLst>
              </p:cNvPr>
              <p:cNvSpPr/>
              <p:nvPr/>
            </p:nvSpPr>
            <p:spPr>
              <a:xfrm>
                <a:off x="4109275" y="4056375"/>
                <a:ext cx="50850" cy="88250"/>
              </a:xfrm>
              <a:custGeom>
                <a:avLst/>
                <a:gdLst/>
                <a:ahLst/>
                <a:cxnLst/>
                <a:rect l="l" t="t" r="r" b="b"/>
                <a:pathLst>
                  <a:path w="2034" h="3530" extrusionOk="0">
                    <a:moveTo>
                      <a:pt x="1516" y="1"/>
                    </a:moveTo>
                    <a:cubicBezTo>
                      <a:pt x="1405" y="38"/>
                      <a:pt x="1258" y="38"/>
                      <a:pt x="1147" y="75"/>
                    </a:cubicBezTo>
                    <a:cubicBezTo>
                      <a:pt x="999" y="149"/>
                      <a:pt x="851" y="186"/>
                      <a:pt x="740" y="297"/>
                    </a:cubicBezTo>
                    <a:cubicBezTo>
                      <a:pt x="592" y="408"/>
                      <a:pt x="481" y="519"/>
                      <a:pt x="370" y="666"/>
                    </a:cubicBezTo>
                    <a:cubicBezTo>
                      <a:pt x="296" y="740"/>
                      <a:pt x="259" y="851"/>
                      <a:pt x="222" y="925"/>
                    </a:cubicBezTo>
                    <a:cubicBezTo>
                      <a:pt x="185" y="999"/>
                      <a:pt x="148" y="1110"/>
                      <a:pt x="111" y="1184"/>
                    </a:cubicBezTo>
                    <a:cubicBezTo>
                      <a:pt x="38" y="1369"/>
                      <a:pt x="38" y="1554"/>
                      <a:pt x="1" y="1776"/>
                    </a:cubicBezTo>
                    <a:cubicBezTo>
                      <a:pt x="38" y="1960"/>
                      <a:pt x="38" y="2145"/>
                      <a:pt x="111" y="2330"/>
                    </a:cubicBezTo>
                    <a:cubicBezTo>
                      <a:pt x="148" y="2441"/>
                      <a:pt x="185" y="2515"/>
                      <a:pt x="222" y="2626"/>
                    </a:cubicBezTo>
                    <a:cubicBezTo>
                      <a:pt x="259" y="2700"/>
                      <a:pt x="296" y="2774"/>
                      <a:pt x="370" y="2848"/>
                    </a:cubicBezTo>
                    <a:cubicBezTo>
                      <a:pt x="481" y="2996"/>
                      <a:pt x="592" y="3143"/>
                      <a:pt x="740" y="3254"/>
                    </a:cubicBezTo>
                    <a:cubicBezTo>
                      <a:pt x="851" y="3328"/>
                      <a:pt x="999" y="3402"/>
                      <a:pt x="1147" y="3439"/>
                    </a:cubicBezTo>
                    <a:cubicBezTo>
                      <a:pt x="1258" y="3513"/>
                      <a:pt x="1405" y="3513"/>
                      <a:pt x="1516" y="3513"/>
                    </a:cubicBezTo>
                    <a:cubicBezTo>
                      <a:pt x="1553" y="3525"/>
                      <a:pt x="1586" y="3530"/>
                      <a:pt x="1616" y="3530"/>
                    </a:cubicBezTo>
                    <a:cubicBezTo>
                      <a:pt x="1677" y="3530"/>
                      <a:pt x="1726" y="3513"/>
                      <a:pt x="1775" y="3513"/>
                    </a:cubicBezTo>
                    <a:cubicBezTo>
                      <a:pt x="1849" y="3513"/>
                      <a:pt x="1923" y="3476"/>
                      <a:pt x="1960" y="3476"/>
                    </a:cubicBezTo>
                    <a:cubicBezTo>
                      <a:pt x="1997" y="3476"/>
                      <a:pt x="2034" y="3439"/>
                      <a:pt x="2034" y="3439"/>
                    </a:cubicBezTo>
                    <a:cubicBezTo>
                      <a:pt x="2034" y="3439"/>
                      <a:pt x="1997" y="3439"/>
                      <a:pt x="1960" y="3402"/>
                    </a:cubicBezTo>
                    <a:cubicBezTo>
                      <a:pt x="1960" y="3402"/>
                      <a:pt x="1886" y="3365"/>
                      <a:pt x="1849" y="3291"/>
                    </a:cubicBezTo>
                    <a:cubicBezTo>
                      <a:pt x="1775" y="3254"/>
                      <a:pt x="1701" y="3217"/>
                      <a:pt x="1627" y="3143"/>
                    </a:cubicBezTo>
                    <a:cubicBezTo>
                      <a:pt x="1590" y="3070"/>
                      <a:pt x="1516" y="3033"/>
                      <a:pt x="1479" y="2959"/>
                    </a:cubicBezTo>
                    <a:cubicBezTo>
                      <a:pt x="1405" y="2848"/>
                      <a:pt x="1332" y="2774"/>
                      <a:pt x="1295" y="2700"/>
                    </a:cubicBezTo>
                    <a:cubicBezTo>
                      <a:pt x="1258" y="2626"/>
                      <a:pt x="1221" y="2515"/>
                      <a:pt x="1184" y="2404"/>
                    </a:cubicBezTo>
                    <a:cubicBezTo>
                      <a:pt x="1147" y="2293"/>
                      <a:pt x="1110" y="2219"/>
                      <a:pt x="1110" y="2108"/>
                    </a:cubicBezTo>
                    <a:cubicBezTo>
                      <a:pt x="1073" y="1997"/>
                      <a:pt x="1073" y="1886"/>
                      <a:pt x="1073" y="1776"/>
                    </a:cubicBezTo>
                    <a:cubicBezTo>
                      <a:pt x="1073" y="1665"/>
                      <a:pt x="1073" y="1554"/>
                      <a:pt x="1110" y="1443"/>
                    </a:cubicBezTo>
                    <a:cubicBezTo>
                      <a:pt x="1110" y="1332"/>
                      <a:pt x="1147" y="1221"/>
                      <a:pt x="1184" y="1147"/>
                    </a:cubicBezTo>
                    <a:cubicBezTo>
                      <a:pt x="1221" y="1036"/>
                      <a:pt x="1258" y="925"/>
                      <a:pt x="1295" y="851"/>
                    </a:cubicBezTo>
                    <a:cubicBezTo>
                      <a:pt x="1332" y="740"/>
                      <a:pt x="1405" y="666"/>
                      <a:pt x="1479" y="592"/>
                    </a:cubicBezTo>
                    <a:cubicBezTo>
                      <a:pt x="1516" y="519"/>
                      <a:pt x="1590" y="445"/>
                      <a:pt x="1664" y="371"/>
                    </a:cubicBezTo>
                    <a:cubicBezTo>
                      <a:pt x="1701" y="297"/>
                      <a:pt x="1775" y="260"/>
                      <a:pt x="1849" y="223"/>
                    </a:cubicBezTo>
                    <a:cubicBezTo>
                      <a:pt x="1960" y="149"/>
                      <a:pt x="2034" y="75"/>
                      <a:pt x="2034" y="75"/>
                    </a:cubicBezTo>
                    <a:cubicBezTo>
                      <a:pt x="2034" y="75"/>
                      <a:pt x="1960" y="38"/>
                      <a:pt x="1775" y="38"/>
                    </a:cubicBezTo>
                    <a:cubicBezTo>
                      <a:pt x="1701" y="38"/>
                      <a:pt x="1627" y="1"/>
                      <a:pt x="1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51;p44">
                <a:extLst>
                  <a:ext uri="{FF2B5EF4-FFF2-40B4-BE49-F238E27FC236}">
                    <a16:creationId xmlns:a16="http://schemas.microsoft.com/office/drawing/2014/main" id="{A7621869-878C-5902-5584-655224B99F05}"/>
                  </a:ext>
                </a:extLst>
              </p:cNvPr>
              <p:cNvSpPr/>
              <p:nvPr/>
            </p:nvSpPr>
            <p:spPr>
              <a:xfrm>
                <a:off x="4066750" y="4090575"/>
                <a:ext cx="52725" cy="21300"/>
              </a:xfrm>
              <a:custGeom>
                <a:avLst/>
                <a:gdLst/>
                <a:ahLst/>
                <a:cxnLst/>
                <a:rect l="l" t="t" r="r" b="b"/>
                <a:pathLst>
                  <a:path w="2109" h="852" extrusionOk="0">
                    <a:moveTo>
                      <a:pt x="1073" y="1"/>
                    </a:moveTo>
                    <a:cubicBezTo>
                      <a:pt x="482" y="1"/>
                      <a:pt x="1" y="444"/>
                      <a:pt x="1" y="444"/>
                    </a:cubicBezTo>
                    <a:cubicBezTo>
                      <a:pt x="1" y="444"/>
                      <a:pt x="482" y="851"/>
                      <a:pt x="1073" y="851"/>
                    </a:cubicBezTo>
                    <a:cubicBezTo>
                      <a:pt x="1665" y="851"/>
                      <a:pt x="2108" y="444"/>
                      <a:pt x="2108" y="444"/>
                    </a:cubicBezTo>
                    <a:cubicBezTo>
                      <a:pt x="2108" y="444"/>
                      <a:pt x="1665"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52;p44">
                <a:extLst>
                  <a:ext uri="{FF2B5EF4-FFF2-40B4-BE49-F238E27FC236}">
                    <a16:creationId xmlns:a16="http://schemas.microsoft.com/office/drawing/2014/main" id="{8A6D1D42-BCC9-01F8-3A08-2A49C5A77F6C}"/>
                  </a:ext>
                </a:extLst>
              </p:cNvPr>
              <p:cNvSpPr/>
              <p:nvPr/>
            </p:nvSpPr>
            <p:spPr>
              <a:xfrm>
                <a:off x="4098175" y="4101675"/>
                <a:ext cx="23150" cy="28675"/>
              </a:xfrm>
              <a:custGeom>
                <a:avLst/>
                <a:gdLst/>
                <a:ahLst/>
                <a:cxnLst/>
                <a:rect l="l" t="t" r="r" b="b"/>
                <a:pathLst>
                  <a:path w="926" h="1147" extrusionOk="0">
                    <a:moveTo>
                      <a:pt x="888" y="0"/>
                    </a:moveTo>
                    <a:cubicBezTo>
                      <a:pt x="888" y="1"/>
                      <a:pt x="445" y="74"/>
                      <a:pt x="223" y="407"/>
                    </a:cubicBezTo>
                    <a:cubicBezTo>
                      <a:pt x="1" y="740"/>
                      <a:pt x="75" y="1147"/>
                      <a:pt x="75" y="1147"/>
                    </a:cubicBezTo>
                    <a:cubicBezTo>
                      <a:pt x="75" y="1147"/>
                      <a:pt x="482" y="1073"/>
                      <a:pt x="703" y="740"/>
                    </a:cubicBezTo>
                    <a:cubicBezTo>
                      <a:pt x="925" y="407"/>
                      <a:pt x="888" y="1"/>
                      <a:pt x="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53;p44">
                <a:extLst>
                  <a:ext uri="{FF2B5EF4-FFF2-40B4-BE49-F238E27FC236}">
                    <a16:creationId xmlns:a16="http://schemas.microsoft.com/office/drawing/2014/main" id="{C0FF2576-FB6C-5F8A-9363-0B08B9B9B896}"/>
                  </a:ext>
                </a:extLst>
              </p:cNvPr>
              <p:cNvSpPr/>
              <p:nvPr/>
            </p:nvSpPr>
            <p:spPr>
              <a:xfrm>
                <a:off x="4098175" y="4072100"/>
                <a:ext cx="23150" cy="29600"/>
              </a:xfrm>
              <a:custGeom>
                <a:avLst/>
                <a:gdLst/>
                <a:ahLst/>
                <a:cxnLst/>
                <a:rect l="l" t="t" r="r" b="b"/>
                <a:pathLst>
                  <a:path w="926" h="1184" extrusionOk="0">
                    <a:moveTo>
                      <a:pt x="75" y="0"/>
                    </a:moveTo>
                    <a:cubicBezTo>
                      <a:pt x="75" y="0"/>
                      <a:pt x="1" y="444"/>
                      <a:pt x="223" y="740"/>
                    </a:cubicBezTo>
                    <a:cubicBezTo>
                      <a:pt x="445" y="1073"/>
                      <a:pt x="888" y="1183"/>
                      <a:pt x="888" y="1183"/>
                    </a:cubicBezTo>
                    <a:cubicBezTo>
                      <a:pt x="888" y="1183"/>
                      <a:pt x="925" y="740"/>
                      <a:pt x="703" y="407"/>
                    </a:cubicBezTo>
                    <a:cubicBezTo>
                      <a:pt x="482" y="111"/>
                      <a:pt x="75"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54;p44">
                <a:extLst>
                  <a:ext uri="{FF2B5EF4-FFF2-40B4-BE49-F238E27FC236}">
                    <a16:creationId xmlns:a16="http://schemas.microsoft.com/office/drawing/2014/main" id="{EDDAF0E2-0F83-CD70-7F63-D8D6F4672767}"/>
                  </a:ext>
                </a:extLst>
              </p:cNvPr>
              <p:cNvSpPr/>
              <p:nvPr/>
            </p:nvSpPr>
            <p:spPr>
              <a:xfrm>
                <a:off x="4773825" y="4056375"/>
                <a:ext cx="49925" cy="88250"/>
              </a:xfrm>
              <a:custGeom>
                <a:avLst/>
                <a:gdLst/>
                <a:ahLst/>
                <a:cxnLst/>
                <a:rect l="l" t="t" r="r" b="b"/>
                <a:pathLst>
                  <a:path w="1997" h="3530" extrusionOk="0">
                    <a:moveTo>
                      <a:pt x="518" y="1"/>
                    </a:moveTo>
                    <a:cubicBezTo>
                      <a:pt x="407" y="1"/>
                      <a:pt x="296" y="38"/>
                      <a:pt x="222" y="38"/>
                    </a:cubicBezTo>
                    <a:cubicBezTo>
                      <a:pt x="74" y="38"/>
                      <a:pt x="1" y="75"/>
                      <a:pt x="1" y="75"/>
                    </a:cubicBezTo>
                    <a:cubicBezTo>
                      <a:pt x="1" y="75"/>
                      <a:pt x="74" y="149"/>
                      <a:pt x="185" y="223"/>
                    </a:cubicBezTo>
                    <a:cubicBezTo>
                      <a:pt x="222" y="260"/>
                      <a:pt x="296" y="297"/>
                      <a:pt x="370" y="371"/>
                    </a:cubicBezTo>
                    <a:cubicBezTo>
                      <a:pt x="407" y="445"/>
                      <a:pt x="518" y="519"/>
                      <a:pt x="555" y="592"/>
                    </a:cubicBezTo>
                    <a:cubicBezTo>
                      <a:pt x="629" y="666"/>
                      <a:pt x="666" y="740"/>
                      <a:pt x="740" y="851"/>
                    </a:cubicBezTo>
                    <a:cubicBezTo>
                      <a:pt x="777" y="925"/>
                      <a:pt x="814" y="1036"/>
                      <a:pt x="851" y="1110"/>
                    </a:cubicBezTo>
                    <a:cubicBezTo>
                      <a:pt x="888" y="1221"/>
                      <a:pt x="925" y="1332"/>
                      <a:pt x="925" y="1443"/>
                    </a:cubicBezTo>
                    <a:cubicBezTo>
                      <a:pt x="962" y="1554"/>
                      <a:pt x="962" y="1665"/>
                      <a:pt x="962" y="1776"/>
                    </a:cubicBezTo>
                    <a:cubicBezTo>
                      <a:pt x="962" y="1886"/>
                      <a:pt x="962" y="1997"/>
                      <a:pt x="925" y="2108"/>
                    </a:cubicBezTo>
                    <a:cubicBezTo>
                      <a:pt x="925" y="2219"/>
                      <a:pt x="888" y="2293"/>
                      <a:pt x="851" y="2404"/>
                    </a:cubicBezTo>
                    <a:cubicBezTo>
                      <a:pt x="814" y="2515"/>
                      <a:pt x="777" y="2589"/>
                      <a:pt x="740" y="2700"/>
                    </a:cubicBezTo>
                    <a:cubicBezTo>
                      <a:pt x="666" y="2774"/>
                      <a:pt x="629" y="2848"/>
                      <a:pt x="555" y="2959"/>
                    </a:cubicBezTo>
                    <a:cubicBezTo>
                      <a:pt x="518" y="3033"/>
                      <a:pt x="444" y="3070"/>
                      <a:pt x="370" y="3143"/>
                    </a:cubicBezTo>
                    <a:cubicBezTo>
                      <a:pt x="333" y="3217"/>
                      <a:pt x="222" y="3254"/>
                      <a:pt x="185" y="3291"/>
                    </a:cubicBezTo>
                    <a:cubicBezTo>
                      <a:pt x="111" y="3365"/>
                      <a:pt x="74" y="3402"/>
                      <a:pt x="37" y="3402"/>
                    </a:cubicBezTo>
                    <a:cubicBezTo>
                      <a:pt x="37" y="3439"/>
                      <a:pt x="1" y="3439"/>
                      <a:pt x="1" y="3439"/>
                    </a:cubicBezTo>
                    <a:cubicBezTo>
                      <a:pt x="1" y="3439"/>
                      <a:pt x="1" y="3476"/>
                      <a:pt x="74" y="3476"/>
                    </a:cubicBezTo>
                    <a:cubicBezTo>
                      <a:pt x="111" y="3476"/>
                      <a:pt x="148" y="3513"/>
                      <a:pt x="222" y="3513"/>
                    </a:cubicBezTo>
                    <a:cubicBezTo>
                      <a:pt x="272" y="3513"/>
                      <a:pt x="321" y="3530"/>
                      <a:pt x="381" y="3530"/>
                    </a:cubicBezTo>
                    <a:cubicBezTo>
                      <a:pt x="411" y="3530"/>
                      <a:pt x="444" y="3525"/>
                      <a:pt x="481" y="3513"/>
                    </a:cubicBezTo>
                    <a:cubicBezTo>
                      <a:pt x="592" y="3513"/>
                      <a:pt x="740" y="3513"/>
                      <a:pt x="888" y="3439"/>
                    </a:cubicBezTo>
                    <a:cubicBezTo>
                      <a:pt x="999" y="3402"/>
                      <a:pt x="1147" y="3328"/>
                      <a:pt x="1294" y="3254"/>
                    </a:cubicBezTo>
                    <a:cubicBezTo>
                      <a:pt x="1442" y="3143"/>
                      <a:pt x="1553" y="2996"/>
                      <a:pt x="1664" y="2848"/>
                    </a:cubicBezTo>
                    <a:cubicBezTo>
                      <a:pt x="1701" y="2774"/>
                      <a:pt x="1738" y="2700"/>
                      <a:pt x="1812" y="2626"/>
                    </a:cubicBezTo>
                    <a:cubicBezTo>
                      <a:pt x="1849" y="2515"/>
                      <a:pt x="1886" y="2441"/>
                      <a:pt x="1923" y="2330"/>
                    </a:cubicBezTo>
                    <a:cubicBezTo>
                      <a:pt x="1960" y="2145"/>
                      <a:pt x="1997" y="1960"/>
                      <a:pt x="1997" y="1776"/>
                    </a:cubicBezTo>
                    <a:cubicBezTo>
                      <a:pt x="1997" y="1554"/>
                      <a:pt x="1960" y="1369"/>
                      <a:pt x="1923" y="1184"/>
                    </a:cubicBezTo>
                    <a:cubicBezTo>
                      <a:pt x="1886" y="1110"/>
                      <a:pt x="1849" y="999"/>
                      <a:pt x="1812" y="925"/>
                    </a:cubicBezTo>
                    <a:cubicBezTo>
                      <a:pt x="1738" y="851"/>
                      <a:pt x="1701" y="740"/>
                      <a:pt x="1664" y="666"/>
                    </a:cubicBezTo>
                    <a:cubicBezTo>
                      <a:pt x="1553" y="519"/>
                      <a:pt x="1442" y="408"/>
                      <a:pt x="1294" y="297"/>
                    </a:cubicBezTo>
                    <a:cubicBezTo>
                      <a:pt x="1147" y="186"/>
                      <a:pt x="999" y="149"/>
                      <a:pt x="888" y="75"/>
                    </a:cubicBezTo>
                    <a:cubicBezTo>
                      <a:pt x="740" y="38"/>
                      <a:pt x="629" y="38"/>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55;p44">
                <a:extLst>
                  <a:ext uri="{FF2B5EF4-FFF2-40B4-BE49-F238E27FC236}">
                    <a16:creationId xmlns:a16="http://schemas.microsoft.com/office/drawing/2014/main" id="{499EA4D1-9DFE-6E4E-3129-6B71BAFBFE2E}"/>
                  </a:ext>
                </a:extLst>
              </p:cNvPr>
              <p:cNvSpPr/>
              <p:nvPr/>
            </p:nvSpPr>
            <p:spPr>
              <a:xfrm>
                <a:off x="4750725" y="4046225"/>
                <a:ext cx="42525" cy="58025"/>
              </a:xfrm>
              <a:custGeom>
                <a:avLst/>
                <a:gdLst/>
                <a:ahLst/>
                <a:cxnLst/>
                <a:rect l="l" t="t" r="r" b="b"/>
                <a:pathLst>
                  <a:path w="1701" h="2321" extrusionOk="0">
                    <a:moveTo>
                      <a:pt x="514" y="1542"/>
                    </a:moveTo>
                    <a:cubicBezTo>
                      <a:pt x="516" y="1542"/>
                      <a:pt x="518" y="1545"/>
                      <a:pt x="518" y="1553"/>
                    </a:cubicBezTo>
                    <a:lnTo>
                      <a:pt x="499" y="1553"/>
                    </a:lnTo>
                    <a:cubicBezTo>
                      <a:pt x="505" y="1548"/>
                      <a:pt x="510" y="1542"/>
                      <a:pt x="514" y="1542"/>
                    </a:cubicBezTo>
                    <a:close/>
                    <a:moveTo>
                      <a:pt x="703" y="0"/>
                    </a:moveTo>
                    <a:cubicBezTo>
                      <a:pt x="592" y="0"/>
                      <a:pt x="555" y="0"/>
                      <a:pt x="481" y="37"/>
                    </a:cubicBezTo>
                    <a:cubicBezTo>
                      <a:pt x="370" y="74"/>
                      <a:pt x="296" y="148"/>
                      <a:pt x="222" y="185"/>
                    </a:cubicBezTo>
                    <a:cubicBezTo>
                      <a:pt x="148" y="259"/>
                      <a:pt x="111" y="333"/>
                      <a:pt x="74" y="407"/>
                    </a:cubicBezTo>
                    <a:cubicBezTo>
                      <a:pt x="37" y="444"/>
                      <a:pt x="74" y="518"/>
                      <a:pt x="37" y="518"/>
                    </a:cubicBezTo>
                    <a:cubicBezTo>
                      <a:pt x="37" y="555"/>
                      <a:pt x="74" y="592"/>
                      <a:pt x="74" y="592"/>
                    </a:cubicBezTo>
                    <a:cubicBezTo>
                      <a:pt x="74" y="592"/>
                      <a:pt x="111" y="555"/>
                      <a:pt x="222" y="555"/>
                    </a:cubicBezTo>
                    <a:lnTo>
                      <a:pt x="370" y="555"/>
                    </a:lnTo>
                    <a:cubicBezTo>
                      <a:pt x="407" y="592"/>
                      <a:pt x="481" y="592"/>
                      <a:pt x="518" y="629"/>
                    </a:cubicBezTo>
                    <a:cubicBezTo>
                      <a:pt x="518" y="666"/>
                      <a:pt x="555" y="666"/>
                      <a:pt x="555" y="703"/>
                    </a:cubicBezTo>
                    <a:cubicBezTo>
                      <a:pt x="555" y="703"/>
                      <a:pt x="555" y="703"/>
                      <a:pt x="592" y="740"/>
                    </a:cubicBezTo>
                    <a:cubicBezTo>
                      <a:pt x="629" y="777"/>
                      <a:pt x="629" y="814"/>
                      <a:pt x="629" y="851"/>
                    </a:cubicBezTo>
                    <a:cubicBezTo>
                      <a:pt x="629" y="888"/>
                      <a:pt x="666" y="925"/>
                      <a:pt x="629" y="925"/>
                    </a:cubicBezTo>
                    <a:cubicBezTo>
                      <a:pt x="629" y="925"/>
                      <a:pt x="666" y="925"/>
                      <a:pt x="629" y="998"/>
                    </a:cubicBezTo>
                    <a:lnTo>
                      <a:pt x="666" y="1072"/>
                    </a:lnTo>
                    <a:cubicBezTo>
                      <a:pt x="629" y="1109"/>
                      <a:pt x="629" y="1183"/>
                      <a:pt x="629" y="1220"/>
                    </a:cubicBezTo>
                    <a:cubicBezTo>
                      <a:pt x="629" y="1294"/>
                      <a:pt x="592" y="1331"/>
                      <a:pt x="592" y="1368"/>
                    </a:cubicBezTo>
                    <a:cubicBezTo>
                      <a:pt x="592" y="1405"/>
                      <a:pt x="555" y="1442"/>
                      <a:pt x="518" y="1516"/>
                    </a:cubicBezTo>
                    <a:lnTo>
                      <a:pt x="481" y="1553"/>
                    </a:lnTo>
                    <a:lnTo>
                      <a:pt x="481" y="1590"/>
                    </a:lnTo>
                    <a:cubicBezTo>
                      <a:pt x="444" y="1664"/>
                      <a:pt x="407" y="1701"/>
                      <a:pt x="370" y="1775"/>
                    </a:cubicBezTo>
                    <a:cubicBezTo>
                      <a:pt x="185" y="2034"/>
                      <a:pt x="0" y="2255"/>
                      <a:pt x="37" y="2255"/>
                    </a:cubicBezTo>
                    <a:cubicBezTo>
                      <a:pt x="37" y="2255"/>
                      <a:pt x="74" y="2292"/>
                      <a:pt x="185" y="2292"/>
                    </a:cubicBezTo>
                    <a:cubicBezTo>
                      <a:pt x="241" y="2311"/>
                      <a:pt x="314" y="2320"/>
                      <a:pt x="398" y="2320"/>
                    </a:cubicBezTo>
                    <a:cubicBezTo>
                      <a:pt x="481" y="2320"/>
                      <a:pt x="573" y="2311"/>
                      <a:pt x="666" y="2292"/>
                    </a:cubicBezTo>
                    <a:cubicBezTo>
                      <a:pt x="777" y="2292"/>
                      <a:pt x="851" y="2255"/>
                      <a:pt x="961" y="2182"/>
                    </a:cubicBezTo>
                    <a:lnTo>
                      <a:pt x="1035" y="2182"/>
                    </a:lnTo>
                    <a:lnTo>
                      <a:pt x="1035" y="2145"/>
                    </a:lnTo>
                    <a:cubicBezTo>
                      <a:pt x="1035" y="2157"/>
                      <a:pt x="1040" y="2161"/>
                      <a:pt x="1045" y="2161"/>
                    </a:cubicBezTo>
                    <a:cubicBezTo>
                      <a:pt x="1056" y="2161"/>
                      <a:pt x="1072" y="2145"/>
                      <a:pt x="1072" y="2145"/>
                    </a:cubicBezTo>
                    <a:lnTo>
                      <a:pt x="1146" y="2108"/>
                    </a:lnTo>
                    <a:cubicBezTo>
                      <a:pt x="1183" y="2071"/>
                      <a:pt x="1220" y="2034"/>
                      <a:pt x="1257" y="1997"/>
                    </a:cubicBezTo>
                    <a:cubicBezTo>
                      <a:pt x="1368" y="1886"/>
                      <a:pt x="1479" y="1775"/>
                      <a:pt x="1553" y="1627"/>
                    </a:cubicBezTo>
                    <a:cubicBezTo>
                      <a:pt x="1627" y="1516"/>
                      <a:pt x="1664" y="1331"/>
                      <a:pt x="1701" y="1183"/>
                    </a:cubicBezTo>
                    <a:lnTo>
                      <a:pt x="1701" y="1146"/>
                    </a:lnTo>
                    <a:lnTo>
                      <a:pt x="1701" y="1072"/>
                    </a:lnTo>
                    <a:lnTo>
                      <a:pt x="1701" y="998"/>
                    </a:lnTo>
                    <a:lnTo>
                      <a:pt x="1664" y="925"/>
                    </a:lnTo>
                    <a:cubicBezTo>
                      <a:pt x="1701" y="888"/>
                      <a:pt x="1664" y="777"/>
                      <a:pt x="1627" y="703"/>
                    </a:cubicBezTo>
                    <a:cubicBezTo>
                      <a:pt x="1553" y="481"/>
                      <a:pt x="1442" y="370"/>
                      <a:pt x="1331" y="222"/>
                    </a:cubicBezTo>
                    <a:cubicBezTo>
                      <a:pt x="1183" y="148"/>
                      <a:pt x="1072" y="37"/>
                      <a:pt x="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56;p44">
                <a:extLst>
                  <a:ext uri="{FF2B5EF4-FFF2-40B4-BE49-F238E27FC236}">
                    <a16:creationId xmlns:a16="http://schemas.microsoft.com/office/drawing/2014/main" id="{B0D7DF8E-6B1C-A1F6-675B-A84DBB3FD721}"/>
                  </a:ext>
                </a:extLst>
              </p:cNvPr>
              <p:cNvSpPr/>
              <p:nvPr/>
            </p:nvSpPr>
            <p:spPr>
              <a:xfrm>
                <a:off x="4750725" y="4100975"/>
                <a:ext cx="42525" cy="58025"/>
              </a:xfrm>
              <a:custGeom>
                <a:avLst/>
                <a:gdLst/>
                <a:ahLst/>
                <a:cxnLst/>
                <a:rect l="l" t="t" r="r" b="b"/>
                <a:pathLst>
                  <a:path w="1701" h="2321" extrusionOk="0">
                    <a:moveTo>
                      <a:pt x="629" y="1359"/>
                    </a:moveTo>
                    <a:cubicBezTo>
                      <a:pt x="629" y="1359"/>
                      <a:pt x="636" y="1366"/>
                      <a:pt x="643" y="1368"/>
                    </a:cubicBezTo>
                    <a:lnTo>
                      <a:pt x="643" y="1368"/>
                    </a:lnTo>
                    <a:cubicBezTo>
                      <a:pt x="641" y="1363"/>
                      <a:pt x="636" y="1359"/>
                      <a:pt x="629" y="1359"/>
                    </a:cubicBezTo>
                    <a:close/>
                    <a:moveTo>
                      <a:pt x="398" y="1"/>
                    </a:moveTo>
                    <a:cubicBezTo>
                      <a:pt x="314" y="1"/>
                      <a:pt x="241" y="10"/>
                      <a:pt x="185" y="28"/>
                    </a:cubicBezTo>
                    <a:cubicBezTo>
                      <a:pt x="111" y="28"/>
                      <a:pt x="37" y="65"/>
                      <a:pt x="37" y="65"/>
                    </a:cubicBezTo>
                    <a:cubicBezTo>
                      <a:pt x="0" y="65"/>
                      <a:pt x="185" y="287"/>
                      <a:pt x="370" y="546"/>
                    </a:cubicBezTo>
                    <a:cubicBezTo>
                      <a:pt x="407" y="583"/>
                      <a:pt x="444" y="657"/>
                      <a:pt x="481" y="731"/>
                    </a:cubicBezTo>
                    <a:lnTo>
                      <a:pt x="481" y="731"/>
                    </a:lnTo>
                    <a:lnTo>
                      <a:pt x="481" y="731"/>
                    </a:lnTo>
                    <a:lnTo>
                      <a:pt x="518" y="768"/>
                    </a:lnTo>
                    <a:cubicBezTo>
                      <a:pt x="518" y="775"/>
                      <a:pt x="516" y="778"/>
                      <a:pt x="514" y="778"/>
                    </a:cubicBezTo>
                    <a:cubicBezTo>
                      <a:pt x="505" y="778"/>
                      <a:pt x="482" y="732"/>
                      <a:pt x="481" y="731"/>
                    </a:cubicBezTo>
                    <a:lnTo>
                      <a:pt x="481" y="731"/>
                    </a:lnTo>
                    <a:lnTo>
                      <a:pt x="518" y="805"/>
                    </a:lnTo>
                    <a:cubicBezTo>
                      <a:pt x="555" y="842"/>
                      <a:pt x="592" y="916"/>
                      <a:pt x="592" y="953"/>
                    </a:cubicBezTo>
                    <a:cubicBezTo>
                      <a:pt x="592" y="990"/>
                      <a:pt x="629" y="1027"/>
                      <a:pt x="629" y="1101"/>
                    </a:cubicBezTo>
                    <a:cubicBezTo>
                      <a:pt x="666" y="1138"/>
                      <a:pt x="629" y="1175"/>
                      <a:pt x="666" y="1212"/>
                    </a:cubicBezTo>
                    <a:cubicBezTo>
                      <a:pt x="666" y="1222"/>
                      <a:pt x="666" y="1234"/>
                      <a:pt x="666" y="1249"/>
                    </a:cubicBezTo>
                    <a:lnTo>
                      <a:pt x="666" y="1322"/>
                    </a:lnTo>
                    <a:cubicBezTo>
                      <a:pt x="666" y="1359"/>
                      <a:pt x="656" y="1369"/>
                      <a:pt x="647" y="1369"/>
                    </a:cubicBezTo>
                    <a:cubicBezTo>
                      <a:pt x="646" y="1369"/>
                      <a:pt x="645" y="1368"/>
                      <a:pt x="643" y="1368"/>
                    </a:cubicBezTo>
                    <a:lnTo>
                      <a:pt x="643" y="1368"/>
                    </a:lnTo>
                    <a:cubicBezTo>
                      <a:pt x="652" y="1389"/>
                      <a:pt x="629" y="1441"/>
                      <a:pt x="629" y="1470"/>
                    </a:cubicBezTo>
                    <a:cubicBezTo>
                      <a:pt x="629" y="1470"/>
                      <a:pt x="629" y="1544"/>
                      <a:pt x="592" y="1581"/>
                    </a:cubicBezTo>
                    <a:cubicBezTo>
                      <a:pt x="555" y="1618"/>
                      <a:pt x="555" y="1618"/>
                      <a:pt x="555" y="1618"/>
                    </a:cubicBezTo>
                    <a:cubicBezTo>
                      <a:pt x="555" y="1655"/>
                      <a:pt x="555" y="1655"/>
                      <a:pt x="518" y="1692"/>
                    </a:cubicBezTo>
                    <a:cubicBezTo>
                      <a:pt x="481" y="1692"/>
                      <a:pt x="444" y="1729"/>
                      <a:pt x="370" y="1729"/>
                    </a:cubicBezTo>
                    <a:cubicBezTo>
                      <a:pt x="333" y="1766"/>
                      <a:pt x="259" y="1766"/>
                      <a:pt x="222" y="1766"/>
                    </a:cubicBezTo>
                    <a:cubicBezTo>
                      <a:pt x="111" y="1766"/>
                      <a:pt x="74" y="1729"/>
                      <a:pt x="74" y="1729"/>
                    </a:cubicBezTo>
                    <a:cubicBezTo>
                      <a:pt x="74" y="1729"/>
                      <a:pt x="37" y="1729"/>
                      <a:pt x="74" y="1766"/>
                    </a:cubicBezTo>
                    <a:cubicBezTo>
                      <a:pt x="74" y="1803"/>
                      <a:pt x="74" y="1877"/>
                      <a:pt x="74" y="1914"/>
                    </a:cubicBezTo>
                    <a:cubicBezTo>
                      <a:pt x="111" y="1988"/>
                      <a:pt x="148" y="2062"/>
                      <a:pt x="222" y="2099"/>
                    </a:cubicBezTo>
                    <a:cubicBezTo>
                      <a:pt x="296" y="2173"/>
                      <a:pt x="370" y="2247"/>
                      <a:pt x="481" y="2284"/>
                    </a:cubicBezTo>
                    <a:cubicBezTo>
                      <a:pt x="555" y="2284"/>
                      <a:pt x="592" y="2321"/>
                      <a:pt x="703" y="2321"/>
                    </a:cubicBezTo>
                    <a:cubicBezTo>
                      <a:pt x="777" y="2321"/>
                      <a:pt x="888" y="2284"/>
                      <a:pt x="925" y="2284"/>
                    </a:cubicBezTo>
                    <a:cubicBezTo>
                      <a:pt x="1072" y="2284"/>
                      <a:pt x="1220" y="2173"/>
                      <a:pt x="1331" y="2062"/>
                    </a:cubicBezTo>
                    <a:cubicBezTo>
                      <a:pt x="1442" y="1951"/>
                      <a:pt x="1553" y="1840"/>
                      <a:pt x="1627" y="1618"/>
                    </a:cubicBezTo>
                    <a:cubicBezTo>
                      <a:pt x="1664" y="1507"/>
                      <a:pt x="1701" y="1396"/>
                      <a:pt x="1701" y="1359"/>
                    </a:cubicBezTo>
                    <a:lnTo>
                      <a:pt x="1701" y="1286"/>
                    </a:lnTo>
                    <a:lnTo>
                      <a:pt x="1701" y="1249"/>
                    </a:lnTo>
                    <a:lnTo>
                      <a:pt x="1701" y="1212"/>
                    </a:lnTo>
                    <a:lnTo>
                      <a:pt x="1701" y="1138"/>
                    </a:lnTo>
                    <a:cubicBezTo>
                      <a:pt x="1664" y="990"/>
                      <a:pt x="1627" y="805"/>
                      <a:pt x="1553" y="694"/>
                    </a:cubicBezTo>
                    <a:cubicBezTo>
                      <a:pt x="1479" y="546"/>
                      <a:pt x="1368" y="398"/>
                      <a:pt x="1257" y="287"/>
                    </a:cubicBezTo>
                    <a:cubicBezTo>
                      <a:pt x="1220" y="250"/>
                      <a:pt x="1183" y="250"/>
                      <a:pt x="1146" y="213"/>
                    </a:cubicBezTo>
                    <a:lnTo>
                      <a:pt x="1072" y="176"/>
                    </a:lnTo>
                    <a:cubicBezTo>
                      <a:pt x="1072" y="176"/>
                      <a:pt x="1035" y="139"/>
                      <a:pt x="1035" y="139"/>
                    </a:cubicBezTo>
                    <a:lnTo>
                      <a:pt x="998" y="139"/>
                    </a:lnTo>
                    <a:lnTo>
                      <a:pt x="961" y="102"/>
                    </a:lnTo>
                    <a:cubicBezTo>
                      <a:pt x="851" y="65"/>
                      <a:pt x="777" y="28"/>
                      <a:pt x="666" y="28"/>
                    </a:cubicBezTo>
                    <a:cubicBezTo>
                      <a:pt x="573" y="10"/>
                      <a:pt x="481" y="1"/>
                      <a:pt x="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57;p44">
                <a:extLst>
                  <a:ext uri="{FF2B5EF4-FFF2-40B4-BE49-F238E27FC236}">
                    <a16:creationId xmlns:a16="http://schemas.microsoft.com/office/drawing/2014/main" id="{6337A0B6-822F-620B-C424-D4124F402924}"/>
                  </a:ext>
                </a:extLst>
              </p:cNvPr>
              <p:cNvSpPr/>
              <p:nvPr/>
            </p:nvSpPr>
            <p:spPr>
              <a:xfrm>
                <a:off x="4140700" y="4100975"/>
                <a:ext cx="41625" cy="58025"/>
              </a:xfrm>
              <a:custGeom>
                <a:avLst/>
                <a:gdLst/>
                <a:ahLst/>
                <a:cxnLst/>
                <a:rect l="l" t="t" r="r" b="b"/>
                <a:pathLst>
                  <a:path w="1665" h="2321" extrusionOk="0">
                    <a:moveTo>
                      <a:pt x="1285" y="1"/>
                    </a:moveTo>
                    <a:cubicBezTo>
                      <a:pt x="1211" y="1"/>
                      <a:pt x="1128" y="10"/>
                      <a:pt x="1036" y="28"/>
                    </a:cubicBezTo>
                    <a:cubicBezTo>
                      <a:pt x="925" y="28"/>
                      <a:pt x="814" y="65"/>
                      <a:pt x="703" y="102"/>
                    </a:cubicBezTo>
                    <a:lnTo>
                      <a:pt x="666" y="139"/>
                    </a:lnTo>
                    <a:lnTo>
                      <a:pt x="629" y="139"/>
                    </a:lnTo>
                    <a:cubicBezTo>
                      <a:pt x="666" y="139"/>
                      <a:pt x="592" y="176"/>
                      <a:pt x="629" y="176"/>
                    </a:cubicBezTo>
                    <a:lnTo>
                      <a:pt x="555" y="213"/>
                    </a:lnTo>
                    <a:cubicBezTo>
                      <a:pt x="518" y="250"/>
                      <a:pt x="481" y="250"/>
                      <a:pt x="407" y="287"/>
                    </a:cubicBezTo>
                    <a:cubicBezTo>
                      <a:pt x="296" y="398"/>
                      <a:pt x="185" y="546"/>
                      <a:pt x="148" y="657"/>
                    </a:cubicBezTo>
                    <a:cubicBezTo>
                      <a:pt x="38" y="805"/>
                      <a:pt x="38" y="990"/>
                      <a:pt x="1" y="1138"/>
                    </a:cubicBezTo>
                    <a:lnTo>
                      <a:pt x="1" y="1212"/>
                    </a:lnTo>
                    <a:lnTo>
                      <a:pt x="1" y="1249"/>
                    </a:lnTo>
                    <a:lnTo>
                      <a:pt x="1" y="1286"/>
                    </a:lnTo>
                    <a:lnTo>
                      <a:pt x="1" y="1359"/>
                    </a:lnTo>
                    <a:cubicBezTo>
                      <a:pt x="1" y="1396"/>
                      <a:pt x="38" y="1507"/>
                      <a:pt x="75" y="1618"/>
                    </a:cubicBezTo>
                    <a:cubicBezTo>
                      <a:pt x="111" y="1840"/>
                      <a:pt x="259" y="1951"/>
                      <a:pt x="370" y="2062"/>
                    </a:cubicBezTo>
                    <a:cubicBezTo>
                      <a:pt x="481" y="2173"/>
                      <a:pt x="629" y="2284"/>
                      <a:pt x="777" y="2284"/>
                    </a:cubicBezTo>
                    <a:cubicBezTo>
                      <a:pt x="814" y="2284"/>
                      <a:pt x="925" y="2321"/>
                      <a:pt x="999" y="2321"/>
                    </a:cubicBezTo>
                    <a:cubicBezTo>
                      <a:pt x="1073" y="2321"/>
                      <a:pt x="1147" y="2284"/>
                      <a:pt x="1184" y="2284"/>
                    </a:cubicBezTo>
                    <a:cubicBezTo>
                      <a:pt x="1332" y="2247"/>
                      <a:pt x="1405" y="2173"/>
                      <a:pt x="1479" y="2099"/>
                    </a:cubicBezTo>
                    <a:cubicBezTo>
                      <a:pt x="1553" y="2062"/>
                      <a:pt x="1590" y="1988"/>
                      <a:pt x="1590" y="1914"/>
                    </a:cubicBezTo>
                    <a:cubicBezTo>
                      <a:pt x="1627" y="1877"/>
                      <a:pt x="1627" y="1803"/>
                      <a:pt x="1627" y="1766"/>
                    </a:cubicBezTo>
                    <a:cubicBezTo>
                      <a:pt x="1627" y="1729"/>
                      <a:pt x="1627" y="1729"/>
                      <a:pt x="1627" y="1729"/>
                    </a:cubicBezTo>
                    <a:cubicBezTo>
                      <a:pt x="1627" y="1729"/>
                      <a:pt x="1553" y="1766"/>
                      <a:pt x="1479" y="1766"/>
                    </a:cubicBezTo>
                    <a:cubicBezTo>
                      <a:pt x="1405" y="1766"/>
                      <a:pt x="1368" y="1766"/>
                      <a:pt x="1332" y="1729"/>
                    </a:cubicBezTo>
                    <a:cubicBezTo>
                      <a:pt x="1258" y="1729"/>
                      <a:pt x="1221" y="1692"/>
                      <a:pt x="1184" y="1692"/>
                    </a:cubicBezTo>
                    <a:cubicBezTo>
                      <a:pt x="1147" y="1655"/>
                      <a:pt x="1110" y="1655"/>
                      <a:pt x="1110" y="1618"/>
                    </a:cubicBezTo>
                    <a:cubicBezTo>
                      <a:pt x="1110" y="1618"/>
                      <a:pt x="1147" y="1618"/>
                      <a:pt x="1073" y="1581"/>
                    </a:cubicBezTo>
                    <a:cubicBezTo>
                      <a:pt x="1073" y="1544"/>
                      <a:pt x="1073" y="1470"/>
                      <a:pt x="1036" y="1470"/>
                    </a:cubicBezTo>
                    <a:cubicBezTo>
                      <a:pt x="1036" y="1418"/>
                      <a:pt x="1036" y="1384"/>
                      <a:pt x="1036" y="1369"/>
                    </a:cubicBezTo>
                    <a:cubicBezTo>
                      <a:pt x="1036" y="1369"/>
                      <a:pt x="1036" y="1359"/>
                      <a:pt x="1036" y="1322"/>
                    </a:cubicBezTo>
                    <a:lnTo>
                      <a:pt x="1036" y="1249"/>
                    </a:lnTo>
                    <a:lnTo>
                      <a:pt x="1036" y="1212"/>
                    </a:lnTo>
                    <a:cubicBezTo>
                      <a:pt x="1036" y="1175"/>
                      <a:pt x="1036" y="1138"/>
                      <a:pt x="1073" y="1101"/>
                    </a:cubicBezTo>
                    <a:cubicBezTo>
                      <a:pt x="1073" y="1027"/>
                      <a:pt x="1073" y="990"/>
                      <a:pt x="1073" y="953"/>
                    </a:cubicBezTo>
                    <a:cubicBezTo>
                      <a:pt x="1110" y="879"/>
                      <a:pt x="1147" y="842"/>
                      <a:pt x="1184" y="805"/>
                    </a:cubicBezTo>
                    <a:lnTo>
                      <a:pt x="1221" y="731"/>
                    </a:lnTo>
                    <a:lnTo>
                      <a:pt x="1221" y="731"/>
                    </a:lnTo>
                    <a:cubicBezTo>
                      <a:pt x="1221" y="731"/>
                      <a:pt x="1198" y="742"/>
                      <a:pt x="1184" y="753"/>
                    </a:cubicBezTo>
                    <a:lnTo>
                      <a:pt x="1184" y="753"/>
                    </a:lnTo>
                    <a:lnTo>
                      <a:pt x="1184" y="731"/>
                    </a:lnTo>
                    <a:lnTo>
                      <a:pt x="1221" y="731"/>
                    </a:lnTo>
                    <a:cubicBezTo>
                      <a:pt x="1258" y="657"/>
                      <a:pt x="1295" y="583"/>
                      <a:pt x="1332" y="546"/>
                    </a:cubicBezTo>
                    <a:cubicBezTo>
                      <a:pt x="1479" y="287"/>
                      <a:pt x="1664" y="65"/>
                      <a:pt x="1664" y="65"/>
                    </a:cubicBezTo>
                    <a:cubicBezTo>
                      <a:pt x="1664" y="65"/>
                      <a:pt x="1590" y="28"/>
                      <a:pt x="1479" y="28"/>
                    </a:cubicBezTo>
                    <a:cubicBezTo>
                      <a:pt x="1424" y="10"/>
                      <a:pt x="1359"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58;p44">
                <a:extLst>
                  <a:ext uri="{FF2B5EF4-FFF2-40B4-BE49-F238E27FC236}">
                    <a16:creationId xmlns:a16="http://schemas.microsoft.com/office/drawing/2014/main" id="{09A9BEEF-F49F-9643-59B2-6E75FEFD6980}"/>
                  </a:ext>
                </a:extLst>
              </p:cNvPr>
              <p:cNvSpPr/>
              <p:nvPr/>
            </p:nvSpPr>
            <p:spPr>
              <a:xfrm>
                <a:off x="4140700" y="4046225"/>
                <a:ext cx="41625" cy="58025"/>
              </a:xfrm>
              <a:custGeom>
                <a:avLst/>
                <a:gdLst/>
                <a:ahLst/>
                <a:cxnLst/>
                <a:rect l="l" t="t" r="r" b="b"/>
                <a:pathLst>
                  <a:path w="1665" h="2321" extrusionOk="0">
                    <a:moveTo>
                      <a:pt x="1184" y="1538"/>
                    </a:moveTo>
                    <a:lnTo>
                      <a:pt x="1184" y="1553"/>
                    </a:lnTo>
                    <a:lnTo>
                      <a:pt x="1221" y="1553"/>
                    </a:lnTo>
                    <a:cubicBezTo>
                      <a:pt x="1221" y="1553"/>
                      <a:pt x="1198" y="1542"/>
                      <a:pt x="1184" y="1538"/>
                    </a:cubicBezTo>
                    <a:close/>
                    <a:moveTo>
                      <a:pt x="777" y="0"/>
                    </a:moveTo>
                    <a:cubicBezTo>
                      <a:pt x="629" y="37"/>
                      <a:pt x="481" y="148"/>
                      <a:pt x="370" y="222"/>
                    </a:cubicBezTo>
                    <a:cubicBezTo>
                      <a:pt x="259" y="370"/>
                      <a:pt x="111" y="481"/>
                      <a:pt x="75" y="703"/>
                    </a:cubicBezTo>
                    <a:cubicBezTo>
                      <a:pt x="38" y="777"/>
                      <a:pt x="1" y="888"/>
                      <a:pt x="1" y="925"/>
                    </a:cubicBezTo>
                    <a:lnTo>
                      <a:pt x="1" y="998"/>
                    </a:lnTo>
                    <a:lnTo>
                      <a:pt x="1" y="1072"/>
                    </a:lnTo>
                    <a:lnTo>
                      <a:pt x="1" y="1146"/>
                    </a:lnTo>
                    <a:lnTo>
                      <a:pt x="1" y="1183"/>
                    </a:lnTo>
                    <a:cubicBezTo>
                      <a:pt x="38" y="1331"/>
                      <a:pt x="38" y="1516"/>
                      <a:pt x="148" y="1627"/>
                    </a:cubicBezTo>
                    <a:cubicBezTo>
                      <a:pt x="185" y="1775"/>
                      <a:pt x="296" y="1886"/>
                      <a:pt x="407" y="1997"/>
                    </a:cubicBezTo>
                    <a:cubicBezTo>
                      <a:pt x="481" y="2034"/>
                      <a:pt x="518" y="2071"/>
                      <a:pt x="555" y="2108"/>
                    </a:cubicBezTo>
                    <a:lnTo>
                      <a:pt x="629" y="2145"/>
                    </a:lnTo>
                    <a:cubicBezTo>
                      <a:pt x="611" y="2145"/>
                      <a:pt x="620" y="2154"/>
                      <a:pt x="629" y="2158"/>
                    </a:cubicBezTo>
                    <a:lnTo>
                      <a:pt x="629" y="2158"/>
                    </a:lnTo>
                    <a:lnTo>
                      <a:pt x="629" y="2182"/>
                    </a:lnTo>
                    <a:lnTo>
                      <a:pt x="703" y="2182"/>
                    </a:lnTo>
                    <a:cubicBezTo>
                      <a:pt x="814" y="2255"/>
                      <a:pt x="925" y="2292"/>
                      <a:pt x="1036" y="2292"/>
                    </a:cubicBezTo>
                    <a:cubicBezTo>
                      <a:pt x="1128" y="2311"/>
                      <a:pt x="1211" y="2320"/>
                      <a:pt x="1285" y="2320"/>
                    </a:cubicBezTo>
                    <a:cubicBezTo>
                      <a:pt x="1359" y="2320"/>
                      <a:pt x="1424" y="2311"/>
                      <a:pt x="1479" y="2292"/>
                    </a:cubicBezTo>
                    <a:cubicBezTo>
                      <a:pt x="1590" y="2292"/>
                      <a:pt x="1664" y="2255"/>
                      <a:pt x="1664" y="2255"/>
                    </a:cubicBezTo>
                    <a:cubicBezTo>
                      <a:pt x="1664" y="2255"/>
                      <a:pt x="1479" y="2034"/>
                      <a:pt x="1332" y="1775"/>
                    </a:cubicBezTo>
                    <a:cubicBezTo>
                      <a:pt x="1295" y="1701"/>
                      <a:pt x="1258" y="1664"/>
                      <a:pt x="1221" y="1590"/>
                    </a:cubicBezTo>
                    <a:lnTo>
                      <a:pt x="1184" y="1553"/>
                    </a:lnTo>
                    <a:cubicBezTo>
                      <a:pt x="1171" y="1541"/>
                      <a:pt x="1171" y="1537"/>
                      <a:pt x="1177" y="1537"/>
                    </a:cubicBezTo>
                    <a:cubicBezTo>
                      <a:pt x="1179" y="1537"/>
                      <a:pt x="1181" y="1537"/>
                      <a:pt x="1184" y="1538"/>
                    </a:cubicBezTo>
                    <a:lnTo>
                      <a:pt x="1184" y="1538"/>
                    </a:lnTo>
                    <a:lnTo>
                      <a:pt x="1184" y="1516"/>
                    </a:lnTo>
                    <a:cubicBezTo>
                      <a:pt x="1147" y="1442"/>
                      <a:pt x="1110" y="1405"/>
                      <a:pt x="1073" y="1368"/>
                    </a:cubicBezTo>
                    <a:cubicBezTo>
                      <a:pt x="1073" y="1331"/>
                      <a:pt x="1073" y="1294"/>
                      <a:pt x="1073" y="1220"/>
                    </a:cubicBezTo>
                    <a:cubicBezTo>
                      <a:pt x="1036" y="1183"/>
                      <a:pt x="1036" y="1109"/>
                      <a:pt x="1036" y="1072"/>
                    </a:cubicBezTo>
                    <a:lnTo>
                      <a:pt x="1036" y="998"/>
                    </a:lnTo>
                    <a:cubicBezTo>
                      <a:pt x="1036" y="925"/>
                      <a:pt x="1036" y="925"/>
                      <a:pt x="1036" y="925"/>
                    </a:cubicBezTo>
                    <a:cubicBezTo>
                      <a:pt x="1036" y="925"/>
                      <a:pt x="1036" y="888"/>
                      <a:pt x="1036" y="851"/>
                    </a:cubicBezTo>
                    <a:cubicBezTo>
                      <a:pt x="1073" y="814"/>
                      <a:pt x="1073" y="777"/>
                      <a:pt x="1073" y="740"/>
                    </a:cubicBezTo>
                    <a:cubicBezTo>
                      <a:pt x="1147" y="703"/>
                      <a:pt x="1110" y="703"/>
                      <a:pt x="1110" y="703"/>
                    </a:cubicBezTo>
                    <a:cubicBezTo>
                      <a:pt x="1110" y="666"/>
                      <a:pt x="1147" y="666"/>
                      <a:pt x="1184" y="629"/>
                    </a:cubicBezTo>
                    <a:cubicBezTo>
                      <a:pt x="1221" y="592"/>
                      <a:pt x="1258" y="592"/>
                      <a:pt x="1332" y="555"/>
                    </a:cubicBezTo>
                    <a:lnTo>
                      <a:pt x="1479" y="555"/>
                    </a:lnTo>
                    <a:cubicBezTo>
                      <a:pt x="1553" y="555"/>
                      <a:pt x="1627" y="592"/>
                      <a:pt x="1627" y="592"/>
                    </a:cubicBezTo>
                    <a:cubicBezTo>
                      <a:pt x="1627" y="592"/>
                      <a:pt x="1627" y="555"/>
                      <a:pt x="1627" y="518"/>
                    </a:cubicBezTo>
                    <a:cubicBezTo>
                      <a:pt x="1627" y="518"/>
                      <a:pt x="1627" y="444"/>
                      <a:pt x="1590" y="407"/>
                    </a:cubicBezTo>
                    <a:cubicBezTo>
                      <a:pt x="1590" y="333"/>
                      <a:pt x="1553" y="259"/>
                      <a:pt x="1479" y="185"/>
                    </a:cubicBezTo>
                    <a:cubicBezTo>
                      <a:pt x="1405" y="148"/>
                      <a:pt x="1332" y="74"/>
                      <a:pt x="1184" y="37"/>
                    </a:cubicBezTo>
                    <a:cubicBezTo>
                      <a:pt x="1147" y="0"/>
                      <a:pt x="1073" y="0"/>
                      <a:pt x="9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559;p44">
              <a:extLst>
                <a:ext uri="{FF2B5EF4-FFF2-40B4-BE49-F238E27FC236}">
                  <a16:creationId xmlns:a16="http://schemas.microsoft.com/office/drawing/2014/main" id="{B712A904-FFE6-4FF2-7CA8-24D1C1359F91}"/>
                </a:ext>
              </a:extLst>
            </p:cNvPr>
            <p:cNvGrpSpPr/>
            <p:nvPr/>
          </p:nvGrpSpPr>
          <p:grpSpPr>
            <a:xfrm rot="10800000" flipH="1">
              <a:off x="7845040" y="3919254"/>
              <a:ext cx="912275" cy="914125"/>
              <a:chOff x="4066750" y="3989850"/>
              <a:chExt cx="912275" cy="914125"/>
            </a:xfrm>
          </p:grpSpPr>
          <p:sp>
            <p:nvSpPr>
              <p:cNvPr id="56" name="Google Shape;1560;p44">
                <a:extLst>
                  <a:ext uri="{FF2B5EF4-FFF2-40B4-BE49-F238E27FC236}">
                    <a16:creationId xmlns:a16="http://schemas.microsoft.com/office/drawing/2014/main" id="{DA77F23C-5FD9-0CB0-4231-27599477AD8B}"/>
                  </a:ext>
                </a:extLst>
              </p:cNvPr>
              <p:cNvSpPr/>
              <p:nvPr/>
            </p:nvSpPr>
            <p:spPr>
              <a:xfrm>
                <a:off x="4762725" y="4500950"/>
                <a:ext cx="216300" cy="169400"/>
              </a:xfrm>
              <a:custGeom>
                <a:avLst/>
                <a:gdLst/>
                <a:ahLst/>
                <a:cxnLst/>
                <a:rect l="l" t="t" r="r" b="b"/>
                <a:pathLst>
                  <a:path w="8652" h="6776" extrusionOk="0">
                    <a:moveTo>
                      <a:pt x="6586" y="1729"/>
                    </a:moveTo>
                    <a:cubicBezTo>
                      <a:pt x="6584" y="1729"/>
                      <a:pt x="6583" y="1731"/>
                      <a:pt x="6587" y="1738"/>
                    </a:cubicBezTo>
                    <a:lnTo>
                      <a:pt x="6587" y="1738"/>
                    </a:lnTo>
                    <a:cubicBezTo>
                      <a:pt x="6598" y="1737"/>
                      <a:pt x="6590" y="1729"/>
                      <a:pt x="6586" y="1729"/>
                    </a:cubicBezTo>
                    <a:close/>
                    <a:moveTo>
                      <a:pt x="6587" y="1738"/>
                    </a:moveTo>
                    <a:cubicBezTo>
                      <a:pt x="6585" y="1738"/>
                      <a:pt x="6584" y="1738"/>
                      <a:pt x="6582" y="1738"/>
                    </a:cubicBezTo>
                    <a:lnTo>
                      <a:pt x="6587" y="1738"/>
                    </a:lnTo>
                    <a:cubicBezTo>
                      <a:pt x="6587" y="1738"/>
                      <a:pt x="6587" y="1738"/>
                      <a:pt x="6587" y="1738"/>
                    </a:cubicBezTo>
                    <a:close/>
                    <a:moveTo>
                      <a:pt x="4252" y="1"/>
                    </a:moveTo>
                    <a:lnTo>
                      <a:pt x="4216" y="38"/>
                    </a:lnTo>
                    <a:lnTo>
                      <a:pt x="4031" y="38"/>
                    </a:lnTo>
                    <a:lnTo>
                      <a:pt x="3698" y="75"/>
                    </a:lnTo>
                    <a:cubicBezTo>
                      <a:pt x="3476" y="112"/>
                      <a:pt x="3217" y="186"/>
                      <a:pt x="2995" y="260"/>
                    </a:cubicBezTo>
                    <a:cubicBezTo>
                      <a:pt x="2071" y="555"/>
                      <a:pt x="1295" y="1110"/>
                      <a:pt x="740" y="1812"/>
                    </a:cubicBezTo>
                    <a:cubicBezTo>
                      <a:pt x="592" y="1960"/>
                      <a:pt x="518" y="2182"/>
                      <a:pt x="408" y="2367"/>
                    </a:cubicBezTo>
                    <a:cubicBezTo>
                      <a:pt x="297" y="2552"/>
                      <a:pt x="223" y="2737"/>
                      <a:pt x="186" y="2922"/>
                    </a:cubicBezTo>
                    <a:cubicBezTo>
                      <a:pt x="149" y="3032"/>
                      <a:pt x="112" y="3143"/>
                      <a:pt x="75" y="3217"/>
                    </a:cubicBezTo>
                    <a:cubicBezTo>
                      <a:pt x="38" y="3365"/>
                      <a:pt x="38" y="3439"/>
                      <a:pt x="38" y="3513"/>
                    </a:cubicBezTo>
                    <a:cubicBezTo>
                      <a:pt x="1" y="3587"/>
                      <a:pt x="1" y="3735"/>
                      <a:pt x="1" y="3809"/>
                    </a:cubicBezTo>
                    <a:cubicBezTo>
                      <a:pt x="1" y="3920"/>
                      <a:pt x="1" y="4031"/>
                      <a:pt x="38" y="4142"/>
                    </a:cubicBezTo>
                    <a:cubicBezTo>
                      <a:pt x="38" y="4216"/>
                      <a:pt x="38" y="4326"/>
                      <a:pt x="75" y="4437"/>
                    </a:cubicBezTo>
                    <a:cubicBezTo>
                      <a:pt x="112" y="4511"/>
                      <a:pt x="149" y="4622"/>
                      <a:pt x="186" y="4696"/>
                    </a:cubicBezTo>
                    <a:cubicBezTo>
                      <a:pt x="223" y="4844"/>
                      <a:pt x="260" y="4881"/>
                      <a:pt x="297" y="4955"/>
                    </a:cubicBezTo>
                    <a:cubicBezTo>
                      <a:pt x="371" y="5029"/>
                      <a:pt x="445" y="5140"/>
                      <a:pt x="481" y="5177"/>
                    </a:cubicBezTo>
                    <a:cubicBezTo>
                      <a:pt x="740" y="5473"/>
                      <a:pt x="1110" y="5620"/>
                      <a:pt x="1480" y="5620"/>
                    </a:cubicBezTo>
                    <a:cubicBezTo>
                      <a:pt x="2182" y="5546"/>
                      <a:pt x="2552" y="4955"/>
                      <a:pt x="2552" y="4511"/>
                    </a:cubicBezTo>
                    <a:cubicBezTo>
                      <a:pt x="2515" y="4031"/>
                      <a:pt x="2256" y="3772"/>
                      <a:pt x="2071" y="3661"/>
                    </a:cubicBezTo>
                    <a:cubicBezTo>
                      <a:pt x="1850" y="3550"/>
                      <a:pt x="1739" y="3550"/>
                      <a:pt x="1738" y="3550"/>
                    </a:cubicBezTo>
                    <a:lnTo>
                      <a:pt x="1738" y="3550"/>
                    </a:lnTo>
                    <a:cubicBezTo>
                      <a:pt x="1739" y="3550"/>
                      <a:pt x="1850" y="3550"/>
                      <a:pt x="2034" y="3698"/>
                    </a:cubicBezTo>
                    <a:cubicBezTo>
                      <a:pt x="2182" y="3846"/>
                      <a:pt x="2367" y="4142"/>
                      <a:pt x="2330" y="4511"/>
                    </a:cubicBezTo>
                    <a:cubicBezTo>
                      <a:pt x="2295" y="4830"/>
                      <a:pt x="1954" y="5216"/>
                      <a:pt x="1536" y="5216"/>
                    </a:cubicBezTo>
                    <a:cubicBezTo>
                      <a:pt x="1517" y="5216"/>
                      <a:pt x="1499" y="5215"/>
                      <a:pt x="1480" y="5214"/>
                    </a:cubicBezTo>
                    <a:cubicBezTo>
                      <a:pt x="1258" y="5177"/>
                      <a:pt x="1036" y="5066"/>
                      <a:pt x="888" y="4844"/>
                    </a:cubicBezTo>
                    <a:cubicBezTo>
                      <a:pt x="814" y="4807"/>
                      <a:pt x="814" y="4733"/>
                      <a:pt x="777" y="4696"/>
                    </a:cubicBezTo>
                    <a:cubicBezTo>
                      <a:pt x="740" y="4659"/>
                      <a:pt x="666" y="4548"/>
                      <a:pt x="703" y="4511"/>
                    </a:cubicBezTo>
                    <a:cubicBezTo>
                      <a:pt x="666" y="4437"/>
                      <a:pt x="666" y="4363"/>
                      <a:pt x="629" y="4289"/>
                    </a:cubicBezTo>
                    <a:cubicBezTo>
                      <a:pt x="629" y="4252"/>
                      <a:pt x="629" y="4179"/>
                      <a:pt x="629" y="4105"/>
                    </a:cubicBezTo>
                    <a:cubicBezTo>
                      <a:pt x="629" y="4031"/>
                      <a:pt x="629" y="3957"/>
                      <a:pt x="629" y="3883"/>
                    </a:cubicBezTo>
                    <a:cubicBezTo>
                      <a:pt x="629" y="3809"/>
                      <a:pt x="629" y="3735"/>
                      <a:pt x="666" y="3661"/>
                    </a:cubicBezTo>
                    <a:cubicBezTo>
                      <a:pt x="703" y="3550"/>
                      <a:pt x="703" y="3439"/>
                      <a:pt x="740" y="3402"/>
                    </a:cubicBezTo>
                    <a:lnTo>
                      <a:pt x="814" y="3180"/>
                    </a:lnTo>
                    <a:cubicBezTo>
                      <a:pt x="888" y="3032"/>
                      <a:pt x="962" y="2848"/>
                      <a:pt x="1073" y="2700"/>
                    </a:cubicBezTo>
                    <a:cubicBezTo>
                      <a:pt x="1147" y="2589"/>
                      <a:pt x="1221" y="2404"/>
                      <a:pt x="1369" y="2293"/>
                    </a:cubicBezTo>
                    <a:cubicBezTo>
                      <a:pt x="1812" y="1738"/>
                      <a:pt x="2515" y="1332"/>
                      <a:pt x="3254" y="1147"/>
                    </a:cubicBezTo>
                    <a:cubicBezTo>
                      <a:pt x="3439" y="1110"/>
                      <a:pt x="3587" y="1036"/>
                      <a:pt x="3809" y="999"/>
                    </a:cubicBezTo>
                    <a:lnTo>
                      <a:pt x="4289" y="999"/>
                    </a:lnTo>
                    <a:lnTo>
                      <a:pt x="4326" y="962"/>
                    </a:lnTo>
                    <a:lnTo>
                      <a:pt x="4326" y="999"/>
                    </a:lnTo>
                    <a:lnTo>
                      <a:pt x="4400" y="999"/>
                    </a:lnTo>
                    <a:cubicBezTo>
                      <a:pt x="4622" y="999"/>
                      <a:pt x="4807" y="999"/>
                      <a:pt x="4992" y="1036"/>
                    </a:cubicBezTo>
                    <a:cubicBezTo>
                      <a:pt x="5214" y="1110"/>
                      <a:pt x="5399" y="1147"/>
                      <a:pt x="5583" y="1184"/>
                    </a:cubicBezTo>
                    <a:cubicBezTo>
                      <a:pt x="5768" y="1295"/>
                      <a:pt x="5916" y="1332"/>
                      <a:pt x="6101" y="1406"/>
                    </a:cubicBezTo>
                    <a:lnTo>
                      <a:pt x="6397" y="1628"/>
                    </a:lnTo>
                    <a:lnTo>
                      <a:pt x="6545" y="1702"/>
                    </a:lnTo>
                    <a:lnTo>
                      <a:pt x="6619" y="1738"/>
                    </a:lnTo>
                    <a:lnTo>
                      <a:pt x="6587" y="1738"/>
                    </a:lnTo>
                    <a:cubicBezTo>
                      <a:pt x="6591" y="1745"/>
                      <a:pt x="6600" y="1757"/>
                      <a:pt x="6619" y="1775"/>
                    </a:cubicBezTo>
                    <a:cubicBezTo>
                      <a:pt x="6914" y="2034"/>
                      <a:pt x="7173" y="2330"/>
                      <a:pt x="7358" y="2700"/>
                    </a:cubicBezTo>
                    <a:cubicBezTo>
                      <a:pt x="7432" y="2848"/>
                      <a:pt x="7506" y="3032"/>
                      <a:pt x="7543" y="3217"/>
                    </a:cubicBezTo>
                    <a:cubicBezTo>
                      <a:pt x="7580" y="3291"/>
                      <a:pt x="7617" y="3365"/>
                      <a:pt x="7617" y="3476"/>
                    </a:cubicBezTo>
                    <a:lnTo>
                      <a:pt x="7617" y="3661"/>
                    </a:lnTo>
                    <a:lnTo>
                      <a:pt x="7617" y="3735"/>
                    </a:lnTo>
                    <a:lnTo>
                      <a:pt x="7617" y="3772"/>
                    </a:lnTo>
                    <a:cubicBezTo>
                      <a:pt x="7617" y="4142"/>
                      <a:pt x="7543" y="4511"/>
                      <a:pt x="7358" y="4844"/>
                    </a:cubicBezTo>
                    <a:cubicBezTo>
                      <a:pt x="7284" y="5029"/>
                      <a:pt x="7136" y="5177"/>
                      <a:pt x="7025" y="5288"/>
                    </a:cubicBezTo>
                    <a:cubicBezTo>
                      <a:pt x="6988" y="5325"/>
                      <a:pt x="6951" y="5399"/>
                      <a:pt x="6840" y="5473"/>
                    </a:cubicBezTo>
                    <a:lnTo>
                      <a:pt x="6730" y="5546"/>
                    </a:lnTo>
                    <a:lnTo>
                      <a:pt x="6656" y="5583"/>
                    </a:lnTo>
                    <a:lnTo>
                      <a:pt x="6619" y="5620"/>
                    </a:lnTo>
                    <a:cubicBezTo>
                      <a:pt x="6619" y="5620"/>
                      <a:pt x="6635" y="5604"/>
                      <a:pt x="6646" y="5604"/>
                    </a:cubicBezTo>
                    <a:cubicBezTo>
                      <a:pt x="6651" y="5604"/>
                      <a:pt x="6656" y="5608"/>
                      <a:pt x="6656" y="5620"/>
                    </a:cubicBezTo>
                    <a:lnTo>
                      <a:pt x="6619" y="5620"/>
                    </a:lnTo>
                    <a:cubicBezTo>
                      <a:pt x="6372" y="5774"/>
                      <a:pt x="6074" y="5851"/>
                      <a:pt x="5789" y="5851"/>
                    </a:cubicBezTo>
                    <a:cubicBezTo>
                      <a:pt x="5732" y="5851"/>
                      <a:pt x="5676" y="5848"/>
                      <a:pt x="5620" y="5842"/>
                    </a:cubicBezTo>
                    <a:cubicBezTo>
                      <a:pt x="5436" y="5842"/>
                      <a:pt x="5288" y="5805"/>
                      <a:pt x="5103" y="5731"/>
                    </a:cubicBezTo>
                    <a:cubicBezTo>
                      <a:pt x="4955" y="5657"/>
                      <a:pt x="4881" y="5657"/>
                      <a:pt x="4659" y="5509"/>
                    </a:cubicBezTo>
                    <a:cubicBezTo>
                      <a:pt x="4437" y="5325"/>
                      <a:pt x="4252" y="5029"/>
                      <a:pt x="4179" y="4733"/>
                    </a:cubicBezTo>
                    <a:cubicBezTo>
                      <a:pt x="4068" y="4400"/>
                      <a:pt x="4105" y="4068"/>
                      <a:pt x="4179" y="3809"/>
                    </a:cubicBezTo>
                    <a:cubicBezTo>
                      <a:pt x="4179" y="3735"/>
                      <a:pt x="4363" y="3476"/>
                      <a:pt x="4400" y="3402"/>
                    </a:cubicBezTo>
                    <a:cubicBezTo>
                      <a:pt x="4474" y="3291"/>
                      <a:pt x="4585" y="3180"/>
                      <a:pt x="4696" y="3106"/>
                    </a:cubicBezTo>
                    <a:cubicBezTo>
                      <a:pt x="4918" y="2959"/>
                      <a:pt x="5214" y="2885"/>
                      <a:pt x="5473" y="2885"/>
                    </a:cubicBezTo>
                    <a:cubicBezTo>
                      <a:pt x="5731" y="2885"/>
                      <a:pt x="5953" y="2995"/>
                      <a:pt x="6138" y="3143"/>
                    </a:cubicBezTo>
                    <a:cubicBezTo>
                      <a:pt x="6323" y="3291"/>
                      <a:pt x="6471" y="3513"/>
                      <a:pt x="6508" y="3698"/>
                    </a:cubicBezTo>
                    <a:cubicBezTo>
                      <a:pt x="6582" y="3957"/>
                      <a:pt x="6545" y="4142"/>
                      <a:pt x="6471" y="4289"/>
                    </a:cubicBezTo>
                    <a:cubicBezTo>
                      <a:pt x="6471" y="4363"/>
                      <a:pt x="6434" y="4363"/>
                      <a:pt x="6434" y="4400"/>
                    </a:cubicBezTo>
                    <a:cubicBezTo>
                      <a:pt x="6397" y="4437"/>
                      <a:pt x="6397" y="4474"/>
                      <a:pt x="6360" y="4511"/>
                    </a:cubicBezTo>
                    <a:cubicBezTo>
                      <a:pt x="6323" y="4511"/>
                      <a:pt x="6286" y="4548"/>
                      <a:pt x="6249" y="4585"/>
                    </a:cubicBezTo>
                    <a:cubicBezTo>
                      <a:pt x="6249" y="4585"/>
                      <a:pt x="6175" y="4622"/>
                      <a:pt x="6175" y="4622"/>
                    </a:cubicBezTo>
                    <a:cubicBezTo>
                      <a:pt x="6114" y="4638"/>
                      <a:pt x="6052" y="4646"/>
                      <a:pt x="5996" y="4646"/>
                    </a:cubicBezTo>
                    <a:cubicBezTo>
                      <a:pt x="5917" y="4646"/>
                      <a:pt x="5849" y="4629"/>
                      <a:pt x="5805" y="4585"/>
                    </a:cubicBezTo>
                    <a:cubicBezTo>
                      <a:pt x="5620" y="4511"/>
                      <a:pt x="5620" y="4364"/>
                      <a:pt x="5583" y="4363"/>
                    </a:cubicBezTo>
                    <a:lnTo>
                      <a:pt x="5583" y="4363"/>
                    </a:lnTo>
                    <a:cubicBezTo>
                      <a:pt x="5620" y="4364"/>
                      <a:pt x="5584" y="4511"/>
                      <a:pt x="5768" y="4659"/>
                    </a:cubicBezTo>
                    <a:cubicBezTo>
                      <a:pt x="5849" y="4713"/>
                      <a:pt x="5950" y="4748"/>
                      <a:pt x="6057" y="4748"/>
                    </a:cubicBezTo>
                    <a:cubicBezTo>
                      <a:pt x="6096" y="4748"/>
                      <a:pt x="6135" y="4743"/>
                      <a:pt x="6175" y="4733"/>
                    </a:cubicBezTo>
                    <a:cubicBezTo>
                      <a:pt x="6249" y="4733"/>
                      <a:pt x="6286" y="4733"/>
                      <a:pt x="6323" y="4696"/>
                    </a:cubicBezTo>
                    <a:cubicBezTo>
                      <a:pt x="6360" y="4696"/>
                      <a:pt x="6397" y="4659"/>
                      <a:pt x="6434" y="4622"/>
                    </a:cubicBezTo>
                    <a:cubicBezTo>
                      <a:pt x="6508" y="4585"/>
                      <a:pt x="6619" y="4474"/>
                      <a:pt x="6656" y="4400"/>
                    </a:cubicBezTo>
                    <a:cubicBezTo>
                      <a:pt x="6803" y="4216"/>
                      <a:pt x="6840" y="3920"/>
                      <a:pt x="6803" y="3698"/>
                    </a:cubicBezTo>
                    <a:cubicBezTo>
                      <a:pt x="6767" y="3365"/>
                      <a:pt x="6656" y="3106"/>
                      <a:pt x="6434" y="2885"/>
                    </a:cubicBezTo>
                    <a:cubicBezTo>
                      <a:pt x="6212" y="2626"/>
                      <a:pt x="5879" y="2441"/>
                      <a:pt x="5546" y="2367"/>
                    </a:cubicBezTo>
                    <a:cubicBezTo>
                      <a:pt x="5479" y="2361"/>
                      <a:pt x="5412" y="2358"/>
                      <a:pt x="5346" y="2358"/>
                    </a:cubicBezTo>
                    <a:cubicBezTo>
                      <a:pt x="5017" y="2358"/>
                      <a:pt x="4708" y="2435"/>
                      <a:pt x="4400" y="2589"/>
                    </a:cubicBezTo>
                    <a:cubicBezTo>
                      <a:pt x="4216" y="2700"/>
                      <a:pt x="4031" y="2811"/>
                      <a:pt x="3883" y="2995"/>
                    </a:cubicBezTo>
                    <a:lnTo>
                      <a:pt x="3846" y="3032"/>
                    </a:lnTo>
                    <a:lnTo>
                      <a:pt x="3809" y="3069"/>
                    </a:lnTo>
                    <a:lnTo>
                      <a:pt x="3772" y="3106"/>
                    </a:lnTo>
                    <a:lnTo>
                      <a:pt x="3698" y="3254"/>
                    </a:lnTo>
                    <a:cubicBezTo>
                      <a:pt x="3661" y="3291"/>
                      <a:pt x="3661" y="3291"/>
                      <a:pt x="3624" y="3365"/>
                    </a:cubicBezTo>
                    <a:lnTo>
                      <a:pt x="3550" y="3513"/>
                    </a:lnTo>
                    <a:cubicBezTo>
                      <a:pt x="3365" y="3957"/>
                      <a:pt x="3328" y="4437"/>
                      <a:pt x="3402" y="4881"/>
                    </a:cubicBezTo>
                    <a:cubicBezTo>
                      <a:pt x="3513" y="5362"/>
                      <a:pt x="3735" y="5805"/>
                      <a:pt x="4142" y="6175"/>
                    </a:cubicBezTo>
                    <a:cubicBezTo>
                      <a:pt x="4252" y="6286"/>
                      <a:pt x="4548" y="6471"/>
                      <a:pt x="4770" y="6582"/>
                    </a:cubicBezTo>
                    <a:cubicBezTo>
                      <a:pt x="5029" y="6656"/>
                      <a:pt x="5288" y="6730"/>
                      <a:pt x="5546" y="6766"/>
                    </a:cubicBezTo>
                    <a:cubicBezTo>
                      <a:pt x="5628" y="6772"/>
                      <a:pt x="5710" y="6775"/>
                      <a:pt x="5792" y="6775"/>
                    </a:cubicBezTo>
                    <a:cubicBezTo>
                      <a:pt x="6228" y="6775"/>
                      <a:pt x="6664" y="6689"/>
                      <a:pt x="7099" y="6471"/>
                    </a:cubicBezTo>
                    <a:cubicBezTo>
                      <a:pt x="7099" y="6471"/>
                      <a:pt x="7173" y="6434"/>
                      <a:pt x="7173" y="6434"/>
                    </a:cubicBezTo>
                    <a:lnTo>
                      <a:pt x="7210" y="6397"/>
                    </a:lnTo>
                    <a:lnTo>
                      <a:pt x="7247" y="6360"/>
                    </a:lnTo>
                    <a:lnTo>
                      <a:pt x="7395" y="6286"/>
                    </a:lnTo>
                    <a:cubicBezTo>
                      <a:pt x="7506" y="6212"/>
                      <a:pt x="7617" y="6101"/>
                      <a:pt x="7728" y="5990"/>
                    </a:cubicBezTo>
                    <a:cubicBezTo>
                      <a:pt x="7950" y="5805"/>
                      <a:pt x="8097" y="5583"/>
                      <a:pt x="8245" y="5362"/>
                    </a:cubicBezTo>
                    <a:cubicBezTo>
                      <a:pt x="8504" y="4881"/>
                      <a:pt x="8652" y="4326"/>
                      <a:pt x="8652" y="3772"/>
                    </a:cubicBezTo>
                    <a:lnTo>
                      <a:pt x="8652" y="3735"/>
                    </a:lnTo>
                    <a:lnTo>
                      <a:pt x="8652" y="3698"/>
                    </a:lnTo>
                    <a:lnTo>
                      <a:pt x="8652" y="3661"/>
                    </a:lnTo>
                    <a:lnTo>
                      <a:pt x="8652" y="3550"/>
                    </a:lnTo>
                    <a:lnTo>
                      <a:pt x="8652" y="3402"/>
                    </a:lnTo>
                    <a:cubicBezTo>
                      <a:pt x="8615" y="3291"/>
                      <a:pt x="8578" y="3106"/>
                      <a:pt x="8578" y="2995"/>
                    </a:cubicBezTo>
                    <a:cubicBezTo>
                      <a:pt x="8504" y="2700"/>
                      <a:pt x="8393" y="2478"/>
                      <a:pt x="8282" y="2219"/>
                    </a:cubicBezTo>
                    <a:cubicBezTo>
                      <a:pt x="8024" y="1738"/>
                      <a:pt x="7691" y="1332"/>
                      <a:pt x="7284" y="962"/>
                    </a:cubicBezTo>
                    <a:lnTo>
                      <a:pt x="7247" y="962"/>
                    </a:lnTo>
                    <a:lnTo>
                      <a:pt x="7219" y="934"/>
                    </a:lnTo>
                    <a:lnTo>
                      <a:pt x="7219" y="934"/>
                    </a:lnTo>
                    <a:cubicBezTo>
                      <a:pt x="7219" y="934"/>
                      <a:pt x="7210" y="925"/>
                      <a:pt x="7173" y="888"/>
                    </a:cubicBezTo>
                    <a:lnTo>
                      <a:pt x="7099" y="851"/>
                    </a:lnTo>
                    <a:lnTo>
                      <a:pt x="6951" y="740"/>
                    </a:lnTo>
                    <a:lnTo>
                      <a:pt x="6656" y="555"/>
                    </a:lnTo>
                    <a:cubicBezTo>
                      <a:pt x="6434" y="444"/>
                      <a:pt x="6175" y="334"/>
                      <a:pt x="5916" y="260"/>
                    </a:cubicBezTo>
                    <a:cubicBezTo>
                      <a:pt x="5657" y="149"/>
                      <a:pt x="5436" y="112"/>
                      <a:pt x="5177" y="75"/>
                    </a:cubicBezTo>
                    <a:cubicBezTo>
                      <a:pt x="4918" y="38"/>
                      <a:pt x="4659" y="38"/>
                      <a:pt x="4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61;p44">
                <a:extLst>
                  <a:ext uri="{FF2B5EF4-FFF2-40B4-BE49-F238E27FC236}">
                    <a16:creationId xmlns:a16="http://schemas.microsoft.com/office/drawing/2014/main" id="{1396A235-E3F8-46F8-ECC3-E43DF60F08F4}"/>
                  </a:ext>
                </a:extLst>
              </p:cNvPr>
              <p:cNvSpPr/>
              <p:nvPr/>
            </p:nvSpPr>
            <p:spPr>
              <a:xfrm>
                <a:off x="4865325" y="4680275"/>
                <a:ext cx="78600" cy="54550"/>
              </a:xfrm>
              <a:custGeom>
                <a:avLst/>
                <a:gdLst/>
                <a:ahLst/>
                <a:cxnLst/>
                <a:rect l="l" t="t" r="r" b="b"/>
                <a:pathLst>
                  <a:path w="3144" h="2182" extrusionOk="0">
                    <a:moveTo>
                      <a:pt x="1627" y="0"/>
                    </a:moveTo>
                    <a:cubicBezTo>
                      <a:pt x="1406" y="37"/>
                      <a:pt x="1221" y="74"/>
                      <a:pt x="1036" y="185"/>
                    </a:cubicBezTo>
                    <a:cubicBezTo>
                      <a:pt x="851" y="259"/>
                      <a:pt x="666" y="407"/>
                      <a:pt x="555" y="555"/>
                    </a:cubicBezTo>
                    <a:cubicBezTo>
                      <a:pt x="481" y="592"/>
                      <a:pt x="444" y="666"/>
                      <a:pt x="407" y="703"/>
                    </a:cubicBezTo>
                    <a:lnTo>
                      <a:pt x="333" y="814"/>
                    </a:lnTo>
                    <a:lnTo>
                      <a:pt x="296" y="850"/>
                    </a:lnTo>
                    <a:lnTo>
                      <a:pt x="296" y="887"/>
                    </a:lnTo>
                    <a:lnTo>
                      <a:pt x="259" y="924"/>
                    </a:lnTo>
                    <a:cubicBezTo>
                      <a:pt x="185" y="1072"/>
                      <a:pt x="112" y="1220"/>
                      <a:pt x="112" y="1331"/>
                    </a:cubicBezTo>
                    <a:cubicBezTo>
                      <a:pt x="75" y="1442"/>
                      <a:pt x="38" y="1590"/>
                      <a:pt x="38" y="1701"/>
                    </a:cubicBezTo>
                    <a:cubicBezTo>
                      <a:pt x="1" y="1775"/>
                      <a:pt x="38" y="1886"/>
                      <a:pt x="38" y="1960"/>
                    </a:cubicBezTo>
                    <a:cubicBezTo>
                      <a:pt x="38" y="2107"/>
                      <a:pt x="38" y="2181"/>
                      <a:pt x="38" y="2181"/>
                    </a:cubicBezTo>
                    <a:cubicBezTo>
                      <a:pt x="38" y="2181"/>
                      <a:pt x="112" y="2144"/>
                      <a:pt x="222" y="2034"/>
                    </a:cubicBezTo>
                    <a:cubicBezTo>
                      <a:pt x="333" y="1923"/>
                      <a:pt x="444" y="1775"/>
                      <a:pt x="629" y="1627"/>
                    </a:cubicBezTo>
                    <a:cubicBezTo>
                      <a:pt x="703" y="1553"/>
                      <a:pt x="777" y="1479"/>
                      <a:pt x="888" y="1405"/>
                    </a:cubicBezTo>
                    <a:cubicBezTo>
                      <a:pt x="962" y="1368"/>
                      <a:pt x="1073" y="1294"/>
                      <a:pt x="1184" y="1220"/>
                    </a:cubicBezTo>
                    <a:cubicBezTo>
                      <a:pt x="1258" y="1183"/>
                      <a:pt x="1332" y="1146"/>
                      <a:pt x="1442" y="1109"/>
                    </a:cubicBezTo>
                    <a:cubicBezTo>
                      <a:pt x="1516" y="1072"/>
                      <a:pt x="1627" y="1072"/>
                      <a:pt x="1701" y="1072"/>
                    </a:cubicBezTo>
                    <a:cubicBezTo>
                      <a:pt x="1701" y="1072"/>
                      <a:pt x="1783" y="1056"/>
                      <a:pt x="1827" y="1056"/>
                    </a:cubicBezTo>
                    <a:cubicBezTo>
                      <a:pt x="1849" y="1056"/>
                      <a:pt x="1861" y="1060"/>
                      <a:pt x="1849" y="1072"/>
                    </a:cubicBezTo>
                    <a:lnTo>
                      <a:pt x="1960" y="1072"/>
                    </a:lnTo>
                    <a:cubicBezTo>
                      <a:pt x="2034" y="1109"/>
                      <a:pt x="2145" y="1109"/>
                      <a:pt x="2219" y="1146"/>
                    </a:cubicBezTo>
                    <a:cubicBezTo>
                      <a:pt x="2256" y="1183"/>
                      <a:pt x="2330" y="1220"/>
                      <a:pt x="2404" y="1294"/>
                    </a:cubicBezTo>
                    <a:cubicBezTo>
                      <a:pt x="2441" y="1368"/>
                      <a:pt x="2441" y="1368"/>
                      <a:pt x="2441" y="1368"/>
                    </a:cubicBezTo>
                    <a:cubicBezTo>
                      <a:pt x="2478" y="1405"/>
                      <a:pt x="2478" y="1442"/>
                      <a:pt x="2515" y="1479"/>
                    </a:cubicBezTo>
                    <a:cubicBezTo>
                      <a:pt x="2552" y="1553"/>
                      <a:pt x="2552" y="1627"/>
                      <a:pt x="2552" y="1738"/>
                    </a:cubicBezTo>
                    <a:cubicBezTo>
                      <a:pt x="2552" y="1812"/>
                      <a:pt x="2552" y="1886"/>
                      <a:pt x="2552" y="1923"/>
                    </a:cubicBezTo>
                    <a:cubicBezTo>
                      <a:pt x="2515" y="2071"/>
                      <a:pt x="2441" y="2144"/>
                      <a:pt x="2441" y="2144"/>
                    </a:cubicBezTo>
                    <a:lnTo>
                      <a:pt x="2515" y="2144"/>
                    </a:lnTo>
                    <a:cubicBezTo>
                      <a:pt x="2552" y="2107"/>
                      <a:pt x="2626" y="2107"/>
                      <a:pt x="2699" y="2071"/>
                    </a:cubicBezTo>
                    <a:cubicBezTo>
                      <a:pt x="2773" y="2034"/>
                      <a:pt x="2847" y="1960"/>
                      <a:pt x="2921" y="1886"/>
                    </a:cubicBezTo>
                    <a:cubicBezTo>
                      <a:pt x="2958" y="1812"/>
                      <a:pt x="2995" y="1775"/>
                      <a:pt x="3032" y="1701"/>
                    </a:cubicBezTo>
                    <a:cubicBezTo>
                      <a:pt x="3069" y="1664"/>
                      <a:pt x="3106" y="1590"/>
                      <a:pt x="3106" y="1516"/>
                    </a:cubicBezTo>
                    <a:cubicBezTo>
                      <a:pt x="3143" y="1442"/>
                      <a:pt x="3143" y="1368"/>
                      <a:pt x="3143" y="1257"/>
                    </a:cubicBezTo>
                    <a:cubicBezTo>
                      <a:pt x="3143" y="1146"/>
                      <a:pt x="3106" y="1035"/>
                      <a:pt x="3106" y="998"/>
                    </a:cubicBezTo>
                    <a:cubicBezTo>
                      <a:pt x="3069" y="777"/>
                      <a:pt x="2958" y="592"/>
                      <a:pt x="2810" y="444"/>
                    </a:cubicBezTo>
                    <a:cubicBezTo>
                      <a:pt x="2663" y="296"/>
                      <a:pt x="2478" y="185"/>
                      <a:pt x="2293" y="111"/>
                    </a:cubicBezTo>
                    <a:cubicBezTo>
                      <a:pt x="2182" y="74"/>
                      <a:pt x="2071" y="37"/>
                      <a:pt x="1960" y="37"/>
                    </a:cubicBezTo>
                    <a:cubicBezTo>
                      <a:pt x="1775" y="0"/>
                      <a:pt x="1775" y="0"/>
                      <a:pt x="1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62;p44">
                <a:extLst>
                  <a:ext uri="{FF2B5EF4-FFF2-40B4-BE49-F238E27FC236}">
                    <a16:creationId xmlns:a16="http://schemas.microsoft.com/office/drawing/2014/main" id="{0A680A61-9B61-431D-60E4-36A1FA42FBB4}"/>
                  </a:ext>
                </a:extLst>
              </p:cNvPr>
              <p:cNvSpPr/>
              <p:nvPr/>
            </p:nvSpPr>
            <p:spPr>
              <a:xfrm>
                <a:off x="4789550" y="4680275"/>
                <a:ext cx="77650" cy="54550"/>
              </a:xfrm>
              <a:custGeom>
                <a:avLst/>
                <a:gdLst/>
                <a:ahLst/>
                <a:cxnLst/>
                <a:rect l="l" t="t" r="r" b="b"/>
                <a:pathLst>
                  <a:path w="3106" h="2182" extrusionOk="0">
                    <a:moveTo>
                      <a:pt x="1516" y="0"/>
                    </a:moveTo>
                    <a:cubicBezTo>
                      <a:pt x="1331" y="0"/>
                      <a:pt x="1368" y="0"/>
                      <a:pt x="1183" y="37"/>
                    </a:cubicBezTo>
                    <a:cubicBezTo>
                      <a:pt x="1035" y="37"/>
                      <a:pt x="961" y="74"/>
                      <a:pt x="850" y="111"/>
                    </a:cubicBezTo>
                    <a:cubicBezTo>
                      <a:pt x="665" y="185"/>
                      <a:pt x="481" y="296"/>
                      <a:pt x="333" y="444"/>
                    </a:cubicBezTo>
                    <a:cubicBezTo>
                      <a:pt x="185" y="592"/>
                      <a:pt x="74" y="777"/>
                      <a:pt x="37" y="998"/>
                    </a:cubicBezTo>
                    <a:cubicBezTo>
                      <a:pt x="0" y="1035"/>
                      <a:pt x="0" y="1146"/>
                      <a:pt x="0" y="1257"/>
                    </a:cubicBezTo>
                    <a:cubicBezTo>
                      <a:pt x="0" y="1368"/>
                      <a:pt x="0" y="1442"/>
                      <a:pt x="0" y="1516"/>
                    </a:cubicBezTo>
                    <a:cubicBezTo>
                      <a:pt x="37" y="1590"/>
                      <a:pt x="74" y="1664"/>
                      <a:pt x="111" y="1701"/>
                    </a:cubicBezTo>
                    <a:cubicBezTo>
                      <a:pt x="148" y="1775"/>
                      <a:pt x="185" y="1812"/>
                      <a:pt x="185" y="1886"/>
                    </a:cubicBezTo>
                    <a:cubicBezTo>
                      <a:pt x="296" y="1960"/>
                      <a:pt x="370" y="2034"/>
                      <a:pt x="444" y="2071"/>
                    </a:cubicBezTo>
                    <a:cubicBezTo>
                      <a:pt x="518" y="2107"/>
                      <a:pt x="592" y="2107"/>
                      <a:pt x="629" y="2144"/>
                    </a:cubicBezTo>
                    <a:lnTo>
                      <a:pt x="665" y="2144"/>
                    </a:lnTo>
                    <a:cubicBezTo>
                      <a:pt x="665" y="2144"/>
                      <a:pt x="629" y="2071"/>
                      <a:pt x="592" y="1923"/>
                    </a:cubicBezTo>
                    <a:cubicBezTo>
                      <a:pt x="592" y="1886"/>
                      <a:pt x="592" y="1812"/>
                      <a:pt x="555" y="1738"/>
                    </a:cubicBezTo>
                    <a:cubicBezTo>
                      <a:pt x="592" y="1627"/>
                      <a:pt x="592" y="1553"/>
                      <a:pt x="629" y="1479"/>
                    </a:cubicBezTo>
                    <a:cubicBezTo>
                      <a:pt x="629" y="1442"/>
                      <a:pt x="665" y="1405"/>
                      <a:pt x="665" y="1368"/>
                    </a:cubicBezTo>
                    <a:cubicBezTo>
                      <a:pt x="702" y="1368"/>
                      <a:pt x="702" y="1368"/>
                      <a:pt x="739" y="1294"/>
                    </a:cubicBezTo>
                    <a:cubicBezTo>
                      <a:pt x="776" y="1220"/>
                      <a:pt x="850" y="1183"/>
                      <a:pt x="924" y="1146"/>
                    </a:cubicBezTo>
                    <a:cubicBezTo>
                      <a:pt x="998" y="1109"/>
                      <a:pt x="1072" y="1109"/>
                      <a:pt x="1146" y="1072"/>
                    </a:cubicBezTo>
                    <a:lnTo>
                      <a:pt x="1257" y="1072"/>
                    </a:lnTo>
                    <a:cubicBezTo>
                      <a:pt x="1257" y="1060"/>
                      <a:pt x="1278" y="1056"/>
                      <a:pt x="1304" y="1056"/>
                    </a:cubicBezTo>
                    <a:cubicBezTo>
                      <a:pt x="1356" y="1056"/>
                      <a:pt x="1430" y="1072"/>
                      <a:pt x="1405" y="1072"/>
                    </a:cubicBezTo>
                    <a:cubicBezTo>
                      <a:pt x="1516" y="1072"/>
                      <a:pt x="1590" y="1072"/>
                      <a:pt x="1701" y="1109"/>
                    </a:cubicBezTo>
                    <a:cubicBezTo>
                      <a:pt x="1812" y="1146"/>
                      <a:pt x="1849" y="1183"/>
                      <a:pt x="1959" y="1220"/>
                    </a:cubicBezTo>
                    <a:cubicBezTo>
                      <a:pt x="2070" y="1294"/>
                      <a:pt x="2181" y="1368"/>
                      <a:pt x="2255" y="1405"/>
                    </a:cubicBezTo>
                    <a:cubicBezTo>
                      <a:pt x="2366" y="1479"/>
                      <a:pt x="2440" y="1553"/>
                      <a:pt x="2514" y="1627"/>
                    </a:cubicBezTo>
                    <a:cubicBezTo>
                      <a:pt x="2662" y="1775"/>
                      <a:pt x="2810" y="1923"/>
                      <a:pt x="2921" y="2034"/>
                    </a:cubicBezTo>
                    <a:cubicBezTo>
                      <a:pt x="3032" y="2144"/>
                      <a:pt x="3069" y="2181"/>
                      <a:pt x="3069" y="2181"/>
                    </a:cubicBezTo>
                    <a:cubicBezTo>
                      <a:pt x="3069" y="2181"/>
                      <a:pt x="3106" y="2107"/>
                      <a:pt x="3106" y="1960"/>
                    </a:cubicBezTo>
                    <a:cubicBezTo>
                      <a:pt x="3106" y="1886"/>
                      <a:pt x="3106" y="1775"/>
                      <a:pt x="3106" y="1701"/>
                    </a:cubicBezTo>
                    <a:cubicBezTo>
                      <a:pt x="3106" y="1590"/>
                      <a:pt x="3069" y="1442"/>
                      <a:pt x="3032" y="1331"/>
                    </a:cubicBezTo>
                    <a:cubicBezTo>
                      <a:pt x="2995" y="1220"/>
                      <a:pt x="2958" y="1072"/>
                      <a:pt x="2884" y="924"/>
                    </a:cubicBezTo>
                    <a:lnTo>
                      <a:pt x="2847" y="887"/>
                    </a:lnTo>
                    <a:lnTo>
                      <a:pt x="2847" y="850"/>
                    </a:lnTo>
                    <a:lnTo>
                      <a:pt x="2810" y="850"/>
                    </a:lnTo>
                    <a:lnTo>
                      <a:pt x="2810" y="814"/>
                    </a:lnTo>
                    <a:lnTo>
                      <a:pt x="2773" y="814"/>
                    </a:lnTo>
                    <a:lnTo>
                      <a:pt x="2736" y="703"/>
                    </a:lnTo>
                    <a:cubicBezTo>
                      <a:pt x="2699" y="666"/>
                      <a:pt x="2662" y="592"/>
                      <a:pt x="2588" y="555"/>
                    </a:cubicBezTo>
                    <a:cubicBezTo>
                      <a:pt x="2440" y="407"/>
                      <a:pt x="2292" y="259"/>
                      <a:pt x="2107" y="185"/>
                    </a:cubicBezTo>
                    <a:cubicBezTo>
                      <a:pt x="1922" y="74"/>
                      <a:pt x="1701" y="37"/>
                      <a:pt x="1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63;p44">
                <a:extLst>
                  <a:ext uri="{FF2B5EF4-FFF2-40B4-BE49-F238E27FC236}">
                    <a16:creationId xmlns:a16="http://schemas.microsoft.com/office/drawing/2014/main" id="{2877909A-33DC-7F24-BC3A-CA5F4C8C4D3F}"/>
                  </a:ext>
                </a:extLst>
              </p:cNvPr>
              <p:cNvSpPr/>
              <p:nvPr/>
            </p:nvSpPr>
            <p:spPr>
              <a:xfrm>
                <a:off x="4848700" y="4630925"/>
                <a:ext cx="36050" cy="87250"/>
              </a:xfrm>
              <a:custGeom>
                <a:avLst/>
                <a:gdLst/>
                <a:ahLst/>
                <a:cxnLst/>
                <a:rect l="l" t="t" r="r" b="b"/>
                <a:pathLst>
                  <a:path w="1442" h="3490" extrusionOk="0">
                    <a:moveTo>
                      <a:pt x="741" y="1"/>
                    </a:moveTo>
                    <a:cubicBezTo>
                      <a:pt x="571" y="1"/>
                      <a:pt x="398" y="83"/>
                      <a:pt x="296" y="237"/>
                    </a:cubicBezTo>
                    <a:cubicBezTo>
                      <a:pt x="259" y="347"/>
                      <a:pt x="222" y="421"/>
                      <a:pt x="222" y="495"/>
                    </a:cubicBezTo>
                    <a:cubicBezTo>
                      <a:pt x="185" y="569"/>
                      <a:pt x="148" y="643"/>
                      <a:pt x="148" y="717"/>
                    </a:cubicBezTo>
                    <a:cubicBezTo>
                      <a:pt x="74" y="865"/>
                      <a:pt x="74" y="1013"/>
                      <a:pt x="37" y="1124"/>
                    </a:cubicBezTo>
                    <a:cubicBezTo>
                      <a:pt x="0" y="1420"/>
                      <a:pt x="0" y="1715"/>
                      <a:pt x="37" y="2011"/>
                    </a:cubicBezTo>
                    <a:cubicBezTo>
                      <a:pt x="74" y="2270"/>
                      <a:pt x="148" y="2566"/>
                      <a:pt x="259" y="2788"/>
                    </a:cubicBezTo>
                    <a:cubicBezTo>
                      <a:pt x="333" y="2935"/>
                      <a:pt x="407" y="3046"/>
                      <a:pt x="444" y="3157"/>
                    </a:cubicBezTo>
                    <a:cubicBezTo>
                      <a:pt x="518" y="3268"/>
                      <a:pt x="629" y="3379"/>
                      <a:pt x="703" y="3490"/>
                    </a:cubicBezTo>
                    <a:cubicBezTo>
                      <a:pt x="666" y="3342"/>
                      <a:pt x="592" y="3231"/>
                      <a:pt x="592" y="3120"/>
                    </a:cubicBezTo>
                    <a:cubicBezTo>
                      <a:pt x="555" y="2972"/>
                      <a:pt x="518" y="2861"/>
                      <a:pt x="518" y="2751"/>
                    </a:cubicBezTo>
                    <a:cubicBezTo>
                      <a:pt x="481" y="2492"/>
                      <a:pt x="518" y="2233"/>
                      <a:pt x="555" y="2011"/>
                    </a:cubicBezTo>
                    <a:cubicBezTo>
                      <a:pt x="586" y="1823"/>
                      <a:pt x="644" y="1634"/>
                      <a:pt x="729" y="1468"/>
                    </a:cubicBezTo>
                    <a:lnTo>
                      <a:pt x="729" y="1468"/>
                    </a:lnTo>
                    <a:cubicBezTo>
                      <a:pt x="764" y="1531"/>
                      <a:pt x="789" y="1605"/>
                      <a:pt x="813" y="1678"/>
                    </a:cubicBezTo>
                    <a:cubicBezTo>
                      <a:pt x="850" y="1789"/>
                      <a:pt x="887" y="1900"/>
                      <a:pt x="887" y="2011"/>
                    </a:cubicBezTo>
                    <a:cubicBezTo>
                      <a:pt x="998" y="2492"/>
                      <a:pt x="924" y="3009"/>
                      <a:pt x="703" y="3490"/>
                    </a:cubicBezTo>
                    <a:cubicBezTo>
                      <a:pt x="1072" y="3120"/>
                      <a:pt x="1331" y="2603"/>
                      <a:pt x="1405" y="2011"/>
                    </a:cubicBezTo>
                    <a:cubicBezTo>
                      <a:pt x="1442" y="1900"/>
                      <a:pt x="1442" y="1752"/>
                      <a:pt x="1442" y="1604"/>
                    </a:cubicBezTo>
                    <a:cubicBezTo>
                      <a:pt x="1442" y="1457"/>
                      <a:pt x="1442" y="1309"/>
                      <a:pt x="1405" y="1161"/>
                    </a:cubicBezTo>
                    <a:cubicBezTo>
                      <a:pt x="1405" y="1013"/>
                      <a:pt x="1368" y="865"/>
                      <a:pt x="1331" y="717"/>
                    </a:cubicBezTo>
                    <a:cubicBezTo>
                      <a:pt x="1294" y="569"/>
                      <a:pt x="1220" y="421"/>
                      <a:pt x="1183" y="274"/>
                    </a:cubicBezTo>
                    <a:lnTo>
                      <a:pt x="1109" y="200"/>
                    </a:lnTo>
                    <a:cubicBezTo>
                      <a:pt x="1072" y="126"/>
                      <a:pt x="1035" y="89"/>
                      <a:pt x="961" y="52"/>
                    </a:cubicBezTo>
                    <a:cubicBezTo>
                      <a:pt x="893" y="17"/>
                      <a:pt x="817" y="1"/>
                      <a:pt x="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64;p44">
                <a:extLst>
                  <a:ext uri="{FF2B5EF4-FFF2-40B4-BE49-F238E27FC236}">
                    <a16:creationId xmlns:a16="http://schemas.microsoft.com/office/drawing/2014/main" id="{6D3C5392-35E1-12EF-DEB7-0C6057ED9725}"/>
                  </a:ext>
                </a:extLst>
              </p:cNvPr>
              <p:cNvSpPr/>
              <p:nvPr/>
            </p:nvSpPr>
            <p:spPr>
              <a:xfrm>
                <a:off x="4848700" y="4723350"/>
                <a:ext cx="36050" cy="86350"/>
              </a:xfrm>
              <a:custGeom>
                <a:avLst/>
                <a:gdLst/>
                <a:ahLst/>
                <a:cxnLst/>
                <a:rect l="l" t="t" r="r" b="b"/>
                <a:pathLst>
                  <a:path w="1442" h="3454" extrusionOk="0">
                    <a:moveTo>
                      <a:pt x="741" y="1"/>
                    </a:moveTo>
                    <a:cubicBezTo>
                      <a:pt x="571" y="1"/>
                      <a:pt x="398" y="83"/>
                      <a:pt x="296" y="237"/>
                    </a:cubicBezTo>
                    <a:cubicBezTo>
                      <a:pt x="259" y="348"/>
                      <a:pt x="222" y="421"/>
                      <a:pt x="222" y="495"/>
                    </a:cubicBezTo>
                    <a:cubicBezTo>
                      <a:pt x="185" y="569"/>
                      <a:pt x="148" y="643"/>
                      <a:pt x="148" y="717"/>
                    </a:cubicBezTo>
                    <a:cubicBezTo>
                      <a:pt x="74" y="828"/>
                      <a:pt x="74" y="976"/>
                      <a:pt x="37" y="1124"/>
                    </a:cubicBezTo>
                    <a:cubicBezTo>
                      <a:pt x="0" y="1420"/>
                      <a:pt x="0" y="1715"/>
                      <a:pt x="37" y="2011"/>
                    </a:cubicBezTo>
                    <a:cubicBezTo>
                      <a:pt x="74" y="2270"/>
                      <a:pt x="148" y="2566"/>
                      <a:pt x="259" y="2788"/>
                    </a:cubicBezTo>
                    <a:cubicBezTo>
                      <a:pt x="333" y="2935"/>
                      <a:pt x="407" y="3046"/>
                      <a:pt x="444" y="3157"/>
                    </a:cubicBezTo>
                    <a:cubicBezTo>
                      <a:pt x="518" y="3268"/>
                      <a:pt x="629" y="3379"/>
                      <a:pt x="703" y="3453"/>
                    </a:cubicBezTo>
                    <a:cubicBezTo>
                      <a:pt x="666" y="3342"/>
                      <a:pt x="592" y="3231"/>
                      <a:pt x="592" y="3083"/>
                    </a:cubicBezTo>
                    <a:cubicBezTo>
                      <a:pt x="555" y="2972"/>
                      <a:pt x="518" y="2862"/>
                      <a:pt x="518" y="2714"/>
                    </a:cubicBezTo>
                    <a:cubicBezTo>
                      <a:pt x="481" y="2492"/>
                      <a:pt x="518" y="2233"/>
                      <a:pt x="555" y="2011"/>
                    </a:cubicBezTo>
                    <a:cubicBezTo>
                      <a:pt x="585" y="1827"/>
                      <a:pt x="642" y="1643"/>
                      <a:pt x="723" y="1458"/>
                    </a:cubicBezTo>
                    <a:lnTo>
                      <a:pt x="723" y="1458"/>
                    </a:lnTo>
                    <a:cubicBezTo>
                      <a:pt x="762" y="1523"/>
                      <a:pt x="788" y="1601"/>
                      <a:pt x="813" y="1678"/>
                    </a:cubicBezTo>
                    <a:cubicBezTo>
                      <a:pt x="850" y="1789"/>
                      <a:pt x="887" y="1900"/>
                      <a:pt x="887" y="2011"/>
                    </a:cubicBezTo>
                    <a:cubicBezTo>
                      <a:pt x="998" y="2492"/>
                      <a:pt x="924" y="3009"/>
                      <a:pt x="703" y="3453"/>
                    </a:cubicBezTo>
                    <a:cubicBezTo>
                      <a:pt x="1072" y="3083"/>
                      <a:pt x="1331" y="2603"/>
                      <a:pt x="1405" y="2011"/>
                    </a:cubicBezTo>
                    <a:cubicBezTo>
                      <a:pt x="1442" y="1900"/>
                      <a:pt x="1442" y="1752"/>
                      <a:pt x="1442" y="1605"/>
                    </a:cubicBezTo>
                    <a:cubicBezTo>
                      <a:pt x="1442" y="1457"/>
                      <a:pt x="1442" y="1309"/>
                      <a:pt x="1405" y="1161"/>
                    </a:cubicBezTo>
                    <a:cubicBezTo>
                      <a:pt x="1405" y="1013"/>
                      <a:pt x="1368" y="865"/>
                      <a:pt x="1331" y="717"/>
                    </a:cubicBezTo>
                    <a:cubicBezTo>
                      <a:pt x="1294" y="569"/>
                      <a:pt x="1220" y="421"/>
                      <a:pt x="1183" y="274"/>
                    </a:cubicBezTo>
                    <a:lnTo>
                      <a:pt x="1109" y="200"/>
                    </a:lnTo>
                    <a:cubicBezTo>
                      <a:pt x="1072" y="126"/>
                      <a:pt x="1035" y="89"/>
                      <a:pt x="961" y="52"/>
                    </a:cubicBezTo>
                    <a:cubicBezTo>
                      <a:pt x="893" y="17"/>
                      <a:pt x="817" y="1"/>
                      <a:pt x="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65;p44">
                <a:extLst>
                  <a:ext uri="{FF2B5EF4-FFF2-40B4-BE49-F238E27FC236}">
                    <a16:creationId xmlns:a16="http://schemas.microsoft.com/office/drawing/2014/main" id="{3351E11D-A071-EE3C-A48A-FF1EB9CD972F}"/>
                  </a:ext>
                </a:extLst>
              </p:cNvPr>
              <p:cNvSpPr/>
              <p:nvPr/>
            </p:nvSpPr>
            <p:spPr>
              <a:xfrm>
                <a:off x="4857000" y="4851250"/>
                <a:ext cx="21300" cy="52725"/>
              </a:xfrm>
              <a:custGeom>
                <a:avLst/>
                <a:gdLst/>
                <a:ahLst/>
                <a:cxnLst/>
                <a:rect l="l" t="t" r="r" b="b"/>
                <a:pathLst>
                  <a:path w="852" h="2109" extrusionOk="0">
                    <a:moveTo>
                      <a:pt x="445" y="1"/>
                    </a:moveTo>
                    <a:cubicBezTo>
                      <a:pt x="445" y="1"/>
                      <a:pt x="1" y="481"/>
                      <a:pt x="1" y="1036"/>
                    </a:cubicBezTo>
                    <a:cubicBezTo>
                      <a:pt x="1" y="1627"/>
                      <a:pt x="445" y="2108"/>
                      <a:pt x="445" y="2108"/>
                    </a:cubicBezTo>
                    <a:cubicBezTo>
                      <a:pt x="445" y="2108"/>
                      <a:pt x="851" y="1627"/>
                      <a:pt x="851" y="1036"/>
                    </a:cubicBezTo>
                    <a:cubicBezTo>
                      <a:pt x="851" y="481"/>
                      <a:pt x="445"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66;p44">
                <a:extLst>
                  <a:ext uri="{FF2B5EF4-FFF2-40B4-BE49-F238E27FC236}">
                    <a16:creationId xmlns:a16="http://schemas.microsoft.com/office/drawing/2014/main" id="{7DA8F5B0-941B-8452-2552-9F55672AD2BF}"/>
                  </a:ext>
                </a:extLst>
              </p:cNvPr>
              <p:cNvSpPr/>
              <p:nvPr/>
            </p:nvSpPr>
            <p:spPr>
              <a:xfrm>
                <a:off x="4838525" y="4850275"/>
                <a:ext cx="29600" cy="20700"/>
              </a:xfrm>
              <a:custGeom>
                <a:avLst/>
                <a:gdLst/>
                <a:ahLst/>
                <a:cxnLst/>
                <a:rect l="l" t="t" r="r" b="b"/>
                <a:pathLst>
                  <a:path w="1184" h="828" extrusionOk="0">
                    <a:moveTo>
                      <a:pt x="1109" y="0"/>
                    </a:moveTo>
                    <a:cubicBezTo>
                      <a:pt x="969" y="0"/>
                      <a:pt x="657" y="21"/>
                      <a:pt x="407" y="188"/>
                    </a:cubicBezTo>
                    <a:cubicBezTo>
                      <a:pt x="111" y="409"/>
                      <a:pt x="0" y="816"/>
                      <a:pt x="0" y="816"/>
                    </a:cubicBezTo>
                    <a:cubicBezTo>
                      <a:pt x="0" y="816"/>
                      <a:pt x="71" y="828"/>
                      <a:pt x="176" y="828"/>
                    </a:cubicBezTo>
                    <a:cubicBezTo>
                      <a:pt x="332" y="828"/>
                      <a:pt x="562" y="801"/>
                      <a:pt x="740" y="668"/>
                    </a:cubicBezTo>
                    <a:cubicBezTo>
                      <a:pt x="1073" y="446"/>
                      <a:pt x="1184" y="3"/>
                      <a:pt x="1184" y="3"/>
                    </a:cubicBezTo>
                    <a:cubicBezTo>
                      <a:pt x="1184" y="3"/>
                      <a:pt x="1156" y="0"/>
                      <a:pt x="1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67;p44">
                <a:extLst>
                  <a:ext uri="{FF2B5EF4-FFF2-40B4-BE49-F238E27FC236}">
                    <a16:creationId xmlns:a16="http://schemas.microsoft.com/office/drawing/2014/main" id="{1A446203-7D7E-86ED-DDDC-7DFEA446D273}"/>
                  </a:ext>
                </a:extLst>
              </p:cNvPr>
              <p:cNvSpPr/>
              <p:nvPr/>
            </p:nvSpPr>
            <p:spPr>
              <a:xfrm>
                <a:off x="4868100" y="4850275"/>
                <a:ext cx="28675" cy="20700"/>
              </a:xfrm>
              <a:custGeom>
                <a:avLst/>
                <a:gdLst/>
                <a:ahLst/>
                <a:cxnLst/>
                <a:rect l="l" t="t" r="r" b="b"/>
                <a:pathLst>
                  <a:path w="1147" h="828" extrusionOk="0">
                    <a:moveTo>
                      <a:pt x="69" y="0"/>
                    </a:moveTo>
                    <a:cubicBezTo>
                      <a:pt x="26" y="0"/>
                      <a:pt x="1" y="3"/>
                      <a:pt x="1" y="3"/>
                    </a:cubicBezTo>
                    <a:cubicBezTo>
                      <a:pt x="1" y="3"/>
                      <a:pt x="74" y="446"/>
                      <a:pt x="407" y="668"/>
                    </a:cubicBezTo>
                    <a:cubicBezTo>
                      <a:pt x="585" y="801"/>
                      <a:pt x="815" y="828"/>
                      <a:pt x="972" y="828"/>
                    </a:cubicBezTo>
                    <a:cubicBezTo>
                      <a:pt x="1076" y="828"/>
                      <a:pt x="1147" y="816"/>
                      <a:pt x="1147" y="816"/>
                    </a:cubicBezTo>
                    <a:cubicBezTo>
                      <a:pt x="1147" y="816"/>
                      <a:pt x="1036" y="409"/>
                      <a:pt x="740" y="188"/>
                    </a:cubicBezTo>
                    <a:cubicBezTo>
                      <a:pt x="490" y="21"/>
                      <a:pt x="199"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68;p44">
                <a:extLst>
                  <a:ext uri="{FF2B5EF4-FFF2-40B4-BE49-F238E27FC236}">
                    <a16:creationId xmlns:a16="http://schemas.microsoft.com/office/drawing/2014/main" id="{0C080AB7-BF36-2941-1D5D-1DC79512C42B}"/>
                  </a:ext>
                </a:extLst>
              </p:cNvPr>
              <p:cNvSpPr/>
              <p:nvPr/>
            </p:nvSpPr>
            <p:spPr>
              <a:xfrm>
                <a:off x="4762725" y="4337725"/>
                <a:ext cx="216300" cy="168800"/>
              </a:xfrm>
              <a:custGeom>
                <a:avLst/>
                <a:gdLst/>
                <a:ahLst/>
                <a:cxnLst/>
                <a:rect l="l" t="t" r="r" b="b"/>
                <a:pathLst>
                  <a:path w="8652" h="6752" extrusionOk="0">
                    <a:moveTo>
                      <a:pt x="5863" y="1"/>
                    </a:moveTo>
                    <a:cubicBezTo>
                      <a:pt x="5758" y="1"/>
                      <a:pt x="5652" y="8"/>
                      <a:pt x="5546" y="23"/>
                    </a:cubicBezTo>
                    <a:cubicBezTo>
                      <a:pt x="5288" y="60"/>
                      <a:pt x="5029" y="97"/>
                      <a:pt x="4770" y="208"/>
                    </a:cubicBezTo>
                    <a:cubicBezTo>
                      <a:pt x="4548" y="319"/>
                      <a:pt x="4252" y="467"/>
                      <a:pt x="4142" y="615"/>
                    </a:cubicBezTo>
                    <a:cubicBezTo>
                      <a:pt x="3735" y="947"/>
                      <a:pt x="3513" y="1428"/>
                      <a:pt x="3402" y="1872"/>
                    </a:cubicBezTo>
                    <a:cubicBezTo>
                      <a:pt x="3328" y="2352"/>
                      <a:pt x="3365" y="2796"/>
                      <a:pt x="3550" y="3239"/>
                    </a:cubicBezTo>
                    <a:lnTo>
                      <a:pt x="3624" y="3424"/>
                    </a:lnTo>
                    <a:cubicBezTo>
                      <a:pt x="3661" y="3461"/>
                      <a:pt x="3661" y="3498"/>
                      <a:pt x="3698" y="3535"/>
                    </a:cubicBezTo>
                    <a:lnTo>
                      <a:pt x="3772" y="3646"/>
                    </a:lnTo>
                    <a:lnTo>
                      <a:pt x="3809" y="3720"/>
                    </a:lnTo>
                    <a:lnTo>
                      <a:pt x="3846" y="3757"/>
                    </a:lnTo>
                    <a:lnTo>
                      <a:pt x="3883" y="3757"/>
                    </a:lnTo>
                    <a:lnTo>
                      <a:pt x="3883" y="3794"/>
                    </a:lnTo>
                    <a:cubicBezTo>
                      <a:pt x="4031" y="3942"/>
                      <a:pt x="4216" y="4090"/>
                      <a:pt x="4400" y="4164"/>
                    </a:cubicBezTo>
                    <a:cubicBezTo>
                      <a:pt x="4678" y="4330"/>
                      <a:pt x="4955" y="4413"/>
                      <a:pt x="5248" y="4413"/>
                    </a:cubicBezTo>
                    <a:cubicBezTo>
                      <a:pt x="5345" y="4413"/>
                      <a:pt x="5445" y="4404"/>
                      <a:pt x="5546" y="4386"/>
                    </a:cubicBezTo>
                    <a:cubicBezTo>
                      <a:pt x="5879" y="4349"/>
                      <a:pt x="6212" y="4127"/>
                      <a:pt x="6434" y="3905"/>
                    </a:cubicBezTo>
                    <a:cubicBezTo>
                      <a:pt x="6656" y="3646"/>
                      <a:pt x="6803" y="3387"/>
                      <a:pt x="6803" y="3092"/>
                    </a:cubicBezTo>
                    <a:cubicBezTo>
                      <a:pt x="6840" y="2833"/>
                      <a:pt x="6803" y="2574"/>
                      <a:pt x="6656" y="2389"/>
                    </a:cubicBezTo>
                    <a:cubicBezTo>
                      <a:pt x="6619" y="2278"/>
                      <a:pt x="6508" y="2167"/>
                      <a:pt x="6434" y="2130"/>
                    </a:cubicBezTo>
                    <a:cubicBezTo>
                      <a:pt x="6397" y="2130"/>
                      <a:pt x="6360" y="2093"/>
                      <a:pt x="6323" y="2056"/>
                    </a:cubicBezTo>
                    <a:cubicBezTo>
                      <a:pt x="6304" y="2038"/>
                      <a:pt x="6286" y="2038"/>
                      <a:pt x="6263" y="2038"/>
                    </a:cubicBezTo>
                    <a:cubicBezTo>
                      <a:pt x="6240" y="2038"/>
                      <a:pt x="6212" y="2038"/>
                      <a:pt x="6175" y="2019"/>
                    </a:cubicBezTo>
                    <a:cubicBezTo>
                      <a:pt x="6027" y="2019"/>
                      <a:pt x="5879" y="2056"/>
                      <a:pt x="5768" y="2130"/>
                    </a:cubicBezTo>
                    <a:cubicBezTo>
                      <a:pt x="5604" y="2262"/>
                      <a:pt x="5615" y="2394"/>
                      <a:pt x="5593" y="2395"/>
                    </a:cubicBezTo>
                    <a:lnTo>
                      <a:pt x="5593" y="2395"/>
                    </a:lnTo>
                    <a:cubicBezTo>
                      <a:pt x="5590" y="2395"/>
                      <a:pt x="5587" y="2393"/>
                      <a:pt x="5583" y="2389"/>
                    </a:cubicBezTo>
                    <a:lnTo>
                      <a:pt x="5583" y="2389"/>
                    </a:lnTo>
                    <a:cubicBezTo>
                      <a:pt x="5587" y="2393"/>
                      <a:pt x="5590" y="2395"/>
                      <a:pt x="5593" y="2395"/>
                    </a:cubicBezTo>
                    <a:cubicBezTo>
                      <a:pt x="5593" y="2395"/>
                      <a:pt x="5593" y="2395"/>
                      <a:pt x="5593" y="2395"/>
                    </a:cubicBezTo>
                    <a:lnTo>
                      <a:pt x="5593" y="2395"/>
                    </a:lnTo>
                    <a:cubicBezTo>
                      <a:pt x="5594" y="2395"/>
                      <a:pt x="5594" y="2395"/>
                      <a:pt x="5594" y="2395"/>
                    </a:cubicBezTo>
                    <a:cubicBezTo>
                      <a:pt x="5623" y="2395"/>
                      <a:pt x="5640" y="2266"/>
                      <a:pt x="5805" y="2167"/>
                    </a:cubicBezTo>
                    <a:cubicBezTo>
                      <a:pt x="5848" y="2146"/>
                      <a:pt x="5915" y="2125"/>
                      <a:pt x="5993" y="2125"/>
                    </a:cubicBezTo>
                    <a:cubicBezTo>
                      <a:pt x="6050" y="2125"/>
                      <a:pt x="6112" y="2136"/>
                      <a:pt x="6175" y="2167"/>
                    </a:cubicBezTo>
                    <a:cubicBezTo>
                      <a:pt x="6175" y="2167"/>
                      <a:pt x="6249" y="2167"/>
                      <a:pt x="6249" y="2204"/>
                    </a:cubicBezTo>
                    <a:cubicBezTo>
                      <a:pt x="6286" y="2204"/>
                      <a:pt x="6323" y="2241"/>
                      <a:pt x="6360" y="2278"/>
                    </a:cubicBezTo>
                    <a:cubicBezTo>
                      <a:pt x="6397" y="2315"/>
                      <a:pt x="6397" y="2352"/>
                      <a:pt x="6434" y="2389"/>
                    </a:cubicBezTo>
                    <a:cubicBezTo>
                      <a:pt x="6434" y="2426"/>
                      <a:pt x="6471" y="2426"/>
                      <a:pt x="6471" y="2463"/>
                    </a:cubicBezTo>
                    <a:cubicBezTo>
                      <a:pt x="6545" y="2648"/>
                      <a:pt x="6582" y="2833"/>
                      <a:pt x="6508" y="3055"/>
                    </a:cubicBezTo>
                    <a:cubicBezTo>
                      <a:pt x="6471" y="3239"/>
                      <a:pt x="6360" y="3461"/>
                      <a:pt x="6175" y="3609"/>
                    </a:cubicBezTo>
                    <a:cubicBezTo>
                      <a:pt x="5953" y="3794"/>
                      <a:pt x="5768" y="3868"/>
                      <a:pt x="5473" y="3905"/>
                    </a:cubicBezTo>
                    <a:cubicBezTo>
                      <a:pt x="5214" y="3905"/>
                      <a:pt x="4918" y="3831"/>
                      <a:pt x="4696" y="3683"/>
                    </a:cubicBezTo>
                    <a:cubicBezTo>
                      <a:pt x="4585" y="3572"/>
                      <a:pt x="4474" y="3498"/>
                      <a:pt x="4400" y="3387"/>
                    </a:cubicBezTo>
                    <a:cubicBezTo>
                      <a:pt x="4363" y="3313"/>
                      <a:pt x="4179" y="3055"/>
                      <a:pt x="4179" y="2981"/>
                    </a:cubicBezTo>
                    <a:cubicBezTo>
                      <a:pt x="4105" y="2722"/>
                      <a:pt x="4068" y="2352"/>
                      <a:pt x="4179" y="2056"/>
                    </a:cubicBezTo>
                    <a:cubicBezTo>
                      <a:pt x="4252" y="1761"/>
                      <a:pt x="4437" y="1465"/>
                      <a:pt x="4659" y="1280"/>
                    </a:cubicBezTo>
                    <a:cubicBezTo>
                      <a:pt x="4881" y="1132"/>
                      <a:pt x="4955" y="1095"/>
                      <a:pt x="5103" y="1021"/>
                    </a:cubicBezTo>
                    <a:cubicBezTo>
                      <a:pt x="5288" y="984"/>
                      <a:pt x="5436" y="947"/>
                      <a:pt x="5620" y="910"/>
                    </a:cubicBezTo>
                    <a:cubicBezTo>
                      <a:pt x="5953" y="910"/>
                      <a:pt x="6323" y="984"/>
                      <a:pt x="6619" y="1169"/>
                    </a:cubicBezTo>
                    <a:lnTo>
                      <a:pt x="6656" y="1169"/>
                    </a:lnTo>
                    <a:lnTo>
                      <a:pt x="6730" y="1206"/>
                    </a:lnTo>
                    <a:lnTo>
                      <a:pt x="6877" y="1317"/>
                    </a:lnTo>
                    <a:cubicBezTo>
                      <a:pt x="6951" y="1391"/>
                      <a:pt x="6988" y="1428"/>
                      <a:pt x="7025" y="1502"/>
                    </a:cubicBezTo>
                    <a:cubicBezTo>
                      <a:pt x="7136" y="1613"/>
                      <a:pt x="7284" y="1761"/>
                      <a:pt x="7358" y="1909"/>
                    </a:cubicBezTo>
                    <a:cubicBezTo>
                      <a:pt x="7543" y="2241"/>
                      <a:pt x="7617" y="2611"/>
                      <a:pt x="7617" y="2981"/>
                    </a:cubicBezTo>
                    <a:lnTo>
                      <a:pt x="7617" y="3018"/>
                    </a:lnTo>
                    <a:lnTo>
                      <a:pt x="7617" y="3055"/>
                    </a:lnTo>
                    <a:cubicBezTo>
                      <a:pt x="7630" y="3027"/>
                      <a:pt x="7639" y="3020"/>
                      <a:pt x="7645" y="3020"/>
                    </a:cubicBezTo>
                    <a:cubicBezTo>
                      <a:pt x="7648" y="3020"/>
                      <a:pt x="7650" y="3023"/>
                      <a:pt x="7651" y="3025"/>
                    </a:cubicBezTo>
                    <a:lnTo>
                      <a:pt x="7651" y="3025"/>
                    </a:lnTo>
                    <a:lnTo>
                      <a:pt x="7617" y="3129"/>
                    </a:lnTo>
                    <a:lnTo>
                      <a:pt x="7617" y="3276"/>
                    </a:lnTo>
                    <a:cubicBezTo>
                      <a:pt x="7617" y="3424"/>
                      <a:pt x="7580" y="3461"/>
                      <a:pt x="7543" y="3572"/>
                    </a:cubicBezTo>
                    <a:cubicBezTo>
                      <a:pt x="7506" y="3720"/>
                      <a:pt x="7432" y="3905"/>
                      <a:pt x="7358" y="4090"/>
                    </a:cubicBezTo>
                    <a:cubicBezTo>
                      <a:pt x="7173" y="4423"/>
                      <a:pt x="6914" y="4755"/>
                      <a:pt x="6619" y="5014"/>
                    </a:cubicBezTo>
                    <a:lnTo>
                      <a:pt x="6545" y="5088"/>
                    </a:lnTo>
                    <a:lnTo>
                      <a:pt x="6397" y="5162"/>
                    </a:lnTo>
                    <a:lnTo>
                      <a:pt x="6101" y="5347"/>
                    </a:lnTo>
                    <a:cubicBezTo>
                      <a:pt x="5916" y="5458"/>
                      <a:pt x="5768" y="5495"/>
                      <a:pt x="5583" y="5569"/>
                    </a:cubicBezTo>
                    <a:cubicBezTo>
                      <a:pt x="5399" y="5643"/>
                      <a:pt x="5214" y="5680"/>
                      <a:pt x="5029" y="5716"/>
                    </a:cubicBezTo>
                    <a:cubicBezTo>
                      <a:pt x="4807" y="5753"/>
                      <a:pt x="4622" y="5753"/>
                      <a:pt x="4400" y="5790"/>
                    </a:cubicBezTo>
                    <a:lnTo>
                      <a:pt x="4142" y="5790"/>
                    </a:lnTo>
                    <a:lnTo>
                      <a:pt x="3809" y="5753"/>
                    </a:lnTo>
                    <a:cubicBezTo>
                      <a:pt x="3587" y="5753"/>
                      <a:pt x="3439" y="5680"/>
                      <a:pt x="3254" y="5643"/>
                    </a:cubicBezTo>
                    <a:cubicBezTo>
                      <a:pt x="2515" y="5421"/>
                      <a:pt x="1812" y="5014"/>
                      <a:pt x="1369" y="4496"/>
                    </a:cubicBezTo>
                    <a:cubicBezTo>
                      <a:pt x="1221" y="4349"/>
                      <a:pt x="1147" y="4201"/>
                      <a:pt x="1073" y="4053"/>
                    </a:cubicBezTo>
                    <a:cubicBezTo>
                      <a:pt x="962" y="3905"/>
                      <a:pt x="888" y="3757"/>
                      <a:pt x="814" y="3609"/>
                    </a:cubicBezTo>
                    <a:lnTo>
                      <a:pt x="740" y="3387"/>
                    </a:lnTo>
                    <a:cubicBezTo>
                      <a:pt x="703" y="3313"/>
                      <a:pt x="703" y="3202"/>
                      <a:pt x="666" y="3129"/>
                    </a:cubicBezTo>
                    <a:cubicBezTo>
                      <a:pt x="629" y="3055"/>
                      <a:pt x="629" y="2981"/>
                      <a:pt x="629" y="2907"/>
                    </a:cubicBezTo>
                    <a:cubicBezTo>
                      <a:pt x="629" y="2833"/>
                      <a:pt x="629" y="2759"/>
                      <a:pt x="629" y="2685"/>
                    </a:cubicBezTo>
                    <a:cubicBezTo>
                      <a:pt x="629" y="2611"/>
                      <a:pt x="629" y="2537"/>
                      <a:pt x="629" y="2463"/>
                    </a:cubicBezTo>
                    <a:cubicBezTo>
                      <a:pt x="666" y="2389"/>
                      <a:pt x="666" y="2352"/>
                      <a:pt x="703" y="2278"/>
                    </a:cubicBezTo>
                    <a:cubicBezTo>
                      <a:pt x="703" y="2241"/>
                      <a:pt x="740" y="2130"/>
                      <a:pt x="777" y="2056"/>
                    </a:cubicBezTo>
                    <a:cubicBezTo>
                      <a:pt x="814" y="2019"/>
                      <a:pt x="814" y="1982"/>
                      <a:pt x="888" y="1909"/>
                    </a:cubicBezTo>
                    <a:cubicBezTo>
                      <a:pt x="1036" y="1724"/>
                      <a:pt x="1258" y="1613"/>
                      <a:pt x="1480" y="1576"/>
                    </a:cubicBezTo>
                    <a:cubicBezTo>
                      <a:pt x="1499" y="1574"/>
                      <a:pt x="1517" y="1573"/>
                      <a:pt x="1536" y="1573"/>
                    </a:cubicBezTo>
                    <a:cubicBezTo>
                      <a:pt x="1954" y="1573"/>
                      <a:pt x="2295" y="1960"/>
                      <a:pt x="2330" y="2278"/>
                    </a:cubicBezTo>
                    <a:cubicBezTo>
                      <a:pt x="2367" y="2648"/>
                      <a:pt x="2182" y="2944"/>
                      <a:pt x="2034" y="3055"/>
                    </a:cubicBezTo>
                    <a:cubicBezTo>
                      <a:pt x="1849" y="3202"/>
                      <a:pt x="1738" y="3239"/>
                      <a:pt x="1738" y="3239"/>
                    </a:cubicBezTo>
                    <a:cubicBezTo>
                      <a:pt x="1738" y="3239"/>
                      <a:pt x="1886" y="3239"/>
                      <a:pt x="2071" y="3129"/>
                    </a:cubicBezTo>
                    <a:cubicBezTo>
                      <a:pt x="2256" y="2981"/>
                      <a:pt x="2515" y="2722"/>
                      <a:pt x="2552" y="2278"/>
                    </a:cubicBezTo>
                    <a:cubicBezTo>
                      <a:pt x="2552" y="1835"/>
                      <a:pt x="2182" y="1206"/>
                      <a:pt x="1480" y="1169"/>
                    </a:cubicBezTo>
                    <a:cubicBezTo>
                      <a:pt x="1110" y="1169"/>
                      <a:pt x="740" y="1317"/>
                      <a:pt x="481" y="1576"/>
                    </a:cubicBezTo>
                    <a:cubicBezTo>
                      <a:pt x="445" y="1650"/>
                      <a:pt x="371" y="1724"/>
                      <a:pt x="297" y="1835"/>
                    </a:cubicBezTo>
                    <a:cubicBezTo>
                      <a:pt x="260" y="1909"/>
                      <a:pt x="223" y="1945"/>
                      <a:pt x="186" y="2056"/>
                    </a:cubicBezTo>
                    <a:cubicBezTo>
                      <a:pt x="149" y="2167"/>
                      <a:pt x="112" y="2241"/>
                      <a:pt x="75" y="2352"/>
                    </a:cubicBezTo>
                    <a:cubicBezTo>
                      <a:pt x="38" y="2426"/>
                      <a:pt x="38" y="2537"/>
                      <a:pt x="38" y="2648"/>
                    </a:cubicBezTo>
                    <a:cubicBezTo>
                      <a:pt x="1" y="2759"/>
                      <a:pt x="1" y="2833"/>
                      <a:pt x="1" y="2944"/>
                    </a:cubicBezTo>
                    <a:cubicBezTo>
                      <a:pt x="1" y="3055"/>
                      <a:pt x="1" y="3166"/>
                      <a:pt x="38" y="3239"/>
                    </a:cubicBezTo>
                    <a:cubicBezTo>
                      <a:pt x="38" y="3350"/>
                      <a:pt x="38" y="3424"/>
                      <a:pt x="75" y="3535"/>
                    </a:cubicBezTo>
                    <a:cubicBezTo>
                      <a:pt x="112" y="3646"/>
                      <a:pt x="149" y="3757"/>
                      <a:pt x="186" y="3831"/>
                    </a:cubicBezTo>
                    <a:cubicBezTo>
                      <a:pt x="223" y="4053"/>
                      <a:pt x="297" y="4238"/>
                      <a:pt x="408" y="4423"/>
                    </a:cubicBezTo>
                    <a:cubicBezTo>
                      <a:pt x="518" y="4607"/>
                      <a:pt x="592" y="4829"/>
                      <a:pt x="777" y="4977"/>
                    </a:cubicBezTo>
                    <a:cubicBezTo>
                      <a:pt x="1295" y="5680"/>
                      <a:pt x="2071" y="6234"/>
                      <a:pt x="2995" y="6530"/>
                    </a:cubicBezTo>
                    <a:cubicBezTo>
                      <a:pt x="3217" y="6604"/>
                      <a:pt x="3476" y="6678"/>
                      <a:pt x="3698" y="6715"/>
                    </a:cubicBezTo>
                    <a:lnTo>
                      <a:pt x="4031" y="6752"/>
                    </a:lnTo>
                    <a:lnTo>
                      <a:pt x="4437" y="6752"/>
                    </a:lnTo>
                    <a:cubicBezTo>
                      <a:pt x="4659" y="6752"/>
                      <a:pt x="4918" y="6752"/>
                      <a:pt x="5177" y="6715"/>
                    </a:cubicBezTo>
                    <a:cubicBezTo>
                      <a:pt x="5436" y="6641"/>
                      <a:pt x="5657" y="6604"/>
                      <a:pt x="5916" y="6530"/>
                    </a:cubicBezTo>
                    <a:cubicBezTo>
                      <a:pt x="6175" y="6419"/>
                      <a:pt x="6434" y="6345"/>
                      <a:pt x="6656" y="6197"/>
                    </a:cubicBezTo>
                    <a:lnTo>
                      <a:pt x="6951" y="6012"/>
                    </a:lnTo>
                    <a:lnTo>
                      <a:pt x="7099" y="5938"/>
                    </a:lnTo>
                    <a:lnTo>
                      <a:pt x="7173" y="5901"/>
                    </a:lnTo>
                    <a:lnTo>
                      <a:pt x="7173" y="5864"/>
                    </a:lnTo>
                    <a:cubicBezTo>
                      <a:pt x="7210" y="5846"/>
                      <a:pt x="7219" y="5846"/>
                      <a:pt x="7219" y="5846"/>
                    </a:cubicBezTo>
                    <a:cubicBezTo>
                      <a:pt x="7219" y="5846"/>
                      <a:pt x="7210" y="5846"/>
                      <a:pt x="7210" y="5827"/>
                    </a:cubicBezTo>
                    <a:lnTo>
                      <a:pt x="7247" y="5827"/>
                    </a:lnTo>
                    <a:lnTo>
                      <a:pt x="7284" y="5790"/>
                    </a:lnTo>
                    <a:cubicBezTo>
                      <a:pt x="7691" y="5458"/>
                      <a:pt x="8024" y="5051"/>
                      <a:pt x="8282" y="4570"/>
                    </a:cubicBezTo>
                    <a:cubicBezTo>
                      <a:pt x="8393" y="4312"/>
                      <a:pt x="8504" y="4090"/>
                      <a:pt x="8578" y="3794"/>
                    </a:cubicBezTo>
                    <a:cubicBezTo>
                      <a:pt x="8578" y="3646"/>
                      <a:pt x="8652" y="3498"/>
                      <a:pt x="8652" y="3387"/>
                    </a:cubicBezTo>
                    <a:lnTo>
                      <a:pt x="8652" y="3202"/>
                    </a:lnTo>
                    <a:lnTo>
                      <a:pt x="8652" y="3129"/>
                    </a:lnTo>
                    <a:lnTo>
                      <a:pt x="8652" y="3092"/>
                    </a:lnTo>
                    <a:lnTo>
                      <a:pt x="8652" y="3055"/>
                    </a:lnTo>
                    <a:lnTo>
                      <a:pt x="8652" y="2981"/>
                    </a:lnTo>
                    <a:cubicBezTo>
                      <a:pt x="8652" y="2426"/>
                      <a:pt x="8504" y="1909"/>
                      <a:pt x="8245" y="1428"/>
                    </a:cubicBezTo>
                    <a:cubicBezTo>
                      <a:pt x="8097" y="1206"/>
                      <a:pt x="7950" y="984"/>
                      <a:pt x="7728" y="762"/>
                    </a:cubicBezTo>
                    <a:cubicBezTo>
                      <a:pt x="7617" y="688"/>
                      <a:pt x="7506" y="578"/>
                      <a:pt x="7395" y="504"/>
                    </a:cubicBezTo>
                    <a:lnTo>
                      <a:pt x="7284" y="393"/>
                    </a:lnTo>
                    <a:lnTo>
                      <a:pt x="7210" y="356"/>
                    </a:lnTo>
                    <a:lnTo>
                      <a:pt x="7173" y="356"/>
                    </a:lnTo>
                    <a:cubicBezTo>
                      <a:pt x="7173" y="356"/>
                      <a:pt x="7099" y="319"/>
                      <a:pt x="7136" y="319"/>
                    </a:cubicBezTo>
                    <a:lnTo>
                      <a:pt x="7099" y="319"/>
                    </a:lnTo>
                    <a:cubicBezTo>
                      <a:pt x="6687" y="113"/>
                      <a:pt x="6275" y="1"/>
                      <a:pt x="5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69;p44">
                <a:extLst>
                  <a:ext uri="{FF2B5EF4-FFF2-40B4-BE49-F238E27FC236}">
                    <a16:creationId xmlns:a16="http://schemas.microsoft.com/office/drawing/2014/main" id="{A4210551-FBD0-7E9A-5D1C-F860883E7700}"/>
                  </a:ext>
                </a:extLst>
              </p:cNvPr>
              <p:cNvSpPr/>
              <p:nvPr/>
            </p:nvSpPr>
            <p:spPr>
              <a:xfrm>
                <a:off x="4865325" y="4272675"/>
                <a:ext cx="78600" cy="54550"/>
              </a:xfrm>
              <a:custGeom>
                <a:avLst/>
                <a:gdLst/>
                <a:ahLst/>
                <a:cxnLst/>
                <a:rect l="l" t="t" r="r" b="b"/>
                <a:pathLst>
                  <a:path w="3144" h="2182" extrusionOk="0">
                    <a:moveTo>
                      <a:pt x="38" y="0"/>
                    </a:moveTo>
                    <a:cubicBezTo>
                      <a:pt x="38" y="0"/>
                      <a:pt x="38" y="111"/>
                      <a:pt x="38" y="259"/>
                    </a:cubicBezTo>
                    <a:cubicBezTo>
                      <a:pt x="38" y="333"/>
                      <a:pt x="1" y="407"/>
                      <a:pt x="38" y="518"/>
                    </a:cubicBezTo>
                    <a:cubicBezTo>
                      <a:pt x="38" y="629"/>
                      <a:pt x="75" y="739"/>
                      <a:pt x="112" y="887"/>
                    </a:cubicBezTo>
                    <a:cubicBezTo>
                      <a:pt x="112" y="998"/>
                      <a:pt x="185" y="1146"/>
                      <a:pt x="259" y="1257"/>
                    </a:cubicBezTo>
                    <a:lnTo>
                      <a:pt x="296" y="1331"/>
                    </a:lnTo>
                    <a:lnTo>
                      <a:pt x="296" y="1368"/>
                    </a:lnTo>
                    <a:lnTo>
                      <a:pt x="333" y="1405"/>
                    </a:lnTo>
                    <a:lnTo>
                      <a:pt x="407" y="1479"/>
                    </a:lnTo>
                    <a:cubicBezTo>
                      <a:pt x="444" y="1553"/>
                      <a:pt x="481" y="1590"/>
                      <a:pt x="555" y="1664"/>
                    </a:cubicBezTo>
                    <a:cubicBezTo>
                      <a:pt x="666" y="1775"/>
                      <a:pt x="851" y="1923"/>
                      <a:pt x="1036" y="1997"/>
                    </a:cubicBezTo>
                    <a:cubicBezTo>
                      <a:pt x="1221" y="2107"/>
                      <a:pt x="1406" y="2144"/>
                      <a:pt x="1627" y="2181"/>
                    </a:cubicBezTo>
                    <a:lnTo>
                      <a:pt x="1960" y="2181"/>
                    </a:lnTo>
                    <a:cubicBezTo>
                      <a:pt x="2071" y="2181"/>
                      <a:pt x="2182" y="2144"/>
                      <a:pt x="2293" y="2107"/>
                    </a:cubicBezTo>
                    <a:cubicBezTo>
                      <a:pt x="2478" y="2033"/>
                      <a:pt x="2663" y="1923"/>
                      <a:pt x="2810" y="1738"/>
                    </a:cubicBezTo>
                    <a:cubicBezTo>
                      <a:pt x="2958" y="1590"/>
                      <a:pt x="3069" y="1405"/>
                      <a:pt x="3106" y="1220"/>
                    </a:cubicBezTo>
                    <a:cubicBezTo>
                      <a:pt x="3106" y="1183"/>
                      <a:pt x="3143" y="1035"/>
                      <a:pt x="3143" y="961"/>
                    </a:cubicBezTo>
                    <a:cubicBezTo>
                      <a:pt x="3143" y="850"/>
                      <a:pt x="3143" y="776"/>
                      <a:pt x="3106" y="703"/>
                    </a:cubicBezTo>
                    <a:cubicBezTo>
                      <a:pt x="3106" y="629"/>
                      <a:pt x="3069" y="555"/>
                      <a:pt x="3032" y="481"/>
                    </a:cubicBezTo>
                    <a:cubicBezTo>
                      <a:pt x="2995" y="444"/>
                      <a:pt x="2958" y="370"/>
                      <a:pt x="2921" y="333"/>
                    </a:cubicBezTo>
                    <a:cubicBezTo>
                      <a:pt x="2847" y="222"/>
                      <a:pt x="2773" y="185"/>
                      <a:pt x="2699" y="148"/>
                    </a:cubicBezTo>
                    <a:cubicBezTo>
                      <a:pt x="2626" y="74"/>
                      <a:pt x="2552" y="74"/>
                      <a:pt x="2515" y="74"/>
                    </a:cubicBezTo>
                    <a:lnTo>
                      <a:pt x="2441" y="74"/>
                    </a:lnTo>
                    <a:cubicBezTo>
                      <a:pt x="2441" y="74"/>
                      <a:pt x="2515" y="148"/>
                      <a:pt x="2552" y="259"/>
                    </a:cubicBezTo>
                    <a:cubicBezTo>
                      <a:pt x="2552" y="333"/>
                      <a:pt x="2552" y="407"/>
                      <a:pt x="2552" y="481"/>
                    </a:cubicBezTo>
                    <a:cubicBezTo>
                      <a:pt x="2552" y="555"/>
                      <a:pt x="2552" y="629"/>
                      <a:pt x="2515" y="739"/>
                    </a:cubicBezTo>
                    <a:cubicBezTo>
                      <a:pt x="2478" y="739"/>
                      <a:pt x="2478" y="813"/>
                      <a:pt x="2441" y="813"/>
                    </a:cubicBezTo>
                    <a:cubicBezTo>
                      <a:pt x="2441" y="850"/>
                      <a:pt x="2441" y="850"/>
                      <a:pt x="2404" y="924"/>
                    </a:cubicBezTo>
                    <a:cubicBezTo>
                      <a:pt x="2330" y="961"/>
                      <a:pt x="2256" y="998"/>
                      <a:pt x="2219" y="1035"/>
                    </a:cubicBezTo>
                    <a:cubicBezTo>
                      <a:pt x="2145" y="1072"/>
                      <a:pt x="2034" y="1109"/>
                      <a:pt x="1960" y="1146"/>
                    </a:cubicBezTo>
                    <a:lnTo>
                      <a:pt x="1701" y="1146"/>
                    </a:lnTo>
                    <a:cubicBezTo>
                      <a:pt x="1627" y="1109"/>
                      <a:pt x="1516" y="1146"/>
                      <a:pt x="1442" y="1072"/>
                    </a:cubicBezTo>
                    <a:cubicBezTo>
                      <a:pt x="1332" y="1072"/>
                      <a:pt x="1258" y="998"/>
                      <a:pt x="1184" y="998"/>
                    </a:cubicBezTo>
                    <a:cubicBezTo>
                      <a:pt x="1073" y="924"/>
                      <a:pt x="962" y="850"/>
                      <a:pt x="888" y="776"/>
                    </a:cubicBezTo>
                    <a:cubicBezTo>
                      <a:pt x="777" y="703"/>
                      <a:pt x="703" y="629"/>
                      <a:pt x="629" y="555"/>
                    </a:cubicBezTo>
                    <a:cubicBezTo>
                      <a:pt x="444" y="407"/>
                      <a:pt x="333" y="296"/>
                      <a:pt x="222" y="185"/>
                    </a:cubicBezTo>
                    <a:cubicBezTo>
                      <a:pt x="112" y="74"/>
                      <a:pt x="38"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70;p44">
                <a:extLst>
                  <a:ext uri="{FF2B5EF4-FFF2-40B4-BE49-F238E27FC236}">
                    <a16:creationId xmlns:a16="http://schemas.microsoft.com/office/drawing/2014/main" id="{04C4851C-5A7C-0AAB-47F3-5B3320796D7B}"/>
                  </a:ext>
                </a:extLst>
              </p:cNvPr>
              <p:cNvSpPr/>
              <p:nvPr/>
            </p:nvSpPr>
            <p:spPr>
              <a:xfrm>
                <a:off x="4789550" y="4272675"/>
                <a:ext cx="77650" cy="54550"/>
              </a:xfrm>
              <a:custGeom>
                <a:avLst/>
                <a:gdLst/>
                <a:ahLst/>
                <a:cxnLst/>
                <a:rect l="l" t="t" r="r" b="b"/>
                <a:pathLst>
                  <a:path w="3106" h="2182" extrusionOk="0">
                    <a:moveTo>
                      <a:pt x="3069" y="0"/>
                    </a:moveTo>
                    <a:cubicBezTo>
                      <a:pt x="3069" y="0"/>
                      <a:pt x="3032" y="74"/>
                      <a:pt x="2921" y="185"/>
                    </a:cubicBezTo>
                    <a:cubicBezTo>
                      <a:pt x="2810" y="296"/>
                      <a:pt x="2662" y="407"/>
                      <a:pt x="2514" y="555"/>
                    </a:cubicBezTo>
                    <a:cubicBezTo>
                      <a:pt x="2440" y="629"/>
                      <a:pt x="2366" y="703"/>
                      <a:pt x="2255" y="776"/>
                    </a:cubicBezTo>
                    <a:cubicBezTo>
                      <a:pt x="2181" y="850"/>
                      <a:pt x="2070" y="924"/>
                      <a:pt x="1959" y="998"/>
                    </a:cubicBezTo>
                    <a:cubicBezTo>
                      <a:pt x="1849" y="998"/>
                      <a:pt x="1812" y="1072"/>
                      <a:pt x="1701" y="1072"/>
                    </a:cubicBezTo>
                    <a:cubicBezTo>
                      <a:pt x="1590" y="1146"/>
                      <a:pt x="1516" y="1109"/>
                      <a:pt x="1405" y="1146"/>
                    </a:cubicBezTo>
                    <a:lnTo>
                      <a:pt x="1146" y="1146"/>
                    </a:lnTo>
                    <a:cubicBezTo>
                      <a:pt x="1072" y="1109"/>
                      <a:pt x="998" y="1072"/>
                      <a:pt x="924" y="1035"/>
                    </a:cubicBezTo>
                    <a:cubicBezTo>
                      <a:pt x="850" y="998"/>
                      <a:pt x="776" y="961"/>
                      <a:pt x="739" y="924"/>
                    </a:cubicBezTo>
                    <a:cubicBezTo>
                      <a:pt x="702" y="850"/>
                      <a:pt x="702" y="850"/>
                      <a:pt x="665" y="813"/>
                    </a:cubicBezTo>
                    <a:cubicBezTo>
                      <a:pt x="665" y="813"/>
                      <a:pt x="629" y="739"/>
                      <a:pt x="629" y="703"/>
                    </a:cubicBezTo>
                    <a:cubicBezTo>
                      <a:pt x="592" y="629"/>
                      <a:pt x="592" y="555"/>
                      <a:pt x="555" y="481"/>
                    </a:cubicBezTo>
                    <a:cubicBezTo>
                      <a:pt x="592" y="407"/>
                      <a:pt x="592" y="333"/>
                      <a:pt x="592" y="259"/>
                    </a:cubicBezTo>
                    <a:cubicBezTo>
                      <a:pt x="629" y="148"/>
                      <a:pt x="665" y="74"/>
                      <a:pt x="665" y="74"/>
                    </a:cubicBezTo>
                    <a:lnTo>
                      <a:pt x="629" y="74"/>
                    </a:lnTo>
                    <a:cubicBezTo>
                      <a:pt x="592" y="74"/>
                      <a:pt x="518" y="74"/>
                      <a:pt x="444" y="148"/>
                    </a:cubicBezTo>
                    <a:cubicBezTo>
                      <a:pt x="370" y="185"/>
                      <a:pt x="296" y="222"/>
                      <a:pt x="222" y="333"/>
                    </a:cubicBezTo>
                    <a:cubicBezTo>
                      <a:pt x="185" y="370"/>
                      <a:pt x="148" y="444"/>
                      <a:pt x="111" y="481"/>
                    </a:cubicBezTo>
                    <a:cubicBezTo>
                      <a:pt x="74" y="555"/>
                      <a:pt x="37" y="629"/>
                      <a:pt x="0" y="703"/>
                    </a:cubicBezTo>
                    <a:cubicBezTo>
                      <a:pt x="0" y="776"/>
                      <a:pt x="0" y="850"/>
                      <a:pt x="0" y="961"/>
                    </a:cubicBezTo>
                    <a:cubicBezTo>
                      <a:pt x="0" y="1035"/>
                      <a:pt x="0" y="1183"/>
                      <a:pt x="37" y="1220"/>
                    </a:cubicBezTo>
                    <a:cubicBezTo>
                      <a:pt x="74" y="1405"/>
                      <a:pt x="185" y="1590"/>
                      <a:pt x="333" y="1738"/>
                    </a:cubicBezTo>
                    <a:cubicBezTo>
                      <a:pt x="481" y="1923"/>
                      <a:pt x="665" y="2033"/>
                      <a:pt x="850" y="2107"/>
                    </a:cubicBezTo>
                    <a:cubicBezTo>
                      <a:pt x="961" y="2144"/>
                      <a:pt x="1035" y="2181"/>
                      <a:pt x="1183" y="2181"/>
                    </a:cubicBezTo>
                    <a:lnTo>
                      <a:pt x="1516" y="2181"/>
                    </a:lnTo>
                    <a:cubicBezTo>
                      <a:pt x="1701" y="2144"/>
                      <a:pt x="1922" y="2107"/>
                      <a:pt x="2107" y="1997"/>
                    </a:cubicBezTo>
                    <a:cubicBezTo>
                      <a:pt x="2292" y="1923"/>
                      <a:pt x="2440" y="1775"/>
                      <a:pt x="2588" y="1664"/>
                    </a:cubicBezTo>
                    <a:cubicBezTo>
                      <a:pt x="2662" y="1590"/>
                      <a:pt x="2699" y="1553"/>
                      <a:pt x="2736" y="1479"/>
                    </a:cubicBezTo>
                    <a:lnTo>
                      <a:pt x="2810" y="1405"/>
                    </a:lnTo>
                    <a:lnTo>
                      <a:pt x="2810" y="1368"/>
                    </a:lnTo>
                    <a:lnTo>
                      <a:pt x="2847" y="1368"/>
                    </a:lnTo>
                    <a:lnTo>
                      <a:pt x="2847" y="1331"/>
                    </a:lnTo>
                    <a:lnTo>
                      <a:pt x="2884" y="1257"/>
                    </a:lnTo>
                    <a:cubicBezTo>
                      <a:pt x="2958" y="1146"/>
                      <a:pt x="2995" y="998"/>
                      <a:pt x="3032" y="887"/>
                    </a:cubicBezTo>
                    <a:cubicBezTo>
                      <a:pt x="3069" y="739"/>
                      <a:pt x="3106" y="629"/>
                      <a:pt x="3106" y="518"/>
                    </a:cubicBezTo>
                    <a:cubicBezTo>
                      <a:pt x="3106" y="407"/>
                      <a:pt x="3106" y="333"/>
                      <a:pt x="3106" y="259"/>
                    </a:cubicBezTo>
                    <a:cubicBezTo>
                      <a:pt x="3106" y="111"/>
                      <a:pt x="3069" y="0"/>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71;p44">
                <a:extLst>
                  <a:ext uri="{FF2B5EF4-FFF2-40B4-BE49-F238E27FC236}">
                    <a16:creationId xmlns:a16="http://schemas.microsoft.com/office/drawing/2014/main" id="{E59C3DE7-D5CE-7E4F-48BF-9757392CCAC5}"/>
                  </a:ext>
                </a:extLst>
              </p:cNvPr>
              <p:cNvSpPr/>
              <p:nvPr/>
            </p:nvSpPr>
            <p:spPr>
              <a:xfrm>
                <a:off x="4848700" y="4290225"/>
                <a:ext cx="36050" cy="86800"/>
              </a:xfrm>
              <a:custGeom>
                <a:avLst/>
                <a:gdLst/>
                <a:ahLst/>
                <a:cxnLst/>
                <a:rect l="l" t="t" r="r" b="b"/>
                <a:pathLst>
                  <a:path w="1442" h="3472" extrusionOk="0">
                    <a:moveTo>
                      <a:pt x="703" y="1"/>
                    </a:moveTo>
                    <a:cubicBezTo>
                      <a:pt x="924" y="481"/>
                      <a:pt x="998" y="999"/>
                      <a:pt x="887" y="1442"/>
                    </a:cubicBezTo>
                    <a:cubicBezTo>
                      <a:pt x="887" y="1553"/>
                      <a:pt x="850" y="1664"/>
                      <a:pt x="813" y="1775"/>
                    </a:cubicBezTo>
                    <a:cubicBezTo>
                      <a:pt x="787" y="1853"/>
                      <a:pt x="761" y="1931"/>
                      <a:pt x="723" y="2009"/>
                    </a:cubicBezTo>
                    <a:lnTo>
                      <a:pt x="723" y="2009"/>
                    </a:lnTo>
                    <a:cubicBezTo>
                      <a:pt x="641" y="1847"/>
                      <a:pt x="585" y="1663"/>
                      <a:pt x="555" y="1479"/>
                    </a:cubicBezTo>
                    <a:cubicBezTo>
                      <a:pt x="518" y="1221"/>
                      <a:pt x="481" y="999"/>
                      <a:pt x="518" y="740"/>
                    </a:cubicBezTo>
                    <a:cubicBezTo>
                      <a:pt x="518" y="629"/>
                      <a:pt x="555" y="481"/>
                      <a:pt x="592" y="370"/>
                    </a:cubicBezTo>
                    <a:cubicBezTo>
                      <a:pt x="592" y="259"/>
                      <a:pt x="666" y="111"/>
                      <a:pt x="703" y="1"/>
                    </a:cubicBezTo>
                    <a:lnTo>
                      <a:pt x="703" y="1"/>
                    </a:lnTo>
                    <a:cubicBezTo>
                      <a:pt x="629" y="111"/>
                      <a:pt x="518" y="222"/>
                      <a:pt x="444" y="333"/>
                    </a:cubicBezTo>
                    <a:cubicBezTo>
                      <a:pt x="407" y="444"/>
                      <a:pt x="333" y="555"/>
                      <a:pt x="259" y="666"/>
                    </a:cubicBezTo>
                    <a:cubicBezTo>
                      <a:pt x="148" y="925"/>
                      <a:pt x="74" y="1184"/>
                      <a:pt x="37" y="1479"/>
                    </a:cubicBezTo>
                    <a:cubicBezTo>
                      <a:pt x="0" y="1738"/>
                      <a:pt x="0" y="2034"/>
                      <a:pt x="37" y="2330"/>
                    </a:cubicBezTo>
                    <a:cubicBezTo>
                      <a:pt x="74" y="2478"/>
                      <a:pt x="74" y="2625"/>
                      <a:pt x="148" y="2773"/>
                    </a:cubicBezTo>
                    <a:cubicBezTo>
                      <a:pt x="148" y="2847"/>
                      <a:pt x="185" y="2921"/>
                      <a:pt x="222" y="2995"/>
                    </a:cubicBezTo>
                    <a:cubicBezTo>
                      <a:pt x="222" y="3069"/>
                      <a:pt x="259" y="3143"/>
                      <a:pt x="296" y="3217"/>
                    </a:cubicBezTo>
                    <a:cubicBezTo>
                      <a:pt x="333" y="3291"/>
                      <a:pt x="370" y="3328"/>
                      <a:pt x="444" y="3365"/>
                    </a:cubicBezTo>
                    <a:cubicBezTo>
                      <a:pt x="533" y="3439"/>
                      <a:pt x="635" y="3472"/>
                      <a:pt x="734" y="3472"/>
                    </a:cubicBezTo>
                    <a:cubicBezTo>
                      <a:pt x="880" y="3472"/>
                      <a:pt x="1021" y="3401"/>
                      <a:pt x="1109" y="3291"/>
                    </a:cubicBezTo>
                    <a:lnTo>
                      <a:pt x="1183" y="3180"/>
                    </a:lnTo>
                    <a:cubicBezTo>
                      <a:pt x="1220" y="3032"/>
                      <a:pt x="1294" y="2921"/>
                      <a:pt x="1331" y="2773"/>
                    </a:cubicBezTo>
                    <a:cubicBezTo>
                      <a:pt x="1368" y="2625"/>
                      <a:pt x="1405" y="2478"/>
                      <a:pt x="1405" y="2330"/>
                    </a:cubicBezTo>
                    <a:cubicBezTo>
                      <a:pt x="1442" y="2182"/>
                      <a:pt x="1442" y="2034"/>
                      <a:pt x="1442" y="1886"/>
                    </a:cubicBezTo>
                    <a:cubicBezTo>
                      <a:pt x="1442" y="1738"/>
                      <a:pt x="1442" y="1590"/>
                      <a:pt x="1405" y="1442"/>
                    </a:cubicBezTo>
                    <a:cubicBezTo>
                      <a:pt x="1331" y="888"/>
                      <a:pt x="1072" y="370"/>
                      <a:pt x="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72;p44">
                <a:extLst>
                  <a:ext uri="{FF2B5EF4-FFF2-40B4-BE49-F238E27FC236}">
                    <a16:creationId xmlns:a16="http://schemas.microsoft.com/office/drawing/2014/main" id="{30FD2526-3F76-F04A-D408-85F4BD842531}"/>
                  </a:ext>
                </a:extLst>
              </p:cNvPr>
              <p:cNvSpPr/>
              <p:nvPr/>
            </p:nvSpPr>
            <p:spPr>
              <a:xfrm>
                <a:off x="4848700" y="4197800"/>
                <a:ext cx="36050" cy="87100"/>
              </a:xfrm>
              <a:custGeom>
                <a:avLst/>
                <a:gdLst/>
                <a:ahLst/>
                <a:cxnLst/>
                <a:rect l="l" t="t" r="r" b="b"/>
                <a:pathLst>
                  <a:path w="1442" h="3484" extrusionOk="0">
                    <a:moveTo>
                      <a:pt x="703" y="0"/>
                    </a:moveTo>
                    <a:cubicBezTo>
                      <a:pt x="924" y="481"/>
                      <a:pt x="998" y="999"/>
                      <a:pt x="887" y="1442"/>
                    </a:cubicBezTo>
                    <a:cubicBezTo>
                      <a:pt x="887" y="1553"/>
                      <a:pt x="850" y="1701"/>
                      <a:pt x="813" y="1775"/>
                    </a:cubicBezTo>
                    <a:cubicBezTo>
                      <a:pt x="787" y="1853"/>
                      <a:pt x="761" y="1931"/>
                      <a:pt x="723" y="2009"/>
                    </a:cubicBezTo>
                    <a:lnTo>
                      <a:pt x="723" y="2009"/>
                    </a:lnTo>
                    <a:cubicBezTo>
                      <a:pt x="641" y="1847"/>
                      <a:pt x="585" y="1663"/>
                      <a:pt x="555" y="1479"/>
                    </a:cubicBezTo>
                    <a:cubicBezTo>
                      <a:pt x="518" y="1220"/>
                      <a:pt x="481" y="999"/>
                      <a:pt x="518" y="740"/>
                    </a:cubicBezTo>
                    <a:cubicBezTo>
                      <a:pt x="518" y="629"/>
                      <a:pt x="555" y="518"/>
                      <a:pt x="592" y="370"/>
                    </a:cubicBezTo>
                    <a:cubicBezTo>
                      <a:pt x="592" y="259"/>
                      <a:pt x="666" y="148"/>
                      <a:pt x="703" y="0"/>
                    </a:cubicBezTo>
                    <a:lnTo>
                      <a:pt x="703" y="0"/>
                    </a:lnTo>
                    <a:cubicBezTo>
                      <a:pt x="629" y="111"/>
                      <a:pt x="518" y="222"/>
                      <a:pt x="444" y="333"/>
                    </a:cubicBezTo>
                    <a:cubicBezTo>
                      <a:pt x="407" y="444"/>
                      <a:pt x="333" y="555"/>
                      <a:pt x="259" y="666"/>
                    </a:cubicBezTo>
                    <a:cubicBezTo>
                      <a:pt x="148" y="925"/>
                      <a:pt x="74" y="1184"/>
                      <a:pt x="37" y="1479"/>
                    </a:cubicBezTo>
                    <a:cubicBezTo>
                      <a:pt x="0" y="1738"/>
                      <a:pt x="0" y="2034"/>
                      <a:pt x="37" y="2330"/>
                    </a:cubicBezTo>
                    <a:cubicBezTo>
                      <a:pt x="74" y="2477"/>
                      <a:pt x="74" y="2625"/>
                      <a:pt x="148" y="2773"/>
                    </a:cubicBezTo>
                    <a:cubicBezTo>
                      <a:pt x="148" y="2847"/>
                      <a:pt x="185" y="2921"/>
                      <a:pt x="222" y="2995"/>
                    </a:cubicBezTo>
                    <a:cubicBezTo>
                      <a:pt x="222" y="3069"/>
                      <a:pt x="259" y="3143"/>
                      <a:pt x="296" y="3217"/>
                    </a:cubicBezTo>
                    <a:cubicBezTo>
                      <a:pt x="333" y="3291"/>
                      <a:pt x="370" y="3328"/>
                      <a:pt x="444" y="3365"/>
                    </a:cubicBezTo>
                    <a:cubicBezTo>
                      <a:pt x="540" y="3445"/>
                      <a:pt x="649" y="3483"/>
                      <a:pt x="755" y="3483"/>
                    </a:cubicBezTo>
                    <a:cubicBezTo>
                      <a:pt x="894" y="3483"/>
                      <a:pt x="1025" y="3417"/>
                      <a:pt x="1109" y="3291"/>
                    </a:cubicBezTo>
                    <a:lnTo>
                      <a:pt x="1183" y="3180"/>
                    </a:lnTo>
                    <a:cubicBezTo>
                      <a:pt x="1220" y="3032"/>
                      <a:pt x="1294" y="2921"/>
                      <a:pt x="1331" y="2773"/>
                    </a:cubicBezTo>
                    <a:cubicBezTo>
                      <a:pt x="1368" y="2625"/>
                      <a:pt x="1405" y="2477"/>
                      <a:pt x="1405" y="2330"/>
                    </a:cubicBezTo>
                    <a:cubicBezTo>
                      <a:pt x="1442" y="2182"/>
                      <a:pt x="1442" y="2034"/>
                      <a:pt x="1442" y="1886"/>
                    </a:cubicBezTo>
                    <a:cubicBezTo>
                      <a:pt x="1442" y="1738"/>
                      <a:pt x="1442" y="1590"/>
                      <a:pt x="1405" y="1442"/>
                    </a:cubicBezTo>
                    <a:cubicBezTo>
                      <a:pt x="1331" y="888"/>
                      <a:pt x="1072" y="37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73;p44">
                <a:extLst>
                  <a:ext uri="{FF2B5EF4-FFF2-40B4-BE49-F238E27FC236}">
                    <a16:creationId xmlns:a16="http://schemas.microsoft.com/office/drawing/2014/main" id="{5EA00823-F96A-85E6-963F-88681FD01C29}"/>
                  </a:ext>
                </a:extLst>
              </p:cNvPr>
              <p:cNvSpPr/>
              <p:nvPr/>
            </p:nvSpPr>
            <p:spPr>
              <a:xfrm>
                <a:off x="4823725" y="4146975"/>
                <a:ext cx="89700" cy="49925"/>
              </a:xfrm>
              <a:custGeom>
                <a:avLst/>
                <a:gdLst/>
                <a:ahLst/>
                <a:cxnLst/>
                <a:rect l="l" t="t" r="r" b="b"/>
                <a:pathLst>
                  <a:path w="3588" h="1997" extrusionOk="0">
                    <a:moveTo>
                      <a:pt x="1776" y="0"/>
                    </a:moveTo>
                    <a:cubicBezTo>
                      <a:pt x="1591" y="0"/>
                      <a:pt x="1406" y="37"/>
                      <a:pt x="1221" y="111"/>
                    </a:cubicBezTo>
                    <a:cubicBezTo>
                      <a:pt x="1110" y="111"/>
                      <a:pt x="1036" y="148"/>
                      <a:pt x="925" y="185"/>
                    </a:cubicBezTo>
                    <a:cubicBezTo>
                      <a:pt x="851" y="259"/>
                      <a:pt x="777" y="296"/>
                      <a:pt x="703" y="333"/>
                    </a:cubicBezTo>
                    <a:cubicBezTo>
                      <a:pt x="555" y="444"/>
                      <a:pt x="408" y="555"/>
                      <a:pt x="334" y="703"/>
                    </a:cubicBezTo>
                    <a:cubicBezTo>
                      <a:pt x="223" y="850"/>
                      <a:pt x="149" y="998"/>
                      <a:pt x="112" y="1109"/>
                    </a:cubicBezTo>
                    <a:cubicBezTo>
                      <a:pt x="38" y="1257"/>
                      <a:pt x="38" y="1405"/>
                      <a:pt x="38" y="1516"/>
                    </a:cubicBezTo>
                    <a:cubicBezTo>
                      <a:pt x="1" y="1627"/>
                      <a:pt x="38" y="1701"/>
                      <a:pt x="38" y="1775"/>
                    </a:cubicBezTo>
                    <a:cubicBezTo>
                      <a:pt x="75" y="1849"/>
                      <a:pt x="75" y="1886"/>
                      <a:pt x="75" y="1923"/>
                    </a:cubicBezTo>
                    <a:cubicBezTo>
                      <a:pt x="112" y="1996"/>
                      <a:pt x="112" y="1996"/>
                      <a:pt x="112" y="1996"/>
                    </a:cubicBezTo>
                    <a:cubicBezTo>
                      <a:pt x="112" y="1996"/>
                      <a:pt x="112" y="1996"/>
                      <a:pt x="149" y="1960"/>
                    </a:cubicBezTo>
                    <a:cubicBezTo>
                      <a:pt x="186" y="1923"/>
                      <a:pt x="223" y="1886"/>
                      <a:pt x="260" y="1812"/>
                    </a:cubicBezTo>
                    <a:cubicBezTo>
                      <a:pt x="297" y="1775"/>
                      <a:pt x="334" y="1664"/>
                      <a:pt x="408" y="1627"/>
                    </a:cubicBezTo>
                    <a:cubicBezTo>
                      <a:pt x="482" y="1553"/>
                      <a:pt x="519" y="1516"/>
                      <a:pt x="629" y="1442"/>
                    </a:cubicBezTo>
                    <a:cubicBezTo>
                      <a:pt x="703" y="1405"/>
                      <a:pt x="777" y="1331"/>
                      <a:pt x="851" y="1294"/>
                    </a:cubicBezTo>
                    <a:cubicBezTo>
                      <a:pt x="962" y="1220"/>
                      <a:pt x="1073" y="1183"/>
                      <a:pt x="1147" y="1146"/>
                    </a:cubicBezTo>
                    <a:cubicBezTo>
                      <a:pt x="1258" y="1109"/>
                      <a:pt x="1369" y="1072"/>
                      <a:pt x="1480" y="1072"/>
                    </a:cubicBezTo>
                    <a:cubicBezTo>
                      <a:pt x="1517" y="1054"/>
                      <a:pt x="1563" y="1054"/>
                      <a:pt x="1614" y="1054"/>
                    </a:cubicBezTo>
                    <a:cubicBezTo>
                      <a:pt x="1665" y="1054"/>
                      <a:pt x="1720" y="1054"/>
                      <a:pt x="1776" y="1035"/>
                    </a:cubicBezTo>
                    <a:cubicBezTo>
                      <a:pt x="1831" y="1054"/>
                      <a:pt x="1886" y="1054"/>
                      <a:pt x="1942" y="1054"/>
                    </a:cubicBezTo>
                    <a:cubicBezTo>
                      <a:pt x="1997" y="1054"/>
                      <a:pt x="2053" y="1054"/>
                      <a:pt x="2108" y="1072"/>
                    </a:cubicBezTo>
                    <a:cubicBezTo>
                      <a:pt x="2219" y="1072"/>
                      <a:pt x="2330" y="1109"/>
                      <a:pt x="2441" y="1146"/>
                    </a:cubicBezTo>
                    <a:cubicBezTo>
                      <a:pt x="2515" y="1183"/>
                      <a:pt x="2626" y="1220"/>
                      <a:pt x="2700" y="1294"/>
                    </a:cubicBezTo>
                    <a:cubicBezTo>
                      <a:pt x="2811" y="1331"/>
                      <a:pt x="2885" y="1405"/>
                      <a:pt x="2959" y="1442"/>
                    </a:cubicBezTo>
                    <a:cubicBezTo>
                      <a:pt x="3033" y="1516"/>
                      <a:pt x="3106" y="1590"/>
                      <a:pt x="3180" y="1627"/>
                    </a:cubicBezTo>
                    <a:cubicBezTo>
                      <a:pt x="3254" y="1701"/>
                      <a:pt x="3291" y="1775"/>
                      <a:pt x="3328" y="1812"/>
                    </a:cubicBezTo>
                    <a:cubicBezTo>
                      <a:pt x="3402" y="1923"/>
                      <a:pt x="3476" y="1996"/>
                      <a:pt x="3476" y="1996"/>
                    </a:cubicBezTo>
                    <a:cubicBezTo>
                      <a:pt x="3476" y="1996"/>
                      <a:pt x="3513" y="1923"/>
                      <a:pt x="3550" y="1775"/>
                    </a:cubicBezTo>
                    <a:cubicBezTo>
                      <a:pt x="3550" y="1701"/>
                      <a:pt x="3587" y="1590"/>
                      <a:pt x="3550" y="1479"/>
                    </a:cubicBezTo>
                    <a:cubicBezTo>
                      <a:pt x="3550" y="1368"/>
                      <a:pt x="3550" y="1257"/>
                      <a:pt x="3476" y="1109"/>
                    </a:cubicBezTo>
                    <a:cubicBezTo>
                      <a:pt x="3439" y="998"/>
                      <a:pt x="3365" y="850"/>
                      <a:pt x="3254" y="703"/>
                    </a:cubicBezTo>
                    <a:cubicBezTo>
                      <a:pt x="3180" y="555"/>
                      <a:pt x="3033" y="444"/>
                      <a:pt x="2885" y="333"/>
                    </a:cubicBezTo>
                    <a:cubicBezTo>
                      <a:pt x="2811" y="296"/>
                      <a:pt x="2737" y="259"/>
                      <a:pt x="2626" y="185"/>
                    </a:cubicBezTo>
                    <a:cubicBezTo>
                      <a:pt x="2552" y="148"/>
                      <a:pt x="2478" y="111"/>
                      <a:pt x="2367" y="111"/>
                    </a:cubicBezTo>
                    <a:cubicBezTo>
                      <a:pt x="2182" y="37"/>
                      <a:pt x="1997" y="0"/>
                      <a:pt x="1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74;p44">
                <a:extLst>
                  <a:ext uri="{FF2B5EF4-FFF2-40B4-BE49-F238E27FC236}">
                    <a16:creationId xmlns:a16="http://schemas.microsoft.com/office/drawing/2014/main" id="{A052A90D-6592-E7F1-D61F-96CB21E5CFCE}"/>
                  </a:ext>
                </a:extLst>
              </p:cNvPr>
              <p:cNvSpPr/>
              <p:nvPr/>
            </p:nvSpPr>
            <p:spPr>
              <a:xfrm>
                <a:off x="4857000" y="4104450"/>
                <a:ext cx="21300" cy="52700"/>
              </a:xfrm>
              <a:custGeom>
                <a:avLst/>
                <a:gdLst/>
                <a:ahLst/>
                <a:cxnLst/>
                <a:rect l="l" t="t" r="r" b="b"/>
                <a:pathLst>
                  <a:path w="852" h="2108" extrusionOk="0">
                    <a:moveTo>
                      <a:pt x="445" y="0"/>
                    </a:moveTo>
                    <a:cubicBezTo>
                      <a:pt x="445" y="0"/>
                      <a:pt x="1" y="444"/>
                      <a:pt x="1" y="1036"/>
                    </a:cubicBezTo>
                    <a:cubicBezTo>
                      <a:pt x="1" y="1627"/>
                      <a:pt x="445" y="2108"/>
                      <a:pt x="445" y="2108"/>
                    </a:cubicBezTo>
                    <a:cubicBezTo>
                      <a:pt x="445" y="2108"/>
                      <a:pt x="851" y="1627"/>
                      <a:pt x="851" y="1036"/>
                    </a:cubicBezTo>
                    <a:cubicBezTo>
                      <a:pt x="851" y="444"/>
                      <a:pt x="445"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75;p44">
                <a:extLst>
                  <a:ext uri="{FF2B5EF4-FFF2-40B4-BE49-F238E27FC236}">
                    <a16:creationId xmlns:a16="http://schemas.microsoft.com/office/drawing/2014/main" id="{C9E34D48-908A-26B7-025A-7CA021A3F116}"/>
                  </a:ext>
                </a:extLst>
              </p:cNvPr>
              <p:cNvSpPr/>
              <p:nvPr/>
            </p:nvSpPr>
            <p:spPr>
              <a:xfrm>
                <a:off x="4838525" y="4136750"/>
                <a:ext cx="29600" cy="20700"/>
              </a:xfrm>
              <a:custGeom>
                <a:avLst/>
                <a:gdLst/>
                <a:ahLst/>
                <a:cxnLst/>
                <a:rect l="l" t="t" r="r" b="b"/>
                <a:pathLst>
                  <a:path w="1184" h="828" extrusionOk="0">
                    <a:moveTo>
                      <a:pt x="74" y="0"/>
                    </a:moveTo>
                    <a:cubicBezTo>
                      <a:pt x="28" y="0"/>
                      <a:pt x="0" y="2"/>
                      <a:pt x="0" y="2"/>
                    </a:cubicBezTo>
                    <a:cubicBezTo>
                      <a:pt x="0" y="2"/>
                      <a:pt x="111" y="446"/>
                      <a:pt x="407" y="668"/>
                    </a:cubicBezTo>
                    <a:cubicBezTo>
                      <a:pt x="607" y="801"/>
                      <a:pt x="846" y="828"/>
                      <a:pt x="1006" y="828"/>
                    </a:cubicBezTo>
                    <a:cubicBezTo>
                      <a:pt x="1113" y="828"/>
                      <a:pt x="1184" y="816"/>
                      <a:pt x="1184" y="816"/>
                    </a:cubicBezTo>
                    <a:cubicBezTo>
                      <a:pt x="1184" y="816"/>
                      <a:pt x="1073" y="409"/>
                      <a:pt x="740" y="187"/>
                    </a:cubicBezTo>
                    <a:cubicBezTo>
                      <a:pt x="518" y="21"/>
                      <a:pt x="213"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76;p44">
                <a:extLst>
                  <a:ext uri="{FF2B5EF4-FFF2-40B4-BE49-F238E27FC236}">
                    <a16:creationId xmlns:a16="http://schemas.microsoft.com/office/drawing/2014/main" id="{A1983A8E-6537-7A13-0FAF-62649BECAF12}"/>
                  </a:ext>
                </a:extLst>
              </p:cNvPr>
              <p:cNvSpPr/>
              <p:nvPr/>
            </p:nvSpPr>
            <p:spPr>
              <a:xfrm>
                <a:off x="4868100" y="4136750"/>
                <a:ext cx="28675" cy="20700"/>
              </a:xfrm>
              <a:custGeom>
                <a:avLst/>
                <a:gdLst/>
                <a:ahLst/>
                <a:cxnLst/>
                <a:rect l="l" t="t" r="r" b="b"/>
                <a:pathLst>
                  <a:path w="1147" h="828" extrusionOk="0">
                    <a:moveTo>
                      <a:pt x="1073" y="0"/>
                    </a:moveTo>
                    <a:cubicBezTo>
                      <a:pt x="934" y="0"/>
                      <a:pt x="629" y="21"/>
                      <a:pt x="407" y="187"/>
                    </a:cubicBezTo>
                    <a:cubicBezTo>
                      <a:pt x="74" y="409"/>
                      <a:pt x="1" y="816"/>
                      <a:pt x="1" y="816"/>
                    </a:cubicBezTo>
                    <a:cubicBezTo>
                      <a:pt x="1" y="816"/>
                      <a:pt x="66" y="828"/>
                      <a:pt x="165" y="828"/>
                    </a:cubicBezTo>
                    <a:cubicBezTo>
                      <a:pt x="314" y="828"/>
                      <a:pt x="540" y="801"/>
                      <a:pt x="740" y="668"/>
                    </a:cubicBezTo>
                    <a:cubicBezTo>
                      <a:pt x="1036" y="446"/>
                      <a:pt x="1147" y="2"/>
                      <a:pt x="1147" y="2"/>
                    </a:cubicBezTo>
                    <a:cubicBezTo>
                      <a:pt x="1147" y="2"/>
                      <a:pt x="1119"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77;p44">
                <a:extLst>
                  <a:ext uri="{FF2B5EF4-FFF2-40B4-BE49-F238E27FC236}">
                    <a16:creationId xmlns:a16="http://schemas.microsoft.com/office/drawing/2014/main" id="{C700A6CE-9159-6EB9-61C0-B3A3FA18F228}"/>
                  </a:ext>
                </a:extLst>
              </p:cNvPr>
              <p:cNvSpPr/>
              <p:nvPr/>
            </p:nvSpPr>
            <p:spPr>
              <a:xfrm>
                <a:off x="4823725" y="4810600"/>
                <a:ext cx="89700" cy="50850"/>
              </a:xfrm>
              <a:custGeom>
                <a:avLst/>
                <a:gdLst/>
                <a:ahLst/>
                <a:cxnLst/>
                <a:rect l="l" t="t" r="r" b="b"/>
                <a:pathLst>
                  <a:path w="3588" h="2034" extrusionOk="0">
                    <a:moveTo>
                      <a:pt x="112" y="0"/>
                    </a:moveTo>
                    <a:cubicBezTo>
                      <a:pt x="112" y="0"/>
                      <a:pt x="112" y="37"/>
                      <a:pt x="75" y="74"/>
                    </a:cubicBezTo>
                    <a:cubicBezTo>
                      <a:pt x="75" y="111"/>
                      <a:pt x="75" y="185"/>
                      <a:pt x="38" y="259"/>
                    </a:cubicBezTo>
                    <a:cubicBezTo>
                      <a:pt x="38" y="333"/>
                      <a:pt x="1" y="407"/>
                      <a:pt x="38" y="518"/>
                    </a:cubicBezTo>
                    <a:cubicBezTo>
                      <a:pt x="38" y="629"/>
                      <a:pt x="38" y="776"/>
                      <a:pt x="112" y="887"/>
                    </a:cubicBezTo>
                    <a:cubicBezTo>
                      <a:pt x="149" y="1035"/>
                      <a:pt x="223" y="1183"/>
                      <a:pt x="334" y="1294"/>
                    </a:cubicBezTo>
                    <a:cubicBezTo>
                      <a:pt x="408" y="1442"/>
                      <a:pt x="555" y="1553"/>
                      <a:pt x="703" y="1664"/>
                    </a:cubicBezTo>
                    <a:cubicBezTo>
                      <a:pt x="777" y="1738"/>
                      <a:pt x="851" y="1775"/>
                      <a:pt x="925" y="1812"/>
                    </a:cubicBezTo>
                    <a:cubicBezTo>
                      <a:pt x="1036" y="1849"/>
                      <a:pt x="1110" y="1886"/>
                      <a:pt x="1221" y="1923"/>
                    </a:cubicBezTo>
                    <a:cubicBezTo>
                      <a:pt x="1406" y="1996"/>
                      <a:pt x="1591" y="1996"/>
                      <a:pt x="1776" y="2033"/>
                    </a:cubicBezTo>
                    <a:cubicBezTo>
                      <a:pt x="1997" y="1996"/>
                      <a:pt x="2182" y="1996"/>
                      <a:pt x="2367" y="1923"/>
                    </a:cubicBezTo>
                    <a:cubicBezTo>
                      <a:pt x="2478" y="1886"/>
                      <a:pt x="2552" y="1886"/>
                      <a:pt x="2626" y="1812"/>
                    </a:cubicBezTo>
                    <a:cubicBezTo>
                      <a:pt x="2737" y="1775"/>
                      <a:pt x="2811" y="1738"/>
                      <a:pt x="2885" y="1664"/>
                    </a:cubicBezTo>
                    <a:cubicBezTo>
                      <a:pt x="3033" y="1553"/>
                      <a:pt x="3180" y="1442"/>
                      <a:pt x="3254" y="1294"/>
                    </a:cubicBezTo>
                    <a:cubicBezTo>
                      <a:pt x="3365" y="1183"/>
                      <a:pt x="3439" y="1035"/>
                      <a:pt x="3476" y="887"/>
                    </a:cubicBezTo>
                    <a:cubicBezTo>
                      <a:pt x="3550" y="776"/>
                      <a:pt x="3550" y="629"/>
                      <a:pt x="3550" y="518"/>
                    </a:cubicBezTo>
                    <a:cubicBezTo>
                      <a:pt x="3587" y="407"/>
                      <a:pt x="3550" y="333"/>
                      <a:pt x="3513" y="259"/>
                    </a:cubicBezTo>
                    <a:cubicBezTo>
                      <a:pt x="3513" y="111"/>
                      <a:pt x="3476" y="0"/>
                      <a:pt x="3476" y="0"/>
                    </a:cubicBezTo>
                    <a:cubicBezTo>
                      <a:pt x="3476" y="0"/>
                      <a:pt x="3402" y="74"/>
                      <a:pt x="3328" y="185"/>
                    </a:cubicBezTo>
                    <a:cubicBezTo>
                      <a:pt x="3291" y="259"/>
                      <a:pt x="3254" y="333"/>
                      <a:pt x="3180" y="370"/>
                    </a:cubicBezTo>
                    <a:cubicBezTo>
                      <a:pt x="3106" y="444"/>
                      <a:pt x="3033" y="518"/>
                      <a:pt x="2959" y="592"/>
                    </a:cubicBezTo>
                    <a:cubicBezTo>
                      <a:pt x="2885" y="629"/>
                      <a:pt x="2811" y="702"/>
                      <a:pt x="2700" y="739"/>
                    </a:cubicBezTo>
                    <a:cubicBezTo>
                      <a:pt x="2626" y="813"/>
                      <a:pt x="2515" y="813"/>
                      <a:pt x="2441" y="850"/>
                    </a:cubicBezTo>
                    <a:cubicBezTo>
                      <a:pt x="2330" y="887"/>
                      <a:pt x="2219" y="924"/>
                      <a:pt x="2108" y="961"/>
                    </a:cubicBezTo>
                    <a:lnTo>
                      <a:pt x="1480" y="961"/>
                    </a:lnTo>
                    <a:cubicBezTo>
                      <a:pt x="1369" y="924"/>
                      <a:pt x="1258" y="887"/>
                      <a:pt x="1147" y="887"/>
                    </a:cubicBezTo>
                    <a:cubicBezTo>
                      <a:pt x="1073" y="813"/>
                      <a:pt x="962" y="813"/>
                      <a:pt x="851" y="739"/>
                    </a:cubicBezTo>
                    <a:cubicBezTo>
                      <a:pt x="777" y="702"/>
                      <a:pt x="703" y="629"/>
                      <a:pt x="629" y="592"/>
                    </a:cubicBezTo>
                    <a:cubicBezTo>
                      <a:pt x="519" y="518"/>
                      <a:pt x="482" y="444"/>
                      <a:pt x="408" y="407"/>
                    </a:cubicBezTo>
                    <a:cubicBezTo>
                      <a:pt x="334" y="333"/>
                      <a:pt x="297" y="259"/>
                      <a:pt x="260" y="185"/>
                    </a:cubicBezTo>
                    <a:cubicBezTo>
                      <a:pt x="223" y="148"/>
                      <a:pt x="186" y="111"/>
                      <a:pt x="149" y="74"/>
                    </a:cubicBezTo>
                    <a:cubicBezTo>
                      <a:pt x="112" y="37"/>
                      <a:pt x="112" y="0"/>
                      <a:pt x="1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78;p44">
                <a:extLst>
                  <a:ext uri="{FF2B5EF4-FFF2-40B4-BE49-F238E27FC236}">
                    <a16:creationId xmlns:a16="http://schemas.microsoft.com/office/drawing/2014/main" id="{F39754A9-1C4C-78C1-B7E8-B10A1679C919}"/>
                  </a:ext>
                </a:extLst>
              </p:cNvPr>
              <p:cNvSpPr/>
              <p:nvPr/>
            </p:nvSpPr>
            <p:spPr>
              <a:xfrm>
                <a:off x="4864400" y="4788400"/>
                <a:ext cx="58250" cy="41625"/>
              </a:xfrm>
              <a:custGeom>
                <a:avLst/>
                <a:gdLst/>
                <a:ahLst/>
                <a:cxnLst/>
                <a:rect l="l" t="t" r="r" b="b"/>
                <a:pathLst>
                  <a:path w="2330" h="1665" extrusionOk="0">
                    <a:moveTo>
                      <a:pt x="171" y="1025"/>
                    </a:moveTo>
                    <a:cubicBezTo>
                      <a:pt x="165" y="1025"/>
                      <a:pt x="175" y="1047"/>
                      <a:pt x="182" y="1047"/>
                    </a:cubicBezTo>
                    <a:cubicBezTo>
                      <a:pt x="184" y="1047"/>
                      <a:pt x="185" y="1044"/>
                      <a:pt x="185" y="1036"/>
                    </a:cubicBezTo>
                    <a:cubicBezTo>
                      <a:pt x="178" y="1028"/>
                      <a:pt x="173" y="1025"/>
                      <a:pt x="171" y="1025"/>
                    </a:cubicBezTo>
                    <a:close/>
                    <a:moveTo>
                      <a:pt x="75" y="1"/>
                    </a:moveTo>
                    <a:cubicBezTo>
                      <a:pt x="75" y="1"/>
                      <a:pt x="75" y="75"/>
                      <a:pt x="38" y="186"/>
                    </a:cubicBezTo>
                    <a:cubicBezTo>
                      <a:pt x="1" y="297"/>
                      <a:pt x="1" y="444"/>
                      <a:pt x="38" y="629"/>
                    </a:cubicBezTo>
                    <a:cubicBezTo>
                      <a:pt x="38" y="740"/>
                      <a:pt x="75" y="851"/>
                      <a:pt x="149" y="962"/>
                    </a:cubicBezTo>
                    <a:lnTo>
                      <a:pt x="149" y="999"/>
                    </a:lnTo>
                    <a:lnTo>
                      <a:pt x="185" y="999"/>
                    </a:lnTo>
                    <a:lnTo>
                      <a:pt x="185" y="1036"/>
                    </a:lnTo>
                    <a:lnTo>
                      <a:pt x="185" y="1073"/>
                    </a:lnTo>
                    <a:lnTo>
                      <a:pt x="222" y="1110"/>
                    </a:lnTo>
                    <a:cubicBezTo>
                      <a:pt x="259" y="1147"/>
                      <a:pt x="296" y="1184"/>
                      <a:pt x="333" y="1258"/>
                    </a:cubicBezTo>
                    <a:cubicBezTo>
                      <a:pt x="444" y="1369"/>
                      <a:pt x="555" y="1480"/>
                      <a:pt x="703" y="1517"/>
                    </a:cubicBezTo>
                    <a:cubicBezTo>
                      <a:pt x="851" y="1627"/>
                      <a:pt x="999" y="1627"/>
                      <a:pt x="1184" y="1664"/>
                    </a:cubicBezTo>
                    <a:lnTo>
                      <a:pt x="1406" y="1664"/>
                    </a:lnTo>
                    <a:cubicBezTo>
                      <a:pt x="1443" y="1664"/>
                      <a:pt x="1553" y="1627"/>
                      <a:pt x="1627" y="1590"/>
                    </a:cubicBezTo>
                    <a:cubicBezTo>
                      <a:pt x="1849" y="1554"/>
                      <a:pt x="1960" y="1443"/>
                      <a:pt x="2108" y="1332"/>
                    </a:cubicBezTo>
                    <a:cubicBezTo>
                      <a:pt x="2219" y="1184"/>
                      <a:pt x="2293" y="1036"/>
                      <a:pt x="2330" y="888"/>
                    </a:cubicBezTo>
                    <a:cubicBezTo>
                      <a:pt x="2330" y="851"/>
                      <a:pt x="2330" y="740"/>
                      <a:pt x="2330" y="666"/>
                    </a:cubicBezTo>
                    <a:cubicBezTo>
                      <a:pt x="2330" y="592"/>
                      <a:pt x="2330" y="518"/>
                      <a:pt x="2293" y="481"/>
                    </a:cubicBezTo>
                    <a:cubicBezTo>
                      <a:pt x="2256" y="370"/>
                      <a:pt x="2219" y="260"/>
                      <a:pt x="2145" y="186"/>
                    </a:cubicBezTo>
                    <a:cubicBezTo>
                      <a:pt x="2071" y="112"/>
                      <a:pt x="1997" y="75"/>
                      <a:pt x="1960" y="75"/>
                    </a:cubicBezTo>
                    <a:cubicBezTo>
                      <a:pt x="1886" y="38"/>
                      <a:pt x="1849" y="38"/>
                      <a:pt x="1812" y="38"/>
                    </a:cubicBezTo>
                    <a:lnTo>
                      <a:pt x="1775" y="38"/>
                    </a:lnTo>
                    <a:cubicBezTo>
                      <a:pt x="1738" y="38"/>
                      <a:pt x="1775" y="112"/>
                      <a:pt x="1775" y="186"/>
                    </a:cubicBezTo>
                    <a:cubicBezTo>
                      <a:pt x="1812" y="260"/>
                      <a:pt x="1775" y="297"/>
                      <a:pt x="1775" y="333"/>
                    </a:cubicBezTo>
                    <a:cubicBezTo>
                      <a:pt x="1775" y="407"/>
                      <a:pt x="1738" y="444"/>
                      <a:pt x="1701" y="481"/>
                    </a:cubicBezTo>
                    <a:cubicBezTo>
                      <a:pt x="1664" y="518"/>
                      <a:pt x="1664" y="555"/>
                      <a:pt x="1664" y="555"/>
                    </a:cubicBezTo>
                    <a:cubicBezTo>
                      <a:pt x="1646" y="555"/>
                      <a:pt x="1637" y="546"/>
                      <a:pt x="1627" y="546"/>
                    </a:cubicBezTo>
                    <a:cubicBezTo>
                      <a:pt x="1618" y="546"/>
                      <a:pt x="1609" y="555"/>
                      <a:pt x="1590" y="592"/>
                    </a:cubicBezTo>
                    <a:cubicBezTo>
                      <a:pt x="1553" y="592"/>
                      <a:pt x="1516" y="592"/>
                      <a:pt x="1479" y="629"/>
                    </a:cubicBezTo>
                    <a:lnTo>
                      <a:pt x="1258" y="629"/>
                    </a:lnTo>
                    <a:cubicBezTo>
                      <a:pt x="1221" y="629"/>
                      <a:pt x="1184" y="629"/>
                      <a:pt x="1110" y="592"/>
                    </a:cubicBezTo>
                    <a:lnTo>
                      <a:pt x="962" y="592"/>
                    </a:lnTo>
                    <a:cubicBezTo>
                      <a:pt x="925" y="555"/>
                      <a:pt x="888" y="518"/>
                      <a:pt x="851" y="518"/>
                    </a:cubicBezTo>
                    <a:lnTo>
                      <a:pt x="793" y="490"/>
                    </a:lnTo>
                    <a:lnTo>
                      <a:pt x="793" y="490"/>
                    </a:lnTo>
                    <a:cubicBezTo>
                      <a:pt x="793" y="491"/>
                      <a:pt x="793" y="492"/>
                      <a:pt x="792" y="492"/>
                    </a:cubicBezTo>
                    <a:cubicBezTo>
                      <a:pt x="789" y="492"/>
                      <a:pt x="785" y="489"/>
                      <a:pt x="777" y="481"/>
                    </a:cubicBezTo>
                    <a:lnTo>
                      <a:pt x="777" y="481"/>
                    </a:lnTo>
                    <a:lnTo>
                      <a:pt x="793" y="490"/>
                    </a:lnTo>
                    <a:lnTo>
                      <a:pt x="793" y="490"/>
                    </a:lnTo>
                    <a:cubicBezTo>
                      <a:pt x="793" y="484"/>
                      <a:pt x="786" y="471"/>
                      <a:pt x="781" y="471"/>
                    </a:cubicBezTo>
                    <a:cubicBezTo>
                      <a:pt x="779" y="471"/>
                      <a:pt x="777" y="474"/>
                      <a:pt x="777" y="481"/>
                    </a:cubicBezTo>
                    <a:lnTo>
                      <a:pt x="740" y="444"/>
                    </a:lnTo>
                    <a:cubicBezTo>
                      <a:pt x="703" y="407"/>
                      <a:pt x="629" y="370"/>
                      <a:pt x="555" y="333"/>
                    </a:cubicBezTo>
                    <a:cubicBezTo>
                      <a:pt x="333" y="186"/>
                      <a:pt x="75"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79;p44">
                <a:extLst>
                  <a:ext uri="{FF2B5EF4-FFF2-40B4-BE49-F238E27FC236}">
                    <a16:creationId xmlns:a16="http://schemas.microsoft.com/office/drawing/2014/main" id="{1B2E69C8-3389-C948-40B4-9185E766946F}"/>
                  </a:ext>
                </a:extLst>
              </p:cNvPr>
              <p:cNvSpPr/>
              <p:nvPr/>
            </p:nvSpPr>
            <p:spPr>
              <a:xfrm>
                <a:off x="4809875" y="4788400"/>
                <a:ext cx="59175" cy="41625"/>
              </a:xfrm>
              <a:custGeom>
                <a:avLst/>
                <a:gdLst/>
                <a:ahLst/>
                <a:cxnLst/>
                <a:rect l="l" t="t" r="r" b="b"/>
                <a:pathLst>
                  <a:path w="2367" h="1665" extrusionOk="0">
                    <a:moveTo>
                      <a:pt x="1586" y="471"/>
                    </a:moveTo>
                    <a:cubicBezTo>
                      <a:pt x="1582" y="471"/>
                      <a:pt x="1577" y="476"/>
                      <a:pt x="1572" y="481"/>
                    </a:cubicBezTo>
                    <a:lnTo>
                      <a:pt x="1590" y="481"/>
                    </a:lnTo>
                    <a:cubicBezTo>
                      <a:pt x="1590" y="474"/>
                      <a:pt x="1588" y="471"/>
                      <a:pt x="1586" y="471"/>
                    </a:cubicBezTo>
                    <a:close/>
                    <a:moveTo>
                      <a:pt x="1553" y="481"/>
                    </a:moveTo>
                    <a:cubicBezTo>
                      <a:pt x="1553" y="489"/>
                      <a:pt x="1555" y="492"/>
                      <a:pt x="1557" y="492"/>
                    </a:cubicBezTo>
                    <a:cubicBezTo>
                      <a:pt x="1561" y="492"/>
                      <a:pt x="1566" y="487"/>
                      <a:pt x="1572" y="481"/>
                    </a:cubicBezTo>
                    <a:close/>
                    <a:moveTo>
                      <a:pt x="2256" y="1"/>
                    </a:moveTo>
                    <a:cubicBezTo>
                      <a:pt x="2256" y="1"/>
                      <a:pt x="2034" y="186"/>
                      <a:pt x="1775" y="333"/>
                    </a:cubicBezTo>
                    <a:cubicBezTo>
                      <a:pt x="1738" y="407"/>
                      <a:pt x="1664" y="444"/>
                      <a:pt x="1590" y="481"/>
                    </a:cubicBezTo>
                    <a:lnTo>
                      <a:pt x="1516" y="518"/>
                    </a:lnTo>
                    <a:cubicBezTo>
                      <a:pt x="1479" y="518"/>
                      <a:pt x="1442" y="555"/>
                      <a:pt x="1405" y="592"/>
                    </a:cubicBezTo>
                    <a:lnTo>
                      <a:pt x="1257" y="592"/>
                    </a:lnTo>
                    <a:cubicBezTo>
                      <a:pt x="1183" y="629"/>
                      <a:pt x="1146" y="629"/>
                      <a:pt x="1109" y="629"/>
                    </a:cubicBezTo>
                    <a:lnTo>
                      <a:pt x="851" y="629"/>
                    </a:lnTo>
                    <a:cubicBezTo>
                      <a:pt x="851" y="592"/>
                      <a:pt x="777" y="592"/>
                      <a:pt x="740" y="592"/>
                    </a:cubicBezTo>
                    <a:cubicBezTo>
                      <a:pt x="721" y="555"/>
                      <a:pt x="721" y="546"/>
                      <a:pt x="721" y="546"/>
                    </a:cubicBezTo>
                    <a:cubicBezTo>
                      <a:pt x="721" y="546"/>
                      <a:pt x="721" y="555"/>
                      <a:pt x="703" y="555"/>
                    </a:cubicBezTo>
                    <a:cubicBezTo>
                      <a:pt x="703" y="555"/>
                      <a:pt x="666" y="518"/>
                      <a:pt x="666" y="518"/>
                    </a:cubicBezTo>
                    <a:cubicBezTo>
                      <a:pt x="629" y="444"/>
                      <a:pt x="592" y="407"/>
                      <a:pt x="592" y="370"/>
                    </a:cubicBezTo>
                    <a:cubicBezTo>
                      <a:pt x="592" y="297"/>
                      <a:pt x="555" y="260"/>
                      <a:pt x="555" y="186"/>
                    </a:cubicBezTo>
                    <a:cubicBezTo>
                      <a:pt x="555" y="112"/>
                      <a:pt x="592" y="38"/>
                      <a:pt x="592" y="38"/>
                    </a:cubicBezTo>
                    <a:lnTo>
                      <a:pt x="555" y="38"/>
                    </a:lnTo>
                    <a:cubicBezTo>
                      <a:pt x="518" y="38"/>
                      <a:pt x="481" y="38"/>
                      <a:pt x="407" y="75"/>
                    </a:cubicBezTo>
                    <a:cubicBezTo>
                      <a:pt x="333" y="75"/>
                      <a:pt x="296" y="112"/>
                      <a:pt x="222" y="186"/>
                    </a:cubicBezTo>
                    <a:cubicBezTo>
                      <a:pt x="148" y="260"/>
                      <a:pt x="74" y="370"/>
                      <a:pt x="37" y="481"/>
                    </a:cubicBezTo>
                    <a:cubicBezTo>
                      <a:pt x="37" y="518"/>
                      <a:pt x="0" y="592"/>
                      <a:pt x="0" y="666"/>
                    </a:cubicBezTo>
                    <a:cubicBezTo>
                      <a:pt x="0" y="740"/>
                      <a:pt x="37" y="851"/>
                      <a:pt x="37" y="888"/>
                    </a:cubicBezTo>
                    <a:cubicBezTo>
                      <a:pt x="74" y="1036"/>
                      <a:pt x="148" y="1184"/>
                      <a:pt x="259" y="1332"/>
                    </a:cubicBezTo>
                    <a:cubicBezTo>
                      <a:pt x="370" y="1443"/>
                      <a:pt x="518" y="1554"/>
                      <a:pt x="703" y="1590"/>
                    </a:cubicBezTo>
                    <a:cubicBezTo>
                      <a:pt x="814" y="1627"/>
                      <a:pt x="925" y="1664"/>
                      <a:pt x="962" y="1664"/>
                    </a:cubicBezTo>
                    <a:lnTo>
                      <a:pt x="1183" y="1664"/>
                    </a:lnTo>
                    <a:cubicBezTo>
                      <a:pt x="1368" y="1627"/>
                      <a:pt x="1516" y="1627"/>
                      <a:pt x="1664" y="1517"/>
                    </a:cubicBezTo>
                    <a:cubicBezTo>
                      <a:pt x="1775" y="1480"/>
                      <a:pt x="1923" y="1369"/>
                      <a:pt x="2034" y="1258"/>
                    </a:cubicBezTo>
                    <a:cubicBezTo>
                      <a:pt x="2071" y="1184"/>
                      <a:pt x="2108" y="1147"/>
                      <a:pt x="2108" y="1110"/>
                    </a:cubicBezTo>
                    <a:lnTo>
                      <a:pt x="2145" y="1073"/>
                    </a:lnTo>
                    <a:lnTo>
                      <a:pt x="2145" y="1036"/>
                    </a:lnTo>
                    <a:cubicBezTo>
                      <a:pt x="2145" y="1044"/>
                      <a:pt x="2148" y="1047"/>
                      <a:pt x="2153" y="1047"/>
                    </a:cubicBezTo>
                    <a:cubicBezTo>
                      <a:pt x="2161" y="1047"/>
                      <a:pt x="2173" y="1039"/>
                      <a:pt x="2182" y="1033"/>
                    </a:cubicBezTo>
                    <a:lnTo>
                      <a:pt x="2182" y="1033"/>
                    </a:lnTo>
                    <a:lnTo>
                      <a:pt x="2182" y="1036"/>
                    </a:lnTo>
                    <a:cubicBezTo>
                      <a:pt x="2189" y="1028"/>
                      <a:pt x="2192" y="1025"/>
                      <a:pt x="2192" y="1025"/>
                    </a:cubicBezTo>
                    <a:lnTo>
                      <a:pt x="2192" y="1025"/>
                    </a:lnTo>
                    <a:cubicBezTo>
                      <a:pt x="2192" y="1025"/>
                      <a:pt x="2187" y="1029"/>
                      <a:pt x="2182" y="1033"/>
                    </a:cubicBezTo>
                    <a:lnTo>
                      <a:pt x="2182" y="1033"/>
                    </a:lnTo>
                    <a:lnTo>
                      <a:pt x="2182" y="999"/>
                    </a:lnTo>
                    <a:lnTo>
                      <a:pt x="2219" y="962"/>
                    </a:lnTo>
                    <a:cubicBezTo>
                      <a:pt x="2256" y="851"/>
                      <a:pt x="2293" y="740"/>
                      <a:pt x="2330" y="629"/>
                    </a:cubicBezTo>
                    <a:cubicBezTo>
                      <a:pt x="2366" y="444"/>
                      <a:pt x="2330" y="297"/>
                      <a:pt x="2330" y="186"/>
                    </a:cubicBezTo>
                    <a:cubicBezTo>
                      <a:pt x="2293" y="75"/>
                      <a:pt x="2256" y="1"/>
                      <a:pt x="2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80;p44">
                <a:extLst>
                  <a:ext uri="{FF2B5EF4-FFF2-40B4-BE49-F238E27FC236}">
                    <a16:creationId xmlns:a16="http://schemas.microsoft.com/office/drawing/2014/main" id="{94046E7D-9D73-EB34-C9F1-6D16B29254F3}"/>
                  </a:ext>
                </a:extLst>
              </p:cNvPr>
              <p:cNvSpPr/>
              <p:nvPr/>
            </p:nvSpPr>
            <p:spPr>
              <a:xfrm>
                <a:off x="4809875" y="4177475"/>
                <a:ext cx="59175" cy="41725"/>
              </a:xfrm>
              <a:custGeom>
                <a:avLst/>
                <a:gdLst/>
                <a:ahLst/>
                <a:cxnLst/>
                <a:rect l="l" t="t" r="r" b="b"/>
                <a:pathLst>
                  <a:path w="2367" h="1669" extrusionOk="0">
                    <a:moveTo>
                      <a:pt x="1183" y="1035"/>
                    </a:moveTo>
                    <a:cubicBezTo>
                      <a:pt x="1159" y="1035"/>
                      <a:pt x="1183" y="1052"/>
                      <a:pt x="1170" y="1052"/>
                    </a:cubicBezTo>
                    <a:cubicBezTo>
                      <a:pt x="1166" y="1052"/>
                      <a:pt x="1159" y="1050"/>
                      <a:pt x="1146" y="1047"/>
                    </a:cubicBezTo>
                    <a:lnTo>
                      <a:pt x="1146" y="1047"/>
                    </a:lnTo>
                    <a:lnTo>
                      <a:pt x="1146" y="1035"/>
                    </a:lnTo>
                    <a:close/>
                    <a:moveTo>
                      <a:pt x="1036" y="0"/>
                    </a:moveTo>
                    <a:lnTo>
                      <a:pt x="962" y="37"/>
                    </a:lnTo>
                    <a:cubicBezTo>
                      <a:pt x="925" y="37"/>
                      <a:pt x="814" y="37"/>
                      <a:pt x="703" y="74"/>
                    </a:cubicBezTo>
                    <a:cubicBezTo>
                      <a:pt x="518" y="148"/>
                      <a:pt x="370" y="259"/>
                      <a:pt x="259" y="370"/>
                    </a:cubicBezTo>
                    <a:cubicBezTo>
                      <a:pt x="148" y="518"/>
                      <a:pt x="74" y="629"/>
                      <a:pt x="37" y="813"/>
                    </a:cubicBezTo>
                    <a:cubicBezTo>
                      <a:pt x="37" y="813"/>
                      <a:pt x="0" y="924"/>
                      <a:pt x="0" y="998"/>
                    </a:cubicBezTo>
                    <a:cubicBezTo>
                      <a:pt x="0" y="1109"/>
                      <a:pt x="37" y="1146"/>
                      <a:pt x="37" y="1220"/>
                    </a:cubicBezTo>
                    <a:cubicBezTo>
                      <a:pt x="74" y="1331"/>
                      <a:pt x="148" y="1405"/>
                      <a:pt x="222" y="1479"/>
                    </a:cubicBezTo>
                    <a:cubicBezTo>
                      <a:pt x="296" y="1553"/>
                      <a:pt x="370" y="1590"/>
                      <a:pt x="407" y="1627"/>
                    </a:cubicBezTo>
                    <a:cubicBezTo>
                      <a:pt x="481" y="1664"/>
                      <a:pt x="518" y="1664"/>
                      <a:pt x="555" y="1664"/>
                    </a:cubicBezTo>
                    <a:lnTo>
                      <a:pt x="592" y="1664"/>
                    </a:lnTo>
                    <a:cubicBezTo>
                      <a:pt x="592" y="1664"/>
                      <a:pt x="592" y="1590"/>
                      <a:pt x="555" y="1479"/>
                    </a:cubicBezTo>
                    <a:cubicBezTo>
                      <a:pt x="555" y="1442"/>
                      <a:pt x="592" y="1368"/>
                      <a:pt x="592" y="1331"/>
                    </a:cubicBezTo>
                    <a:cubicBezTo>
                      <a:pt x="592" y="1294"/>
                      <a:pt x="629" y="1220"/>
                      <a:pt x="666" y="1183"/>
                    </a:cubicBezTo>
                    <a:cubicBezTo>
                      <a:pt x="666" y="1183"/>
                      <a:pt x="703" y="1146"/>
                      <a:pt x="703" y="1146"/>
                    </a:cubicBezTo>
                    <a:cubicBezTo>
                      <a:pt x="740" y="1146"/>
                      <a:pt x="703" y="1146"/>
                      <a:pt x="777" y="1109"/>
                    </a:cubicBezTo>
                    <a:cubicBezTo>
                      <a:pt x="777" y="1072"/>
                      <a:pt x="851" y="1072"/>
                      <a:pt x="888" y="1072"/>
                    </a:cubicBezTo>
                    <a:lnTo>
                      <a:pt x="1146" y="1072"/>
                    </a:lnTo>
                    <a:lnTo>
                      <a:pt x="1146" y="1061"/>
                    </a:lnTo>
                    <a:lnTo>
                      <a:pt x="1146" y="1061"/>
                    </a:lnTo>
                    <a:cubicBezTo>
                      <a:pt x="1174" y="1072"/>
                      <a:pt x="1207" y="1072"/>
                      <a:pt x="1257" y="1072"/>
                    </a:cubicBezTo>
                    <a:cubicBezTo>
                      <a:pt x="1294" y="1072"/>
                      <a:pt x="1331" y="1109"/>
                      <a:pt x="1405" y="1109"/>
                    </a:cubicBezTo>
                    <a:cubicBezTo>
                      <a:pt x="1442" y="1109"/>
                      <a:pt x="1479" y="1146"/>
                      <a:pt x="1516" y="1183"/>
                    </a:cubicBezTo>
                    <a:lnTo>
                      <a:pt x="1553" y="1202"/>
                    </a:lnTo>
                    <a:lnTo>
                      <a:pt x="1553" y="1220"/>
                    </a:lnTo>
                    <a:lnTo>
                      <a:pt x="1590" y="1220"/>
                    </a:lnTo>
                    <a:cubicBezTo>
                      <a:pt x="1664" y="1257"/>
                      <a:pt x="1738" y="1294"/>
                      <a:pt x="1812" y="1331"/>
                    </a:cubicBezTo>
                    <a:cubicBezTo>
                      <a:pt x="2014" y="1500"/>
                      <a:pt x="2217" y="1669"/>
                      <a:pt x="2251" y="1669"/>
                    </a:cubicBezTo>
                    <a:cubicBezTo>
                      <a:pt x="2254" y="1669"/>
                      <a:pt x="2256" y="1667"/>
                      <a:pt x="2256" y="1664"/>
                    </a:cubicBezTo>
                    <a:cubicBezTo>
                      <a:pt x="2256" y="1664"/>
                      <a:pt x="2293" y="1627"/>
                      <a:pt x="2330" y="1516"/>
                    </a:cubicBezTo>
                    <a:cubicBezTo>
                      <a:pt x="2330" y="1405"/>
                      <a:pt x="2366" y="1220"/>
                      <a:pt x="2330" y="1035"/>
                    </a:cubicBezTo>
                    <a:cubicBezTo>
                      <a:pt x="2293" y="961"/>
                      <a:pt x="2256" y="850"/>
                      <a:pt x="2219" y="740"/>
                    </a:cubicBezTo>
                    <a:lnTo>
                      <a:pt x="2219" y="703"/>
                    </a:lnTo>
                    <a:lnTo>
                      <a:pt x="2182" y="666"/>
                    </a:lnTo>
                    <a:cubicBezTo>
                      <a:pt x="2219" y="666"/>
                      <a:pt x="2145" y="629"/>
                      <a:pt x="2145" y="629"/>
                    </a:cubicBezTo>
                    <a:lnTo>
                      <a:pt x="2108" y="555"/>
                    </a:lnTo>
                    <a:cubicBezTo>
                      <a:pt x="2108" y="518"/>
                      <a:pt x="2071" y="481"/>
                      <a:pt x="2034" y="444"/>
                    </a:cubicBezTo>
                    <a:cubicBezTo>
                      <a:pt x="1923" y="333"/>
                      <a:pt x="1775" y="222"/>
                      <a:pt x="1664" y="148"/>
                    </a:cubicBezTo>
                    <a:cubicBezTo>
                      <a:pt x="1516" y="74"/>
                      <a:pt x="1368" y="37"/>
                      <a:pt x="1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81;p44">
                <a:extLst>
                  <a:ext uri="{FF2B5EF4-FFF2-40B4-BE49-F238E27FC236}">
                    <a16:creationId xmlns:a16="http://schemas.microsoft.com/office/drawing/2014/main" id="{54508E50-EBF7-A0A9-266F-9D998B792C11}"/>
                  </a:ext>
                </a:extLst>
              </p:cNvPr>
              <p:cNvSpPr/>
              <p:nvPr/>
            </p:nvSpPr>
            <p:spPr>
              <a:xfrm>
                <a:off x="4864400" y="4177475"/>
                <a:ext cx="58250" cy="41725"/>
              </a:xfrm>
              <a:custGeom>
                <a:avLst/>
                <a:gdLst/>
                <a:ahLst/>
                <a:cxnLst/>
                <a:rect l="l" t="t" r="r" b="b"/>
                <a:pathLst>
                  <a:path w="2330" h="1669" extrusionOk="0">
                    <a:moveTo>
                      <a:pt x="1184" y="0"/>
                    </a:moveTo>
                    <a:cubicBezTo>
                      <a:pt x="999" y="37"/>
                      <a:pt x="851" y="74"/>
                      <a:pt x="703" y="148"/>
                    </a:cubicBezTo>
                    <a:cubicBezTo>
                      <a:pt x="555" y="222"/>
                      <a:pt x="444" y="333"/>
                      <a:pt x="333" y="444"/>
                    </a:cubicBezTo>
                    <a:cubicBezTo>
                      <a:pt x="296" y="481"/>
                      <a:pt x="259" y="518"/>
                      <a:pt x="222" y="555"/>
                    </a:cubicBezTo>
                    <a:lnTo>
                      <a:pt x="185" y="629"/>
                    </a:lnTo>
                    <a:cubicBezTo>
                      <a:pt x="222" y="629"/>
                      <a:pt x="149" y="666"/>
                      <a:pt x="185" y="666"/>
                    </a:cubicBezTo>
                    <a:lnTo>
                      <a:pt x="149" y="703"/>
                    </a:lnTo>
                    <a:lnTo>
                      <a:pt x="149" y="740"/>
                    </a:lnTo>
                    <a:cubicBezTo>
                      <a:pt x="75" y="850"/>
                      <a:pt x="38" y="961"/>
                      <a:pt x="38" y="1035"/>
                    </a:cubicBezTo>
                    <a:cubicBezTo>
                      <a:pt x="1" y="1220"/>
                      <a:pt x="1" y="1405"/>
                      <a:pt x="38" y="1516"/>
                    </a:cubicBezTo>
                    <a:cubicBezTo>
                      <a:pt x="75" y="1627"/>
                      <a:pt x="75" y="1664"/>
                      <a:pt x="75" y="1664"/>
                    </a:cubicBezTo>
                    <a:cubicBezTo>
                      <a:pt x="75" y="1667"/>
                      <a:pt x="77" y="1669"/>
                      <a:pt x="80" y="1669"/>
                    </a:cubicBezTo>
                    <a:cubicBezTo>
                      <a:pt x="119" y="1669"/>
                      <a:pt x="353" y="1500"/>
                      <a:pt x="555" y="1331"/>
                    </a:cubicBezTo>
                    <a:cubicBezTo>
                      <a:pt x="629" y="1294"/>
                      <a:pt x="703" y="1257"/>
                      <a:pt x="740" y="1220"/>
                    </a:cubicBezTo>
                    <a:lnTo>
                      <a:pt x="777" y="1220"/>
                    </a:lnTo>
                    <a:lnTo>
                      <a:pt x="777" y="1183"/>
                    </a:lnTo>
                    <a:cubicBezTo>
                      <a:pt x="814" y="1183"/>
                      <a:pt x="777" y="1220"/>
                      <a:pt x="777" y="1220"/>
                    </a:cubicBezTo>
                    <a:lnTo>
                      <a:pt x="851" y="1183"/>
                    </a:lnTo>
                    <a:cubicBezTo>
                      <a:pt x="888" y="1146"/>
                      <a:pt x="925" y="1109"/>
                      <a:pt x="962" y="1109"/>
                    </a:cubicBezTo>
                    <a:cubicBezTo>
                      <a:pt x="1036" y="1109"/>
                      <a:pt x="1036" y="1072"/>
                      <a:pt x="1110" y="1072"/>
                    </a:cubicBezTo>
                    <a:cubicBezTo>
                      <a:pt x="1160" y="1072"/>
                      <a:pt x="1193" y="1072"/>
                      <a:pt x="1221" y="1061"/>
                    </a:cubicBezTo>
                    <a:lnTo>
                      <a:pt x="1221" y="1061"/>
                    </a:lnTo>
                    <a:lnTo>
                      <a:pt x="1221" y="1072"/>
                    </a:lnTo>
                    <a:lnTo>
                      <a:pt x="1406" y="1072"/>
                    </a:lnTo>
                    <a:cubicBezTo>
                      <a:pt x="1406" y="1060"/>
                      <a:pt x="1410" y="1056"/>
                      <a:pt x="1416" y="1056"/>
                    </a:cubicBezTo>
                    <a:cubicBezTo>
                      <a:pt x="1430" y="1056"/>
                      <a:pt x="1455" y="1072"/>
                      <a:pt x="1479" y="1072"/>
                    </a:cubicBezTo>
                    <a:cubicBezTo>
                      <a:pt x="1516" y="1072"/>
                      <a:pt x="1553" y="1072"/>
                      <a:pt x="1590" y="1109"/>
                    </a:cubicBezTo>
                    <a:cubicBezTo>
                      <a:pt x="1627" y="1146"/>
                      <a:pt x="1627" y="1146"/>
                      <a:pt x="1664" y="1146"/>
                    </a:cubicBezTo>
                    <a:cubicBezTo>
                      <a:pt x="1664" y="1146"/>
                      <a:pt x="1701" y="1183"/>
                      <a:pt x="1701" y="1183"/>
                    </a:cubicBezTo>
                    <a:cubicBezTo>
                      <a:pt x="1738" y="1220"/>
                      <a:pt x="1775" y="1294"/>
                      <a:pt x="1775" y="1331"/>
                    </a:cubicBezTo>
                    <a:cubicBezTo>
                      <a:pt x="1775" y="1368"/>
                      <a:pt x="1812" y="1442"/>
                      <a:pt x="1775" y="1479"/>
                    </a:cubicBezTo>
                    <a:cubicBezTo>
                      <a:pt x="1775" y="1590"/>
                      <a:pt x="1738" y="1664"/>
                      <a:pt x="1775" y="1664"/>
                    </a:cubicBezTo>
                    <a:lnTo>
                      <a:pt x="1812" y="1664"/>
                    </a:lnTo>
                    <a:cubicBezTo>
                      <a:pt x="1849" y="1664"/>
                      <a:pt x="1886" y="1664"/>
                      <a:pt x="1960" y="1627"/>
                    </a:cubicBezTo>
                    <a:cubicBezTo>
                      <a:pt x="1997" y="1590"/>
                      <a:pt x="2071" y="1553"/>
                      <a:pt x="2145" y="1479"/>
                    </a:cubicBezTo>
                    <a:cubicBezTo>
                      <a:pt x="2219" y="1405"/>
                      <a:pt x="2256" y="1331"/>
                      <a:pt x="2293" y="1220"/>
                    </a:cubicBezTo>
                    <a:cubicBezTo>
                      <a:pt x="2330" y="1146"/>
                      <a:pt x="2330" y="1109"/>
                      <a:pt x="2330" y="998"/>
                    </a:cubicBezTo>
                    <a:cubicBezTo>
                      <a:pt x="2330" y="924"/>
                      <a:pt x="2330" y="813"/>
                      <a:pt x="2330" y="813"/>
                    </a:cubicBezTo>
                    <a:cubicBezTo>
                      <a:pt x="2293" y="629"/>
                      <a:pt x="2219" y="518"/>
                      <a:pt x="2108" y="370"/>
                    </a:cubicBezTo>
                    <a:cubicBezTo>
                      <a:pt x="1997" y="259"/>
                      <a:pt x="1849" y="148"/>
                      <a:pt x="1627" y="74"/>
                    </a:cubicBezTo>
                    <a:cubicBezTo>
                      <a:pt x="1553" y="37"/>
                      <a:pt x="1443" y="37"/>
                      <a:pt x="1406" y="37"/>
                    </a:cubicBez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82;p44">
                <a:extLst>
                  <a:ext uri="{FF2B5EF4-FFF2-40B4-BE49-F238E27FC236}">
                    <a16:creationId xmlns:a16="http://schemas.microsoft.com/office/drawing/2014/main" id="{F2020642-1699-3612-699D-407E877D2793}"/>
                  </a:ext>
                </a:extLst>
              </p:cNvPr>
              <p:cNvSpPr/>
              <p:nvPr/>
            </p:nvSpPr>
            <p:spPr>
              <a:xfrm>
                <a:off x="4464200" y="3989850"/>
                <a:ext cx="170075" cy="216300"/>
              </a:xfrm>
              <a:custGeom>
                <a:avLst/>
                <a:gdLst/>
                <a:ahLst/>
                <a:cxnLst/>
                <a:rect l="l" t="t" r="r" b="b"/>
                <a:pathLst>
                  <a:path w="6803" h="8652" extrusionOk="0">
                    <a:moveTo>
                      <a:pt x="5592" y="2017"/>
                    </a:moveTo>
                    <a:cubicBezTo>
                      <a:pt x="5587" y="2017"/>
                      <a:pt x="5583" y="2021"/>
                      <a:pt x="5583" y="2033"/>
                    </a:cubicBezTo>
                    <a:lnTo>
                      <a:pt x="5620" y="2033"/>
                    </a:lnTo>
                    <a:cubicBezTo>
                      <a:pt x="5620" y="2033"/>
                      <a:pt x="5603" y="2017"/>
                      <a:pt x="5592" y="2017"/>
                    </a:cubicBezTo>
                    <a:close/>
                    <a:moveTo>
                      <a:pt x="4358" y="3068"/>
                    </a:moveTo>
                    <a:cubicBezTo>
                      <a:pt x="4356" y="3069"/>
                      <a:pt x="4358" y="3069"/>
                      <a:pt x="4363" y="3069"/>
                    </a:cubicBezTo>
                    <a:cubicBezTo>
                      <a:pt x="4360" y="3069"/>
                      <a:pt x="4359" y="3068"/>
                      <a:pt x="4358" y="3068"/>
                    </a:cubicBezTo>
                    <a:close/>
                    <a:moveTo>
                      <a:pt x="3550" y="0"/>
                    </a:moveTo>
                    <a:lnTo>
                      <a:pt x="3365" y="37"/>
                    </a:lnTo>
                    <a:cubicBezTo>
                      <a:pt x="3254" y="37"/>
                      <a:pt x="3106" y="74"/>
                      <a:pt x="2958" y="111"/>
                    </a:cubicBezTo>
                    <a:cubicBezTo>
                      <a:pt x="2699" y="148"/>
                      <a:pt x="2440" y="259"/>
                      <a:pt x="2182" y="370"/>
                    </a:cubicBezTo>
                    <a:cubicBezTo>
                      <a:pt x="1701" y="629"/>
                      <a:pt x="1294" y="961"/>
                      <a:pt x="962" y="1368"/>
                    </a:cubicBezTo>
                    <a:lnTo>
                      <a:pt x="925" y="1405"/>
                    </a:lnTo>
                    <a:lnTo>
                      <a:pt x="925" y="1442"/>
                    </a:lnTo>
                    <a:cubicBezTo>
                      <a:pt x="906" y="1442"/>
                      <a:pt x="906" y="1433"/>
                      <a:pt x="906" y="1433"/>
                    </a:cubicBezTo>
                    <a:cubicBezTo>
                      <a:pt x="906" y="1433"/>
                      <a:pt x="906" y="1442"/>
                      <a:pt x="888" y="1479"/>
                    </a:cubicBezTo>
                    <a:lnTo>
                      <a:pt x="814" y="1553"/>
                    </a:lnTo>
                    <a:lnTo>
                      <a:pt x="740" y="1701"/>
                    </a:lnTo>
                    <a:lnTo>
                      <a:pt x="555" y="1996"/>
                    </a:lnTo>
                    <a:cubicBezTo>
                      <a:pt x="444" y="2218"/>
                      <a:pt x="333" y="2514"/>
                      <a:pt x="222" y="2736"/>
                    </a:cubicBezTo>
                    <a:cubicBezTo>
                      <a:pt x="148" y="2995"/>
                      <a:pt x="111" y="3253"/>
                      <a:pt x="37" y="3475"/>
                    </a:cubicBezTo>
                    <a:cubicBezTo>
                      <a:pt x="0" y="3734"/>
                      <a:pt x="0" y="3993"/>
                      <a:pt x="0" y="4215"/>
                    </a:cubicBezTo>
                    <a:lnTo>
                      <a:pt x="0" y="4326"/>
                    </a:lnTo>
                    <a:lnTo>
                      <a:pt x="0" y="4363"/>
                    </a:lnTo>
                    <a:lnTo>
                      <a:pt x="0" y="4400"/>
                    </a:lnTo>
                    <a:lnTo>
                      <a:pt x="0" y="4437"/>
                    </a:lnTo>
                    <a:lnTo>
                      <a:pt x="37" y="4621"/>
                    </a:lnTo>
                    <a:lnTo>
                      <a:pt x="74" y="4954"/>
                    </a:lnTo>
                    <a:cubicBezTo>
                      <a:pt x="74" y="5176"/>
                      <a:pt x="185" y="5435"/>
                      <a:pt x="222" y="5657"/>
                    </a:cubicBezTo>
                    <a:cubicBezTo>
                      <a:pt x="518" y="6581"/>
                      <a:pt x="1072" y="7357"/>
                      <a:pt x="1775" y="7912"/>
                    </a:cubicBezTo>
                    <a:cubicBezTo>
                      <a:pt x="1960" y="8060"/>
                      <a:pt x="2145" y="8134"/>
                      <a:pt x="2329" y="8245"/>
                    </a:cubicBezTo>
                    <a:cubicBezTo>
                      <a:pt x="2514" y="8355"/>
                      <a:pt x="2736" y="8429"/>
                      <a:pt x="2921" y="8503"/>
                    </a:cubicBezTo>
                    <a:cubicBezTo>
                      <a:pt x="3032" y="8503"/>
                      <a:pt x="3106" y="8540"/>
                      <a:pt x="3217" y="8577"/>
                    </a:cubicBezTo>
                    <a:cubicBezTo>
                      <a:pt x="3328" y="8614"/>
                      <a:pt x="3402" y="8614"/>
                      <a:pt x="3513" y="8614"/>
                    </a:cubicBezTo>
                    <a:cubicBezTo>
                      <a:pt x="3586" y="8651"/>
                      <a:pt x="3697" y="8651"/>
                      <a:pt x="3808" y="8651"/>
                    </a:cubicBezTo>
                    <a:lnTo>
                      <a:pt x="4104" y="8651"/>
                    </a:lnTo>
                    <a:cubicBezTo>
                      <a:pt x="4215" y="8614"/>
                      <a:pt x="4326" y="8614"/>
                      <a:pt x="4400" y="8577"/>
                    </a:cubicBezTo>
                    <a:cubicBezTo>
                      <a:pt x="4511" y="8540"/>
                      <a:pt x="4585" y="8503"/>
                      <a:pt x="4696" y="8503"/>
                    </a:cubicBezTo>
                    <a:cubicBezTo>
                      <a:pt x="4807" y="8429"/>
                      <a:pt x="4843" y="8392"/>
                      <a:pt x="4954" y="8355"/>
                    </a:cubicBezTo>
                    <a:cubicBezTo>
                      <a:pt x="5028" y="8281"/>
                      <a:pt x="5102" y="8245"/>
                      <a:pt x="5176" y="8171"/>
                    </a:cubicBezTo>
                    <a:cubicBezTo>
                      <a:pt x="5435" y="7912"/>
                      <a:pt x="5583" y="7542"/>
                      <a:pt x="5583" y="7209"/>
                    </a:cubicBezTo>
                    <a:cubicBezTo>
                      <a:pt x="5548" y="6504"/>
                      <a:pt x="4973" y="6135"/>
                      <a:pt x="4535" y="6135"/>
                    </a:cubicBezTo>
                    <a:cubicBezTo>
                      <a:pt x="4515" y="6135"/>
                      <a:pt x="4494" y="6135"/>
                      <a:pt x="4474" y="6137"/>
                    </a:cubicBezTo>
                    <a:cubicBezTo>
                      <a:pt x="4030" y="6137"/>
                      <a:pt x="3771" y="6433"/>
                      <a:pt x="3660" y="6581"/>
                    </a:cubicBezTo>
                    <a:cubicBezTo>
                      <a:pt x="3513" y="6803"/>
                      <a:pt x="3513" y="6914"/>
                      <a:pt x="3513" y="6914"/>
                    </a:cubicBezTo>
                    <a:cubicBezTo>
                      <a:pt x="3513" y="6914"/>
                      <a:pt x="3550" y="6803"/>
                      <a:pt x="3697" y="6618"/>
                    </a:cubicBezTo>
                    <a:cubicBezTo>
                      <a:pt x="3799" y="6483"/>
                      <a:pt x="4054" y="6317"/>
                      <a:pt x="4378" y="6317"/>
                    </a:cubicBezTo>
                    <a:cubicBezTo>
                      <a:pt x="4409" y="6317"/>
                      <a:pt x="4441" y="6319"/>
                      <a:pt x="4474" y="6322"/>
                    </a:cubicBezTo>
                    <a:cubicBezTo>
                      <a:pt x="4843" y="6359"/>
                      <a:pt x="5213" y="6729"/>
                      <a:pt x="5176" y="7172"/>
                    </a:cubicBezTo>
                    <a:cubicBezTo>
                      <a:pt x="5176" y="7394"/>
                      <a:pt x="5028" y="7616"/>
                      <a:pt x="4843" y="7801"/>
                    </a:cubicBezTo>
                    <a:cubicBezTo>
                      <a:pt x="4770" y="7838"/>
                      <a:pt x="4733" y="7875"/>
                      <a:pt x="4696" y="7875"/>
                    </a:cubicBezTo>
                    <a:cubicBezTo>
                      <a:pt x="4622" y="7912"/>
                      <a:pt x="4511" y="7986"/>
                      <a:pt x="4474" y="7986"/>
                    </a:cubicBezTo>
                    <a:cubicBezTo>
                      <a:pt x="4437" y="7986"/>
                      <a:pt x="4363" y="7986"/>
                      <a:pt x="4289" y="8023"/>
                    </a:cubicBezTo>
                    <a:lnTo>
                      <a:pt x="4067" y="8023"/>
                    </a:lnTo>
                    <a:cubicBezTo>
                      <a:pt x="4042" y="8035"/>
                      <a:pt x="4018" y="8039"/>
                      <a:pt x="3993" y="8039"/>
                    </a:cubicBezTo>
                    <a:cubicBezTo>
                      <a:pt x="3944" y="8039"/>
                      <a:pt x="3895" y="8023"/>
                      <a:pt x="3845" y="8023"/>
                    </a:cubicBezTo>
                    <a:cubicBezTo>
                      <a:pt x="3771" y="8023"/>
                      <a:pt x="3734" y="8023"/>
                      <a:pt x="3623" y="7986"/>
                    </a:cubicBezTo>
                    <a:cubicBezTo>
                      <a:pt x="3550" y="7986"/>
                      <a:pt x="3439" y="7949"/>
                      <a:pt x="3365" y="7912"/>
                    </a:cubicBezTo>
                    <a:lnTo>
                      <a:pt x="3143" y="7838"/>
                    </a:lnTo>
                    <a:cubicBezTo>
                      <a:pt x="2995" y="7764"/>
                      <a:pt x="2847" y="7727"/>
                      <a:pt x="2699" y="7616"/>
                    </a:cubicBezTo>
                    <a:cubicBezTo>
                      <a:pt x="2551" y="7505"/>
                      <a:pt x="2403" y="7431"/>
                      <a:pt x="2293" y="7283"/>
                    </a:cubicBezTo>
                    <a:cubicBezTo>
                      <a:pt x="1738" y="6840"/>
                      <a:pt x="1331" y="6137"/>
                      <a:pt x="1109" y="5398"/>
                    </a:cubicBezTo>
                    <a:cubicBezTo>
                      <a:pt x="1072" y="5213"/>
                      <a:pt x="1036" y="5065"/>
                      <a:pt x="999" y="4843"/>
                    </a:cubicBezTo>
                    <a:lnTo>
                      <a:pt x="962" y="4510"/>
                    </a:lnTo>
                    <a:lnTo>
                      <a:pt x="962" y="4363"/>
                    </a:lnTo>
                    <a:cubicBezTo>
                      <a:pt x="962" y="4344"/>
                      <a:pt x="962" y="4333"/>
                      <a:pt x="962" y="4326"/>
                    </a:cubicBezTo>
                    <a:lnTo>
                      <a:pt x="962" y="4252"/>
                    </a:lnTo>
                    <a:cubicBezTo>
                      <a:pt x="999" y="4030"/>
                      <a:pt x="999" y="3845"/>
                      <a:pt x="1036" y="3660"/>
                    </a:cubicBezTo>
                    <a:cubicBezTo>
                      <a:pt x="1072" y="3475"/>
                      <a:pt x="1109" y="3253"/>
                      <a:pt x="1183" y="3069"/>
                    </a:cubicBezTo>
                    <a:cubicBezTo>
                      <a:pt x="1257" y="2884"/>
                      <a:pt x="1294" y="2736"/>
                      <a:pt x="1405" y="2551"/>
                    </a:cubicBezTo>
                    <a:lnTo>
                      <a:pt x="1590" y="2255"/>
                    </a:lnTo>
                    <a:lnTo>
                      <a:pt x="1701" y="2107"/>
                    </a:lnTo>
                    <a:lnTo>
                      <a:pt x="1717" y="2075"/>
                    </a:lnTo>
                    <a:lnTo>
                      <a:pt x="1717" y="2075"/>
                    </a:lnTo>
                    <a:cubicBezTo>
                      <a:pt x="1719" y="2077"/>
                      <a:pt x="1719" y="2080"/>
                      <a:pt x="1719" y="2080"/>
                    </a:cubicBezTo>
                    <a:cubicBezTo>
                      <a:pt x="1719" y="2080"/>
                      <a:pt x="1719" y="2077"/>
                      <a:pt x="1722" y="2070"/>
                    </a:cubicBezTo>
                    <a:lnTo>
                      <a:pt x="1719" y="2070"/>
                    </a:lnTo>
                    <a:lnTo>
                      <a:pt x="1717" y="2075"/>
                    </a:lnTo>
                    <a:cubicBezTo>
                      <a:pt x="1715" y="2073"/>
                      <a:pt x="1710" y="2070"/>
                      <a:pt x="1701" y="2070"/>
                    </a:cubicBezTo>
                    <a:lnTo>
                      <a:pt x="1719" y="2070"/>
                    </a:lnTo>
                    <a:lnTo>
                      <a:pt x="1738" y="2034"/>
                    </a:lnTo>
                    <a:lnTo>
                      <a:pt x="1738" y="2034"/>
                    </a:lnTo>
                    <a:cubicBezTo>
                      <a:pt x="1729" y="2052"/>
                      <a:pt x="1724" y="2063"/>
                      <a:pt x="1722" y="2070"/>
                    </a:cubicBezTo>
                    <a:lnTo>
                      <a:pt x="1738" y="2070"/>
                    </a:lnTo>
                    <a:lnTo>
                      <a:pt x="1738" y="2033"/>
                    </a:lnTo>
                    <a:cubicBezTo>
                      <a:pt x="1997" y="1738"/>
                      <a:pt x="2329" y="1479"/>
                      <a:pt x="2662" y="1294"/>
                    </a:cubicBezTo>
                    <a:cubicBezTo>
                      <a:pt x="2847" y="1220"/>
                      <a:pt x="3032" y="1146"/>
                      <a:pt x="3217" y="1109"/>
                    </a:cubicBezTo>
                    <a:cubicBezTo>
                      <a:pt x="3291" y="1072"/>
                      <a:pt x="3328" y="1072"/>
                      <a:pt x="3476" y="1035"/>
                    </a:cubicBezTo>
                    <a:lnTo>
                      <a:pt x="3771" y="1035"/>
                    </a:lnTo>
                    <a:cubicBezTo>
                      <a:pt x="4141" y="1035"/>
                      <a:pt x="4511" y="1109"/>
                      <a:pt x="4843" y="1294"/>
                    </a:cubicBezTo>
                    <a:cubicBezTo>
                      <a:pt x="4991" y="1405"/>
                      <a:pt x="5139" y="1516"/>
                      <a:pt x="5287" y="1627"/>
                    </a:cubicBezTo>
                    <a:cubicBezTo>
                      <a:pt x="5324" y="1701"/>
                      <a:pt x="5361" y="1701"/>
                      <a:pt x="5435" y="1812"/>
                    </a:cubicBezTo>
                    <a:lnTo>
                      <a:pt x="5546" y="1923"/>
                    </a:lnTo>
                    <a:lnTo>
                      <a:pt x="5583" y="1996"/>
                    </a:lnTo>
                    <a:lnTo>
                      <a:pt x="5620" y="2033"/>
                    </a:lnTo>
                    <a:cubicBezTo>
                      <a:pt x="5768" y="2329"/>
                      <a:pt x="5842" y="2699"/>
                      <a:pt x="5842" y="3032"/>
                    </a:cubicBezTo>
                    <a:cubicBezTo>
                      <a:pt x="5805" y="3216"/>
                      <a:pt x="5768" y="3401"/>
                      <a:pt x="5731" y="3549"/>
                    </a:cubicBezTo>
                    <a:cubicBezTo>
                      <a:pt x="5657" y="3697"/>
                      <a:pt x="5620" y="3808"/>
                      <a:pt x="5472" y="3993"/>
                    </a:cubicBezTo>
                    <a:cubicBezTo>
                      <a:pt x="5287" y="4215"/>
                      <a:pt x="4991" y="4400"/>
                      <a:pt x="4696" y="4510"/>
                    </a:cubicBezTo>
                    <a:cubicBezTo>
                      <a:pt x="4583" y="4539"/>
                      <a:pt x="4459" y="4551"/>
                      <a:pt x="4337" y="4551"/>
                    </a:cubicBezTo>
                    <a:cubicBezTo>
                      <a:pt x="4139" y="4551"/>
                      <a:pt x="3945" y="4519"/>
                      <a:pt x="3808" y="4473"/>
                    </a:cubicBezTo>
                    <a:cubicBezTo>
                      <a:pt x="3697" y="4473"/>
                      <a:pt x="3439" y="4326"/>
                      <a:pt x="3402" y="4289"/>
                    </a:cubicBezTo>
                    <a:cubicBezTo>
                      <a:pt x="3291" y="4178"/>
                      <a:pt x="3180" y="4067"/>
                      <a:pt x="3106" y="3956"/>
                    </a:cubicBezTo>
                    <a:cubicBezTo>
                      <a:pt x="2921" y="3734"/>
                      <a:pt x="2847" y="3438"/>
                      <a:pt x="2847" y="3216"/>
                    </a:cubicBezTo>
                    <a:cubicBezTo>
                      <a:pt x="2884" y="2921"/>
                      <a:pt x="2958" y="2699"/>
                      <a:pt x="3143" y="2514"/>
                    </a:cubicBezTo>
                    <a:cubicBezTo>
                      <a:pt x="3291" y="2329"/>
                      <a:pt x="3513" y="2181"/>
                      <a:pt x="3697" y="2144"/>
                    </a:cubicBezTo>
                    <a:cubicBezTo>
                      <a:pt x="3789" y="2129"/>
                      <a:pt x="3875" y="2120"/>
                      <a:pt x="3957" y="2120"/>
                    </a:cubicBezTo>
                    <a:cubicBezTo>
                      <a:pt x="4072" y="2120"/>
                      <a:pt x="4181" y="2138"/>
                      <a:pt x="4289" y="2181"/>
                    </a:cubicBezTo>
                    <a:cubicBezTo>
                      <a:pt x="4326" y="2181"/>
                      <a:pt x="4363" y="2218"/>
                      <a:pt x="4400" y="2218"/>
                    </a:cubicBezTo>
                    <a:cubicBezTo>
                      <a:pt x="4437" y="2255"/>
                      <a:pt x="4474" y="2255"/>
                      <a:pt x="4474" y="2292"/>
                    </a:cubicBezTo>
                    <a:cubicBezTo>
                      <a:pt x="4511" y="2329"/>
                      <a:pt x="4548" y="2366"/>
                      <a:pt x="4548" y="2403"/>
                    </a:cubicBezTo>
                    <a:cubicBezTo>
                      <a:pt x="4585" y="2440"/>
                      <a:pt x="4585" y="2477"/>
                      <a:pt x="4622" y="2514"/>
                    </a:cubicBezTo>
                    <a:cubicBezTo>
                      <a:pt x="4659" y="2625"/>
                      <a:pt x="4622" y="2773"/>
                      <a:pt x="4585" y="2847"/>
                    </a:cubicBezTo>
                    <a:cubicBezTo>
                      <a:pt x="4481" y="3019"/>
                      <a:pt x="4346" y="3063"/>
                      <a:pt x="4358" y="3068"/>
                    </a:cubicBezTo>
                    <a:lnTo>
                      <a:pt x="4358" y="3068"/>
                    </a:lnTo>
                    <a:cubicBezTo>
                      <a:pt x="4368" y="3065"/>
                      <a:pt x="4495" y="3042"/>
                      <a:pt x="4622" y="2884"/>
                    </a:cubicBezTo>
                    <a:cubicBezTo>
                      <a:pt x="4696" y="2773"/>
                      <a:pt x="4770" y="2662"/>
                      <a:pt x="4733" y="2477"/>
                    </a:cubicBezTo>
                    <a:cubicBezTo>
                      <a:pt x="4733" y="2440"/>
                      <a:pt x="4733" y="2403"/>
                      <a:pt x="4696" y="2329"/>
                    </a:cubicBezTo>
                    <a:cubicBezTo>
                      <a:pt x="4659" y="2292"/>
                      <a:pt x="4659" y="2255"/>
                      <a:pt x="4622" y="2218"/>
                    </a:cubicBezTo>
                    <a:cubicBezTo>
                      <a:pt x="4585" y="2144"/>
                      <a:pt x="4474" y="2070"/>
                      <a:pt x="4363" y="1996"/>
                    </a:cubicBezTo>
                    <a:cubicBezTo>
                      <a:pt x="4211" y="1905"/>
                      <a:pt x="4009" y="1839"/>
                      <a:pt x="3798" y="1839"/>
                    </a:cubicBezTo>
                    <a:cubicBezTo>
                      <a:pt x="3752" y="1839"/>
                      <a:pt x="3706" y="1842"/>
                      <a:pt x="3660" y="1849"/>
                    </a:cubicBezTo>
                    <a:cubicBezTo>
                      <a:pt x="3365" y="1886"/>
                      <a:pt x="3106" y="1996"/>
                      <a:pt x="2847" y="2218"/>
                    </a:cubicBezTo>
                    <a:cubicBezTo>
                      <a:pt x="2625" y="2440"/>
                      <a:pt x="2403" y="2773"/>
                      <a:pt x="2366" y="3106"/>
                    </a:cubicBezTo>
                    <a:cubicBezTo>
                      <a:pt x="2293" y="3512"/>
                      <a:pt x="2403" y="3919"/>
                      <a:pt x="2588" y="4252"/>
                    </a:cubicBezTo>
                    <a:cubicBezTo>
                      <a:pt x="2662" y="4437"/>
                      <a:pt x="2810" y="4621"/>
                      <a:pt x="2958" y="4769"/>
                    </a:cubicBezTo>
                    <a:lnTo>
                      <a:pt x="2995" y="4806"/>
                    </a:lnTo>
                    <a:lnTo>
                      <a:pt x="3069" y="4843"/>
                    </a:lnTo>
                    <a:lnTo>
                      <a:pt x="3106" y="4880"/>
                    </a:lnTo>
                    <a:lnTo>
                      <a:pt x="3217" y="4954"/>
                    </a:lnTo>
                    <a:cubicBezTo>
                      <a:pt x="3254" y="4991"/>
                      <a:pt x="3291" y="5028"/>
                      <a:pt x="3328" y="5028"/>
                    </a:cubicBezTo>
                    <a:lnTo>
                      <a:pt x="3513" y="5102"/>
                    </a:lnTo>
                    <a:cubicBezTo>
                      <a:pt x="3797" y="5244"/>
                      <a:pt x="4081" y="5310"/>
                      <a:pt x="4376" y="5310"/>
                    </a:cubicBezTo>
                    <a:cubicBezTo>
                      <a:pt x="4540" y="5310"/>
                      <a:pt x="4708" y="5290"/>
                      <a:pt x="4880" y="5250"/>
                    </a:cubicBezTo>
                    <a:cubicBezTo>
                      <a:pt x="5324" y="5139"/>
                      <a:pt x="5805" y="4917"/>
                      <a:pt x="6137" y="4510"/>
                    </a:cubicBezTo>
                    <a:cubicBezTo>
                      <a:pt x="6285" y="4400"/>
                      <a:pt x="6470" y="4104"/>
                      <a:pt x="6544" y="3882"/>
                    </a:cubicBezTo>
                    <a:cubicBezTo>
                      <a:pt x="6655" y="3623"/>
                      <a:pt x="6729" y="3401"/>
                      <a:pt x="6729" y="3143"/>
                    </a:cubicBezTo>
                    <a:cubicBezTo>
                      <a:pt x="6803" y="2625"/>
                      <a:pt x="6729" y="2070"/>
                      <a:pt x="6470" y="1590"/>
                    </a:cubicBezTo>
                    <a:lnTo>
                      <a:pt x="6433" y="1553"/>
                    </a:lnTo>
                    <a:cubicBezTo>
                      <a:pt x="6463" y="1553"/>
                      <a:pt x="6421" y="1505"/>
                      <a:pt x="6423" y="1505"/>
                    </a:cubicBezTo>
                    <a:lnTo>
                      <a:pt x="6423" y="1505"/>
                    </a:lnTo>
                    <a:cubicBezTo>
                      <a:pt x="6423" y="1505"/>
                      <a:pt x="6426" y="1508"/>
                      <a:pt x="6433" y="1516"/>
                    </a:cubicBezTo>
                    <a:lnTo>
                      <a:pt x="6396" y="1479"/>
                    </a:lnTo>
                    <a:lnTo>
                      <a:pt x="6359" y="1405"/>
                    </a:lnTo>
                    <a:lnTo>
                      <a:pt x="6248" y="1257"/>
                    </a:lnTo>
                    <a:cubicBezTo>
                      <a:pt x="6174" y="1146"/>
                      <a:pt x="6064" y="1035"/>
                      <a:pt x="5990" y="924"/>
                    </a:cubicBezTo>
                    <a:cubicBezTo>
                      <a:pt x="5768" y="739"/>
                      <a:pt x="5583" y="555"/>
                      <a:pt x="5324" y="444"/>
                    </a:cubicBezTo>
                    <a:cubicBezTo>
                      <a:pt x="4843" y="148"/>
                      <a:pt x="4326" y="0"/>
                      <a:pt x="3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83;p44">
                <a:extLst>
                  <a:ext uri="{FF2B5EF4-FFF2-40B4-BE49-F238E27FC236}">
                    <a16:creationId xmlns:a16="http://schemas.microsoft.com/office/drawing/2014/main" id="{B185B42E-7D0D-7072-4141-85BF8CA55D46}"/>
                  </a:ext>
                </a:extLst>
              </p:cNvPr>
              <p:cNvSpPr/>
              <p:nvPr/>
            </p:nvSpPr>
            <p:spPr>
              <a:xfrm>
                <a:off x="4643500" y="4024950"/>
                <a:ext cx="54550" cy="78600"/>
              </a:xfrm>
              <a:custGeom>
                <a:avLst/>
                <a:gdLst/>
                <a:ahLst/>
                <a:cxnLst/>
                <a:rect l="l" t="t" r="r" b="b"/>
                <a:pathLst>
                  <a:path w="2182" h="3144" extrusionOk="0">
                    <a:moveTo>
                      <a:pt x="1258" y="1"/>
                    </a:moveTo>
                    <a:cubicBezTo>
                      <a:pt x="1147" y="1"/>
                      <a:pt x="999" y="38"/>
                      <a:pt x="962" y="38"/>
                    </a:cubicBezTo>
                    <a:cubicBezTo>
                      <a:pt x="777" y="75"/>
                      <a:pt x="592" y="186"/>
                      <a:pt x="444" y="334"/>
                    </a:cubicBezTo>
                    <a:cubicBezTo>
                      <a:pt x="296" y="482"/>
                      <a:pt x="149" y="666"/>
                      <a:pt x="75" y="888"/>
                    </a:cubicBezTo>
                    <a:cubicBezTo>
                      <a:pt x="38" y="962"/>
                      <a:pt x="1" y="1073"/>
                      <a:pt x="1" y="1221"/>
                    </a:cubicBezTo>
                    <a:cubicBezTo>
                      <a:pt x="1" y="1369"/>
                      <a:pt x="1" y="1369"/>
                      <a:pt x="1" y="1517"/>
                    </a:cubicBezTo>
                    <a:cubicBezTo>
                      <a:pt x="38" y="1739"/>
                      <a:pt x="75" y="1960"/>
                      <a:pt x="185" y="2108"/>
                    </a:cubicBezTo>
                    <a:cubicBezTo>
                      <a:pt x="259" y="2293"/>
                      <a:pt x="407" y="2478"/>
                      <a:pt x="518" y="2626"/>
                    </a:cubicBezTo>
                    <a:cubicBezTo>
                      <a:pt x="592" y="2663"/>
                      <a:pt x="629" y="2700"/>
                      <a:pt x="703" y="2737"/>
                    </a:cubicBezTo>
                    <a:lnTo>
                      <a:pt x="777" y="2811"/>
                    </a:lnTo>
                    <a:lnTo>
                      <a:pt x="814" y="2848"/>
                    </a:lnTo>
                    <a:lnTo>
                      <a:pt x="851" y="2848"/>
                    </a:lnTo>
                    <a:lnTo>
                      <a:pt x="925" y="2885"/>
                    </a:lnTo>
                    <a:cubicBezTo>
                      <a:pt x="1036" y="2959"/>
                      <a:pt x="1184" y="3033"/>
                      <a:pt x="1332" y="3069"/>
                    </a:cubicBezTo>
                    <a:cubicBezTo>
                      <a:pt x="1443" y="3106"/>
                      <a:pt x="1553" y="3106"/>
                      <a:pt x="1664" y="3106"/>
                    </a:cubicBezTo>
                    <a:cubicBezTo>
                      <a:pt x="1775" y="3143"/>
                      <a:pt x="1849" y="3143"/>
                      <a:pt x="1923" y="3143"/>
                    </a:cubicBezTo>
                    <a:cubicBezTo>
                      <a:pt x="2071" y="3106"/>
                      <a:pt x="2182" y="3106"/>
                      <a:pt x="2182" y="3106"/>
                    </a:cubicBezTo>
                    <a:cubicBezTo>
                      <a:pt x="2182" y="3106"/>
                      <a:pt x="2108" y="3033"/>
                      <a:pt x="1997" y="2922"/>
                    </a:cubicBezTo>
                    <a:cubicBezTo>
                      <a:pt x="1886" y="2811"/>
                      <a:pt x="1775" y="2700"/>
                      <a:pt x="1627" y="2515"/>
                    </a:cubicBezTo>
                    <a:cubicBezTo>
                      <a:pt x="1553" y="2441"/>
                      <a:pt x="1479" y="2367"/>
                      <a:pt x="1406" y="2293"/>
                    </a:cubicBezTo>
                    <a:cubicBezTo>
                      <a:pt x="1332" y="2182"/>
                      <a:pt x="1258" y="2071"/>
                      <a:pt x="1184" y="1960"/>
                    </a:cubicBezTo>
                    <a:cubicBezTo>
                      <a:pt x="1184" y="1886"/>
                      <a:pt x="1110" y="1812"/>
                      <a:pt x="1110" y="1702"/>
                    </a:cubicBezTo>
                    <a:cubicBezTo>
                      <a:pt x="1073" y="1628"/>
                      <a:pt x="1073" y="1517"/>
                      <a:pt x="1036" y="1443"/>
                    </a:cubicBezTo>
                    <a:cubicBezTo>
                      <a:pt x="1036" y="1443"/>
                      <a:pt x="1036" y="1321"/>
                      <a:pt x="1036" y="1295"/>
                    </a:cubicBezTo>
                    <a:cubicBezTo>
                      <a:pt x="1036" y="1258"/>
                      <a:pt x="1036" y="1221"/>
                      <a:pt x="1036" y="1184"/>
                    </a:cubicBezTo>
                    <a:cubicBezTo>
                      <a:pt x="1073" y="1110"/>
                      <a:pt x="1110" y="999"/>
                      <a:pt x="1147" y="962"/>
                    </a:cubicBezTo>
                    <a:cubicBezTo>
                      <a:pt x="1184" y="888"/>
                      <a:pt x="1221" y="814"/>
                      <a:pt x="1258" y="777"/>
                    </a:cubicBezTo>
                    <a:cubicBezTo>
                      <a:pt x="1332" y="703"/>
                      <a:pt x="1332" y="703"/>
                      <a:pt x="1369" y="703"/>
                    </a:cubicBezTo>
                    <a:cubicBezTo>
                      <a:pt x="1369" y="666"/>
                      <a:pt x="1443" y="666"/>
                      <a:pt x="1479" y="629"/>
                    </a:cubicBezTo>
                    <a:cubicBezTo>
                      <a:pt x="1553" y="629"/>
                      <a:pt x="1627" y="592"/>
                      <a:pt x="1701" y="592"/>
                    </a:cubicBezTo>
                    <a:cubicBezTo>
                      <a:pt x="1775" y="592"/>
                      <a:pt x="1849" y="592"/>
                      <a:pt x="1923" y="629"/>
                    </a:cubicBezTo>
                    <a:cubicBezTo>
                      <a:pt x="2034" y="629"/>
                      <a:pt x="2108" y="703"/>
                      <a:pt x="2108" y="703"/>
                    </a:cubicBezTo>
                    <a:cubicBezTo>
                      <a:pt x="2108" y="703"/>
                      <a:pt x="2108" y="666"/>
                      <a:pt x="2108" y="629"/>
                    </a:cubicBezTo>
                    <a:cubicBezTo>
                      <a:pt x="2108" y="592"/>
                      <a:pt x="2108" y="519"/>
                      <a:pt x="2071" y="445"/>
                    </a:cubicBezTo>
                    <a:cubicBezTo>
                      <a:pt x="2034" y="371"/>
                      <a:pt x="1960" y="297"/>
                      <a:pt x="1849" y="223"/>
                    </a:cubicBezTo>
                    <a:cubicBezTo>
                      <a:pt x="1812" y="186"/>
                      <a:pt x="1775" y="149"/>
                      <a:pt x="1701" y="112"/>
                    </a:cubicBezTo>
                    <a:cubicBezTo>
                      <a:pt x="1627" y="75"/>
                      <a:pt x="1553" y="75"/>
                      <a:pt x="1479" y="38"/>
                    </a:cubicBezTo>
                    <a:cubicBezTo>
                      <a:pt x="1406" y="38"/>
                      <a:pt x="1332" y="1"/>
                      <a:pt x="1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84;p44">
                <a:extLst>
                  <a:ext uri="{FF2B5EF4-FFF2-40B4-BE49-F238E27FC236}">
                    <a16:creationId xmlns:a16="http://schemas.microsoft.com/office/drawing/2014/main" id="{6D224839-7381-D40B-1B92-D3B8D13A4660}"/>
                  </a:ext>
                </a:extLst>
              </p:cNvPr>
              <p:cNvSpPr/>
              <p:nvPr/>
            </p:nvSpPr>
            <p:spPr>
              <a:xfrm>
                <a:off x="4643500" y="4101675"/>
                <a:ext cx="54550" cy="78575"/>
              </a:xfrm>
              <a:custGeom>
                <a:avLst/>
                <a:gdLst/>
                <a:ahLst/>
                <a:cxnLst/>
                <a:rect l="l" t="t" r="r" b="b"/>
                <a:pathLst>
                  <a:path w="2182" h="3143" extrusionOk="0">
                    <a:moveTo>
                      <a:pt x="1664" y="0"/>
                    </a:moveTo>
                    <a:cubicBezTo>
                      <a:pt x="1553" y="37"/>
                      <a:pt x="1443" y="37"/>
                      <a:pt x="1332" y="74"/>
                    </a:cubicBezTo>
                    <a:cubicBezTo>
                      <a:pt x="1184" y="111"/>
                      <a:pt x="1036" y="148"/>
                      <a:pt x="925" y="259"/>
                    </a:cubicBezTo>
                    <a:lnTo>
                      <a:pt x="851" y="259"/>
                    </a:lnTo>
                    <a:lnTo>
                      <a:pt x="851" y="296"/>
                    </a:lnTo>
                    <a:lnTo>
                      <a:pt x="814" y="296"/>
                    </a:lnTo>
                    <a:lnTo>
                      <a:pt x="777" y="333"/>
                    </a:lnTo>
                    <a:lnTo>
                      <a:pt x="703" y="370"/>
                    </a:lnTo>
                    <a:cubicBezTo>
                      <a:pt x="629" y="407"/>
                      <a:pt x="592" y="481"/>
                      <a:pt x="518" y="518"/>
                    </a:cubicBezTo>
                    <a:cubicBezTo>
                      <a:pt x="407" y="666"/>
                      <a:pt x="259" y="814"/>
                      <a:pt x="185" y="999"/>
                    </a:cubicBezTo>
                    <a:cubicBezTo>
                      <a:pt x="75" y="1184"/>
                      <a:pt x="38" y="1405"/>
                      <a:pt x="1" y="1627"/>
                    </a:cubicBezTo>
                    <a:cubicBezTo>
                      <a:pt x="1" y="1775"/>
                      <a:pt x="1" y="1775"/>
                      <a:pt x="1" y="1923"/>
                    </a:cubicBezTo>
                    <a:cubicBezTo>
                      <a:pt x="1" y="2071"/>
                      <a:pt x="38" y="2145"/>
                      <a:pt x="75" y="2256"/>
                    </a:cubicBezTo>
                    <a:cubicBezTo>
                      <a:pt x="149" y="2478"/>
                      <a:pt x="296" y="2662"/>
                      <a:pt x="444" y="2810"/>
                    </a:cubicBezTo>
                    <a:cubicBezTo>
                      <a:pt x="592" y="2921"/>
                      <a:pt x="777" y="3032"/>
                      <a:pt x="962" y="3106"/>
                    </a:cubicBezTo>
                    <a:cubicBezTo>
                      <a:pt x="999" y="3106"/>
                      <a:pt x="1147" y="3143"/>
                      <a:pt x="1221" y="3143"/>
                    </a:cubicBezTo>
                    <a:cubicBezTo>
                      <a:pt x="1332" y="3143"/>
                      <a:pt x="1406" y="3106"/>
                      <a:pt x="1479" y="3106"/>
                    </a:cubicBezTo>
                    <a:cubicBezTo>
                      <a:pt x="1553" y="3069"/>
                      <a:pt x="1627" y="3032"/>
                      <a:pt x="1701" y="3032"/>
                    </a:cubicBezTo>
                    <a:cubicBezTo>
                      <a:pt x="1775" y="2995"/>
                      <a:pt x="1812" y="2958"/>
                      <a:pt x="1849" y="2921"/>
                    </a:cubicBezTo>
                    <a:cubicBezTo>
                      <a:pt x="1960" y="2847"/>
                      <a:pt x="2034" y="2736"/>
                      <a:pt x="2071" y="2662"/>
                    </a:cubicBezTo>
                    <a:cubicBezTo>
                      <a:pt x="2108" y="2625"/>
                      <a:pt x="2108" y="2551"/>
                      <a:pt x="2108" y="2515"/>
                    </a:cubicBezTo>
                    <a:cubicBezTo>
                      <a:pt x="2108" y="2441"/>
                      <a:pt x="2108" y="2441"/>
                      <a:pt x="2108" y="2441"/>
                    </a:cubicBezTo>
                    <a:cubicBezTo>
                      <a:pt x="2108" y="2441"/>
                      <a:pt x="2034" y="2478"/>
                      <a:pt x="1923" y="2515"/>
                    </a:cubicBezTo>
                    <a:cubicBezTo>
                      <a:pt x="1849" y="2551"/>
                      <a:pt x="1775" y="2551"/>
                      <a:pt x="1701" y="2551"/>
                    </a:cubicBezTo>
                    <a:cubicBezTo>
                      <a:pt x="1627" y="2551"/>
                      <a:pt x="1553" y="2515"/>
                      <a:pt x="1479" y="2478"/>
                    </a:cubicBezTo>
                    <a:cubicBezTo>
                      <a:pt x="1443" y="2478"/>
                      <a:pt x="1369" y="2478"/>
                      <a:pt x="1369" y="2441"/>
                    </a:cubicBezTo>
                    <a:cubicBezTo>
                      <a:pt x="1332" y="2404"/>
                      <a:pt x="1332" y="2404"/>
                      <a:pt x="1258" y="2367"/>
                    </a:cubicBezTo>
                    <a:cubicBezTo>
                      <a:pt x="1221" y="2330"/>
                      <a:pt x="1184" y="2256"/>
                      <a:pt x="1147" y="2182"/>
                    </a:cubicBezTo>
                    <a:cubicBezTo>
                      <a:pt x="1110" y="2108"/>
                      <a:pt x="1073" y="2034"/>
                      <a:pt x="1036" y="1960"/>
                    </a:cubicBezTo>
                    <a:cubicBezTo>
                      <a:pt x="1036" y="1923"/>
                      <a:pt x="1036" y="1849"/>
                      <a:pt x="1036" y="1849"/>
                    </a:cubicBezTo>
                    <a:cubicBezTo>
                      <a:pt x="1036" y="1849"/>
                      <a:pt x="1036" y="1701"/>
                      <a:pt x="1036" y="1701"/>
                    </a:cubicBezTo>
                    <a:cubicBezTo>
                      <a:pt x="1073" y="1590"/>
                      <a:pt x="1073" y="1516"/>
                      <a:pt x="1110" y="1405"/>
                    </a:cubicBezTo>
                    <a:cubicBezTo>
                      <a:pt x="1110" y="1294"/>
                      <a:pt x="1184" y="1258"/>
                      <a:pt x="1184" y="1147"/>
                    </a:cubicBezTo>
                    <a:cubicBezTo>
                      <a:pt x="1258" y="1036"/>
                      <a:pt x="1332" y="962"/>
                      <a:pt x="1406" y="851"/>
                    </a:cubicBezTo>
                    <a:cubicBezTo>
                      <a:pt x="1479" y="777"/>
                      <a:pt x="1553" y="666"/>
                      <a:pt x="1627" y="592"/>
                    </a:cubicBezTo>
                    <a:cubicBezTo>
                      <a:pt x="1775" y="444"/>
                      <a:pt x="1886" y="296"/>
                      <a:pt x="1997" y="185"/>
                    </a:cubicBezTo>
                    <a:cubicBezTo>
                      <a:pt x="2108" y="111"/>
                      <a:pt x="2182" y="37"/>
                      <a:pt x="2182" y="37"/>
                    </a:cubicBezTo>
                    <a:cubicBezTo>
                      <a:pt x="2182" y="37"/>
                      <a:pt x="2071" y="0"/>
                      <a:pt x="19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85;p44">
                <a:extLst>
                  <a:ext uri="{FF2B5EF4-FFF2-40B4-BE49-F238E27FC236}">
                    <a16:creationId xmlns:a16="http://schemas.microsoft.com/office/drawing/2014/main" id="{410F4DAD-9BFD-7B3F-AEF3-3BDFF99999CE}"/>
                  </a:ext>
                </a:extLst>
              </p:cNvPr>
              <p:cNvSpPr/>
              <p:nvPr/>
            </p:nvSpPr>
            <p:spPr>
              <a:xfrm>
                <a:off x="4591750" y="4084125"/>
                <a:ext cx="88750" cy="35825"/>
              </a:xfrm>
              <a:custGeom>
                <a:avLst/>
                <a:gdLst/>
                <a:ahLst/>
                <a:cxnLst/>
                <a:rect l="l" t="t" r="r" b="b"/>
                <a:pathLst>
                  <a:path w="3550" h="1433" extrusionOk="0">
                    <a:moveTo>
                      <a:pt x="1664" y="0"/>
                    </a:moveTo>
                    <a:cubicBezTo>
                      <a:pt x="1516" y="0"/>
                      <a:pt x="1368" y="0"/>
                      <a:pt x="1220" y="37"/>
                    </a:cubicBezTo>
                    <a:cubicBezTo>
                      <a:pt x="1072" y="37"/>
                      <a:pt x="925" y="74"/>
                      <a:pt x="777" y="111"/>
                    </a:cubicBezTo>
                    <a:cubicBezTo>
                      <a:pt x="666" y="148"/>
                      <a:pt x="518" y="222"/>
                      <a:pt x="370" y="259"/>
                    </a:cubicBezTo>
                    <a:lnTo>
                      <a:pt x="259" y="333"/>
                    </a:lnTo>
                    <a:cubicBezTo>
                      <a:pt x="222" y="370"/>
                      <a:pt x="185" y="444"/>
                      <a:pt x="148" y="481"/>
                    </a:cubicBezTo>
                    <a:cubicBezTo>
                      <a:pt x="0" y="702"/>
                      <a:pt x="111" y="998"/>
                      <a:pt x="333" y="1146"/>
                    </a:cubicBezTo>
                    <a:cubicBezTo>
                      <a:pt x="444" y="1183"/>
                      <a:pt x="481" y="1220"/>
                      <a:pt x="555" y="1257"/>
                    </a:cubicBezTo>
                    <a:cubicBezTo>
                      <a:pt x="629" y="1257"/>
                      <a:pt x="703" y="1294"/>
                      <a:pt x="777" y="1331"/>
                    </a:cubicBezTo>
                    <a:cubicBezTo>
                      <a:pt x="925" y="1368"/>
                      <a:pt x="1072" y="1405"/>
                      <a:pt x="1220" y="1405"/>
                    </a:cubicBezTo>
                    <a:cubicBezTo>
                      <a:pt x="1368" y="1423"/>
                      <a:pt x="1516" y="1433"/>
                      <a:pt x="1659" y="1433"/>
                    </a:cubicBezTo>
                    <a:cubicBezTo>
                      <a:pt x="1803" y="1433"/>
                      <a:pt x="1941" y="1423"/>
                      <a:pt x="2071" y="1405"/>
                    </a:cubicBezTo>
                    <a:cubicBezTo>
                      <a:pt x="2366" y="1368"/>
                      <a:pt x="2625" y="1294"/>
                      <a:pt x="2884" y="1183"/>
                    </a:cubicBezTo>
                    <a:cubicBezTo>
                      <a:pt x="2995" y="1146"/>
                      <a:pt x="3106" y="1072"/>
                      <a:pt x="3217" y="998"/>
                    </a:cubicBezTo>
                    <a:cubicBezTo>
                      <a:pt x="3365" y="924"/>
                      <a:pt x="3439" y="850"/>
                      <a:pt x="3549" y="776"/>
                    </a:cubicBezTo>
                    <a:lnTo>
                      <a:pt x="3549" y="776"/>
                    </a:lnTo>
                    <a:cubicBezTo>
                      <a:pt x="3439" y="813"/>
                      <a:pt x="3291" y="850"/>
                      <a:pt x="3180" y="887"/>
                    </a:cubicBezTo>
                    <a:cubicBezTo>
                      <a:pt x="3069" y="887"/>
                      <a:pt x="2921" y="924"/>
                      <a:pt x="2810" y="924"/>
                    </a:cubicBezTo>
                    <a:cubicBezTo>
                      <a:pt x="2734" y="935"/>
                      <a:pt x="2662" y="940"/>
                      <a:pt x="2591" y="940"/>
                    </a:cubicBezTo>
                    <a:cubicBezTo>
                      <a:pt x="2421" y="940"/>
                      <a:pt x="2264" y="913"/>
                      <a:pt x="2108" y="887"/>
                    </a:cubicBezTo>
                    <a:cubicBezTo>
                      <a:pt x="1901" y="858"/>
                      <a:pt x="1717" y="805"/>
                      <a:pt x="1558" y="728"/>
                    </a:cubicBezTo>
                    <a:lnTo>
                      <a:pt x="1558" y="728"/>
                    </a:lnTo>
                    <a:cubicBezTo>
                      <a:pt x="1630" y="693"/>
                      <a:pt x="1702" y="653"/>
                      <a:pt x="1775" y="629"/>
                    </a:cubicBezTo>
                    <a:cubicBezTo>
                      <a:pt x="1886" y="592"/>
                      <a:pt x="1997" y="555"/>
                      <a:pt x="2108" y="555"/>
                    </a:cubicBezTo>
                    <a:cubicBezTo>
                      <a:pt x="2237" y="533"/>
                      <a:pt x="2372" y="521"/>
                      <a:pt x="2511" y="521"/>
                    </a:cubicBezTo>
                    <a:cubicBezTo>
                      <a:pt x="2849" y="521"/>
                      <a:pt x="3209" y="593"/>
                      <a:pt x="3549" y="776"/>
                    </a:cubicBezTo>
                    <a:cubicBezTo>
                      <a:pt x="3180" y="407"/>
                      <a:pt x="2662" y="111"/>
                      <a:pt x="2108" y="37"/>
                    </a:cubicBezTo>
                    <a:cubicBezTo>
                      <a:pt x="1960" y="0"/>
                      <a:pt x="1812" y="0"/>
                      <a:pt x="1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86;p44">
                <a:extLst>
                  <a:ext uri="{FF2B5EF4-FFF2-40B4-BE49-F238E27FC236}">
                    <a16:creationId xmlns:a16="http://schemas.microsoft.com/office/drawing/2014/main" id="{CDC17665-BF89-DA33-35F8-6DAD26AEA271}"/>
                  </a:ext>
                </a:extLst>
              </p:cNvPr>
              <p:cNvSpPr/>
              <p:nvPr/>
            </p:nvSpPr>
            <p:spPr>
              <a:xfrm>
                <a:off x="4684175" y="4084125"/>
                <a:ext cx="88750" cy="35825"/>
              </a:xfrm>
              <a:custGeom>
                <a:avLst/>
                <a:gdLst/>
                <a:ahLst/>
                <a:cxnLst/>
                <a:rect l="l" t="t" r="r" b="b"/>
                <a:pathLst>
                  <a:path w="3550" h="1433" extrusionOk="0">
                    <a:moveTo>
                      <a:pt x="1664" y="0"/>
                    </a:moveTo>
                    <a:cubicBezTo>
                      <a:pt x="1516" y="0"/>
                      <a:pt x="1368" y="0"/>
                      <a:pt x="1220" y="37"/>
                    </a:cubicBezTo>
                    <a:cubicBezTo>
                      <a:pt x="1073" y="37"/>
                      <a:pt x="925" y="74"/>
                      <a:pt x="777" y="111"/>
                    </a:cubicBezTo>
                    <a:cubicBezTo>
                      <a:pt x="629" y="148"/>
                      <a:pt x="518" y="222"/>
                      <a:pt x="370" y="259"/>
                    </a:cubicBezTo>
                    <a:lnTo>
                      <a:pt x="259" y="333"/>
                    </a:lnTo>
                    <a:cubicBezTo>
                      <a:pt x="222" y="370"/>
                      <a:pt x="185" y="444"/>
                      <a:pt x="148" y="481"/>
                    </a:cubicBezTo>
                    <a:cubicBezTo>
                      <a:pt x="0" y="702"/>
                      <a:pt x="111" y="998"/>
                      <a:pt x="333" y="1146"/>
                    </a:cubicBezTo>
                    <a:cubicBezTo>
                      <a:pt x="444" y="1183"/>
                      <a:pt x="481" y="1220"/>
                      <a:pt x="555" y="1257"/>
                    </a:cubicBezTo>
                    <a:cubicBezTo>
                      <a:pt x="629" y="1257"/>
                      <a:pt x="703" y="1294"/>
                      <a:pt x="777" y="1331"/>
                    </a:cubicBezTo>
                    <a:cubicBezTo>
                      <a:pt x="925" y="1368"/>
                      <a:pt x="1073" y="1405"/>
                      <a:pt x="1220" y="1405"/>
                    </a:cubicBezTo>
                    <a:cubicBezTo>
                      <a:pt x="1368" y="1423"/>
                      <a:pt x="1516" y="1433"/>
                      <a:pt x="1659" y="1433"/>
                    </a:cubicBezTo>
                    <a:cubicBezTo>
                      <a:pt x="1803" y="1433"/>
                      <a:pt x="1941" y="1423"/>
                      <a:pt x="2071" y="1405"/>
                    </a:cubicBezTo>
                    <a:cubicBezTo>
                      <a:pt x="2366" y="1368"/>
                      <a:pt x="2625" y="1294"/>
                      <a:pt x="2884" y="1183"/>
                    </a:cubicBezTo>
                    <a:cubicBezTo>
                      <a:pt x="2995" y="1146"/>
                      <a:pt x="3106" y="1072"/>
                      <a:pt x="3217" y="998"/>
                    </a:cubicBezTo>
                    <a:cubicBezTo>
                      <a:pt x="3328" y="924"/>
                      <a:pt x="3439" y="850"/>
                      <a:pt x="3550" y="776"/>
                    </a:cubicBezTo>
                    <a:lnTo>
                      <a:pt x="3550" y="776"/>
                    </a:lnTo>
                    <a:cubicBezTo>
                      <a:pt x="3439" y="813"/>
                      <a:pt x="3291" y="850"/>
                      <a:pt x="3180" y="887"/>
                    </a:cubicBezTo>
                    <a:cubicBezTo>
                      <a:pt x="3069" y="887"/>
                      <a:pt x="2921" y="924"/>
                      <a:pt x="2810" y="924"/>
                    </a:cubicBezTo>
                    <a:cubicBezTo>
                      <a:pt x="2734" y="935"/>
                      <a:pt x="2662" y="940"/>
                      <a:pt x="2590" y="940"/>
                    </a:cubicBezTo>
                    <a:cubicBezTo>
                      <a:pt x="2418" y="940"/>
                      <a:pt x="2254" y="913"/>
                      <a:pt x="2071" y="887"/>
                    </a:cubicBezTo>
                    <a:cubicBezTo>
                      <a:pt x="1893" y="858"/>
                      <a:pt x="1716" y="805"/>
                      <a:pt x="1558" y="728"/>
                    </a:cubicBezTo>
                    <a:lnTo>
                      <a:pt x="1558" y="728"/>
                    </a:lnTo>
                    <a:cubicBezTo>
                      <a:pt x="1630" y="693"/>
                      <a:pt x="1702" y="653"/>
                      <a:pt x="1775" y="629"/>
                    </a:cubicBezTo>
                    <a:cubicBezTo>
                      <a:pt x="1886" y="592"/>
                      <a:pt x="1997" y="555"/>
                      <a:pt x="2108" y="555"/>
                    </a:cubicBezTo>
                    <a:cubicBezTo>
                      <a:pt x="2237" y="533"/>
                      <a:pt x="2372" y="521"/>
                      <a:pt x="2511" y="521"/>
                    </a:cubicBezTo>
                    <a:cubicBezTo>
                      <a:pt x="2849" y="521"/>
                      <a:pt x="3209" y="593"/>
                      <a:pt x="3550" y="776"/>
                    </a:cubicBezTo>
                    <a:cubicBezTo>
                      <a:pt x="3180" y="407"/>
                      <a:pt x="2662" y="111"/>
                      <a:pt x="2108" y="37"/>
                    </a:cubicBezTo>
                    <a:cubicBezTo>
                      <a:pt x="1960" y="0"/>
                      <a:pt x="1812" y="0"/>
                      <a:pt x="1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87;p44">
                <a:extLst>
                  <a:ext uri="{FF2B5EF4-FFF2-40B4-BE49-F238E27FC236}">
                    <a16:creationId xmlns:a16="http://schemas.microsoft.com/office/drawing/2014/main" id="{540E2308-8D48-1EE6-903F-A040597DE91A}"/>
                  </a:ext>
                </a:extLst>
              </p:cNvPr>
              <p:cNvSpPr/>
              <p:nvPr/>
            </p:nvSpPr>
            <p:spPr>
              <a:xfrm>
                <a:off x="4813575" y="4090575"/>
                <a:ext cx="52700" cy="21300"/>
              </a:xfrm>
              <a:custGeom>
                <a:avLst/>
                <a:gdLst/>
                <a:ahLst/>
                <a:cxnLst/>
                <a:rect l="l" t="t" r="r" b="b"/>
                <a:pathLst>
                  <a:path w="2108" h="852" extrusionOk="0">
                    <a:moveTo>
                      <a:pt x="1072" y="1"/>
                    </a:moveTo>
                    <a:cubicBezTo>
                      <a:pt x="481" y="1"/>
                      <a:pt x="0" y="444"/>
                      <a:pt x="0" y="444"/>
                    </a:cubicBezTo>
                    <a:cubicBezTo>
                      <a:pt x="0" y="444"/>
                      <a:pt x="481" y="851"/>
                      <a:pt x="1072" y="851"/>
                    </a:cubicBezTo>
                    <a:cubicBezTo>
                      <a:pt x="1664" y="851"/>
                      <a:pt x="2108" y="444"/>
                      <a:pt x="2108" y="444"/>
                    </a:cubicBezTo>
                    <a:cubicBezTo>
                      <a:pt x="2108" y="444"/>
                      <a:pt x="1664" y="1"/>
                      <a:pt x="1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88;p44">
                <a:extLst>
                  <a:ext uri="{FF2B5EF4-FFF2-40B4-BE49-F238E27FC236}">
                    <a16:creationId xmlns:a16="http://schemas.microsoft.com/office/drawing/2014/main" id="{B4B74458-B2EB-39E4-D341-D110750027D5}"/>
                  </a:ext>
                </a:extLst>
              </p:cNvPr>
              <p:cNvSpPr/>
              <p:nvPr/>
            </p:nvSpPr>
            <p:spPr>
              <a:xfrm>
                <a:off x="4811725" y="4101675"/>
                <a:ext cx="23125" cy="28675"/>
              </a:xfrm>
              <a:custGeom>
                <a:avLst/>
                <a:gdLst/>
                <a:ahLst/>
                <a:cxnLst/>
                <a:rect l="l" t="t" r="r" b="b"/>
                <a:pathLst>
                  <a:path w="925" h="1147" extrusionOk="0">
                    <a:moveTo>
                      <a:pt x="74" y="0"/>
                    </a:moveTo>
                    <a:cubicBezTo>
                      <a:pt x="74" y="1"/>
                      <a:pt x="0" y="407"/>
                      <a:pt x="222" y="740"/>
                    </a:cubicBezTo>
                    <a:cubicBezTo>
                      <a:pt x="444" y="1073"/>
                      <a:pt x="888" y="1147"/>
                      <a:pt x="888" y="1147"/>
                    </a:cubicBezTo>
                    <a:cubicBezTo>
                      <a:pt x="888" y="1147"/>
                      <a:pt x="925" y="740"/>
                      <a:pt x="703" y="407"/>
                    </a:cubicBezTo>
                    <a:cubicBezTo>
                      <a:pt x="481" y="74"/>
                      <a:pt x="74" y="1"/>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89;p44">
                <a:extLst>
                  <a:ext uri="{FF2B5EF4-FFF2-40B4-BE49-F238E27FC236}">
                    <a16:creationId xmlns:a16="http://schemas.microsoft.com/office/drawing/2014/main" id="{722F9E29-3706-0009-52BE-533247F2281B}"/>
                  </a:ext>
                </a:extLst>
              </p:cNvPr>
              <p:cNvSpPr/>
              <p:nvPr/>
            </p:nvSpPr>
            <p:spPr>
              <a:xfrm>
                <a:off x="4811725" y="4072100"/>
                <a:ext cx="23125" cy="29600"/>
              </a:xfrm>
              <a:custGeom>
                <a:avLst/>
                <a:gdLst/>
                <a:ahLst/>
                <a:cxnLst/>
                <a:rect l="l" t="t" r="r" b="b"/>
                <a:pathLst>
                  <a:path w="925" h="1184" extrusionOk="0">
                    <a:moveTo>
                      <a:pt x="888" y="0"/>
                    </a:moveTo>
                    <a:cubicBezTo>
                      <a:pt x="887" y="0"/>
                      <a:pt x="444" y="111"/>
                      <a:pt x="222" y="407"/>
                    </a:cubicBezTo>
                    <a:cubicBezTo>
                      <a:pt x="0" y="740"/>
                      <a:pt x="74" y="1183"/>
                      <a:pt x="74" y="1183"/>
                    </a:cubicBezTo>
                    <a:cubicBezTo>
                      <a:pt x="74" y="1183"/>
                      <a:pt x="481" y="1073"/>
                      <a:pt x="703" y="740"/>
                    </a:cubicBezTo>
                    <a:cubicBezTo>
                      <a:pt x="925" y="444"/>
                      <a:pt x="888" y="0"/>
                      <a:pt x="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90;p44">
                <a:extLst>
                  <a:ext uri="{FF2B5EF4-FFF2-40B4-BE49-F238E27FC236}">
                    <a16:creationId xmlns:a16="http://schemas.microsoft.com/office/drawing/2014/main" id="{7748C8A0-8959-4C2E-72C1-AE4DE55E5252}"/>
                  </a:ext>
                </a:extLst>
              </p:cNvPr>
              <p:cNvSpPr/>
              <p:nvPr/>
            </p:nvSpPr>
            <p:spPr>
              <a:xfrm>
                <a:off x="4299675" y="3989850"/>
                <a:ext cx="170100" cy="216300"/>
              </a:xfrm>
              <a:custGeom>
                <a:avLst/>
                <a:gdLst/>
                <a:ahLst/>
                <a:cxnLst/>
                <a:rect l="l" t="t" r="r" b="b"/>
                <a:pathLst>
                  <a:path w="6804" h="8652" extrusionOk="0">
                    <a:moveTo>
                      <a:pt x="3032" y="0"/>
                    </a:moveTo>
                    <a:cubicBezTo>
                      <a:pt x="2478" y="0"/>
                      <a:pt x="1923" y="148"/>
                      <a:pt x="1442" y="444"/>
                    </a:cubicBezTo>
                    <a:cubicBezTo>
                      <a:pt x="1221" y="555"/>
                      <a:pt x="999" y="739"/>
                      <a:pt x="814" y="924"/>
                    </a:cubicBezTo>
                    <a:cubicBezTo>
                      <a:pt x="703" y="1035"/>
                      <a:pt x="592" y="1146"/>
                      <a:pt x="518" y="1257"/>
                    </a:cubicBezTo>
                    <a:lnTo>
                      <a:pt x="444" y="1405"/>
                    </a:lnTo>
                    <a:lnTo>
                      <a:pt x="407" y="1479"/>
                    </a:lnTo>
                    <a:lnTo>
                      <a:pt x="370" y="1516"/>
                    </a:lnTo>
                    <a:cubicBezTo>
                      <a:pt x="370" y="1508"/>
                      <a:pt x="369" y="1505"/>
                      <a:pt x="366" y="1505"/>
                    </a:cubicBezTo>
                    <a:cubicBezTo>
                      <a:pt x="357" y="1505"/>
                      <a:pt x="333" y="1553"/>
                      <a:pt x="333" y="1553"/>
                    </a:cubicBezTo>
                    <a:lnTo>
                      <a:pt x="333" y="1590"/>
                    </a:lnTo>
                    <a:cubicBezTo>
                      <a:pt x="74" y="2070"/>
                      <a:pt x="1" y="2625"/>
                      <a:pt x="38" y="3143"/>
                    </a:cubicBezTo>
                    <a:cubicBezTo>
                      <a:pt x="74" y="3401"/>
                      <a:pt x="148" y="3623"/>
                      <a:pt x="222" y="3882"/>
                    </a:cubicBezTo>
                    <a:cubicBezTo>
                      <a:pt x="333" y="4104"/>
                      <a:pt x="518" y="4400"/>
                      <a:pt x="629" y="4510"/>
                    </a:cubicBezTo>
                    <a:cubicBezTo>
                      <a:pt x="999" y="4917"/>
                      <a:pt x="1442" y="5139"/>
                      <a:pt x="1923" y="5250"/>
                    </a:cubicBezTo>
                    <a:cubicBezTo>
                      <a:pt x="2096" y="5290"/>
                      <a:pt x="2263" y="5310"/>
                      <a:pt x="2428" y="5310"/>
                    </a:cubicBezTo>
                    <a:cubicBezTo>
                      <a:pt x="2722" y="5310"/>
                      <a:pt x="3007" y="5244"/>
                      <a:pt x="3291" y="5102"/>
                    </a:cubicBezTo>
                    <a:lnTo>
                      <a:pt x="3439" y="5028"/>
                    </a:lnTo>
                    <a:cubicBezTo>
                      <a:pt x="3513" y="4991"/>
                      <a:pt x="3550" y="4991"/>
                      <a:pt x="3587" y="4954"/>
                    </a:cubicBezTo>
                    <a:lnTo>
                      <a:pt x="3698" y="4880"/>
                    </a:lnTo>
                    <a:lnTo>
                      <a:pt x="3735" y="4843"/>
                    </a:lnTo>
                    <a:lnTo>
                      <a:pt x="3772" y="4806"/>
                    </a:lnTo>
                    <a:lnTo>
                      <a:pt x="3809" y="4806"/>
                    </a:lnTo>
                    <a:lnTo>
                      <a:pt x="3845" y="4769"/>
                    </a:lnTo>
                    <a:cubicBezTo>
                      <a:pt x="3993" y="4621"/>
                      <a:pt x="4104" y="4437"/>
                      <a:pt x="4215" y="4252"/>
                    </a:cubicBezTo>
                    <a:cubicBezTo>
                      <a:pt x="4400" y="3882"/>
                      <a:pt x="4474" y="3512"/>
                      <a:pt x="4437" y="3106"/>
                    </a:cubicBezTo>
                    <a:cubicBezTo>
                      <a:pt x="4363" y="2773"/>
                      <a:pt x="4178" y="2440"/>
                      <a:pt x="3919" y="2218"/>
                    </a:cubicBezTo>
                    <a:cubicBezTo>
                      <a:pt x="3698" y="1996"/>
                      <a:pt x="3439" y="1886"/>
                      <a:pt x="3143" y="1849"/>
                    </a:cubicBezTo>
                    <a:cubicBezTo>
                      <a:pt x="3097" y="1842"/>
                      <a:pt x="3050" y="1839"/>
                      <a:pt x="3003" y="1839"/>
                    </a:cubicBezTo>
                    <a:cubicBezTo>
                      <a:pt x="2783" y="1839"/>
                      <a:pt x="2556" y="1905"/>
                      <a:pt x="2404" y="1996"/>
                    </a:cubicBezTo>
                    <a:cubicBezTo>
                      <a:pt x="2330" y="2070"/>
                      <a:pt x="2219" y="2144"/>
                      <a:pt x="2182" y="2218"/>
                    </a:cubicBezTo>
                    <a:cubicBezTo>
                      <a:pt x="2145" y="2255"/>
                      <a:pt x="2145" y="2292"/>
                      <a:pt x="2108" y="2329"/>
                    </a:cubicBezTo>
                    <a:cubicBezTo>
                      <a:pt x="2071" y="2366"/>
                      <a:pt x="2071" y="2440"/>
                      <a:pt x="2071" y="2477"/>
                    </a:cubicBezTo>
                    <a:cubicBezTo>
                      <a:pt x="2034" y="2662"/>
                      <a:pt x="2108" y="2773"/>
                      <a:pt x="2145" y="2884"/>
                    </a:cubicBezTo>
                    <a:cubicBezTo>
                      <a:pt x="2293" y="3069"/>
                      <a:pt x="2441" y="3069"/>
                      <a:pt x="2441" y="3069"/>
                    </a:cubicBezTo>
                    <a:cubicBezTo>
                      <a:pt x="2441" y="3069"/>
                      <a:pt x="2293" y="3032"/>
                      <a:pt x="2219" y="2847"/>
                    </a:cubicBezTo>
                    <a:cubicBezTo>
                      <a:pt x="2182" y="2773"/>
                      <a:pt x="2145" y="2625"/>
                      <a:pt x="2182" y="2477"/>
                    </a:cubicBezTo>
                    <a:cubicBezTo>
                      <a:pt x="2182" y="2477"/>
                      <a:pt x="2219" y="2403"/>
                      <a:pt x="2219" y="2403"/>
                    </a:cubicBezTo>
                    <a:cubicBezTo>
                      <a:pt x="2256" y="2366"/>
                      <a:pt x="2293" y="2329"/>
                      <a:pt x="2293" y="2292"/>
                    </a:cubicBezTo>
                    <a:cubicBezTo>
                      <a:pt x="2330" y="2255"/>
                      <a:pt x="2367" y="2255"/>
                      <a:pt x="2404" y="2218"/>
                    </a:cubicBezTo>
                    <a:cubicBezTo>
                      <a:pt x="2441" y="2218"/>
                      <a:pt x="2478" y="2181"/>
                      <a:pt x="2515" y="2181"/>
                    </a:cubicBezTo>
                    <a:cubicBezTo>
                      <a:pt x="2601" y="2138"/>
                      <a:pt x="2700" y="2120"/>
                      <a:pt x="2820" y="2120"/>
                    </a:cubicBezTo>
                    <a:cubicBezTo>
                      <a:pt x="2904" y="2120"/>
                      <a:pt x="2999" y="2129"/>
                      <a:pt x="3106" y="2144"/>
                    </a:cubicBezTo>
                    <a:cubicBezTo>
                      <a:pt x="3291" y="2181"/>
                      <a:pt x="3513" y="2329"/>
                      <a:pt x="3661" y="2514"/>
                    </a:cubicBezTo>
                    <a:cubicBezTo>
                      <a:pt x="3809" y="2699"/>
                      <a:pt x="3919" y="2921"/>
                      <a:pt x="3919" y="3216"/>
                    </a:cubicBezTo>
                    <a:cubicBezTo>
                      <a:pt x="3956" y="3438"/>
                      <a:pt x="3845" y="3734"/>
                      <a:pt x="3698" y="3956"/>
                    </a:cubicBezTo>
                    <a:cubicBezTo>
                      <a:pt x="3624" y="4067"/>
                      <a:pt x="3513" y="4178"/>
                      <a:pt x="3402" y="4289"/>
                    </a:cubicBezTo>
                    <a:cubicBezTo>
                      <a:pt x="3328" y="4326"/>
                      <a:pt x="3106" y="4473"/>
                      <a:pt x="2995" y="4473"/>
                    </a:cubicBezTo>
                    <a:cubicBezTo>
                      <a:pt x="2835" y="4519"/>
                      <a:pt x="2647" y="4551"/>
                      <a:pt x="2457" y="4551"/>
                    </a:cubicBezTo>
                    <a:cubicBezTo>
                      <a:pt x="2339" y="4551"/>
                      <a:pt x="2221" y="4539"/>
                      <a:pt x="2108" y="4510"/>
                    </a:cubicBezTo>
                    <a:cubicBezTo>
                      <a:pt x="1775" y="4400"/>
                      <a:pt x="1479" y="4215"/>
                      <a:pt x="1295" y="3993"/>
                    </a:cubicBezTo>
                    <a:cubicBezTo>
                      <a:pt x="1147" y="3808"/>
                      <a:pt x="1147" y="3697"/>
                      <a:pt x="1073" y="3549"/>
                    </a:cubicBezTo>
                    <a:cubicBezTo>
                      <a:pt x="999" y="3401"/>
                      <a:pt x="962" y="3216"/>
                      <a:pt x="962" y="3032"/>
                    </a:cubicBezTo>
                    <a:cubicBezTo>
                      <a:pt x="925" y="2699"/>
                      <a:pt x="999" y="2329"/>
                      <a:pt x="1184" y="2033"/>
                    </a:cubicBezTo>
                    <a:lnTo>
                      <a:pt x="1221" y="1996"/>
                    </a:lnTo>
                    <a:lnTo>
                      <a:pt x="1258" y="1923"/>
                    </a:lnTo>
                    <a:lnTo>
                      <a:pt x="1368" y="1812"/>
                    </a:lnTo>
                    <a:cubicBezTo>
                      <a:pt x="1405" y="1701"/>
                      <a:pt x="1479" y="1701"/>
                      <a:pt x="1516" y="1627"/>
                    </a:cubicBezTo>
                    <a:cubicBezTo>
                      <a:pt x="1627" y="1516"/>
                      <a:pt x="1812" y="1405"/>
                      <a:pt x="1960" y="1294"/>
                    </a:cubicBezTo>
                    <a:cubicBezTo>
                      <a:pt x="2293" y="1109"/>
                      <a:pt x="2662" y="1035"/>
                      <a:pt x="3032" y="1035"/>
                    </a:cubicBezTo>
                    <a:lnTo>
                      <a:pt x="3328" y="1035"/>
                    </a:lnTo>
                    <a:cubicBezTo>
                      <a:pt x="3439" y="1072"/>
                      <a:pt x="3513" y="1072"/>
                      <a:pt x="3587" y="1109"/>
                    </a:cubicBezTo>
                    <a:cubicBezTo>
                      <a:pt x="3772" y="1146"/>
                      <a:pt x="3956" y="1220"/>
                      <a:pt x="4141" y="1294"/>
                    </a:cubicBezTo>
                    <a:cubicBezTo>
                      <a:pt x="4474" y="1479"/>
                      <a:pt x="4770" y="1738"/>
                      <a:pt x="5029" y="2033"/>
                    </a:cubicBezTo>
                    <a:lnTo>
                      <a:pt x="5066" y="2070"/>
                    </a:lnTo>
                    <a:cubicBezTo>
                      <a:pt x="5066" y="2070"/>
                      <a:pt x="5075" y="2080"/>
                      <a:pt x="5079" y="2080"/>
                    </a:cubicBezTo>
                    <a:cubicBezTo>
                      <a:pt x="5084" y="2080"/>
                      <a:pt x="5084" y="2070"/>
                      <a:pt x="5066" y="2034"/>
                    </a:cubicBezTo>
                    <a:lnTo>
                      <a:pt x="5066" y="2034"/>
                    </a:lnTo>
                    <a:lnTo>
                      <a:pt x="5102" y="2107"/>
                    </a:lnTo>
                    <a:lnTo>
                      <a:pt x="5213" y="2255"/>
                    </a:lnTo>
                    <a:lnTo>
                      <a:pt x="5398" y="2551"/>
                    </a:lnTo>
                    <a:cubicBezTo>
                      <a:pt x="5472" y="2736"/>
                      <a:pt x="5509" y="2884"/>
                      <a:pt x="5620" y="3069"/>
                    </a:cubicBezTo>
                    <a:cubicBezTo>
                      <a:pt x="5657" y="3253"/>
                      <a:pt x="5694" y="3475"/>
                      <a:pt x="5768" y="3660"/>
                    </a:cubicBezTo>
                    <a:cubicBezTo>
                      <a:pt x="5805" y="3845"/>
                      <a:pt x="5805" y="4030"/>
                      <a:pt x="5805" y="4252"/>
                    </a:cubicBezTo>
                    <a:lnTo>
                      <a:pt x="5842" y="4326"/>
                    </a:lnTo>
                    <a:cubicBezTo>
                      <a:pt x="5842" y="4333"/>
                      <a:pt x="5842" y="4344"/>
                      <a:pt x="5842" y="4363"/>
                    </a:cubicBezTo>
                    <a:lnTo>
                      <a:pt x="5805" y="4510"/>
                    </a:lnTo>
                    <a:lnTo>
                      <a:pt x="5805" y="4843"/>
                    </a:lnTo>
                    <a:cubicBezTo>
                      <a:pt x="5768" y="5065"/>
                      <a:pt x="5694" y="5213"/>
                      <a:pt x="5694" y="5398"/>
                    </a:cubicBezTo>
                    <a:cubicBezTo>
                      <a:pt x="5472" y="6137"/>
                      <a:pt x="5066" y="6840"/>
                      <a:pt x="4511" y="7283"/>
                    </a:cubicBezTo>
                    <a:cubicBezTo>
                      <a:pt x="4400" y="7431"/>
                      <a:pt x="4215" y="7505"/>
                      <a:pt x="4104" y="7616"/>
                    </a:cubicBezTo>
                    <a:cubicBezTo>
                      <a:pt x="3956" y="7727"/>
                      <a:pt x="3809" y="7764"/>
                      <a:pt x="3624" y="7838"/>
                    </a:cubicBezTo>
                    <a:lnTo>
                      <a:pt x="3402" y="7912"/>
                    </a:lnTo>
                    <a:cubicBezTo>
                      <a:pt x="3365" y="7949"/>
                      <a:pt x="3254" y="7986"/>
                      <a:pt x="3180" y="7986"/>
                    </a:cubicBezTo>
                    <a:cubicBezTo>
                      <a:pt x="3069" y="8023"/>
                      <a:pt x="2995" y="8023"/>
                      <a:pt x="2921" y="8023"/>
                    </a:cubicBezTo>
                    <a:cubicBezTo>
                      <a:pt x="2872" y="8023"/>
                      <a:pt x="2839" y="8039"/>
                      <a:pt x="2801" y="8039"/>
                    </a:cubicBezTo>
                    <a:cubicBezTo>
                      <a:pt x="2782" y="8039"/>
                      <a:pt x="2761" y="8035"/>
                      <a:pt x="2736" y="8023"/>
                    </a:cubicBezTo>
                    <a:lnTo>
                      <a:pt x="2515" y="8023"/>
                    </a:lnTo>
                    <a:cubicBezTo>
                      <a:pt x="2441" y="7986"/>
                      <a:pt x="2367" y="7986"/>
                      <a:pt x="2293" y="7986"/>
                    </a:cubicBezTo>
                    <a:cubicBezTo>
                      <a:pt x="2256" y="7986"/>
                      <a:pt x="2145" y="7912"/>
                      <a:pt x="2108" y="7875"/>
                    </a:cubicBezTo>
                    <a:cubicBezTo>
                      <a:pt x="2071" y="7875"/>
                      <a:pt x="1997" y="7838"/>
                      <a:pt x="1960" y="7801"/>
                    </a:cubicBezTo>
                    <a:cubicBezTo>
                      <a:pt x="1738" y="7616"/>
                      <a:pt x="1627" y="7394"/>
                      <a:pt x="1590" y="7172"/>
                    </a:cubicBezTo>
                    <a:cubicBezTo>
                      <a:pt x="1553" y="6729"/>
                      <a:pt x="1960" y="6359"/>
                      <a:pt x="2330" y="6322"/>
                    </a:cubicBezTo>
                    <a:cubicBezTo>
                      <a:pt x="2359" y="6319"/>
                      <a:pt x="2388" y="6317"/>
                      <a:pt x="2416" y="6317"/>
                    </a:cubicBezTo>
                    <a:cubicBezTo>
                      <a:pt x="2713" y="6317"/>
                      <a:pt x="2971" y="6483"/>
                      <a:pt x="3106" y="6618"/>
                    </a:cubicBezTo>
                    <a:cubicBezTo>
                      <a:pt x="3254" y="6802"/>
                      <a:pt x="3254" y="6913"/>
                      <a:pt x="3291" y="6914"/>
                    </a:cubicBezTo>
                    <a:lnTo>
                      <a:pt x="3291" y="6914"/>
                    </a:lnTo>
                    <a:cubicBezTo>
                      <a:pt x="3254" y="6913"/>
                      <a:pt x="3254" y="6802"/>
                      <a:pt x="3143" y="6581"/>
                    </a:cubicBezTo>
                    <a:cubicBezTo>
                      <a:pt x="3032" y="6433"/>
                      <a:pt x="2773" y="6137"/>
                      <a:pt x="2293" y="6137"/>
                    </a:cubicBezTo>
                    <a:cubicBezTo>
                      <a:pt x="2273" y="6135"/>
                      <a:pt x="2252" y="6135"/>
                      <a:pt x="2231" y="6135"/>
                    </a:cubicBezTo>
                    <a:cubicBezTo>
                      <a:pt x="1796" y="6135"/>
                      <a:pt x="1256" y="6504"/>
                      <a:pt x="1221" y="7209"/>
                    </a:cubicBezTo>
                    <a:cubicBezTo>
                      <a:pt x="1184" y="7542"/>
                      <a:pt x="1331" y="7912"/>
                      <a:pt x="1627" y="8171"/>
                    </a:cubicBezTo>
                    <a:cubicBezTo>
                      <a:pt x="1664" y="8245"/>
                      <a:pt x="1775" y="8281"/>
                      <a:pt x="1849" y="8355"/>
                    </a:cubicBezTo>
                    <a:cubicBezTo>
                      <a:pt x="1960" y="8392"/>
                      <a:pt x="1960" y="8429"/>
                      <a:pt x="2108" y="8503"/>
                    </a:cubicBezTo>
                    <a:cubicBezTo>
                      <a:pt x="2182" y="8503"/>
                      <a:pt x="2293" y="8540"/>
                      <a:pt x="2367" y="8577"/>
                    </a:cubicBezTo>
                    <a:cubicBezTo>
                      <a:pt x="2478" y="8614"/>
                      <a:pt x="2588" y="8614"/>
                      <a:pt x="2662" y="8651"/>
                    </a:cubicBezTo>
                    <a:lnTo>
                      <a:pt x="2995" y="8651"/>
                    </a:lnTo>
                    <a:cubicBezTo>
                      <a:pt x="3069" y="8651"/>
                      <a:pt x="3217" y="8651"/>
                      <a:pt x="3291" y="8614"/>
                    </a:cubicBezTo>
                    <a:cubicBezTo>
                      <a:pt x="3402" y="8614"/>
                      <a:pt x="3439" y="8614"/>
                      <a:pt x="3587" y="8577"/>
                    </a:cubicBezTo>
                    <a:cubicBezTo>
                      <a:pt x="3661" y="8540"/>
                      <a:pt x="3772" y="8503"/>
                      <a:pt x="3882" y="8503"/>
                    </a:cubicBezTo>
                    <a:cubicBezTo>
                      <a:pt x="4067" y="8429"/>
                      <a:pt x="4289" y="8355"/>
                      <a:pt x="4474" y="8245"/>
                    </a:cubicBezTo>
                    <a:cubicBezTo>
                      <a:pt x="4622" y="8134"/>
                      <a:pt x="4844" y="8060"/>
                      <a:pt x="4992" y="7912"/>
                    </a:cubicBezTo>
                    <a:cubicBezTo>
                      <a:pt x="5694" y="7357"/>
                      <a:pt x="6286" y="6581"/>
                      <a:pt x="6544" y="5657"/>
                    </a:cubicBezTo>
                    <a:cubicBezTo>
                      <a:pt x="6618" y="5435"/>
                      <a:pt x="6692" y="5176"/>
                      <a:pt x="6729" y="4954"/>
                    </a:cubicBezTo>
                    <a:lnTo>
                      <a:pt x="6766" y="4621"/>
                    </a:lnTo>
                    <a:lnTo>
                      <a:pt x="6803" y="4437"/>
                    </a:lnTo>
                    <a:lnTo>
                      <a:pt x="6803" y="4400"/>
                    </a:lnTo>
                    <a:lnTo>
                      <a:pt x="6803" y="4363"/>
                    </a:lnTo>
                    <a:lnTo>
                      <a:pt x="6803" y="4326"/>
                    </a:lnTo>
                    <a:lnTo>
                      <a:pt x="6803" y="4215"/>
                    </a:lnTo>
                    <a:cubicBezTo>
                      <a:pt x="6766" y="3993"/>
                      <a:pt x="6766" y="3734"/>
                      <a:pt x="6729" y="3475"/>
                    </a:cubicBezTo>
                    <a:cubicBezTo>
                      <a:pt x="6692" y="3253"/>
                      <a:pt x="6655" y="2995"/>
                      <a:pt x="6544" y="2736"/>
                    </a:cubicBezTo>
                    <a:cubicBezTo>
                      <a:pt x="6470" y="2514"/>
                      <a:pt x="6360" y="2218"/>
                      <a:pt x="6249" y="1996"/>
                    </a:cubicBezTo>
                    <a:lnTo>
                      <a:pt x="6064" y="1701"/>
                    </a:lnTo>
                    <a:lnTo>
                      <a:pt x="5953" y="1553"/>
                    </a:lnTo>
                    <a:lnTo>
                      <a:pt x="5916" y="1479"/>
                    </a:lnTo>
                    <a:cubicBezTo>
                      <a:pt x="5897" y="1460"/>
                      <a:pt x="5886" y="1449"/>
                      <a:pt x="5879" y="1442"/>
                    </a:cubicBezTo>
                    <a:lnTo>
                      <a:pt x="5879" y="1442"/>
                    </a:lnTo>
                    <a:lnTo>
                      <a:pt x="5879" y="1405"/>
                    </a:lnTo>
                    <a:lnTo>
                      <a:pt x="5842" y="1368"/>
                    </a:lnTo>
                    <a:cubicBezTo>
                      <a:pt x="5509" y="961"/>
                      <a:pt x="5066" y="629"/>
                      <a:pt x="4585" y="370"/>
                    </a:cubicBezTo>
                    <a:cubicBezTo>
                      <a:pt x="4363" y="259"/>
                      <a:pt x="4104" y="148"/>
                      <a:pt x="3845" y="111"/>
                    </a:cubicBezTo>
                    <a:cubicBezTo>
                      <a:pt x="3698" y="74"/>
                      <a:pt x="3513" y="37"/>
                      <a:pt x="3402" y="37"/>
                    </a:cubicBezTo>
                    <a:lnTo>
                      <a:pt x="3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91;p44">
                <a:extLst>
                  <a:ext uri="{FF2B5EF4-FFF2-40B4-BE49-F238E27FC236}">
                    <a16:creationId xmlns:a16="http://schemas.microsoft.com/office/drawing/2014/main" id="{4986028C-CDC8-6C70-5008-26C6217F323F}"/>
                  </a:ext>
                </a:extLst>
              </p:cNvPr>
              <p:cNvSpPr/>
              <p:nvPr/>
            </p:nvSpPr>
            <p:spPr>
              <a:xfrm>
                <a:off x="4235900" y="4024950"/>
                <a:ext cx="54550" cy="78600"/>
              </a:xfrm>
              <a:custGeom>
                <a:avLst/>
                <a:gdLst/>
                <a:ahLst/>
                <a:cxnLst/>
                <a:rect l="l" t="t" r="r" b="b"/>
                <a:pathLst>
                  <a:path w="2182" h="3144" extrusionOk="0">
                    <a:moveTo>
                      <a:pt x="925" y="1"/>
                    </a:moveTo>
                    <a:cubicBezTo>
                      <a:pt x="814" y="1"/>
                      <a:pt x="740" y="38"/>
                      <a:pt x="666" y="38"/>
                    </a:cubicBezTo>
                    <a:cubicBezTo>
                      <a:pt x="592" y="75"/>
                      <a:pt x="518" y="75"/>
                      <a:pt x="481" y="112"/>
                    </a:cubicBezTo>
                    <a:cubicBezTo>
                      <a:pt x="407" y="149"/>
                      <a:pt x="370" y="186"/>
                      <a:pt x="296" y="223"/>
                    </a:cubicBezTo>
                    <a:cubicBezTo>
                      <a:pt x="222" y="297"/>
                      <a:pt x="148" y="371"/>
                      <a:pt x="111" y="445"/>
                    </a:cubicBezTo>
                    <a:cubicBezTo>
                      <a:pt x="74" y="519"/>
                      <a:pt x="74" y="592"/>
                      <a:pt x="38" y="629"/>
                    </a:cubicBezTo>
                    <a:cubicBezTo>
                      <a:pt x="38" y="666"/>
                      <a:pt x="38" y="703"/>
                      <a:pt x="38" y="703"/>
                    </a:cubicBezTo>
                    <a:cubicBezTo>
                      <a:pt x="38" y="703"/>
                      <a:pt x="111" y="629"/>
                      <a:pt x="259" y="629"/>
                    </a:cubicBezTo>
                    <a:cubicBezTo>
                      <a:pt x="296" y="592"/>
                      <a:pt x="407" y="592"/>
                      <a:pt x="481" y="592"/>
                    </a:cubicBezTo>
                    <a:cubicBezTo>
                      <a:pt x="555" y="592"/>
                      <a:pt x="629" y="629"/>
                      <a:pt x="703" y="629"/>
                    </a:cubicBezTo>
                    <a:cubicBezTo>
                      <a:pt x="740" y="666"/>
                      <a:pt x="777" y="666"/>
                      <a:pt x="814" y="703"/>
                    </a:cubicBezTo>
                    <a:cubicBezTo>
                      <a:pt x="814" y="703"/>
                      <a:pt x="814" y="703"/>
                      <a:pt x="888" y="777"/>
                    </a:cubicBezTo>
                    <a:cubicBezTo>
                      <a:pt x="962" y="814"/>
                      <a:pt x="999" y="888"/>
                      <a:pt x="1036" y="962"/>
                    </a:cubicBezTo>
                    <a:cubicBezTo>
                      <a:pt x="1073" y="999"/>
                      <a:pt x="1110" y="1110"/>
                      <a:pt x="1110" y="1184"/>
                    </a:cubicBezTo>
                    <a:cubicBezTo>
                      <a:pt x="1110" y="1221"/>
                      <a:pt x="1147" y="1258"/>
                      <a:pt x="1147" y="1295"/>
                    </a:cubicBezTo>
                    <a:cubicBezTo>
                      <a:pt x="1147" y="1321"/>
                      <a:pt x="1147" y="1443"/>
                      <a:pt x="1147" y="1443"/>
                    </a:cubicBezTo>
                    <a:cubicBezTo>
                      <a:pt x="1110" y="1517"/>
                      <a:pt x="1110" y="1628"/>
                      <a:pt x="1073" y="1702"/>
                    </a:cubicBezTo>
                    <a:cubicBezTo>
                      <a:pt x="1036" y="1812"/>
                      <a:pt x="999" y="1886"/>
                      <a:pt x="962" y="1960"/>
                    </a:cubicBezTo>
                    <a:cubicBezTo>
                      <a:pt x="888" y="2071"/>
                      <a:pt x="814" y="2182"/>
                      <a:pt x="777" y="2293"/>
                    </a:cubicBezTo>
                    <a:cubicBezTo>
                      <a:pt x="703" y="2367"/>
                      <a:pt x="629" y="2441"/>
                      <a:pt x="555" y="2515"/>
                    </a:cubicBezTo>
                    <a:cubicBezTo>
                      <a:pt x="407" y="2700"/>
                      <a:pt x="259" y="2811"/>
                      <a:pt x="148" y="2922"/>
                    </a:cubicBezTo>
                    <a:cubicBezTo>
                      <a:pt x="74" y="3033"/>
                      <a:pt x="1" y="3106"/>
                      <a:pt x="1" y="3106"/>
                    </a:cubicBezTo>
                    <a:cubicBezTo>
                      <a:pt x="1" y="3106"/>
                      <a:pt x="74" y="3106"/>
                      <a:pt x="222" y="3143"/>
                    </a:cubicBezTo>
                    <a:cubicBezTo>
                      <a:pt x="296" y="3143"/>
                      <a:pt x="407" y="3143"/>
                      <a:pt x="518" y="3106"/>
                    </a:cubicBezTo>
                    <a:cubicBezTo>
                      <a:pt x="592" y="3106"/>
                      <a:pt x="740" y="3106"/>
                      <a:pt x="851" y="3069"/>
                    </a:cubicBezTo>
                    <a:cubicBezTo>
                      <a:pt x="999" y="3033"/>
                      <a:pt x="1110" y="2959"/>
                      <a:pt x="1258" y="2885"/>
                    </a:cubicBezTo>
                    <a:lnTo>
                      <a:pt x="1295" y="2848"/>
                    </a:lnTo>
                    <a:lnTo>
                      <a:pt x="1368" y="2848"/>
                    </a:lnTo>
                    <a:lnTo>
                      <a:pt x="1368" y="2811"/>
                    </a:lnTo>
                    <a:lnTo>
                      <a:pt x="1479" y="2737"/>
                    </a:lnTo>
                    <a:cubicBezTo>
                      <a:pt x="1516" y="2700"/>
                      <a:pt x="1590" y="2663"/>
                      <a:pt x="1627" y="2626"/>
                    </a:cubicBezTo>
                    <a:cubicBezTo>
                      <a:pt x="1775" y="2478"/>
                      <a:pt x="1923" y="2293"/>
                      <a:pt x="1997" y="2108"/>
                    </a:cubicBezTo>
                    <a:cubicBezTo>
                      <a:pt x="2108" y="1960"/>
                      <a:pt x="2145" y="1739"/>
                      <a:pt x="2182" y="1517"/>
                    </a:cubicBezTo>
                    <a:cubicBezTo>
                      <a:pt x="2182" y="1369"/>
                      <a:pt x="2182" y="1369"/>
                      <a:pt x="2182" y="1221"/>
                    </a:cubicBezTo>
                    <a:cubicBezTo>
                      <a:pt x="2145" y="1073"/>
                      <a:pt x="2108" y="962"/>
                      <a:pt x="2071" y="888"/>
                    </a:cubicBezTo>
                    <a:cubicBezTo>
                      <a:pt x="1997" y="666"/>
                      <a:pt x="1886" y="482"/>
                      <a:pt x="1738" y="334"/>
                    </a:cubicBezTo>
                    <a:cubicBezTo>
                      <a:pt x="1590" y="186"/>
                      <a:pt x="1405" y="75"/>
                      <a:pt x="1221" y="38"/>
                    </a:cubicBezTo>
                    <a:cubicBezTo>
                      <a:pt x="1147" y="38"/>
                      <a:pt x="1036" y="1"/>
                      <a:pt x="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92;p44">
                <a:extLst>
                  <a:ext uri="{FF2B5EF4-FFF2-40B4-BE49-F238E27FC236}">
                    <a16:creationId xmlns:a16="http://schemas.microsoft.com/office/drawing/2014/main" id="{C01F22F7-E888-AA3F-0ADB-DB00CAB188A4}"/>
                  </a:ext>
                </a:extLst>
              </p:cNvPr>
              <p:cNvSpPr/>
              <p:nvPr/>
            </p:nvSpPr>
            <p:spPr>
              <a:xfrm>
                <a:off x="4235900" y="4101675"/>
                <a:ext cx="54550" cy="78575"/>
              </a:xfrm>
              <a:custGeom>
                <a:avLst/>
                <a:gdLst/>
                <a:ahLst/>
                <a:cxnLst/>
                <a:rect l="l" t="t" r="r" b="b"/>
                <a:pathLst>
                  <a:path w="2182" h="3143" extrusionOk="0">
                    <a:moveTo>
                      <a:pt x="222" y="0"/>
                    </a:moveTo>
                    <a:cubicBezTo>
                      <a:pt x="74" y="0"/>
                      <a:pt x="1" y="37"/>
                      <a:pt x="1" y="37"/>
                    </a:cubicBezTo>
                    <a:cubicBezTo>
                      <a:pt x="1" y="37"/>
                      <a:pt x="74" y="111"/>
                      <a:pt x="148" y="185"/>
                    </a:cubicBezTo>
                    <a:cubicBezTo>
                      <a:pt x="259" y="296"/>
                      <a:pt x="407" y="444"/>
                      <a:pt x="555" y="592"/>
                    </a:cubicBezTo>
                    <a:cubicBezTo>
                      <a:pt x="629" y="666"/>
                      <a:pt x="703" y="777"/>
                      <a:pt x="777" y="851"/>
                    </a:cubicBezTo>
                    <a:cubicBezTo>
                      <a:pt x="814" y="962"/>
                      <a:pt x="888" y="1036"/>
                      <a:pt x="962" y="1147"/>
                    </a:cubicBezTo>
                    <a:cubicBezTo>
                      <a:pt x="999" y="1258"/>
                      <a:pt x="1036" y="1294"/>
                      <a:pt x="1073" y="1405"/>
                    </a:cubicBezTo>
                    <a:cubicBezTo>
                      <a:pt x="1110" y="1516"/>
                      <a:pt x="1110" y="1590"/>
                      <a:pt x="1147" y="1701"/>
                    </a:cubicBezTo>
                    <a:cubicBezTo>
                      <a:pt x="1147" y="1701"/>
                      <a:pt x="1147" y="1849"/>
                      <a:pt x="1147" y="1849"/>
                    </a:cubicBezTo>
                    <a:cubicBezTo>
                      <a:pt x="1147" y="1849"/>
                      <a:pt x="1110" y="1923"/>
                      <a:pt x="1110" y="1960"/>
                    </a:cubicBezTo>
                    <a:cubicBezTo>
                      <a:pt x="1110" y="2034"/>
                      <a:pt x="1073" y="2108"/>
                      <a:pt x="1036" y="2182"/>
                    </a:cubicBezTo>
                    <a:cubicBezTo>
                      <a:pt x="999" y="2256"/>
                      <a:pt x="962" y="2330"/>
                      <a:pt x="888" y="2367"/>
                    </a:cubicBezTo>
                    <a:cubicBezTo>
                      <a:pt x="814" y="2404"/>
                      <a:pt x="814" y="2404"/>
                      <a:pt x="814" y="2441"/>
                    </a:cubicBezTo>
                    <a:cubicBezTo>
                      <a:pt x="777" y="2478"/>
                      <a:pt x="740" y="2478"/>
                      <a:pt x="703" y="2478"/>
                    </a:cubicBezTo>
                    <a:cubicBezTo>
                      <a:pt x="629" y="2515"/>
                      <a:pt x="555" y="2551"/>
                      <a:pt x="444" y="2551"/>
                    </a:cubicBezTo>
                    <a:cubicBezTo>
                      <a:pt x="407" y="2551"/>
                      <a:pt x="296" y="2551"/>
                      <a:pt x="259" y="2515"/>
                    </a:cubicBezTo>
                    <a:cubicBezTo>
                      <a:pt x="111" y="2478"/>
                      <a:pt x="38" y="2441"/>
                      <a:pt x="38" y="2441"/>
                    </a:cubicBezTo>
                    <a:cubicBezTo>
                      <a:pt x="38" y="2441"/>
                      <a:pt x="38" y="2441"/>
                      <a:pt x="38" y="2515"/>
                    </a:cubicBezTo>
                    <a:cubicBezTo>
                      <a:pt x="74" y="2551"/>
                      <a:pt x="74" y="2625"/>
                      <a:pt x="111" y="2662"/>
                    </a:cubicBezTo>
                    <a:cubicBezTo>
                      <a:pt x="148" y="2736"/>
                      <a:pt x="222" y="2847"/>
                      <a:pt x="296" y="2921"/>
                    </a:cubicBezTo>
                    <a:cubicBezTo>
                      <a:pt x="370" y="2958"/>
                      <a:pt x="407" y="2995"/>
                      <a:pt x="481" y="3032"/>
                    </a:cubicBezTo>
                    <a:cubicBezTo>
                      <a:pt x="518" y="3032"/>
                      <a:pt x="592" y="3069"/>
                      <a:pt x="666" y="3106"/>
                    </a:cubicBezTo>
                    <a:cubicBezTo>
                      <a:pt x="740" y="3106"/>
                      <a:pt x="814" y="3143"/>
                      <a:pt x="925" y="3143"/>
                    </a:cubicBezTo>
                    <a:cubicBezTo>
                      <a:pt x="1036" y="3143"/>
                      <a:pt x="1147" y="3106"/>
                      <a:pt x="1221" y="3106"/>
                    </a:cubicBezTo>
                    <a:cubicBezTo>
                      <a:pt x="1405" y="3032"/>
                      <a:pt x="1590" y="2921"/>
                      <a:pt x="1738" y="2810"/>
                    </a:cubicBezTo>
                    <a:cubicBezTo>
                      <a:pt x="1886" y="2662"/>
                      <a:pt x="1997" y="2478"/>
                      <a:pt x="2071" y="2256"/>
                    </a:cubicBezTo>
                    <a:cubicBezTo>
                      <a:pt x="2108" y="2145"/>
                      <a:pt x="2145" y="2071"/>
                      <a:pt x="2145" y="1923"/>
                    </a:cubicBezTo>
                    <a:cubicBezTo>
                      <a:pt x="2182" y="1775"/>
                      <a:pt x="2182" y="1775"/>
                      <a:pt x="2182" y="1627"/>
                    </a:cubicBezTo>
                    <a:cubicBezTo>
                      <a:pt x="2145" y="1405"/>
                      <a:pt x="2108" y="1184"/>
                      <a:pt x="1997" y="999"/>
                    </a:cubicBezTo>
                    <a:cubicBezTo>
                      <a:pt x="1923" y="814"/>
                      <a:pt x="1775" y="666"/>
                      <a:pt x="1627" y="518"/>
                    </a:cubicBezTo>
                    <a:cubicBezTo>
                      <a:pt x="1590" y="481"/>
                      <a:pt x="1516" y="407"/>
                      <a:pt x="1479" y="370"/>
                    </a:cubicBezTo>
                    <a:lnTo>
                      <a:pt x="1368" y="333"/>
                    </a:lnTo>
                    <a:lnTo>
                      <a:pt x="1368" y="296"/>
                    </a:lnTo>
                    <a:lnTo>
                      <a:pt x="1332" y="296"/>
                    </a:lnTo>
                    <a:lnTo>
                      <a:pt x="1295" y="259"/>
                    </a:lnTo>
                    <a:lnTo>
                      <a:pt x="1258" y="259"/>
                    </a:lnTo>
                    <a:cubicBezTo>
                      <a:pt x="1110" y="148"/>
                      <a:pt x="999" y="111"/>
                      <a:pt x="851" y="74"/>
                    </a:cubicBezTo>
                    <a:cubicBezTo>
                      <a:pt x="740" y="37"/>
                      <a:pt x="592" y="37"/>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93;p44">
                <a:extLst>
                  <a:ext uri="{FF2B5EF4-FFF2-40B4-BE49-F238E27FC236}">
                    <a16:creationId xmlns:a16="http://schemas.microsoft.com/office/drawing/2014/main" id="{13CCB6A6-E0BC-757F-D5D0-BF0454DDED3B}"/>
                  </a:ext>
                </a:extLst>
              </p:cNvPr>
              <p:cNvSpPr/>
              <p:nvPr/>
            </p:nvSpPr>
            <p:spPr>
              <a:xfrm>
                <a:off x="4253475" y="4084125"/>
                <a:ext cx="87825" cy="35825"/>
              </a:xfrm>
              <a:custGeom>
                <a:avLst/>
                <a:gdLst/>
                <a:ahLst/>
                <a:cxnLst/>
                <a:rect l="l" t="t" r="r" b="b"/>
                <a:pathLst>
                  <a:path w="3513" h="1433" extrusionOk="0">
                    <a:moveTo>
                      <a:pt x="1849" y="0"/>
                    </a:moveTo>
                    <a:cubicBezTo>
                      <a:pt x="1701" y="0"/>
                      <a:pt x="1590" y="0"/>
                      <a:pt x="1442" y="37"/>
                    </a:cubicBezTo>
                    <a:cubicBezTo>
                      <a:pt x="850" y="111"/>
                      <a:pt x="370" y="407"/>
                      <a:pt x="0" y="776"/>
                    </a:cubicBezTo>
                    <a:cubicBezTo>
                      <a:pt x="315" y="593"/>
                      <a:pt x="666" y="521"/>
                      <a:pt x="1016" y="521"/>
                    </a:cubicBezTo>
                    <a:cubicBezTo>
                      <a:pt x="1159" y="521"/>
                      <a:pt x="1302" y="533"/>
                      <a:pt x="1442" y="555"/>
                    </a:cubicBezTo>
                    <a:cubicBezTo>
                      <a:pt x="1553" y="592"/>
                      <a:pt x="1664" y="592"/>
                      <a:pt x="1775" y="629"/>
                    </a:cubicBezTo>
                    <a:cubicBezTo>
                      <a:pt x="1846" y="652"/>
                      <a:pt x="1917" y="691"/>
                      <a:pt x="1978" y="726"/>
                    </a:cubicBezTo>
                    <a:lnTo>
                      <a:pt x="1978" y="726"/>
                    </a:lnTo>
                    <a:cubicBezTo>
                      <a:pt x="1800" y="804"/>
                      <a:pt x="1621" y="858"/>
                      <a:pt x="1442" y="887"/>
                    </a:cubicBezTo>
                    <a:cubicBezTo>
                      <a:pt x="1285" y="913"/>
                      <a:pt x="1110" y="940"/>
                      <a:pt x="942" y="940"/>
                    </a:cubicBezTo>
                    <a:cubicBezTo>
                      <a:pt x="873" y="940"/>
                      <a:pt x="804" y="935"/>
                      <a:pt x="739" y="924"/>
                    </a:cubicBezTo>
                    <a:cubicBezTo>
                      <a:pt x="592" y="924"/>
                      <a:pt x="481" y="887"/>
                      <a:pt x="370" y="887"/>
                    </a:cubicBezTo>
                    <a:cubicBezTo>
                      <a:pt x="222" y="850"/>
                      <a:pt x="111" y="813"/>
                      <a:pt x="0" y="776"/>
                    </a:cubicBezTo>
                    <a:lnTo>
                      <a:pt x="0" y="776"/>
                    </a:lnTo>
                    <a:cubicBezTo>
                      <a:pt x="74" y="850"/>
                      <a:pt x="185" y="924"/>
                      <a:pt x="296" y="998"/>
                    </a:cubicBezTo>
                    <a:cubicBezTo>
                      <a:pt x="407" y="1072"/>
                      <a:pt x="518" y="1146"/>
                      <a:pt x="665" y="1183"/>
                    </a:cubicBezTo>
                    <a:cubicBezTo>
                      <a:pt x="887" y="1294"/>
                      <a:pt x="1183" y="1368"/>
                      <a:pt x="1442" y="1405"/>
                    </a:cubicBezTo>
                    <a:cubicBezTo>
                      <a:pt x="1590" y="1423"/>
                      <a:pt x="1738" y="1433"/>
                      <a:pt x="1886" y="1433"/>
                    </a:cubicBezTo>
                    <a:cubicBezTo>
                      <a:pt x="2033" y="1433"/>
                      <a:pt x="2181" y="1423"/>
                      <a:pt x="2329" y="1405"/>
                    </a:cubicBezTo>
                    <a:cubicBezTo>
                      <a:pt x="2477" y="1405"/>
                      <a:pt x="2625" y="1368"/>
                      <a:pt x="2736" y="1331"/>
                    </a:cubicBezTo>
                    <a:cubicBezTo>
                      <a:pt x="2810" y="1294"/>
                      <a:pt x="2884" y="1257"/>
                      <a:pt x="2958" y="1257"/>
                    </a:cubicBezTo>
                    <a:cubicBezTo>
                      <a:pt x="3032" y="1220"/>
                      <a:pt x="3106" y="1183"/>
                      <a:pt x="3216" y="1146"/>
                    </a:cubicBezTo>
                    <a:cubicBezTo>
                      <a:pt x="3253" y="1109"/>
                      <a:pt x="3327" y="1072"/>
                      <a:pt x="3364" y="998"/>
                    </a:cubicBezTo>
                    <a:cubicBezTo>
                      <a:pt x="3512" y="813"/>
                      <a:pt x="3475" y="481"/>
                      <a:pt x="3253" y="333"/>
                    </a:cubicBezTo>
                    <a:lnTo>
                      <a:pt x="3179" y="259"/>
                    </a:lnTo>
                    <a:cubicBezTo>
                      <a:pt x="3032" y="222"/>
                      <a:pt x="2884" y="148"/>
                      <a:pt x="2736" y="111"/>
                    </a:cubicBezTo>
                    <a:cubicBezTo>
                      <a:pt x="2588" y="74"/>
                      <a:pt x="2440" y="37"/>
                      <a:pt x="2292" y="37"/>
                    </a:cubicBezTo>
                    <a:cubicBezTo>
                      <a:pt x="2144" y="0"/>
                      <a:pt x="1996" y="0"/>
                      <a:pt x="18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94;p44">
                <a:extLst>
                  <a:ext uri="{FF2B5EF4-FFF2-40B4-BE49-F238E27FC236}">
                    <a16:creationId xmlns:a16="http://schemas.microsoft.com/office/drawing/2014/main" id="{27503109-4E5A-830B-8256-BE3EE3F43FCB}"/>
                  </a:ext>
                </a:extLst>
              </p:cNvPr>
              <p:cNvSpPr/>
              <p:nvPr/>
            </p:nvSpPr>
            <p:spPr>
              <a:xfrm>
                <a:off x="4161025" y="4084125"/>
                <a:ext cx="87850" cy="35825"/>
              </a:xfrm>
              <a:custGeom>
                <a:avLst/>
                <a:gdLst/>
                <a:ahLst/>
                <a:cxnLst/>
                <a:rect l="l" t="t" r="r" b="b"/>
                <a:pathLst>
                  <a:path w="3514" h="1433" extrusionOk="0">
                    <a:moveTo>
                      <a:pt x="1849" y="0"/>
                    </a:moveTo>
                    <a:cubicBezTo>
                      <a:pt x="1739" y="0"/>
                      <a:pt x="1591" y="0"/>
                      <a:pt x="1443" y="37"/>
                    </a:cubicBezTo>
                    <a:cubicBezTo>
                      <a:pt x="851" y="111"/>
                      <a:pt x="371" y="407"/>
                      <a:pt x="1" y="776"/>
                    </a:cubicBezTo>
                    <a:cubicBezTo>
                      <a:pt x="315" y="593"/>
                      <a:pt x="667" y="521"/>
                      <a:pt x="1017" y="521"/>
                    </a:cubicBezTo>
                    <a:cubicBezTo>
                      <a:pt x="1160" y="521"/>
                      <a:pt x="1303" y="533"/>
                      <a:pt x="1443" y="555"/>
                    </a:cubicBezTo>
                    <a:cubicBezTo>
                      <a:pt x="1554" y="592"/>
                      <a:pt x="1665" y="592"/>
                      <a:pt x="1776" y="629"/>
                    </a:cubicBezTo>
                    <a:cubicBezTo>
                      <a:pt x="1847" y="652"/>
                      <a:pt x="1918" y="691"/>
                      <a:pt x="1979" y="726"/>
                    </a:cubicBezTo>
                    <a:lnTo>
                      <a:pt x="1979" y="726"/>
                    </a:lnTo>
                    <a:cubicBezTo>
                      <a:pt x="1800" y="804"/>
                      <a:pt x="1622" y="858"/>
                      <a:pt x="1443" y="887"/>
                    </a:cubicBezTo>
                    <a:cubicBezTo>
                      <a:pt x="1286" y="913"/>
                      <a:pt x="1111" y="940"/>
                      <a:pt x="943" y="940"/>
                    </a:cubicBezTo>
                    <a:cubicBezTo>
                      <a:pt x="873" y="940"/>
                      <a:pt x="805" y="935"/>
                      <a:pt x="740" y="924"/>
                    </a:cubicBezTo>
                    <a:cubicBezTo>
                      <a:pt x="592" y="924"/>
                      <a:pt x="482" y="887"/>
                      <a:pt x="371" y="887"/>
                    </a:cubicBezTo>
                    <a:cubicBezTo>
                      <a:pt x="223" y="850"/>
                      <a:pt x="112" y="813"/>
                      <a:pt x="1" y="776"/>
                    </a:cubicBezTo>
                    <a:lnTo>
                      <a:pt x="1" y="776"/>
                    </a:lnTo>
                    <a:cubicBezTo>
                      <a:pt x="75" y="850"/>
                      <a:pt x="186" y="924"/>
                      <a:pt x="297" y="998"/>
                    </a:cubicBezTo>
                    <a:cubicBezTo>
                      <a:pt x="408" y="1072"/>
                      <a:pt x="519" y="1146"/>
                      <a:pt x="666" y="1183"/>
                    </a:cubicBezTo>
                    <a:cubicBezTo>
                      <a:pt x="888" y="1294"/>
                      <a:pt x="1184" y="1368"/>
                      <a:pt x="1443" y="1405"/>
                    </a:cubicBezTo>
                    <a:cubicBezTo>
                      <a:pt x="1591" y="1423"/>
                      <a:pt x="1739" y="1433"/>
                      <a:pt x="1886" y="1433"/>
                    </a:cubicBezTo>
                    <a:cubicBezTo>
                      <a:pt x="2034" y="1433"/>
                      <a:pt x="2182" y="1423"/>
                      <a:pt x="2330" y="1405"/>
                    </a:cubicBezTo>
                    <a:cubicBezTo>
                      <a:pt x="2478" y="1405"/>
                      <a:pt x="2626" y="1368"/>
                      <a:pt x="2774" y="1331"/>
                    </a:cubicBezTo>
                    <a:cubicBezTo>
                      <a:pt x="2811" y="1294"/>
                      <a:pt x="2885" y="1257"/>
                      <a:pt x="2959" y="1257"/>
                    </a:cubicBezTo>
                    <a:cubicBezTo>
                      <a:pt x="3033" y="1220"/>
                      <a:pt x="3106" y="1183"/>
                      <a:pt x="3217" y="1146"/>
                    </a:cubicBezTo>
                    <a:cubicBezTo>
                      <a:pt x="3254" y="1109"/>
                      <a:pt x="3328" y="1072"/>
                      <a:pt x="3365" y="998"/>
                    </a:cubicBezTo>
                    <a:cubicBezTo>
                      <a:pt x="3513" y="813"/>
                      <a:pt x="3476" y="481"/>
                      <a:pt x="3254" y="333"/>
                    </a:cubicBezTo>
                    <a:lnTo>
                      <a:pt x="3180" y="259"/>
                    </a:lnTo>
                    <a:cubicBezTo>
                      <a:pt x="3033" y="222"/>
                      <a:pt x="2885" y="148"/>
                      <a:pt x="2737" y="111"/>
                    </a:cubicBezTo>
                    <a:cubicBezTo>
                      <a:pt x="2589" y="74"/>
                      <a:pt x="2478" y="37"/>
                      <a:pt x="2293" y="37"/>
                    </a:cubicBezTo>
                    <a:cubicBezTo>
                      <a:pt x="2145" y="0"/>
                      <a:pt x="1997" y="0"/>
                      <a:pt x="18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95;p44">
                <a:extLst>
                  <a:ext uri="{FF2B5EF4-FFF2-40B4-BE49-F238E27FC236}">
                    <a16:creationId xmlns:a16="http://schemas.microsoft.com/office/drawing/2014/main" id="{C4CC800E-7D37-93D8-9D7B-DBB9A114C712}"/>
                  </a:ext>
                </a:extLst>
              </p:cNvPr>
              <p:cNvSpPr/>
              <p:nvPr/>
            </p:nvSpPr>
            <p:spPr>
              <a:xfrm>
                <a:off x="4109275" y="4056375"/>
                <a:ext cx="50850" cy="88250"/>
              </a:xfrm>
              <a:custGeom>
                <a:avLst/>
                <a:gdLst/>
                <a:ahLst/>
                <a:cxnLst/>
                <a:rect l="l" t="t" r="r" b="b"/>
                <a:pathLst>
                  <a:path w="2034" h="3530" extrusionOk="0">
                    <a:moveTo>
                      <a:pt x="1516" y="1"/>
                    </a:moveTo>
                    <a:cubicBezTo>
                      <a:pt x="1405" y="38"/>
                      <a:pt x="1258" y="38"/>
                      <a:pt x="1147" y="75"/>
                    </a:cubicBezTo>
                    <a:cubicBezTo>
                      <a:pt x="999" y="149"/>
                      <a:pt x="851" y="186"/>
                      <a:pt x="740" y="297"/>
                    </a:cubicBezTo>
                    <a:cubicBezTo>
                      <a:pt x="592" y="408"/>
                      <a:pt x="481" y="519"/>
                      <a:pt x="370" y="666"/>
                    </a:cubicBezTo>
                    <a:cubicBezTo>
                      <a:pt x="296" y="740"/>
                      <a:pt x="259" y="851"/>
                      <a:pt x="222" y="925"/>
                    </a:cubicBezTo>
                    <a:cubicBezTo>
                      <a:pt x="185" y="999"/>
                      <a:pt x="148" y="1110"/>
                      <a:pt x="111" y="1184"/>
                    </a:cubicBezTo>
                    <a:cubicBezTo>
                      <a:pt x="38" y="1369"/>
                      <a:pt x="38" y="1554"/>
                      <a:pt x="1" y="1776"/>
                    </a:cubicBezTo>
                    <a:cubicBezTo>
                      <a:pt x="38" y="1960"/>
                      <a:pt x="38" y="2145"/>
                      <a:pt x="111" y="2330"/>
                    </a:cubicBezTo>
                    <a:cubicBezTo>
                      <a:pt x="148" y="2441"/>
                      <a:pt x="185" y="2515"/>
                      <a:pt x="222" y="2626"/>
                    </a:cubicBezTo>
                    <a:cubicBezTo>
                      <a:pt x="259" y="2700"/>
                      <a:pt x="296" y="2774"/>
                      <a:pt x="370" y="2848"/>
                    </a:cubicBezTo>
                    <a:cubicBezTo>
                      <a:pt x="481" y="2996"/>
                      <a:pt x="592" y="3143"/>
                      <a:pt x="740" y="3254"/>
                    </a:cubicBezTo>
                    <a:cubicBezTo>
                      <a:pt x="851" y="3328"/>
                      <a:pt x="999" y="3402"/>
                      <a:pt x="1147" y="3439"/>
                    </a:cubicBezTo>
                    <a:cubicBezTo>
                      <a:pt x="1258" y="3513"/>
                      <a:pt x="1405" y="3513"/>
                      <a:pt x="1516" y="3513"/>
                    </a:cubicBezTo>
                    <a:cubicBezTo>
                      <a:pt x="1553" y="3525"/>
                      <a:pt x="1586" y="3530"/>
                      <a:pt x="1616" y="3530"/>
                    </a:cubicBezTo>
                    <a:cubicBezTo>
                      <a:pt x="1677" y="3530"/>
                      <a:pt x="1726" y="3513"/>
                      <a:pt x="1775" y="3513"/>
                    </a:cubicBezTo>
                    <a:cubicBezTo>
                      <a:pt x="1849" y="3513"/>
                      <a:pt x="1923" y="3476"/>
                      <a:pt x="1960" y="3476"/>
                    </a:cubicBezTo>
                    <a:cubicBezTo>
                      <a:pt x="1997" y="3476"/>
                      <a:pt x="2034" y="3439"/>
                      <a:pt x="2034" y="3439"/>
                    </a:cubicBezTo>
                    <a:cubicBezTo>
                      <a:pt x="2034" y="3439"/>
                      <a:pt x="1997" y="3439"/>
                      <a:pt x="1960" y="3402"/>
                    </a:cubicBezTo>
                    <a:cubicBezTo>
                      <a:pt x="1960" y="3402"/>
                      <a:pt x="1886" y="3365"/>
                      <a:pt x="1849" y="3291"/>
                    </a:cubicBezTo>
                    <a:cubicBezTo>
                      <a:pt x="1775" y="3254"/>
                      <a:pt x="1701" y="3217"/>
                      <a:pt x="1627" y="3143"/>
                    </a:cubicBezTo>
                    <a:cubicBezTo>
                      <a:pt x="1590" y="3070"/>
                      <a:pt x="1516" y="3033"/>
                      <a:pt x="1479" y="2959"/>
                    </a:cubicBezTo>
                    <a:cubicBezTo>
                      <a:pt x="1405" y="2848"/>
                      <a:pt x="1332" y="2774"/>
                      <a:pt x="1295" y="2700"/>
                    </a:cubicBezTo>
                    <a:cubicBezTo>
                      <a:pt x="1258" y="2626"/>
                      <a:pt x="1221" y="2515"/>
                      <a:pt x="1184" y="2404"/>
                    </a:cubicBezTo>
                    <a:cubicBezTo>
                      <a:pt x="1147" y="2293"/>
                      <a:pt x="1110" y="2219"/>
                      <a:pt x="1110" y="2108"/>
                    </a:cubicBezTo>
                    <a:cubicBezTo>
                      <a:pt x="1073" y="1997"/>
                      <a:pt x="1073" y="1886"/>
                      <a:pt x="1073" y="1776"/>
                    </a:cubicBezTo>
                    <a:cubicBezTo>
                      <a:pt x="1073" y="1665"/>
                      <a:pt x="1073" y="1554"/>
                      <a:pt x="1110" y="1443"/>
                    </a:cubicBezTo>
                    <a:cubicBezTo>
                      <a:pt x="1110" y="1332"/>
                      <a:pt x="1147" y="1221"/>
                      <a:pt x="1184" y="1147"/>
                    </a:cubicBezTo>
                    <a:cubicBezTo>
                      <a:pt x="1221" y="1036"/>
                      <a:pt x="1258" y="925"/>
                      <a:pt x="1295" y="851"/>
                    </a:cubicBezTo>
                    <a:cubicBezTo>
                      <a:pt x="1332" y="740"/>
                      <a:pt x="1405" y="666"/>
                      <a:pt x="1479" y="592"/>
                    </a:cubicBezTo>
                    <a:cubicBezTo>
                      <a:pt x="1516" y="519"/>
                      <a:pt x="1590" y="445"/>
                      <a:pt x="1664" y="371"/>
                    </a:cubicBezTo>
                    <a:cubicBezTo>
                      <a:pt x="1701" y="297"/>
                      <a:pt x="1775" y="260"/>
                      <a:pt x="1849" y="223"/>
                    </a:cubicBezTo>
                    <a:cubicBezTo>
                      <a:pt x="1960" y="149"/>
                      <a:pt x="2034" y="75"/>
                      <a:pt x="2034" y="75"/>
                    </a:cubicBezTo>
                    <a:cubicBezTo>
                      <a:pt x="2034" y="75"/>
                      <a:pt x="1960" y="38"/>
                      <a:pt x="1775" y="38"/>
                    </a:cubicBezTo>
                    <a:cubicBezTo>
                      <a:pt x="1701" y="38"/>
                      <a:pt x="1627" y="1"/>
                      <a:pt x="1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96;p44">
                <a:extLst>
                  <a:ext uri="{FF2B5EF4-FFF2-40B4-BE49-F238E27FC236}">
                    <a16:creationId xmlns:a16="http://schemas.microsoft.com/office/drawing/2014/main" id="{8166104F-6EE0-19A9-F366-ABFDA32927E1}"/>
                  </a:ext>
                </a:extLst>
              </p:cNvPr>
              <p:cNvSpPr/>
              <p:nvPr/>
            </p:nvSpPr>
            <p:spPr>
              <a:xfrm>
                <a:off x="4066750" y="4090575"/>
                <a:ext cx="52725" cy="21300"/>
              </a:xfrm>
              <a:custGeom>
                <a:avLst/>
                <a:gdLst/>
                <a:ahLst/>
                <a:cxnLst/>
                <a:rect l="l" t="t" r="r" b="b"/>
                <a:pathLst>
                  <a:path w="2109" h="852" extrusionOk="0">
                    <a:moveTo>
                      <a:pt x="1073" y="1"/>
                    </a:moveTo>
                    <a:cubicBezTo>
                      <a:pt x="482" y="1"/>
                      <a:pt x="1" y="444"/>
                      <a:pt x="1" y="444"/>
                    </a:cubicBezTo>
                    <a:cubicBezTo>
                      <a:pt x="1" y="444"/>
                      <a:pt x="482" y="851"/>
                      <a:pt x="1073" y="851"/>
                    </a:cubicBezTo>
                    <a:cubicBezTo>
                      <a:pt x="1665" y="851"/>
                      <a:pt x="2108" y="444"/>
                      <a:pt x="2108" y="444"/>
                    </a:cubicBezTo>
                    <a:cubicBezTo>
                      <a:pt x="2108" y="444"/>
                      <a:pt x="1665"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97;p44">
                <a:extLst>
                  <a:ext uri="{FF2B5EF4-FFF2-40B4-BE49-F238E27FC236}">
                    <a16:creationId xmlns:a16="http://schemas.microsoft.com/office/drawing/2014/main" id="{0D1825D5-7BF9-0D15-D034-6EF5968C5A11}"/>
                  </a:ext>
                </a:extLst>
              </p:cNvPr>
              <p:cNvSpPr/>
              <p:nvPr/>
            </p:nvSpPr>
            <p:spPr>
              <a:xfrm>
                <a:off x="4098175" y="4101675"/>
                <a:ext cx="23150" cy="28675"/>
              </a:xfrm>
              <a:custGeom>
                <a:avLst/>
                <a:gdLst/>
                <a:ahLst/>
                <a:cxnLst/>
                <a:rect l="l" t="t" r="r" b="b"/>
                <a:pathLst>
                  <a:path w="926" h="1147" extrusionOk="0">
                    <a:moveTo>
                      <a:pt x="888" y="0"/>
                    </a:moveTo>
                    <a:cubicBezTo>
                      <a:pt x="888" y="1"/>
                      <a:pt x="445" y="74"/>
                      <a:pt x="223" y="407"/>
                    </a:cubicBezTo>
                    <a:cubicBezTo>
                      <a:pt x="1" y="740"/>
                      <a:pt x="75" y="1147"/>
                      <a:pt x="75" y="1147"/>
                    </a:cubicBezTo>
                    <a:cubicBezTo>
                      <a:pt x="75" y="1147"/>
                      <a:pt x="482" y="1073"/>
                      <a:pt x="703" y="740"/>
                    </a:cubicBezTo>
                    <a:cubicBezTo>
                      <a:pt x="925" y="407"/>
                      <a:pt x="888" y="1"/>
                      <a:pt x="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98;p44">
                <a:extLst>
                  <a:ext uri="{FF2B5EF4-FFF2-40B4-BE49-F238E27FC236}">
                    <a16:creationId xmlns:a16="http://schemas.microsoft.com/office/drawing/2014/main" id="{D39DDD49-10B7-FB6B-FADF-37BE24F8DCCA}"/>
                  </a:ext>
                </a:extLst>
              </p:cNvPr>
              <p:cNvSpPr/>
              <p:nvPr/>
            </p:nvSpPr>
            <p:spPr>
              <a:xfrm>
                <a:off x="4098175" y="4072100"/>
                <a:ext cx="23150" cy="29600"/>
              </a:xfrm>
              <a:custGeom>
                <a:avLst/>
                <a:gdLst/>
                <a:ahLst/>
                <a:cxnLst/>
                <a:rect l="l" t="t" r="r" b="b"/>
                <a:pathLst>
                  <a:path w="926" h="1184" extrusionOk="0">
                    <a:moveTo>
                      <a:pt x="75" y="0"/>
                    </a:moveTo>
                    <a:cubicBezTo>
                      <a:pt x="75" y="0"/>
                      <a:pt x="1" y="444"/>
                      <a:pt x="223" y="740"/>
                    </a:cubicBezTo>
                    <a:cubicBezTo>
                      <a:pt x="445" y="1073"/>
                      <a:pt x="888" y="1183"/>
                      <a:pt x="888" y="1183"/>
                    </a:cubicBezTo>
                    <a:cubicBezTo>
                      <a:pt x="888" y="1183"/>
                      <a:pt x="925" y="740"/>
                      <a:pt x="703" y="407"/>
                    </a:cubicBezTo>
                    <a:cubicBezTo>
                      <a:pt x="482" y="111"/>
                      <a:pt x="75"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99;p44">
                <a:extLst>
                  <a:ext uri="{FF2B5EF4-FFF2-40B4-BE49-F238E27FC236}">
                    <a16:creationId xmlns:a16="http://schemas.microsoft.com/office/drawing/2014/main" id="{8D3E6BD6-4E2E-89BE-C0A8-F607E6CB5679}"/>
                  </a:ext>
                </a:extLst>
              </p:cNvPr>
              <p:cNvSpPr/>
              <p:nvPr/>
            </p:nvSpPr>
            <p:spPr>
              <a:xfrm>
                <a:off x="4773825" y="4056375"/>
                <a:ext cx="49925" cy="88250"/>
              </a:xfrm>
              <a:custGeom>
                <a:avLst/>
                <a:gdLst/>
                <a:ahLst/>
                <a:cxnLst/>
                <a:rect l="l" t="t" r="r" b="b"/>
                <a:pathLst>
                  <a:path w="1997" h="3530" extrusionOk="0">
                    <a:moveTo>
                      <a:pt x="518" y="1"/>
                    </a:moveTo>
                    <a:cubicBezTo>
                      <a:pt x="407" y="1"/>
                      <a:pt x="296" y="38"/>
                      <a:pt x="222" y="38"/>
                    </a:cubicBezTo>
                    <a:cubicBezTo>
                      <a:pt x="74" y="38"/>
                      <a:pt x="1" y="75"/>
                      <a:pt x="1" y="75"/>
                    </a:cubicBezTo>
                    <a:cubicBezTo>
                      <a:pt x="1" y="75"/>
                      <a:pt x="74" y="149"/>
                      <a:pt x="185" y="223"/>
                    </a:cubicBezTo>
                    <a:cubicBezTo>
                      <a:pt x="222" y="260"/>
                      <a:pt x="296" y="297"/>
                      <a:pt x="370" y="371"/>
                    </a:cubicBezTo>
                    <a:cubicBezTo>
                      <a:pt x="407" y="445"/>
                      <a:pt x="518" y="519"/>
                      <a:pt x="555" y="592"/>
                    </a:cubicBezTo>
                    <a:cubicBezTo>
                      <a:pt x="629" y="666"/>
                      <a:pt x="666" y="740"/>
                      <a:pt x="740" y="851"/>
                    </a:cubicBezTo>
                    <a:cubicBezTo>
                      <a:pt x="777" y="925"/>
                      <a:pt x="814" y="1036"/>
                      <a:pt x="851" y="1110"/>
                    </a:cubicBezTo>
                    <a:cubicBezTo>
                      <a:pt x="888" y="1221"/>
                      <a:pt x="925" y="1332"/>
                      <a:pt x="925" y="1443"/>
                    </a:cubicBezTo>
                    <a:cubicBezTo>
                      <a:pt x="962" y="1554"/>
                      <a:pt x="962" y="1665"/>
                      <a:pt x="962" y="1776"/>
                    </a:cubicBezTo>
                    <a:cubicBezTo>
                      <a:pt x="962" y="1886"/>
                      <a:pt x="962" y="1997"/>
                      <a:pt x="925" y="2108"/>
                    </a:cubicBezTo>
                    <a:cubicBezTo>
                      <a:pt x="925" y="2219"/>
                      <a:pt x="888" y="2293"/>
                      <a:pt x="851" y="2404"/>
                    </a:cubicBezTo>
                    <a:cubicBezTo>
                      <a:pt x="814" y="2515"/>
                      <a:pt x="777" y="2589"/>
                      <a:pt x="740" y="2700"/>
                    </a:cubicBezTo>
                    <a:cubicBezTo>
                      <a:pt x="666" y="2774"/>
                      <a:pt x="629" y="2848"/>
                      <a:pt x="555" y="2959"/>
                    </a:cubicBezTo>
                    <a:cubicBezTo>
                      <a:pt x="518" y="3033"/>
                      <a:pt x="444" y="3070"/>
                      <a:pt x="370" y="3143"/>
                    </a:cubicBezTo>
                    <a:cubicBezTo>
                      <a:pt x="333" y="3217"/>
                      <a:pt x="222" y="3254"/>
                      <a:pt x="185" y="3291"/>
                    </a:cubicBezTo>
                    <a:cubicBezTo>
                      <a:pt x="111" y="3365"/>
                      <a:pt x="74" y="3402"/>
                      <a:pt x="37" y="3402"/>
                    </a:cubicBezTo>
                    <a:cubicBezTo>
                      <a:pt x="37" y="3439"/>
                      <a:pt x="1" y="3439"/>
                      <a:pt x="1" y="3439"/>
                    </a:cubicBezTo>
                    <a:cubicBezTo>
                      <a:pt x="1" y="3439"/>
                      <a:pt x="1" y="3476"/>
                      <a:pt x="74" y="3476"/>
                    </a:cubicBezTo>
                    <a:cubicBezTo>
                      <a:pt x="111" y="3476"/>
                      <a:pt x="148" y="3513"/>
                      <a:pt x="222" y="3513"/>
                    </a:cubicBezTo>
                    <a:cubicBezTo>
                      <a:pt x="272" y="3513"/>
                      <a:pt x="321" y="3530"/>
                      <a:pt x="381" y="3530"/>
                    </a:cubicBezTo>
                    <a:cubicBezTo>
                      <a:pt x="411" y="3530"/>
                      <a:pt x="444" y="3525"/>
                      <a:pt x="481" y="3513"/>
                    </a:cubicBezTo>
                    <a:cubicBezTo>
                      <a:pt x="592" y="3513"/>
                      <a:pt x="740" y="3513"/>
                      <a:pt x="888" y="3439"/>
                    </a:cubicBezTo>
                    <a:cubicBezTo>
                      <a:pt x="999" y="3402"/>
                      <a:pt x="1147" y="3328"/>
                      <a:pt x="1294" y="3254"/>
                    </a:cubicBezTo>
                    <a:cubicBezTo>
                      <a:pt x="1442" y="3143"/>
                      <a:pt x="1553" y="2996"/>
                      <a:pt x="1664" y="2848"/>
                    </a:cubicBezTo>
                    <a:cubicBezTo>
                      <a:pt x="1701" y="2774"/>
                      <a:pt x="1738" y="2700"/>
                      <a:pt x="1812" y="2626"/>
                    </a:cubicBezTo>
                    <a:cubicBezTo>
                      <a:pt x="1849" y="2515"/>
                      <a:pt x="1886" y="2441"/>
                      <a:pt x="1923" y="2330"/>
                    </a:cubicBezTo>
                    <a:cubicBezTo>
                      <a:pt x="1960" y="2145"/>
                      <a:pt x="1997" y="1960"/>
                      <a:pt x="1997" y="1776"/>
                    </a:cubicBezTo>
                    <a:cubicBezTo>
                      <a:pt x="1997" y="1554"/>
                      <a:pt x="1960" y="1369"/>
                      <a:pt x="1923" y="1184"/>
                    </a:cubicBezTo>
                    <a:cubicBezTo>
                      <a:pt x="1886" y="1110"/>
                      <a:pt x="1849" y="999"/>
                      <a:pt x="1812" y="925"/>
                    </a:cubicBezTo>
                    <a:cubicBezTo>
                      <a:pt x="1738" y="851"/>
                      <a:pt x="1701" y="740"/>
                      <a:pt x="1664" y="666"/>
                    </a:cubicBezTo>
                    <a:cubicBezTo>
                      <a:pt x="1553" y="519"/>
                      <a:pt x="1442" y="408"/>
                      <a:pt x="1294" y="297"/>
                    </a:cubicBezTo>
                    <a:cubicBezTo>
                      <a:pt x="1147" y="186"/>
                      <a:pt x="999" y="149"/>
                      <a:pt x="888" y="75"/>
                    </a:cubicBezTo>
                    <a:cubicBezTo>
                      <a:pt x="740" y="38"/>
                      <a:pt x="629" y="38"/>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00;p44">
                <a:extLst>
                  <a:ext uri="{FF2B5EF4-FFF2-40B4-BE49-F238E27FC236}">
                    <a16:creationId xmlns:a16="http://schemas.microsoft.com/office/drawing/2014/main" id="{E69F7912-0B0A-136B-9100-1CBFE9192FD6}"/>
                  </a:ext>
                </a:extLst>
              </p:cNvPr>
              <p:cNvSpPr/>
              <p:nvPr/>
            </p:nvSpPr>
            <p:spPr>
              <a:xfrm>
                <a:off x="4750725" y="4046225"/>
                <a:ext cx="42525" cy="58025"/>
              </a:xfrm>
              <a:custGeom>
                <a:avLst/>
                <a:gdLst/>
                <a:ahLst/>
                <a:cxnLst/>
                <a:rect l="l" t="t" r="r" b="b"/>
                <a:pathLst>
                  <a:path w="1701" h="2321" extrusionOk="0">
                    <a:moveTo>
                      <a:pt x="514" y="1542"/>
                    </a:moveTo>
                    <a:cubicBezTo>
                      <a:pt x="516" y="1542"/>
                      <a:pt x="518" y="1545"/>
                      <a:pt x="518" y="1553"/>
                    </a:cubicBezTo>
                    <a:lnTo>
                      <a:pt x="499" y="1553"/>
                    </a:lnTo>
                    <a:cubicBezTo>
                      <a:pt x="505" y="1548"/>
                      <a:pt x="510" y="1542"/>
                      <a:pt x="514" y="1542"/>
                    </a:cubicBezTo>
                    <a:close/>
                    <a:moveTo>
                      <a:pt x="703" y="0"/>
                    </a:moveTo>
                    <a:cubicBezTo>
                      <a:pt x="592" y="0"/>
                      <a:pt x="555" y="0"/>
                      <a:pt x="481" y="37"/>
                    </a:cubicBezTo>
                    <a:cubicBezTo>
                      <a:pt x="370" y="74"/>
                      <a:pt x="296" y="148"/>
                      <a:pt x="222" y="185"/>
                    </a:cubicBezTo>
                    <a:cubicBezTo>
                      <a:pt x="148" y="259"/>
                      <a:pt x="111" y="333"/>
                      <a:pt x="74" y="407"/>
                    </a:cubicBezTo>
                    <a:cubicBezTo>
                      <a:pt x="37" y="444"/>
                      <a:pt x="74" y="518"/>
                      <a:pt x="37" y="518"/>
                    </a:cubicBezTo>
                    <a:cubicBezTo>
                      <a:pt x="37" y="555"/>
                      <a:pt x="74" y="592"/>
                      <a:pt x="74" y="592"/>
                    </a:cubicBezTo>
                    <a:cubicBezTo>
                      <a:pt x="74" y="592"/>
                      <a:pt x="111" y="555"/>
                      <a:pt x="222" y="555"/>
                    </a:cubicBezTo>
                    <a:lnTo>
                      <a:pt x="370" y="555"/>
                    </a:lnTo>
                    <a:cubicBezTo>
                      <a:pt x="407" y="592"/>
                      <a:pt x="481" y="592"/>
                      <a:pt x="518" y="629"/>
                    </a:cubicBezTo>
                    <a:cubicBezTo>
                      <a:pt x="518" y="666"/>
                      <a:pt x="555" y="666"/>
                      <a:pt x="555" y="703"/>
                    </a:cubicBezTo>
                    <a:cubicBezTo>
                      <a:pt x="555" y="703"/>
                      <a:pt x="555" y="703"/>
                      <a:pt x="592" y="740"/>
                    </a:cubicBezTo>
                    <a:cubicBezTo>
                      <a:pt x="629" y="777"/>
                      <a:pt x="629" y="814"/>
                      <a:pt x="629" y="851"/>
                    </a:cubicBezTo>
                    <a:cubicBezTo>
                      <a:pt x="629" y="888"/>
                      <a:pt x="666" y="925"/>
                      <a:pt x="629" y="925"/>
                    </a:cubicBezTo>
                    <a:cubicBezTo>
                      <a:pt x="629" y="925"/>
                      <a:pt x="666" y="925"/>
                      <a:pt x="629" y="998"/>
                    </a:cubicBezTo>
                    <a:lnTo>
                      <a:pt x="666" y="1072"/>
                    </a:lnTo>
                    <a:cubicBezTo>
                      <a:pt x="629" y="1109"/>
                      <a:pt x="629" y="1183"/>
                      <a:pt x="629" y="1220"/>
                    </a:cubicBezTo>
                    <a:cubicBezTo>
                      <a:pt x="629" y="1294"/>
                      <a:pt x="592" y="1331"/>
                      <a:pt x="592" y="1368"/>
                    </a:cubicBezTo>
                    <a:cubicBezTo>
                      <a:pt x="592" y="1405"/>
                      <a:pt x="555" y="1442"/>
                      <a:pt x="518" y="1516"/>
                    </a:cubicBezTo>
                    <a:lnTo>
                      <a:pt x="481" y="1553"/>
                    </a:lnTo>
                    <a:lnTo>
                      <a:pt x="481" y="1590"/>
                    </a:lnTo>
                    <a:cubicBezTo>
                      <a:pt x="444" y="1664"/>
                      <a:pt x="407" y="1701"/>
                      <a:pt x="370" y="1775"/>
                    </a:cubicBezTo>
                    <a:cubicBezTo>
                      <a:pt x="185" y="2034"/>
                      <a:pt x="0" y="2255"/>
                      <a:pt x="37" y="2255"/>
                    </a:cubicBezTo>
                    <a:cubicBezTo>
                      <a:pt x="37" y="2255"/>
                      <a:pt x="74" y="2292"/>
                      <a:pt x="185" y="2292"/>
                    </a:cubicBezTo>
                    <a:cubicBezTo>
                      <a:pt x="241" y="2311"/>
                      <a:pt x="314" y="2320"/>
                      <a:pt x="398" y="2320"/>
                    </a:cubicBezTo>
                    <a:cubicBezTo>
                      <a:pt x="481" y="2320"/>
                      <a:pt x="573" y="2311"/>
                      <a:pt x="666" y="2292"/>
                    </a:cubicBezTo>
                    <a:cubicBezTo>
                      <a:pt x="777" y="2292"/>
                      <a:pt x="851" y="2255"/>
                      <a:pt x="961" y="2182"/>
                    </a:cubicBezTo>
                    <a:lnTo>
                      <a:pt x="1035" y="2182"/>
                    </a:lnTo>
                    <a:lnTo>
                      <a:pt x="1035" y="2145"/>
                    </a:lnTo>
                    <a:cubicBezTo>
                      <a:pt x="1035" y="2157"/>
                      <a:pt x="1040" y="2161"/>
                      <a:pt x="1045" y="2161"/>
                    </a:cubicBezTo>
                    <a:cubicBezTo>
                      <a:pt x="1056" y="2161"/>
                      <a:pt x="1072" y="2145"/>
                      <a:pt x="1072" y="2145"/>
                    </a:cubicBezTo>
                    <a:lnTo>
                      <a:pt x="1146" y="2108"/>
                    </a:lnTo>
                    <a:cubicBezTo>
                      <a:pt x="1183" y="2071"/>
                      <a:pt x="1220" y="2034"/>
                      <a:pt x="1257" y="1997"/>
                    </a:cubicBezTo>
                    <a:cubicBezTo>
                      <a:pt x="1368" y="1886"/>
                      <a:pt x="1479" y="1775"/>
                      <a:pt x="1553" y="1627"/>
                    </a:cubicBezTo>
                    <a:cubicBezTo>
                      <a:pt x="1627" y="1516"/>
                      <a:pt x="1664" y="1331"/>
                      <a:pt x="1701" y="1183"/>
                    </a:cubicBezTo>
                    <a:lnTo>
                      <a:pt x="1701" y="1146"/>
                    </a:lnTo>
                    <a:lnTo>
                      <a:pt x="1701" y="1072"/>
                    </a:lnTo>
                    <a:lnTo>
                      <a:pt x="1701" y="998"/>
                    </a:lnTo>
                    <a:lnTo>
                      <a:pt x="1664" y="925"/>
                    </a:lnTo>
                    <a:cubicBezTo>
                      <a:pt x="1701" y="888"/>
                      <a:pt x="1664" y="777"/>
                      <a:pt x="1627" y="703"/>
                    </a:cubicBezTo>
                    <a:cubicBezTo>
                      <a:pt x="1553" y="481"/>
                      <a:pt x="1442" y="370"/>
                      <a:pt x="1331" y="222"/>
                    </a:cubicBezTo>
                    <a:cubicBezTo>
                      <a:pt x="1183" y="148"/>
                      <a:pt x="1072" y="37"/>
                      <a:pt x="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01;p44">
                <a:extLst>
                  <a:ext uri="{FF2B5EF4-FFF2-40B4-BE49-F238E27FC236}">
                    <a16:creationId xmlns:a16="http://schemas.microsoft.com/office/drawing/2014/main" id="{FC457953-C235-333F-763E-DF2ED555FF82}"/>
                  </a:ext>
                </a:extLst>
              </p:cNvPr>
              <p:cNvSpPr/>
              <p:nvPr/>
            </p:nvSpPr>
            <p:spPr>
              <a:xfrm>
                <a:off x="4750725" y="4100975"/>
                <a:ext cx="42525" cy="58025"/>
              </a:xfrm>
              <a:custGeom>
                <a:avLst/>
                <a:gdLst/>
                <a:ahLst/>
                <a:cxnLst/>
                <a:rect l="l" t="t" r="r" b="b"/>
                <a:pathLst>
                  <a:path w="1701" h="2321" extrusionOk="0">
                    <a:moveTo>
                      <a:pt x="629" y="1359"/>
                    </a:moveTo>
                    <a:cubicBezTo>
                      <a:pt x="629" y="1359"/>
                      <a:pt x="636" y="1366"/>
                      <a:pt x="643" y="1368"/>
                    </a:cubicBezTo>
                    <a:lnTo>
                      <a:pt x="643" y="1368"/>
                    </a:lnTo>
                    <a:cubicBezTo>
                      <a:pt x="641" y="1363"/>
                      <a:pt x="636" y="1359"/>
                      <a:pt x="629" y="1359"/>
                    </a:cubicBezTo>
                    <a:close/>
                    <a:moveTo>
                      <a:pt x="398" y="1"/>
                    </a:moveTo>
                    <a:cubicBezTo>
                      <a:pt x="314" y="1"/>
                      <a:pt x="241" y="10"/>
                      <a:pt x="185" y="28"/>
                    </a:cubicBezTo>
                    <a:cubicBezTo>
                      <a:pt x="111" y="28"/>
                      <a:pt x="37" y="65"/>
                      <a:pt x="37" y="65"/>
                    </a:cubicBezTo>
                    <a:cubicBezTo>
                      <a:pt x="0" y="65"/>
                      <a:pt x="185" y="287"/>
                      <a:pt x="370" y="546"/>
                    </a:cubicBezTo>
                    <a:cubicBezTo>
                      <a:pt x="407" y="583"/>
                      <a:pt x="444" y="657"/>
                      <a:pt x="481" y="731"/>
                    </a:cubicBezTo>
                    <a:lnTo>
                      <a:pt x="481" y="731"/>
                    </a:lnTo>
                    <a:lnTo>
                      <a:pt x="481" y="731"/>
                    </a:lnTo>
                    <a:lnTo>
                      <a:pt x="518" y="768"/>
                    </a:lnTo>
                    <a:cubicBezTo>
                      <a:pt x="518" y="775"/>
                      <a:pt x="516" y="778"/>
                      <a:pt x="514" y="778"/>
                    </a:cubicBezTo>
                    <a:cubicBezTo>
                      <a:pt x="505" y="778"/>
                      <a:pt x="482" y="732"/>
                      <a:pt x="481" y="731"/>
                    </a:cubicBezTo>
                    <a:lnTo>
                      <a:pt x="481" y="731"/>
                    </a:lnTo>
                    <a:lnTo>
                      <a:pt x="518" y="805"/>
                    </a:lnTo>
                    <a:cubicBezTo>
                      <a:pt x="555" y="842"/>
                      <a:pt x="592" y="916"/>
                      <a:pt x="592" y="953"/>
                    </a:cubicBezTo>
                    <a:cubicBezTo>
                      <a:pt x="592" y="990"/>
                      <a:pt x="629" y="1027"/>
                      <a:pt x="629" y="1101"/>
                    </a:cubicBezTo>
                    <a:cubicBezTo>
                      <a:pt x="666" y="1138"/>
                      <a:pt x="629" y="1175"/>
                      <a:pt x="666" y="1212"/>
                    </a:cubicBezTo>
                    <a:cubicBezTo>
                      <a:pt x="666" y="1222"/>
                      <a:pt x="666" y="1234"/>
                      <a:pt x="666" y="1249"/>
                    </a:cubicBezTo>
                    <a:lnTo>
                      <a:pt x="666" y="1322"/>
                    </a:lnTo>
                    <a:cubicBezTo>
                      <a:pt x="666" y="1359"/>
                      <a:pt x="656" y="1369"/>
                      <a:pt x="647" y="1369"/>
                    </a:cubicBezTo>
                    <a:cubicBezTo>
                      <a:pt x="646" y="1369"/>
                      <a:pt x="645" y="1368"/>
                      <a:pt x="643" y="1368"/>
                    </a:cubicBezTo>
                    <a:lnTo>
                      <a:pt x="643" y="1368"/>
                    </a:lnTo>
                    <a:cubicBezTo>
                      <a:pt x="652" y="1389"/>
                      <a:pt x="629" y="1441"/>
                      <a:pt x="629" y="1470"/>
                    </a:cubicBezTo>
                    <a:cubicBezTo>
                      <a:pt x="629" y="1470"/>
                      <a:pt x="629" y="1544"/>
                      <a:pt x="592" y="1581"/>
                    </a:cubicBezTo>
                    <a:cubicBezTo>
                      <a:pt x="555" y="1618"/>
                      <a:pt x="555" y="1618"/>
                      <a:pt x="555" y="1618"/>
                    </a:cubicBezTo>
                    <a:cubicBezTo>
                      <a:pt x="555" y="1655"/>
                      <a:pt x="555" y="1655"/>
                      <a:pt x="518" y="1692"/>
                    </a:cubicBezTo>
                    <a:cubicBezTo>
                      <a:pt x="481" y="1692"/>
                      <a:pt x="444" y="1729"/>
                      <a:pt x="370" y="1729"/>
                    </a:cubicBezTo>
                    <a:cubicBezTo>
                      <a:pt x="333" y="1766"/>
                      <a:pt x="259" y="1766"/>
                      <a:pt x="222" y="1766"/>
                    </a:cubicBezTo>
                    <a:cubicBezTo>
                      <a:pt x="111" y="1766"/>
                      <a:pt x="74" y="1729"/>
                      <a:pt x="74" y="1729"/>
                    </a:cubicBezTo>
                    <a:cubicBezTo>
                      <a:pt x="74" y="1729"/>
                      <a:pt x="37" y="1729"/>
                      <a:pt x="74" y="1766"/>
                    </a:cubicBezTo>
                    <a:cubicBezTo>
                      <a:pt x="74" y="1803"/>
                      <a:pt x="74" y="1877"/>
                      <a:pt x="74" y="1914"/>
                    </a:cubicBezTo>
                    <a:cubicBezTo>
                      <a:pt x="111" y="1988"/>
                      <a:pt x="148" y="2062"/>
                      <a:pt x="222" y="2099"/>
                    </a:cubicBezTo>
                    <a:cubicBezTo>
                      <a:pt x="296" y="2173"/>
                      <a:pt x="370" y="2247"/>
                      <a:pt x="481" y="2284"/>
                    </a:cubicBezTo>
                    <a:cubicBezTo>
                      <a:pt x="555" y="2284"/>
                      <a:pt x="592" y="2321"/>
                      <a:pt x="703" y="2321"/>
                    </a:cubicBezTo>
                    <a:cubicBezTo>
                      <a:pt x="777" y="2321"/>
                      <a:pt x="888" y="2284"/>
                      <a:pt x="925" y="2284"/>
                    </a:cubicBezTo>
                    <a:cubicBezTo>
                      <a:pt x="1072" y="2284"/>
                      <a:pt x="1220" y="2173"/>
                      <a:pt x="1331" y="2062"/>
                    </a:cubicBezTo>
                    <a:cubicBezTo>
                      <a:pt x="1442" y="1951"/>
                      <a:pt x="1553" y="1840"/>
                      <a:pt x="1627" y="1618"/>
                    </a:cubicBezTo>
                    <a:cubicBezTo>
                      <a:pt x="1664" y="1507"/>
                      <a:pt x="1701" y="1396"/>
                      <a:pt x="1701" y="1359"/>
                    </a:cubicBezTo>
                    <a:lnTo>
                      <a:pt x="1701" y="1286"/>
                    </a:lnTo>
                    <a:lnTo>
                      <a:pt x="1701" y="1249"/>
                    </a:lnTo>
                    <a:lnTo>
                      <a:pt x="1701" y="1212"/>
                    </a:lnTo>
                    <a:lnTo>
                      <a:pt x="1701" y="1138"/>
                    </a:lnTo>
                    <a:cubicBezTo>
                      <a:pt x="1664" y="990"/>
                      <a:pt x="1627" y="805"/>
                      <a:pt x="1553" y="694"/>
                    </a:cubicBezTo>
                    <a:cubicBezTo>
                      <a:pt x="1479" y="546"/>
                      <a:pt x="1368" y="398"/>
                      <a:pt x="1257" y="287"/>
                    </a:cubicBezTo>
                    <a:cubicBezTo>
                      <a:pt x="1220" y="250"/>
                      <a:pt x="1183" y="250"/>
                      <a:pt x="1146" y="213"/>
                    </a:cubicBezTo>
                    <a:lnTo>
                      <a:pt x="1072" y="176"/>
                    </a:lnTo>
                    <a:cubicBezTo>
                      <a:pt x="1072" y="176"/>
                      <a:pt x="1035" y="139"/>
                      <a:pt x="1035" y="139"/>
                    </a:cubicBezTo>
                    <a:lnTo>
                      <a:pt x="998" y="139"/>
                    </a:lnTo>
                    <a:lnTo>
                      <a:pt x="961" y="102"/>
                    </a:lnTo>
                    <a:cubicBezTo>
                      <a:pt x="851" y="65"/>
                      <a:pt x="777" y="28"/>
                      <a:pt x="666" y="28"/>
                    </a:cubicBezTo>
                    <a:cubicBezTo>
                      <a:pt x="573" y="10"/>
                      <a:pt x="481" y="1"/>
                      <a:pt x="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02;p44">
                <a:extLst>
                  <a:ext uri="{FF2B5EF4-FFF2-40B4-BE49-F238E27FC236}">
                    <a16:creationId xmlns:a16="http://schemas.microsoft.com/office/drawing/2014/main" id="{B4ADA656-0750-0914-BD61-3643EB2ACC3D}"/>
                  </a:ext>
                </a:extLst>
              </p:cNvPr>
              <p:cNvSpPr/>
              <p:nvPr/>
            </p:nvSpPr>
            <p:spPr>
              <a:xfrm>
                <a:off x="4140700" y="4100975"/>
                <a:ext cx="41625" cy="58025"/>
              </a:xfrm>
              <a:custGeom>
                <a:avLst/>
                <a:gdLst/>
                <a:ahLst/>
                <a:cxnLst/>
                <a:rect l="l" t="t" r="r" b="b"/>
                <a:pathLst>
                  <a:path w="1665" h="2321" extrusionOk="0">
                    <a:moveTo>
                      <a:pt x="1285" y="1"/>
                    </a:moveTo>
                    <a:cubicBezTo>
                      <a:pt x="1211" y="1"/>
                      <a:pt x="1128" y="10"/>
                      <a:pt x="1036" y="28"/>
                    </a:cubicBezTo>
                    <a:cubicBezTo>
                      <a:pt x="925" y="28"/>
                      <a:pt x="814" y="65"/>
                      <a:pt x="703" y="102"/>
                    </a:cubicBezTo>
                    <a:lnTo>
                      <a:pt x="666" y="139"/>
                    </a:lnTo>
                    <a:lnTo>
                      <a:pt x="629" y="139"/>
                    </a:lnTo>
                    <a:cubicBezTo>
                      <a:pt x="666" y="139"/>
                      <a:pt x="592" y="176"/>
                      <a:pt x="629" y="176"/>
                    </a:cubicBezTo>
                    <a:lnTo>
                      <a:pt x="555" y="213"/>
                    </a:lnTo>
                    <a:cubicBezTo>
                      <a:pt x="518" y="250"/>
                      <a:pt x="481" y="250"/>
                      <a:pt x="407" y="287"/>
                    </a:cubicBezTo>
                    <a:cubicBezTo>
                      <a:pt x="296" y="398"/>
                      <a:pt x="185" y="546"/>
                      <a:pt x="148" y="657"/>
                    </a:cubicBezTo>
                    <a:cubicBezTo>
                      <a:pt x="38" y="805"/>
                      <a:pt x="38" y="990"/>
                      <a:pt x="1" y="1138"/>
                    </a:cubicBezTo>
                    <a:lnTo>
                      <a:pt x="1" y="1212"/>
                    </a:lnTo>
                    <a:lnTo>
                      <a:pt x="1" y="1249"/>
                    </a:lnTo>
                    <a:lnTo>
                      <a:pt x="1" y="1286"/>
                    </a:lnTo>
                    <a:lnTo>
                      <a:pt x="1" y="1359"/>
                    </a:lnTo>
                    <a:cubicBezTo>
                      <a:pt x="1" y="1396"/>
                      <a:pt x="38" y="1507"/>
                      <a:pt x="75" y="1618"/>
                    </a:cubicBezTo>
                    <a:cubicBezTo>
                      <a:pt x="111" y="1840"/>
                      <a:pt x="259" y="1951"/>
                      <a:pt x="370" y="2062"/>
                    </a:cubicBezTo>
                    <a:cubicBezTo>
                      <a:pt x="481" y="2173"/>
                      <a:pt x="629" y="2284"/>
                      <a:pt x="777" y="2284"/>
                    </a:cubicBezTo>
                    <a:cubicBezTo>
                      <a:pt x="814" y="2284"/>
                      <a:pt x="925" y="2321"/>
                      <a:pt x="999" y="2321"/>
                    </a:cubicBezTo>
                    <a:cubicBezTo>
                      <a:pt x="1073" y="2321"/>
                      <a:pt x="1147" y="2284"/>
                      <a:pt x="1184" y="2284"/>
                    </a:cubicBezTo>
                    <a:cubicBezTo>
                      <a:pt x="1332" y="2247"/>
                      <a:pt x="1405" y="2173"/>
                      <a:pt x="1479" y="2099"/>
                    </a:cubicBezTo>
                    <a:cubicBezTo>
                      <a:pt x="1553" y="2062"/>
                      <a:pt x="1590" y="1988"/>
                      <a:pt x="1590" y="1914"/>
                    </a:cubicBezTo>
                    <a:cubicBezTo>
                      <a:pt x="1627" y="1877"/>
                      <a:pt x="1627" y="1803"/>
                      <a:pt x="1627" y="1766"/>
                    </a:cubicBezTo>
                    <a:cubicBezTo>
                      <a:pt x="1627" y="1729"/>
                      <a:pt x="1627" y="1729"/>
                      <a:pt x="1627" y="1729"/>
                    </a:cubicBezTo>
                    <a:cubicBezTo>
                      <a:pt x="1627" y="1729"/>
                      <a:pt x="1553" y="1766"/>
                      <a:pt x="1479" y="1766"/>
                    </a:cubicBezTo>
                    <a:cubicBezTo>
                      <a:pt x="1405" y="1766"/>
                      <a:pt x="1368" y="1766"/>
                      <a:pt x="1332" y="1729"/>
                    </a:cubicBezTo>
                    <a:cubicBezTo>
                      <a:pt x="1258" y="1729"/>
                      <a:pt x="1221" y="1692"/>
                      <a:pt x="1184" y="1692"/>
                    </a:cubicBezTo>
                    <a:cubicBezTo>
                      <a:pt x="1147" y="1655"/>
                      <a:pt x="1110" y="1655"/>
                      <a:pt x="1110" y="1618"/>
                    </a:cubicBezTo>
                    <a:cubicBezTo>
                      <a:pt x="1110" y="1618"/>
                      <a:pt x="1147" y="1618"/>
                      <a:pt x="1073" y="1581"/>
                    </a:cubicBezTo>
                    <a:cubicBezTo>
                      <a:pt x="1073" y="1544"/>
                      <a:pt x="1073" y="1470"/>
                      <a:pt x="1036" y="1470"/>
                    </a:cubicBezTo>
                    <a:cubicBezTo>
                      <a:pt x="1036" y="1418"/>
                      <a:pt x="1036" y="1384"/>
                      <a:pt x="1036" y="1369"/>
                    </a:cubicBezTo>
                    <a:cubicBezTo>
                      <a:pt x="1036" y="1369"/>
                      <a:pt x="1036" y="1359"/>
                      <a:pt x="1036" y="1322"/>
                    </a:cubicBezTo>
                    <a:lnTo>
                      <a:pt x="1036" y="1249"/>
                    </a:lnTo>
                    <a:lnTo>
                      <a:pt x="1036" y="1212"/>
                    </a:lnTo>
                    <a:cubicBezTo>
                      <a:pt x="1036" y="1175"/>
                      <a:pt x="1036" y="1138"/>
                      <a:pt x="1073" y="1101"/>
                    </a:cubicBezTo>
                    <a:cubicBezTo>
                      <a:pt x="1073" y="1027"/>
                      <a:pt x="1073" y="990"/>
                      <a:pt x="1073" y="953"/>
                    </a:cubicBezTo>
                    <a:cubicBezTo>
                      <a:pt x="1110" y="879"/>
                      <a:pt x="1147" y="842"/>
                      <a:pt x="1184" y="805"/>
                    </a:cubicBezTo>
                    <a:lnTo>
                      <a:pt x="1221" y="731"/>
                    </a:lnTo>
                    <a:lnTo>
                      <a:pt x="1221" y="731"/>
                    </a:lnTo>
                    <a:cubicBezTo>
                      <a:pt x="1221" y="731"/>
                      <a:pt x="1198" y="742"/>
                      <a:pt x="1184" y="753"/>
                    </a:cubicBezTo>
                    <a:lnTo>
                      <a:pt x="1184" y="753"/>
                    </a:lnTo>
                    <a:lnTo>
                      <a:pt x="1184" y="731"/>
                    </a:lnTo>
                    <a:lnTo>
                      <a:pt x="1221" y="731"/>
                    </a:lnTo>
                    <a:cubicBezTo>
                      <a:pt x="1258" y="657"/>
                      <a:pt x="1295" y="583"/>
                      <a:pt x="1332" y="546"/>
                    </a:cubicBezTo>
                    <a:cubicBezTo>
                      <a:pt x="1479" y="287"/>
                      <a:pt x="1664" y="65"/>
                      <a:pt x="1664" y="65"/>
                    </a:cubicBezTo>
                    <a:cubicBezTo>
                      <a:pt x="1664" y="65"/>
                      <a:pt x="1590" y="28"/>
                      <a:pt x="1479" y="28"/>
                    </a:cubicBezTo>
                    <a:cubicBezTo>
                      <a:pt x="1424" y="10"/>
                      <a:pt x="1359"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03;p44">
                <a:extLst>
                  <a:ext uri="{FF2B5EF4-FFF2-40B4-BE49-F238E27FC236}">
                    <a16:creationId xmlns:a16="http://schemas.microsoft.com/office/drawing/2014/main" id="{7194540C-2D5C-6114-02AC-4DEEAA38997E}"/>
                  </a:ext>
                </a:extLst>
              </p:cNvPr>
              <p:cNvSpPr/>
              <p:nvPr/>
            </p:nvSpPr>
            <p:spPr>
              <a:xfrm>
                <a:off x="4140700" y="4046225"/>
                <a:ext cx="41625" cy="58025"/>
              </a:xfrm>
              <a:custGeom>
                <a:avLst/>
                <a:gdLst/>
                <a:ahLst/>
                <a:cxnLst/>
                <a:rect l="l" t="t" r="r" b="b"/>
                <a:pathLst>
                  <a:path w="1665" h="2321" extrusionOk="0">
                    <a:moveTo>
                      <a:pt x="1184" y="1538"/>
                    </a:moveTo>
                    <a:lnTo>
                      <a:pt x="1184" y="1553"/>
                    </a:lnTo>
                    <a:lnTo>
                      <a:pt x="1221" y="1553"/>
                    </a:lnTo>
                    <a:cubicBezTo>
                      <a:pt x="1221" y="1553"/>
                      <a:pt x="1198" y="1542"/>
                      <a:pt x="1184" y="1538"/>
                    </a:cubicBezTo>
                    <a:close/>
                    <a:moveTo>
                      <a:pt x="777" y="0"/>
                    </a:moveTo>
                    <a:cubicBezTo>
                      <a:pt x="629" y="37"/>
                      <a:pt x="481" y="148"/>
                      <a:pt x="370" y="222"/>
                    </a:cubicBezTo>
                    <a:cubicBezTo>
                      <a:pt x="259" y="370"/>
                      <a:pt x="111" y="481"/>
                      <a:pt x="75" y="703"/>
                    </a:cubicBezTo>
                    <a:cubicBezTo>
                      <a:pt x="38" y="777"/>
                      <a:pt x="1" y="888"/>
                      <a:pt x="1" y="925"/>
                    </a:cubicBezTo>
                    <a:lnTo>
                      <a:pt x="1" y="998"/>
                    </a:lnTo>
                    <a:lnTo>
                      <a:pt x="1" y="1072"/>
                    </a:lnTo>
                    <a:lnTo>
                      <a:pt x="1" y="1146"/>
                    </a:lnTo>
                    <a:lnTo>
                      <a:pt x="1" y="1183"/>
                    </a:lnTo>
                    <a:cubicBezTo>
                      <a:pt x="38" y="1331"/>
                      <a:pt x="38" y="1516"/>
                      <a:pt x="148" y="1627"/>
                    </a:cubicBezTo>
                    <a:cubicBezTo>
                      <a:pt x="185" y="1775"/>
                      <a:pt x="296" y="1886"/>
                      <a:pt x="407" y="1997"/>
                    </a:cubicBezTo>
                    <a:cubicBezTo>
                      <a:pt x="481" y="2034"/>
                      <a:pt x="518" y="2071"/>
                      <a:pt x="555" y="2108"/>
                    </a:cubicBezTo>
                    <a:lnTo>
                      <a:pt x="629" y="2145"/>
                    </a:lnTo>
                    <a:cubicBezTo>
                      <a:pt x="611" y="2145"/>
                      <a:pt x="620" y="2154"/>
                      <a:pt x="629" y="2158"/>
                    </a:cubicBezTo>
                    <a:lnTo>
                      <a:pt x="629" y="2158"/>
                    </a:lnTo>
                    <a:lnTo>
                      <a:pt x="629" y="2182"/>
                    </a:lnTo>
                    <a:lnTo>
                      <a:pt x="703" y="2182"/>
                    </a:lnTo>
                    <a:cubicBezTo>
                      <a:pt x="814" y="2255"/>
                      <a:pt x="925" y="2292"/>
                      <a:pt x="1036" y="2292"/>
                    </a:cubicBezTo>
                    <a:cubicBezTo>
                      <a:pt x="1128" y="2311"/>
                      <a:pt x="1211" y="2320"/>
                      <a:pt x="1285" y="2320"/>
                    </a:cubicBezTo>
                    <a:cubicBezTo>
                      <a:pt x="1359" y="2320"/>
                      <a:pt x="1424" y="2311"/>
                      <a:pt x="1479" y="2292"/>
                    </a:cubicBezTo>
                    <a:cubicBezTo>
                      <a:pt x="1590" y="2292"/>
                      <a:pt x="1664" y="2255"/>
                      <a:pt x="1664" y="2255"/>
                    </a:cubicBezTo>
                    <a:cubicBezTo>
                      <a:pt x="1664" y="2255"/>
                      <a:pt x="1479" y="2034"/>
                      <a:pt x="1332" y="1775"/>
                    </a:cubicBezTo>
                    <a:cubicBezTo>
                      <a:pt x="1295" y="1701"/>
                      <a:pt x="1258" y="1664"/>
                      <a:pt x="1221" y="1590"/>
                    </a:cubicBezTo>
                    <a:lnTo>
                      <a:pt x="1184" y="1553"/>
                    </a:lnTo>
                    <a:cubicBezTo>
                      <a:pt x="1171" y="1541"/>
                      <a:pt x="1171" y="1537"/>
                      <a:pt x="1177" y="1537"/>
                    </a:cubicBezTo>
                    <a:cubicBezTo>
                      <a:pt x="1179" y="1537"/>
                      <a:pt x="1181" y="1537"/>
                      <a:pt x="1184" y="1538"/>
                    </a:cubicBezTo>
                    <a:lnTo>
                      <a:pt x="1184" y="1538"/>
                    </a:lnTo>
                    <a:lnTo>
                      <a:pt x="1184" y="1516"/>
                    </a:lnTo>
                    <a:cubicBezTo>
                      <a:pt x="1147" y="1442"/>
                      <a:pt x="1110" y="1405"/>
                      <a:pt x="1073" y="1368"/>
                    </a:cubicBezTo>
                    <a:cubicBezTo>
                      <a:pt x="1073" y="1331"/>
                      <a:pt x="1073" y="1294"/>
                      <a:pt x="1073" y="1220"/>
                    </a:cubicBezTo>
                    <a:cubicBezTo>
                      <a:pt x="1036" y="1183"/>
                      <a:pt x="1036" y="1109"/>
                      <a:pt x="1036" y="1072"/>
                    </a:cubicBezTo>
                    <a:lnTo>
                      <a:pt x="1036" y="998"/>
                    </a:lnTo>
                    <a:cubicBezTo>
                      <a:pt x="1036" y="925"/>
                      <a:pt x="1036" y="925"/>
                      <a:pt x="1036" y="925"/>
                    </a:cubicBezTo>
                    <a:cubicBezTo>
                      <a:pt x="1036" y="925"/>
                      <a:pt x="1036" y="888"/>
                      <a:pt x="1036" y="851"/>
                    </a:cubicBezTo>
                    <a:cubicBezTo>
                      <a:pt x="1073" y="814"/>
                      <a:pt x="1073" y="777"/>
                      <a:pt x="1073" y="740"/>
                    </a:cubicBezTo>
                    <a:cubicBezTo>
                      <a:pt x="1147" y="703"/>
                      <a:pt x="1110" y="703"/>
                      <a:pt x="1110" y="703"/>
                    </a:cubicBezTo>
                    <a:cubicBezTo>
                      <a:pt x="1110" y="666"/>
                      <a:pt x="1147" y="666"/>
                      <a:pt x="1184" y="629"/>
                    </a:cubicBezTo>
                    <a:cubicBezTo>
                      <a:pt x="1221" y="592"/>
                      <a:pt x="1258" y="592"/>
                      <a:pt x="1332" y="555"/>
                    </a:cubicBezTo>
                    <a:lnTo>
                      <a:pt x="1479" y="555"/>
                    </a:lnTo>
                    <a:cubicBezTo>
                      <a:pt x="1553" y="555"/>
                      <a:pt x="1627" y="592"/>
                      <a:pt x="1627" y="592"/>
                    </a:cubicBezTo>
                    <a:cubicBezTo>
                      <a:pt x="1627" y="592"/>
                      <a:pt x="1627" y="555"/>
                      <a:pt x="1627" y="518"/>
                    </a:cubicBezTo>
                    <a:cubicBezTo>
                      <a:pt x="1627" y="518"/>
                      <a:pt x="1627" y="444"/>
                      <a:pt x="1590" y="407"/>
                    </a:cubicBezTo>
                    <a:cubicBezTo>
                      <a:pt x="1590" y="333"/>
                      <a:pt x="1553" y="259"/>
                      <a:pt x="1479" y="185"/>
                    </a:cubicBezTo>
                    <a:cubicBezTo>
                      <a:pt x="1405" y="148"/>
                      <a:pt x="1332" y="74"/>
                      <a:pt x="1184" y="37"/>
                    </a:cubicBezTo>
                    <a:cubicBezTo>
                      <a:pt x="1147" y="0"/>
                      <a:pt x="1073" y="0"/>
                      <a:pt x="9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604;p44">
              <a:extLst>
                <a:ext uri="{FF2B5EF4-FFF2-40B4-BE49-F238E27FC236}">
                  <a16:creationId xmlns:a16="http://schemas.microsoft.com/office/drawing/2014/main" id="{8A78FF66-D9B5-BCE7-7108-B83BF055093B}"/>
                </a:ext>
              </a:extLst>
            </p:cNvPr>
            <p:cNvGrpSpPr/>
            <p:nvPr/>
          </p:nvGrpSpPr>
          <p:grpSpPr>
            <a:xfrm rot="10800000">
              <a:off x="383824" y="3922090"/>
              <a:ext cx="912275" cy="914125"/>
              <a:chOff x="4066750" y="3989850"/>
              <a:chExt cx="912275" cy="914125"/>
            </a:xfrm>
          </p:grpSpPr>
          <p:sp>
            <p:nvSpPr>
              <p:cNvPr id="12" name="Google Shape;1605;p44">
                <a:extLst>
                  <a:ext uri="{FF2B5EF4-FFF2-40B4-BE49-F238E27FC236}">
                    <a16:creationId xmlns:a16="http://schemas.microsoft.com/office/drawing/2014/main" id="{EDE4C12A-2D97-BAE2-21CF-31F941BD302B}"/>
                  </a:ext>
                </a:extLst>
              </p:cNvPr>
              <p:cNvSpPr/>
              <p:nvPr/>
            </p:nvSpPr>
            <p:spPr>
              <a:xfrm>
                <a:off x="4762725" y="4500950"/>
                <a:ext cx="216300" cy="169400"/>
              </a:xfrm>
              <a:custGeom>
                <a:avLst/>
                <a:gdLst/>
                <a:ahLst/>
                <a:cxnLst/>
                <a:rect l="l" t="t" r="r" b="b"/>
                <a:pathLst>
                  <a:path w="8652" h="6776" extrusionOk="0">
                    <a:moveTo>
                      <a:pt x="6586" y="1729"/>
                    </a:moveTo>
                    <a:cubicBezTo>
                      <a:pt x="6584" y="1729"/>
                      <a:pt x="6583" y="1731"/>
                      <a:pt x="6587" y="1738"/>
                    </a:cubicBezTo>
                    <a:lnTo>
                      <a:pt x="6587" y="1738"/>
                    </a:lnTo>
                    <a:cubicBezTo>
                      <a:pt x="6598" y="1737"/>
                      <a:pt x="6590" y="1729"/>
                      <a:pt x="6586" y="1729"/>
                    </a:cubicBezTo>
                    <a:close/>
                    <a:moveTo>
                      <a:pt x="6587" y="1738"/>
                    </a:moveTo>
                    <a:cubicBezTo>
                      <a:pt x="6585" y="1738"/>
                      <a:pt x="6584" y="1738"/>
                      <a:pt x="6582" y="1738"/>
                    </a:cubicBezTo>
                    <a:lnTo>
                      <a:pt x="6587" y="1738"/>
                    </a:lnTo>
                    <a:cubicBezTo>
                      <a:pt x="6587" y="1738"/>
                      <a:pt x="6587" y="1738"/>
                      <a:pt x="6587" y="1738"/>
                    </a:cubicBezTo>
                    <a:close/>
                    <a:moveTo>
                      <a:pt x="4252" y="1"/>
                    </a:moveTo>
                    <a:lnTo>
                      <a:pt x="4216" y="38"/>
                    </a:lnTo>
                    <a:lnTo>
                      <a:pt x="4031" y="38"/>
                    </a:lnTo>
                    <a:lnTo>
                      <a:pt x="3698" y="75"/>
                    </a:lnTo>
                    <a:cubicBezTo>
                      <a:pt x="3476" y="112"/>
                      <a:pt x="3217" y="186"/>
                      <a:pt x="2995" y="260"/>
                    </a:cubicBezTo>
                    <a:cubicBezTo>
                      <a:pt x="2071" y="555"/>
                      <a:pt x="1295" y="1110"/>
                      <a:pt x="740" y="1812"/>
                    </a:cubicBezTo>
                    <a:cubicBezTo>
                      <a:pt x="592" y="1960"/>
                      <a:pt x="518" y="2182"/>
                      <a:pt x="408" y="2367"/>
                    </a:cubicBezTo>
                    <a:cubicBezTo>
                      <a:pt x="297" y="2552"/>
                      <a:pt x="223" y="2737"/>
                      <a:pt x="186" y="2922"/>
                    </a:cubicBezTo>
                    <a:cubicBezTo>
                      <a:pt x="149" y="3032"/>
                      <a:pt x="112" y="3143"/>
                      <a:pt x="75" y="3217"/>
                    </a:cubicBezTo>
                    <a:cubicBezTo>
                      <a:pt x="38" y="3365"/>
                      <a:pt x="38" y="3439"/>
                      <a:pt x="38" y="3513"/>
                    </a:cubicBezTo>
                    <a:cubicBezTo>
                      <a:pt x="1" y="3587"/>
                      <a:pt x="1" y="3735"/>
                      <a:pt x="1" y="3809"/>
                    </a:cubicBezTo>
                    <a:cubicBezTo>
                      <a:pt x="1" y="3920"/>
                      <a:pt x="1" y="4031"/>
                      <a:pt x="38" y="4142"/>
                    </a:cubicBezTo>
                    <a:cubicBezTo>
                      <a:pt x="38" y="4216"/>
                      <a:pt x="38" y="4326"/>
                      <a:pt x="75" y="4437"/>
                    </a:cubicBezTo>
                    <a:cubicBezTo>
                      <a:pt x="112" y="4511"/>
                      <a:pt x="149" y="4622"/>
                      <a:pt x="186" y="4696"/>
                    </a:cubicBezTo>
                    <a:cubicBezTo>
                      <a:pt x="223" y="4844"/>
                      <a:pt x="260" y="4881"/>
                      <a:pt x="297" y="4955"/>
                    </a:cubicBezTo>
                    <a:cubicBezTo>
                      <a:pt x="371" y="5029"/>
                      <a:pt x="445" y="5140"/>
                      <a:pt x="481" y="5177"/>
                    </a:cubicBezTo>
                    <a:cubicBezTo>
                      <a:pt x="740" y="5473"/>
                      <a:pt x="1110" y="5620"/>
                      <a:pt x="1480" y="5620"/>
                    </a:cubicBezTo>
                    <a:cubicBezTo>
                      <a:pt x="2182" y="5546"/>
                      <a:pt x="2552" y="4955"/>
                      <a:pt x="2552" y="4511"/>
                    </a:cubicBezTo>
                    <a:cubicBezTo>
                      <a:pt x="2515" y="4031"/>
                      <a:pt x="2256" y="3772"/>
                      <a:pt x="2071" y="3661"/>
                    </a:cubicBezTo>
                    <a:cubicBezTo>
                      <a:pt x="1850" y="3550"/>
                      <a:pt x="1739" y="3550"/>
                      <a:pt x="1738" y="3550"/>
                    </a:cubicBezTo>
                    <a:lnTo>
                      <a:pt x="1738" y="3550"/>
                    </a:lnTo>
                    <a:cubicBezTo>
                      <a:pt x="1739" y="3550"/>
                      <a:pt x="1850" y="3550"/>
                      <a:pt x="2034" y="3698"/>
                    </a:cubicBezTo>
                    <a:cubicBezTo>
                      <a:pt x="2182" y="3846"/>
                      <a:pt x="2367" y="4142"/>
                      <a:pt x="2330" y="4511"/>
                    </a:cubicBezTo>
                    <a:cubicBezTo>
                      <a:pt x="2295" y="4830"/>
                      <a:pt x="1954" y="5216"/>
                      <a:pt x="1536" y="5216"/>
                    </a:cubicBezTo>
                    <a:cubicBezTo>
                      <a:pt x="1517" y="5216"/>
                      <a:pt x="1499" y="5215"/>
                      <a:pt x="1480" y="5214"/>
                    </a:cubicBezTo>
                    <a:cubicBezTo>
                      <a:pt x="1258" y="5177"/>
                      <a:pt x="1036" y="5066"/>
                      <a:pt x="888" y="4844"/>
                    </a:cubicBezTo>
                    <a:cubicBezTo>
                      <a:pt x="814" y="4807"/>
                      <a:pt x="814" y="4733"/>
                      <a:pt x="777" y="4696"/>
                    </a:cubicBezTo>
                    <a:cubicBezTo>
                      <a:pt x="740" y="4659"/>
                      <a:pt x="666" y="4548"/>
                      <a:pt x="703" y="4511"/>
                    </a:cubicBezTo>
                    <a:cubicBezTo>
                      <a:pt x="666" y="4437"/>
                      <a:pt x="666" y="4363"/>
                      <a:pt x="629" y="4289"/>
                    </a:cubicBezTo>
                    <a:cubicBezTo>
                      <a:pt x="629" y="4252"/>
                      <a:pt x="629" y="4179"/>
                      <a:pt x="629" y="4105"/>
                    </a:cubicBezTo>
                    <a:cubicBezTo>
                      <a:pt x="629" y="4031"/>
                      <a:pt x="629" y="3957"/>
                      <a:pt x="629" y="3883"/>
                    </a:cubicBezTo>
                    <a:cubicBezTo>
                      <a:pt x="629" y="3809"/>
                      <a:pt x="629" y="3735"/>
                      <a:pt x="666" y="3661"/>
                    </a:cubicBezTo>
                    <a:cubicBezTo>
                      <a:pt x="703" y="3550"/>
                      <a:pt x="703" y="3439"/>
                      <a:pt x="740" y="3402"/>
                    </a:cubicBezTo>
                    <a:lnTo>
                      <a:pt x="814" y="3180"/>
                    </a:lnTo>
                    <a:cubicBezTo>
                      <a:pt x="888" y="3032"/>
                      <a:pt x="962" y="2848"/>
                      <a:pt x="1073" y="2700"/>
                    </a:cubicBezTo>
                    <a:cubicBezTo>
                      <a:pt x="1147" y="2589"/>
                      <a:pt x="1221" y="2404"/>
                      <a:pt x="1369" y="2293"/>
                    </a:cubicBezTo>
                    <a:cubicBezTo>
                      <a:pt x="1812" y="1738"/>
                      <a:pt x="2515" y="1332"/>
                      <a:pt x="3254" y="1147"/>
                    </a:cubicBezTo>
                    <a:cubicBezTo>
                      <a:pt x="3439" y="1110"/>
                      <a:pt x="3587" y="1036"/>
                      <a:pt x="3809" y="999"/>
                    </a:cubicBezTo>
                    <a:lnTo>
                      <a:pt x="4289" y="999"/>
                    </a:lnTo>
                    <a:lnTo>
                      <a:pt x="4326" y="962"/>
                    </a:lnTo>
                    <a:lnTo>
                      <a:pt x="4326" y="999"/>
                    </a:lnTo>
                    <a:lnTo>
                      <a:pt x="4400" y="999"/>
                    </a:lnTo>
                    <a:cubicBezTo>
                      <a:pt x="4622" y="999"/>
                      <a:pt x="4807" y="999"/>
                      <a:pt x="4992" y="1036"/>
                    </a:cubicBezTo>
                    <a:cubicBezTo>
                      <a:pt x="5214" y="1110"/>
                      <a:pt x="5399" y="1147"/>
                      <a:pt x="5583" y="1184"/>
                    </a:cubicBezTo>
                    <a:cubicBezTo>
                      <a:pt x="5768" y="1295"/>
                      <a:pt x="5916" y="1332"/>
                      <a:pt x="6101" y="1406"/>
                    </a:cubicBezTo>
                    <a:lnTo>
                      <a:pt x="6397" y="1628"/>
                    </a:lnTo>
                    <a:lnTo>
                      <a:pt x="6545" y="1702"/>
                    </a:lnTo>
                    <a:lnTo>
                      <a:pt x="6619" y="1738"/>
                    </a:lnTo>
                    <a:lnTo>
                      <a:pt x="6587" y="1738"/>
                    </a:lnTo>
                    <a:cubicBezTo>
                      <a:pt x="6591" y="1745"/>
                      <a:pt x="6600" y="1757"/>
                      <a:pt x="6619" y="1775"/>
                    </a:cubicBezTo>
                    <a:cubicBezTo>
                      <a:pt x="6914" y="2034"/>
                      <a:pt x="7173" y="2330"/>
                      <a:pt x="7358" y="2700"/>
                    </a:cubicBezTo>
                    <a:cubicBezTo>
                      <a:pt x="7432" y="2848"/>
                      <a:pt x="7506" y="3032"/>
                      <a:pt x="7543" y="3217"/>
                    </a:cubicBezTo>
                    <a:cubicBezTo>
                      <a:pt x="7580" y="3291"/>
                      <a:pt x="7617" y="3365"/>
                      <a:pt x="7617" y="3476"/>
                    </a:cubicBezTo>
                    <a:lnTo>
                      <a:pt x="7617" y="3661"/>
                    </a:lnTo>
                    <a:lnTo>
                      <a:pt x="7617" y="3735"/>
                    </a:lnTo>
                    <a:lnTo>
                      <a:pt x="7617" y="3772"/>
                    </a:lnTo>
                    <a:cubicBezTo>
                      <a:pt x="7617" y="4142"/>
                      <a:pt x="7543" y="4511"/>
                      <a:pt x="7358" y="4844"/>
                    </a:cubicBezTo>
                    <a:cubicBezTo>
                      <a:pt x="7284" y="5029"/>
                      <a:pt x="7136" y="5177"/>
                      <a:pt x="7025" y="5288"/>
                    </a:cubicBezTo>
                    <a:cubicBezTo>
                      <a:pt x="6988" y="5325"/>
                      <a:pt x="6951" y="5399"/>
                      <a:pt x="6840" y="5473"/>
                    </a:cubicBezTo>
                    <a:lnTo>
                      <a:pt x="6730" y="5546"/>
                    </a:lnTo>
                    <a:lnTo>
                      <a:pt x="6656" y="5583"/>
                    </a:lnTo>
                    <a:lnTo>
                      <a:pt x="6619" y="5620"/>
                    </a:lnTo>
                    <a:cubicBezTo>
                      <a:pt x="6619" y="5620"/>
                      <a:pt x="6635" y="5604"/>
                      <a:pt x="6646" y="5604"/>
                    </a:cubicBezTo>
                    <a:cubicBezTo>
                      <a:pt x="6651" y="5604"/>
                      <a:pt x="6656" y="5608"/>
                      <a:pt x="6656" y="5620"/>
                    </a:cubicBezTo>
                    <a:lnTo>
                      <a:pt x="6619" y="5620"/>
                    </a:lnTo>
                    <a:cubicBezTo>
                      <a:pt x="6372" y="5774"/>
                      <a:pt x="6074" y="5851"/>
                      <a:pt x="5789" y="5851"/>
                    </a:cubicBezTo>
                    <a:cubicBezTo>
                      <a:pt x="5732" y="5851"/>
                      <a:pt x="5676" y="5848"/>
                      <a:pt x="5620" y="5842"/>
                    </a:cubicBezTo>
                    <a:cubicBezTo>
                      <a:pt x="5436" y="5842"/>
                      <a:pt x="5288" y="5805"/>
                      <a:pt x="5103" y="5731"/>
                    </a:cubicBezTo>
                    <a:cubicBezTo>
                      <a:pt x="4955" y="5657"/>
                      <a:pt x="4881" y="5657"/>
                      <a:pt x="4659" y="5509"/>
                    </a:cubicBezTo>
                    <a:cubicBezTo>
                      <a:pt x="4437" y="5325"/>
                      <a:pt x="4252" y="5029"/>
                      <a:pt x="4179" y="4733"/>
                    </a:cubicBezTo>
                    <a:cubicBezTo>
                      <a:pt x="4068" y="4400"/>
                      <a:pt x="4105" y="4068"/>
                      <a:pt x="4179" y="3809"/>
                    </a:cubicBezTo>
                    <a:cubicBezTo>
                      <a:pt x="4179" y="3735"/>
                      <a:pt x="4363" y="3476"/>
                      <a:pt x="4400" y="3402"/>
                    </a:cubicBezTo>
                    <a:cubicBezTo>
                      <a:pt x="4474" y="3291"/>
                      <a:pt x="4585" y="3180"/>
                      <a:pt x="4696" y="3106"/>
                    </a:cubicBezTo>
                    <a:cubicBezTo>
                      <a:pt x="4918" y="2959"/>
                      <a:pt x="5214" y="2885"/>
                      <a:pt x="5473" y="2885"/>
                    </a:cubicBezTo>
                    <a:cubicBezTo>
                      <a:pt x="5731" y="2885"/>
                      <a:pt x="5953" y="2995"/>
                      <a:pt x="6138" y="3143"/>
                    </a:cubicBezTo>
                    <a:cubicBezTo>
                      <a:pt x="6323" y="3291"/>
                      <a:pt x="6471" y="3513"/>
                      <a:pt x="6508" y="3698"/>
                    </a:cubicBezTo>
                    <a:cubicBezTo>
                      <a:pt x="6582" y="3957"/>
                      <a:pt x="6545" y="4142"/>
                      <a:pt x="6471" y="4289"/>
                    </a:cubicBezTo>
                    <a:cubicBezTo>
                      <a:pt x="6471" y="4363"/>
                      <a:pt x="6434" y="4363"/>
                      <a:pt x="6434" y="4400"/>
                    </a:cubicBezTo>
                    <a:cubicBezTo>
                      <a:pt x="6397" y="4437"/>
                      <a:pt x="6397" y="4474"/>
                      <a:pt x="6360" y="4511"/>
                    </a:cubicBezTo>
                    <a:cubicBezTo>
                      <a:pt x="6323" y="4511"/>
                      <a:pt x="6286" y="4548"/>
                      <a:pt x="6249" y="4585"/>
                    </a:cubicBezTo>
                    <a:cubicBezTo>
                      <a:pt x="6249" y="4585"/>
                      <a:pt x="6175" y="4622"/>
                      <a:pt x="6175" y="4622"/>
                    </a:cubicBezTo>
                    <a:cubicBezTo>
                      <a:pt x="6114" y="4638"/>
                      <a:pt x="6052" y="4646"/>
                      <a:pt x="5996" y="4646"/>
                    </a:cubicBezTo>
                    <a:cubicBezTo>
                      <a:pt x="5917" y="4646"/>
                      <a:pt x="5849" y="4629"/>
                      <a:pt x="5805" y="4585"/>
                    </a:cubicBezTo>
                    <a:cubicBezTo>
                      <a:pt x="5620" y="4511"/>
                      <a:pt x="5620" y="4364"/>
                      <a:pt x="5583" y="4363"/>
                    </a:cubicBezTo>
                    <a:lnTo>
                      <a:pt x="5583" y="4363"/>
                    </a:lnTo>
                    <a:cubicBezTo>
                      <a:pt x="5620" y="4364"/>
                      <a:pt x="5584" y="4511"/>
                      <a:pt x="5768" y="4659"/>
                    </a:cubicBezTo>
                    <a:cubicBezTo>
                      <a:pt x="5849" y="4713"/>
                      <a:pt x="5950" y="4748"/>
                      <a:pt x="6057" y="4748"/>
                    </a:cubicBezTo>
                    <a:cubicBezTo>
                      <a:pt x="6096" y="4748"/>
                      <a:pt x="6135" y="4743"/>
                      <a:pt x="6175" y="4733"/>
                    </a:cubicBezTo>
                    <a:cubicBezTo>
                      <a:pt x="6249" y="4733"/>
                      <a:pt x="6286" y="4733"/>
                      <a:pt x="6323" y="4696"/>
                    </a:cubicBezTo>
                    <a:cubicBezTo>
                      <a:pt x="6360" y="4696"/>
                      <a:pt x="6397" y="4659"/>
                      <a:pt x="6434" y="4622"/>
                    </a:cubicBezTo>
                    <a:cubicBezTo>
                      <a:pt x="6508" y="4585"/>
                      <a:pt x="6619" y="4474"/>
                      <a:pt x="6656" y="4400"/>
                    </a:cubicBezTo>
                    <a:cubicBezTo>
                      <a:pt x="6803" y="4216"/>
                      <a:pt x="6840" y="3920"/>
                      <a:pt x="6803" y="3698"/>
                    </a:cubicBezTo>
                    <a:cubicBezTo>
                      <a:pt x="6767" y="3365"/>
                      <a:pt x="6656" y="3106"/>
                      <a:pt x="6434" y="2885"/>
                    </a:cubicBezTo>
                    <a:cubicBezTo>
                      <a:pt x="6212" y="2626"/>
                      <a:pt x="5879" y="2441"/>
                      <a:pt x="5546" y="2367"/>
                    </a:cubicBezTo>
                    <a:cubicBezTo>
                      <a:pt x="5479" y="2361"/>
                      <a:pt x="5412" y="2358"/>
                      <a:pt x="5346" y="2358"/>
                    </a:cubicBezTo>
                    <a:cubicBezTo>
                      <a:pt x="5017" y="2358"/>
                      <a:pt x="4708" y="2435"/>
                      <a:pt x="4400" y="2589"/>
                    </a:cubicBezTo>
                    <a:cubicBezTo>
                      <a:pt x="4216" y="2700"/>
                      <a:pt x="4031" y="2811"/>
                      <a:pt x="3883" y="2995"/>
                    </a:cubicBezTo>
                    <a:lnTo>
                      <a:pt x="3846" y="3032"/>
                    </a:lnTo>
                    <a:lnTo>
                      <a:pt x="3809" y="3069"/>
                    </a:lnTo>
                    <a:lnTo>
                      <a:pt x="3772" y="3106"/>
                    </a:lnTo>
                    <a:lnTo>
                      <a:pt x="3698" y="3254"/>
                    </a:lnTo>
                    <a:cubicBezTo>
                      <a:pt x="3661" y="3291"/>
                      <a:pt x="3661" y="3291"/>
                      <a:pt x="3624" y="3365"/>
                    </a:cubicBezTo>
                    <a:lnTo>
                      <a:pt x="3550" y="3513"/>
                    </a:lnTo>
                    <a:cubicBezTo>
                      <a:pt x="3365" y="3957"/>
                      <a:pt x="3328" y="4437"/>
                      <a:pt x="3402" y="4881"/>
                    </a:cubicBezTo>
                    <a:cubicBezTo>
                      <a:pt x="3513" y="5362"/>
                      <a:pt x="3735" y="5805"/>
                      <a:pt x="4142" y="6175"/>
                    </a:cubicBezTo>
                    <a:cubicBezTo>
                      <a:pt x="4252" y="6286"/>
                      <a:pt x="4548" y="6471"/>
                      <a:pt x="4770" y="6582"/>
                    </a:cubicBezTo>
                    <a:cubicBezTo>
                      <a:pt x="5029" y="6656"/>
                      <a:pt x="5288" y="6730"/>
                      <a:pt x="5546" y="6766"/>
                    </a:cubicBezTo>
                    <a:cubicBezTo>
                      <a:pt x="5628" y="6772"/>
                      <a:pt x="5710" y="6775"/>
                      <a:pt x="5792" y="6775"/>
                    </a:cubicBezTo>
                    <a:cubicBezTo>
                      <a:pt x="6228" y="6775"/>
                      <a:pt x="6664" y="6689"/>
                      <a:pt x="7099" y="6471"/>
                    </a:cubicBezTo>
                    <a:cubicBezTo>
                      <a:pt x="7099" y="6471"/>
                      <a:pt x="7173" y="6434"/>
                      <a:pt x="7173" y="6434"/>
                    </a:cubicBezTo>
                    <a:lnTo>
                      <a:pt x="7210" y="6397"/>
                    </a:lnTo>
                    <a:lnTo>
                      <a:pt x="7247" y="6360"/>
                    </a:lnTo>
                    <a:lnTo>
                      <a:pt x="7395" y="6286"/>
                    </a:lnTo>
                    <a:cubicBezTo>
                      <a:pt x="7506" y="6212"/>
                      <a:pt x="7617" y="6101"/>
                      <a:pt x="7728" y="5990"/>
                    </a:cubicBezTo>
                    <a:cubicBezTo>
                      <a:pt x="7950" y="5805"/>
                      <a:pt x="8097" y="5583"/>
                      <a:pt x="8245" y="5362"/>
                    </a:cubicBezTo>
                    <a:cubicBezTo>
                      <a:pt x="8504" y="4881"/>
                      <a:pt x="8652" y="4326"/>
                      <a:pt x="8652" y="3772"/>
                    </a:cubicBezTo>
                    <a:lnTo>
                      <a:pt x="8652" y="3735"/>
                    </a:lnTo>
                    <a:lnTo>
                      <a:pt x="8652" y="3698"/>
                    </a:lnTo>
                    <a:lnTo>
                      <a:pt x="8652" y="3661"/>
                    </a:lnTo>
                    <a:lnTo>
                      <a:pt x="8652" y="3550"/>
                    </a:lnTo>
                    <a:lnTo>
                      <a:pt x="8652" y="3402"/>
                    </a:lnTo>
                    <a:cubicBezTo>
                      <a:pt x="8615" y="3291"/>
                      <a:pt x="8578" y="3106"/>
                      <a:pt x="8578" y="2995"/>
                    </a:cubicBezTo>
                    <a:cubicBezTo>
                      <a:pt x="8504" y="2700"/>
                      <a:pt x="8393" y="2478"/>
                      <a:pt x="8282" y="2219"/>
                    </a:cubicBezTo>
                    <a:cubicBezTo>
                      <a:pt x="8024" y="1738"/>
                      <a:pt x="7691" y="1332"/>
                      <a:pt x="7284" y="962"/>
                    </a:cubicBezTo>
                    <a:lnTo>
                      <a:pt x="7247" y="962"/>
                    </a:lnTo>
                    <a:lnTo>
                      <a:pt x="7219" y="934"/>
                    </a:lnTo>
                    <a:lnTo>
                      <a:pt x="7219" y="934"/>
                    </a:lnTo>
                    <a:cubicBezTo>
                      <a:pt x="7219" y="934"/>
                      <a:pt x="7210" y="925"/>
                      <a:pt x="7173" y="888"/>
                    </a:cubicBezTo>
                    <a:lnTo>
                      <a:pt x="7099" y="851"/>
                    </a:lnTo>
                    <a:lnTo>
                      <a:pt x="6951" y="740"/>
                    </a:lnTo>
                    <a:lnTo>
                      <a:pt x="6656" y="555"/>
                    </a:lnTo>
                    <a:cubicBezTo>
                      <a:pt x="6434" y="444"/>
                      <a:pt x="6175" y="334"/>
                      <a:pt x="5916" y="260"/>
                    </a:cubicBezTo>
                    <a:cubicBezTo>
                      <a:pt x="5657" y="149"/>
                      <a:pt x="5436" y="112"/>
                      <a:pt x="5177" y="75"/>
                    </a:cubicBezTo>
                    <a:cubicBezTo>
                      <a:pt x="4918" y="38"/>
                      <a:pt x="4659" y="38"/>
                      <a:pt x="4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6;p44">
                <a:extLst>
                  <a:ext uri="{FF2B5EF4-FFF2-40B4-BE49-F238E27FC236}">
                    <a16:creationId xmlns:a16="http://schemas.microsoft.com/office/drawing/2014/main" id="{D2936AF7-FFEB-7DEF-4D78-21BC7981C2F7}"/>
                  </a:ext>
                </a:extLst>
              </p:cNvPr>
              <p:cNvSpPr/>
              <p:nvPr/>
            </p:nvSpPr>
            <p:spPr>
              <a:xfrm>
                <a:off x="4865325" y="4680275"/>
                <a:ext cx="78600" cy="54550"/>
              </a:xfrm>
              <a:custGeom>
                <a:avLst/>
                <a:gdLst/>
                <a:ahLst/>
                <a:cxnLst/>
                <a:rect l="l" t="t" r="r" b="b"/>
                <a:pathLst>
                  <a:path w="3144" h="2182" extrusionOk="0">
                    <a:moveTo>
                      <a:pt x="1627" y="0"/>
                    </a:moveTo>
                    <a:cubicBezTo>
                      <a:pt x="1406" y="37"/>
                      <a:pt x="1221" y="74"/>
                      <a:pt x="1036" y="185"/>
                    </a:cubicBezTo>
                    <a:cubicBezTo>
                      <a:pt x="851" y="259"/>
                      <a:pt x="666" y="407"/>
                      <a:pt x="555" y="555"/>
                    </a:cubicBezTo>
                    <a:cubicBezTo>
                      <a:pt x="481" y="592"/>
                      <a:pt x="444" y="666"/>
                      <a:pt x="407" y="703"/>
                    </a:cubicBezTo>
                    <a:lnTo>
                      <a:pt x="333" y="814"/>
                    </a:lnTo>
                    <a:lnTo>
                      <a:pt x="296" y="850"/>
                    </a:lnTo>
                    <a:lnTo>
                      <a:pt x="296" y="887"/>
                    </a:lnTo>
                    <a:lnTo>
                      <a:pt x="259" y="924"/>
                    </a:lnTo>
                    <a:cubicBezTo>
                      <a:pt x="185" y="1072"/>
                      <a:pt x="112" y="1220"/>
                      <a:pt x="112" y="1331"/>
                    </a:cubicBezTo>
                    <a:cubicBezTo>
                      <a:pt x="75" y="1442"/>
                      <a:pt x="38" y="1590"/>
                      <a:pt x="38" y="1701"/>
                    </a:cubicBezTo>
                    <a:cubicBezTo>
                      <a:pt x="1" y="1775"/>
                      <a:pt x="38" y="1886"/>
                      <a:pt x="38" y="1960"/>
                    </a:cubicBezTo>
                    <a:cubicBezTo>
                      <a:pt x="38" y="2107"/>
                      <a:pt x="38" y="2181"/>
                      <a:pt x="38" y="2181"/>
                    </a:cubicBezTo>
                    <a:cubicBezTo>
                      <a:pt x="38" y="2181"/>
                      <a:pt x="112" y="2144"/>
                      <a:pt x="222" y="2034"/>
                    </a:cubicBezTo>
                    <a:cubicBezTo>
                      <a:pt x="333" y="1923"/>
                      <a:pt x="444" y="1775"/>
                      <a:pt x="629" y="1627"/>
                    </a:cubicBezTo>
                    <a:cubicBezTo>
                      <a:pt x="703" y="1553"/>
                      <a:pt x="777" y="1479"/>
                      <a:pt x="888" y="1405"/>
                    </a:cubicBezTo>
                    <a:cubicBezTo>
                      <a:pt x="962" y="1368"/>
                      <a:pt x="1073" y="1294"/>
                      <a:pt x="1184" y="1220"/>
                    </a:cubicBezTo>
                    <a:cubicBezTo>
                      <a:pt x="1258" y="1183"/>
                      <a:pt x="1332" y="1146"/>
                      <a:pt x="1442" y="1109"/>
                    </a:cubicBezTo>
                    <a:cubicBezTo>
                      <a:pt x="1516" y="1072"/>
                      <a:pt x="1627" y="1072"/>
                      <a:pt x="1701" y="1072"/>
                    </a:cubicBezTo>
                    <a:cubicBezTo>
                      <a:pt x="1701" y="1072"/>
                      <a:pt x="1783" y="1056"/>
                      <a:pt x="1827" y="1056"/>
                    </a:cubicBezTo>
                    <a:cubicBezTo>
                      <a:pt x="1849" y="1056"/>
                      <a:pt x="1861" y="1060"/>
                      <a:pt x="1849" y="1072"/>
                    </a:cubicBezTo>
                    <a:lnTo>
                      <a:pt x="1960" y="1072"/>
                    </a:lnTo>
                    <a:cubicBezTo>
                      <a:pt x="2034" y="1109"/>
                      <a:pt x="2145" y="1109"/>
                      <a:pt x="2219" y="1146"/>
                    </a:cubicBezTo>
                    <a:cubicBezTo>
                      <a:pt x="2256" y="1183"/>
                      <a:pt x="2330" y="1220"/>
                      <a:pt x="2404" y="1294"/>
                    </a:cubicBezTo>
                    <a:cubicBezTo>
                      <a:pt x="2441" y="1368"/>
                      <a:pt x="2441" y="1368"/>
                      <a:pt x="2441" y="1368"/>
                    </a:cubicBezTo>
                    <a:cubicBezTo>
                      <a:pt x="2478" y="1405"/>
                      <a:pt x="2478" y="1442"/>
                      <a:pt x="2515" y="1479"/>
                    </a:cubicBezTo>
                    <a:cubicBezTo>
                      <a:pt x="2552" y="1553"/>
                      <a:pt x="2552" y="1627"/>
                      <a:pt x="2552" y="1738"/>
                    </a:cubicBezTo>
                    <a:cubicBezTo>
                      <a:pt x="2552" y="1812"/>
                      <a:pt x="2552" y="1886"/>
                      <a:pt x="2552" y="1923"/>
                    </a:cubicBezTo>
                    <a:cubicBezTo>
                      <a:pt x="2515" y="2071"/>
                      <a:pt x="2441" y="2144"/>
                      <a:pt x="2441" y="2144"/>
                    </a:cubicBezTo>
                    <a:lnTo>
                      <a:pt x="2515" y="2144"/>
                    </a:lnTo>
                    <a:cubicBezTo>
                      <a:pt x="2552" y="2107"/>
                      <a:pt x="2626" y="2107"/>
                      <a:pt x="2699" y="2071"/>
                    </a:cubicBezTo>
                    <a:cubicBezTo>
                      <a:pt x="2773" y="2034"/>
                      <a:pt x="2847" y="1960"/>
                      <a:pt x="2921" y="1886"/>
                    </a:cubicBezTo>
                    <a:cubicBezTo>
                      <a:pt x="2958" y="1812"/>
                      <a:pt x="2995" y="1775"/>
                      <a:pt x="3032" y="1701"/>
                    </a:cubicBezTo>
                    <a:cubicBezTo>
                      <a:pt x="3069" y="1664"/>
                      <a:pt x="3106" y="1590"/>
                      <a:pt x="3106" y="1516"/>
                    </a:cubicBezTo>
                    <a:cubicBezTo>
                      <a:pt x="3143" y="1442"/>
                      <a:pt x="3143" y="1368"/>
                      <a:pt x="3143" y="1257"/>
                    </a:cubicBezTo>
                    <a:cubicBezTo>
                      <a:pt x="3143" y="1146"/>
                      <a:pt x="3106" y="1035"/>
                      <a:pt x="3106" y="998"/>
                    </a:cubicBezTo>
                    <a:cubicBezTo>
                      <a:pt x="3069" y="777"/>
                      <a:pt x="2958" y="592"/>
                      <a:pt x="2810" y="444"/>
                    </a:cubicBezTo>
                    <a:cubicBezTo>
                      <a:pt x="2663" y="296"/>
                      <a:pt x="2478" y="185"/>
                      <a:pt x="2293" y="111"/>
                    </a:cubicBezTo>
                    <a:cubicBezTo>
                      <a:pt x="2182" y="74"/>
                      <a:pt x="2071" y="37"/>
                      <a:pt x="1960" y="37"/>
                    </a:cubicBezTo>
                    <a:cubicBezTo>
                      <a:pt x="1775" y="0"/>
                      <a:pt x="1775" y="0"/>
                      <a:pt x="1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07;p44">
                <a:extLst>
                  <a:ext uri="{FF2B5EF4-FFF2-40B4-BE49-F238E27FC236}">
                    <a16:creationId xmlns:a16="http://schemas.microsoft.com/office/drawing/2014/main" id="{1908C25D-134D-42A6-8843-F0C8C4FFDE09}"/>
                  </a:ext>
                </a:extLst>
              </p:cNvPr>
              <p:cNvSpPr/>
              <p:nvPr/>
            </p:nvSpPr>
            <p:spPr>
              <a:xfrm>
                <a:off x="4789550" y="4680275"/>
                <a:ext cx="77650" cy="54550"/>
              </a:xfrm>
              <a:custGeom>
                <a:avLst/>
                <a:gdLst/>
                <a:ahLst/>
                <a:cxnLst/>
                <a:rect l="l" t="t" r="r" b="b"/>
                <a:pathLst>
                  <a:path w="3106" h="2182" extrusionOk="0">
                    <a:moveTo>
                      <a:pt x="1516" y="0"/>
                    </a:moveTo>
                    <a:cubicBezTo>
                      <a:pt x="1331" y="0"/>
                      <a:pt x="1368" y="0"/>
                      <a:pt x="1183" y="37"/>
                    </a:cubicBezTo>
                    <a:cubicBezTo>
                      <a:pt x="1035" y="37"/>
                      <a:pt x="961" y="74"/>
                      <a:pt x="850" y="111"/>
                    </a:cubicBezTo>
                    <a:cubicBezTo>
                      <a:pt x="665" y="185"/>
                      <a:pt x="481" y="296"/>
                      <a:pt x="333" y="444"/>
                    </a:cubicBezTo>
                    <a:cubicBezTo>
                      <a:pt x="185" y="592"/>
                      <a:pt x="74" y="777"/>
                      <a:pt x="37" y="998"/>
                    </a:cubicBezTo>
                    <a:cubicBezTo>
                      <a:pt x="0" y="1035"/>
                      <a:pt x="0" y="1146"/>
                      <a:pt x="0" y="1257"/>
                    </a:cubicBezTo>
                    <a:cubicBezTo>
                      <a:pt x="0" y="1368"/>
                      <a:pt x="0" y="1442"/>
                      <a:pt x="0" y="1516"/>
                    </a:cubicBezTo>
                    <a:cubicBezTo>
                      <a:pt x="37" y="1590"/>
                      <a:pt x="74" y="1664"/>
                      <a:pt x="111" y="1701"/>
                    </a:cubicBezTo>
                    <a:cubicBezTo>
                      <a:pt x="148" y="1775"/>
                      <a:pt x="185" y="1812"/>
                      <a:pt x="185" y="1886"/>
                    </a:cubicBezTo>
                    <a:cubicBezTo>
                      <a:pt x="296" y="1960"/>
                      <a:pt x="370" y="2034"/>
                      <a:pt x="444" y="2071"/>
                    </a:cubicBezTo>
                    <a:cubicBezTo>
                      <a:pt x="518" y="2107"/>
                      <a:pt x="592" y="2107"/>
                      <a:pt x="629" y="2144"/>
                    </a:cubicBezTo>
                    <a:lnTo>
                      <a:pt x="665" y="2144"/>
                    </a:lnTo>
                    <a:cubicBezTo>
                      <a:pt x="665" y="2144"/>
                      <a:pt x="629" y="2071"/>
                      <a:pt x="592" y="1923"/>
                    </a:cubicBezTo>
                    <a:cubicBezTo>
                      <a:pt x="592" y="1886"/>
                      <a:pt x="592" y="1812"/>
                      <a:pt x="555" y="1738"/>
                    </a:cubicBezTo>
                    <a:cubicBezTo>
                      <a:pt x="592" y="1627"/>
                      <a:pt x="592" y="1553"/>
                      <a:pt x="629" y="1479"/>
                    </a:cubicBezTo>
                    <a:cubicBezTo>
                      <a:pt x="629" y="1442"/>
                      <a:pt x="665" y="1405"/>
                      <a:pt x="665" y="1368"/>
                    </a:cubicBezTo>
                    <a:cubicBezTo>
                      <a:pt x="702" y="1368"/>
                      <a:pt x="702" y="1368"/>
                      <a:pt x="739" y="1294"/>
                    </a:cubicBezTo>
                    <a:cubicBezTo>
                      <a:pt x="776" y="1220"/>
                      <a:pt x="850" y="1183"/>
                      <a:pt x="924" y="1146"/>
                    </a:cubicBezTo>
                    <a:cubicBezTo>
                      <a:pt x="998" y="1109"/>
                      <a:pt x="1072" y="1109"/>
                      <a:pt x="1146" y="1072"/>
                    </a:cubicBezTo>
                    <a:lnTo>
                      <a:pt x="1257" y="1072"/>
                    </a:lnTo>
                    <a:cubicBezTo>
                      <a:pt x="1257" y="1060"/>
                      <a:pt x="1278" y="1056"/>
                      <a:pt x="1304" y="1056"/>
                    </a:cubicBezTo>
                    <a:cubicBezTo>
                      <a:pt x="1356" y="1056"/>
                      <a:pt x="1430" y="1072"/>
                      <a:pt x="1405" y="1072"/>
                    </a:cubicBezTo>
                    <a:cubicBezTo>
                      <a:pt x="1516" y="1072"/>
                      <a:pt x="1590" y="1072"/>
                      <a:pt x="1701" y="1109"/>
                    </a:cubicBezTo>
                    <a:cubicBezTo>
                      <a:pt x="1812" y="1146"/>
                      <a:pt x="1849" y="1183"/>
                      <a:pt x="1959" y="1220"/>
                    </a:cubicBezTo>
                    <a:cubicBezTo>
                      <a:pt x="2070" y="1294"/>
                      <a:pt x="2181" y="1368"/>
                      <a:pt x="2255" y="1405"/>
                    </a:cubicBezTo>
                    <a:cubicBezTo>
                      <a:pt x="2366" y="1479"/>
                      <a:pt x="2440" y="1553"/>
                      <a:pt x="2514" y="1627"/>
                    </a:cubicBezTo>
                    <a:cubicBezTo>
                      <a:pt x="2662" y="1775"/>
                      <a:pt x="2810" y="1923"/>
                      <a:pt x="2921" y="2034"/>
                    </a:cubicBezTo>
                    <a:cubicBezTo>
                      <a:pt x="3032" y="2144"/>
                      <a:pt x="3069" y="2181"/>
                      <a:pt x="3069" y="2181"/>
                    </a:cubicBezTo>
                    <a:cubicBezTo>
                      <a:pt x="3069" y="2181"/>
                      <a:pt x="3106" y="2107"/>
                      <a:pt x="3106" y="1960"/>
                    </a:cubicBezTo>
                    <a:cubicBezTo>
                      <a:pt x="3106" y="1886"/>
                      <a:pt x="3106" y="1775"/>
                      <a:pt x="3106" y="1701"/>
                    </a:cubicBezTo>
                    <a:cubicBezTo>
                      <a:pt x="3106" y="1590"/>
                      <a:pt x="3069" y="1442"/>
                      <a:pt x="3032" y="1331"/>
                    </a:cubicBezTo>
                    <a:cubicBezTo>
                      <a:pt x="2995" y="1220"/>
                      <a:pt x="2958" y="1072"/>
                      <a:pt x="2884" y="924"/>
                    </a:cubicBezTo>
                    <a:lnTo>
                      <a:pt x="2847" y="887"/>
                    </a:lnTo>
                    <a:lnTo>
                      <a:pt x="2847" y="850"/>
                    </a:lnTo>
                    <a:lnTo>
                      <a:pt x="2810" y="850"/>
                    </a:lnTo>
                    <a:lnTo>
                      <a:pt x="2810" y="814"/>
                    </a:lnTo>
                    <a:lnTo>
                      <a:pt x="2773" y="814"/>
                    </a:lnTo>
                    <a:lnTo>
                      <a:pt x="2736" y="703"/>
                    </a:lnTo>
                    <a:cubicBezTo>
                      <a:pt x="2699" y="666"/>
                      <a:pt x="2662" y="592"/>
                      <a:pt x="2588" y="555"/>
                    </a:cubicBezTo>
                    <a:cubicBezTo>
                      <a:pt x="2440" y="407"/>
                      <a:pt x="2292" y="259"/>
                      <a:pt x="2107" y="185"/>
                    </a:cubicBezTo>
                    <a:cubicBezTo>
                      <a:pt x="1922" y="74"/>
                      <a:pt x="1701" y="37"/>
                      <a:pt x="1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8;p44">
                <a:extLst>
                  <a:ext uri="{FF2B5EF4-FFF2-40B4-BE49-F238E27FC236}">
                    <a16:creationId xmlns:a16="http://schemas.microsoft.com/office/drawing/2014/main" id="{D40805D7-6C21-70EA-B501-48A2E96A7325}"/>
                  </a:ext>
                </a:extLst>
              </p:cNvPr>
              <p:cNvSpPr/>
              <p:nvPr/>
            </p:nvSpPr>
            <p:spPr>
              <a:xfrm>
                <a:off x="4848700" y="4630925"/>
                <a:ext cx="36050" cy="87250"/>
              </a:xfrm>
              <a:custGeom>
                <a:avLst/>
                <a:gdLst/>
                <a:ahLst/>
                <a:cxnLst/>
                <a:rect l="l" t="t" r="r" b="b"/>
                <a:pathLst>
                  <a:path w="1442" h="3490" extrusionOk="0">
                    <a:moveTo>
                      <a:pt x="741" y="1"/>
                    </a:moveTo>
                    <a:cubicBezTo>
                      <a:pt x="571" y="1"/>
                      <a:pt x="398" y="83"/>
                      <a:pt x="296" y="237"/>
                    </a:cubicBezTo>
                    <a:cubicBezTo>
                      <a:pt x="259" y="347"/>
                      <a:pt x="222" y="421"/>
                      <a:pt x="222" y="495"/>
                    </a:cubicBezTo>
                    <a:cubicBezTo>
                      <a:pt x="185" y="569"/>
                      <a:pt x="148" y="643"/>
                      <a:pt x="148" y="717"/>
                    </a:cubicBezTo>
                    <a:cubicBezTo>
                      <a:pt x="74" y="865"/>
                      <a:pt x="74" y="1013"/>
                      <a:pt x="37" y="1124"/>
                    </a:cubicBezTo>
                    <a:cubicBezTo>
                      <a:pt x="0" y="1420"/>
                      <a:pt x="0" y="1715"/>
                      <a:pt x="37" y="2011"/>
                    </a:cubicBezTo>
                    <a:cubicBezTo>
                      <a:pt x="74" y="2270"/>
                      <a:pt x="148" y="2566"/>
                      <a:pt x="259" y="2788"/>
                    </a:cubicBezTo>
                    <a:cubicBezTo>
                      <a:pt x="333" y="2935"/>
                      <a:pt x="407" y="3046"/>
                      <a:pt x="444" y="3157"/>
                    </a:cubicBezTo>
                    <a:cubicBezTo>
                      <a:pt x="518" y="3268"/>
                      <a:pt x="629" y="3379"/>
                      <a:pt x="703" y="3490"/>
                    </a:cubicBezTo>
                    <a:cubicBezTo>
                      <a:pt x="666" y="3342"/>
                      <a:pt x="592" y="3231"/>
                      <a:pt x="592" y="3120"/>
                    </a:cubicBezTo>
                    <a:cubicBezTo>
                      <a:pt x="555" y="2972"/>
                      <a:pt x="518" y="2861"/>
                      <a:pt x="518" y="2751"/>
                    </a:cubicBezTo>
                    <a:cubicBezTo>
                      <a:pt x="481" y="2492"/>
                      <a:pt x="518" y="2233"/>
                      <a:pt x="555" y="2011"/>
                    </a:cubicBezTo>
                    <a:cubicBezTo>
                      <a:pt x="586" y="1823"/>
                      <a:pt x="644" y="1634"/>
                      <a:pt x="729" y="1468"/>
                    </a:cubicBezTo>
                    <a:lnTo>
                      <a:pt x="729" y="1468"/>
                    </a:lnTo>
                    <a:cubicBezTo>
                      <a:pt x="764" y="1531"/>
                      <a:pt x="789" y="1605"/>
                      <a:pt x="813" y="1678"/>
                    </a:cubicBezTo>
                    <a:cubicBezTo>
                      <a:pt x="850" y="1789"/>
                      <a:pt x="887" y="1900"/>
                      <a:pt x="887" y="2011"/>
                    </a:cubicBezTo>
                    <a:cubicBezTo>
                      <a:pt x="998" y="2492"/>
                      <a:pt x="924" y="3009"/>
                      <a:pt x="703" y="3490"/>
                    </a:cubicBezTo>
                    <a:cubicBezTo>
                      <a:pt x="1072" y="3120"/>
                      <a:pt x="1331" y="2603"/>
                      <a:pt x="1405" y="2011"/>
                    </a:cubicBezTo>
                    <a:cubicBezTo>
                      <a:pt x="1442" y="1900"/>
                      <a:pt x="1442" y="1752"/>
                      <a:pt x="1442" y="1604"/>
                    </a:cubicBezTo>
                    <a:cubicBezTo>
                      <a:pt x="1442" y="1457"/>
                      <a:pt x="1442" y="1309"/>
                      <a:pt x="1405" y="1161"/>
                    </a:cubicBezTo>
                    <a:cubicBezTo>
                      <a:pt x="1405" y="1013"/>
                      <a:pt x="1368" y="865"/>
                      <a:pt x="1331" y="717"/>
                    </a:cubicBezTo>
                    <a:cubicBezTo>
                      <a:pt x="1294" y="569"/>
                      <a:pt x="1220" y="421"/>
                      <a:pt x="1183" y="274"/>
                    </a:cubicBezTo>
                    <a:lnTo>
                      <a:pt x="1109" y="200"/>
                    </a:lnTo>
                    <a:cubicBezTo>
                      <a:pt x="1072" y="126"/>
                      <a:pt x="1035" y="89"/>
                      <a:pt x="961" y="52"/>
                    </a:cubicBezTo>
                    <a:cubicBezTo>
                      <a:pt x="893" y="17"/>
                      <a:pt x="817" y="1"/>
                      <a:pt x="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09;p44">
                <a:extLst>
                  <a:ext uri="{FF2B5EF4-FFF2-40B4-BE49-F238E27FC236}">
                    <a16:creationId xmlns:a16="http://schemas.microsoft.com/office/drawing/2014/main" id="{1B83510D-AE46-799C-D7F6-E7106C9ABDFA}"/>
                  </a:ext>
                </a:extLst>
              </p:cNvPr>
              <p:cNvSpPr/>
              <p:nvPr/>
            </p:nvSpPr>
            <p:spPr>
              <a:xfrm>
                <a:off x="4848700" y="4723350"/>
                <a:ext cx="36050" cy="86350"/>
              </a:xfrm>
              <a:custGeom>
                <a:avLst/>
                <a:gdLst/>
                <a:ahLst/>
                <a:cxnLst/>
                <a:rect l="l" t="t" r="r" b="b"/>
                <a:pathLst>
                  <a:path w="1442" h="3454" extrusionOk="0">
                    <a:moveTo>
                      <a:pt x="741" y="1"/>
                    </a:moveTo>
                    <a:cubicBezTo>
                      <a:pt x="571" y="1"/>
                      <a:pt x="398" y="83"/>
                      <a:pt x="296" y="237"/>
                    </a:cubicBezTo>
                    <a:cubicBezTo>
                      <a:pt x="259" y="348"/>
                      <a:pt x="222" y="421"/>
                      <a:pt x="222" y="495"/>
                    </a:cubicBezTo>
                    <a:cubicBezTo>
                      <a:pt x="185" y="569"/>
                      <a:pt x="148" y="643"/>
                      <a:pt x="148" y="717"/>
                    </a:cubicBezTo>
                    <a:cubicBezTo>
                      <a:pt x="74" y="828"/>
                      <a:pt x="74" y="976"/>
                      <a:pt x="37" y="1124"/>
                    </a:cubicBezTo>
                    <a:cubicBezTo>
                      <a:pt x="0" y="1420"/>
                      <a:pt x="0" y="1715"/>
                      <a:pt x="37" y="2011"/>
                    </a:cubicBezTo>
                    <a:cubicBezTo>
                      <a:pt x="74" y="2270"/>
                      <a:pt x="148" y="2566"/>
                      <a:pt x="259" y="2788"/>
                    </a:cubicBezTo>
                    <a:cubicBezTo>
                      <a:pt x="333" y="2935"/>
                      <a:pt x="407" y="3046"/>
                      <a:pt x="444" y="3157"/>
                    </a:cubicBezTo>
                    <a:cubicBezTo>
                      <a:pt x="518" y="3268"/>
                      <a:pt x="629" y="3379"/>
                      <a:pt x="703" y="3453"/>
                    </a:cubicBezTo>
                    <a:cubicBezTo>
                      <a:pt x="666" y="3342"/>
                      <a:pt x="592" y="3231"/>
                      <a:pt x="592" y="3083"/>
                    </a:cubicBezTo>
                    <a:cubicBezTo>
                      <a:pt x="555" y="2972"/>
                      <a:pt x="518" y="2862"/>
                      <a:pt x="518" y="2714"/>
                    </a:cubicBezTo>
                    <a:cubicBezTo>
                      <a:pt x="481" y="2492"/>
                      <a:pt x="518" y="2233"/>
                      <a:pt x="555" y="2011"/>
                    </a:cubicBezTo>
                    <a:cubicBezTo>
                      <a:pt x="585" y="1827"/>
                      <a:pt x="642" y="1643"/>
                      <a:pt x="723" y="1458"/>
                    </a:cubicBezTo>
                    <a:lnTo>
                      <a:pt x="723" y="1458"/>
                    </a:lnTo>
                    <a:cubicBezTo>
                      <a:pt x="762" y="1523"/>
                      <a:pt x="788" y="1601"/>
                      <a:pt x="813" y="1678"/>
                    </a:cubicBezTo>
                    <a:cubicBezTo>
                      <a:pt x="850" y="1789"/>
                      <a:pt x="887" y="1900"/>
                      <a:pt x="887" y="2011"/>
                    </a:cubicBezTo>
                    <a:cubicBezTo>
                      <a:pt x="998" y="2492"/>
                      <a:pt x="924" y="3009"/>
                      <a:pt x="703" y="3453"/>
                    </a:cubicBezTo>
                    <a:cubicBezTo>
                      <a:pt x="1072" y="3083"/>
                      <a:pt x="1331" y="2603"/>
                      <a:pt x="1405" y="2011"/>
                    </a:cubicBezTo>
                    <a:cubicBezTo>
                      <a:pt x="1442" y="1900"/>
                      <a:pt x="1442" y="1752"/>
                      <a:pt x="1442" y="1605"/>
                    </a:cubicBezTo>
                    <a:cubicBezTo>
                      <a:pt x="1442" y="1457"/>
                      <a:pt x="1442" y="1309"/>
                      <a:pt x="1405" y="1161"/>
                    </a:cubicBezTo>
                    <a:cubicBezTo>
                      <a:pt x="1405" y="1013"/>
                      <a:pt x="1368" y="865"/>
                      <a:pt x="1331" y="717"/>
                    </a:cubicBezTo>
                    <a:cubicBezTo>
                      <a:pt x="1294" y="569"/>
                      <a:pt x="1220" y="421"/>
                      <a:pt x="1183" y="274"/>
                    </a:cubicBezTo>
                    <a:lnTo>
                      <a:pt x="1109" y="200"/>
                    </a:lnTo>
                    <a:cubicBezTo>
                      <a:pt x="1072" y="126"/>
                      <a:pt x="1035" y="89"/>
                      <a:pt x="961" y="52"/>
                    </a:cubicBezTo>
                    <a:cubicBezTo>
                      <a:pt x="893" y="17"/>
                      <a:pt x="817" y="1"/>
                      <a:pt x="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0;p44">
                <a:extLst>
                  <a:ext uri="{FF2B5EF4-FFF2-40B4-BE49-F238E27FC236}">
                    <a16:creationId xmlns:a16="http://schemas.microsoft.com/office/drawing/2014/main" id="{2B5F4257-3CFA-21A8-F18C-F86CC71762C0}"/>
                  </a:ext>
                </a:extLst>
              </p:cNvPr>
              <p:cNvSpPr/>
              <p:nvPr/>
            </p:nvSpPr>
            <p:spPr>
              <a:xfrm>
                <a:off x="4857000" y="4851250"/>
                <a:ext cx="21300" cy="52725"/>
              </a:xfrm>
              <a:custGeom>
                <a:avLst/>
                <a:gdLst/>
                <a:ahLst/>
                <a:cxnLst/>
                <a:rect l="l" t="t" r="r" b="b"/>
                <a:pathLst>
                  <a:path w="852" h="2109" extrusionOk="0">
                    <a:moveTo>
                      <a:pt x="445" y="1"/>
                    </a:moveTo>
                    <a:cubicBezTo>
                      <a:pt x="445" y="1"/>
                      <a:pt x="1" y="481"/>
                      <a:pt x="1" y="1036"/>
                    </a:cubicBezTo>
                    <a:cubicBezTo>
                      <a:pt x="1" y="1627"/>
                      <a:pt x="445" y="2108"/>
                      <a:pt x="445" y="2108"/>
                    </a:cubicBezTo>
                    <a:cubicBezTo>
                      <a:pt x="445" y="2108"/>
                      <a:pt x="851" y="1627"/>
                      <a:pt x="851" y="1036"/>
                    </a:cubicBezTo>
                    <a:cubicBezTo>
                      <a:pt x="851" y="481"/>
                      <a:pt x="445"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11;p44">
                <a:extLst>
                  <a:ext uri="{FF2B5EF4-FFF2-40B4-BE49-F238E27FC236}">
                    <a16:creationId xmlns:a16="http://schemas.microsoft.com/office/drawing/2014/main" id="{9CA8873D-40C1-5ADA-EF50-14EF10C6C917}"/>
                  </a:ext>
                </a:extLst>
              </p:cNvPr>
              <p:cNvSpPr/>
              <p:nvPr/>
            </p:nvSpPr>
            <p:spPr>
              <a:xfrm>
                <a:off x="4838525" y="4850275"/>
                <a:ext cx="29600" cy="20700"/>
              </a:xfrm>
              <a:custGeom>
                <a:avLst/>
                <a:gdLst/>
                <a:ahLst/>
                <a:cxnLst/>
                <a:rect l="l" t="t" r="r" b="b"/>
                <a:pathLst>
                  <a:path w="1184" h="828" extrusionOk="0">
                    <a:moveTo>
                      <a:pt x="1109" y="0"/>
                    </a:moveTo>
                    <a:cubicBezTo>
                      <a:pt x="969" y="0"/>
                      <a:pt x="657" y="21"/>
                      <a:pt x="407" y="188"/>
                    </a:cubicBezTo>
                    <a:cubicBezTo>
                      <a:pt x="111" y="409"/>
                      <a:pt x="0" y="816"/>
                      <a:pt x="0" y="816"/>
                    </a:cubicBezTo>
                    <a:cubicBezTo>
                      <a:pt x="0" y="816"/>
                      <a:pt x="71" y="828"/>
                      <a:pt x="176" y="828"/>
                    </a:cubicBezTo>
                    <a:cubicBezTo>
                      <a:pt x="332" y="828"/>
                      <a:pt x="562" y="801"/>
                      <a:pt x="740" y="668"/>
                    </a:cubicBezTo>
                    <a:cubicBezTo>
                      <a:pt x="1073" y="446"/>
                      <a:pt x="1184" y="3"/>
                      <a:pt x="1184" y="3"/>
                    </a:cubicBezTo>
                    <a:cubicBezTo>
                      <a:pt x="1184" y="3"/>
                      <a:pt x="1156" y="0"/>
                      <a:pt x="1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12;p44">
                <a:extLst>
                  <a:ext uri="{FF2B5EF4-FFF2-40B4-BE49-F238E27FC236}">
                    <a16:creationId xmlns:a16="http://schemas.microsoft.com/office/drawing/2014/main" id="{6B8979FE-E72C-1656-2851-0E4B397A44C0}"/>
                  </a:ext>
                </a:extLst>
              </p:cNvPr>
              <p:cNvSpPr/>
              <p:nvPr/>
            </p:nvSpPr>
            <p:spPr>
              <a:xfrm>
                <a:off x="4868100" y="4850275"/>
                <a:ext cx="28675" cy="20700"/>
              </a:xfrm>
              <a:custGeom>
                <a:avLst/>
                <a:gdLst/>
                <a:ahLst/>
                <a:cxnLst/>
                <a:rect l="l" t="t" r="r" b="b"/>
                <a:pathLst>
                  <a:path w="1147" h="828" extrusionOk="0">
                    <a:moveTo>
                      <a:pt x="69" y="0"/>
                    </a:moveTo>
                    <a:cubicBezTo>
                      <a:pt x="26" y="0"/>
                      <a:pt x="1" y="3"/>
                      <a:pt x="1" y="3"/>
                    </a:cubicBezTo>
                    <a:cubicBezTo>
                      <a:pt x="1" y="3"/>
                      <a:pt x="74" y="446"/>
                      <a:pt x="407" y="668"/>
                    </a:cubicBezTo>
                    <a:cubicBezTo>
                      <a:pt x="585" y="801"/>
                      <a:pt x="815" y="828"/>
                      <a:pt x="972" y="828"/>
                    </a:cubicBezTo>
                    <a:cubicBezTo>
                      <a:pt x="1076" y="828"/>
                      <a:pt x="1147" y="816"/>
                      <a:pt x="1147" y="816"/>
                    </a:cubicBezTo>
                    <a:cubicBezTo>
                      <a:pt x="1147" y="816"/>
                      <a:pt x="1036" y="409"/>
                      <a:pt x="740" y="188"/>
                    </a:cubicBezTo>
                    <a:cubicBezTo>
                      <a:pt x="490" y="21"/>
                      <a:pt x="199"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3;p44">
                <a:extLst>
                  <a:ext uri="{FF2B5EF4-FFF2-40B4-BE49-F238E27FC236}">
                    <a16:creationId xmlns:a16="http://schemas.microsoft.com/office/drawing/2014/main" id="{054974B0-4D98-7F96-9D73-0A984F64004A}"/>
                  </a:ext>
                </a:extLst>
              </p:cNvPr>
              <p:cNvSpPr/>
              <p:nvPr/>
            </p:nvSpPr>
            <p:spPr>
              <a:xfrm>
                <a:off x="4762725" y="4337725"/>
                <a:ext cx="216300" cy="168800"/>
              </a:xfrm>
              <a:custGeom>
                <a:avLst/>
                <a:gdLst/>
                <a:ahLst/>
                <a:cxnLst/>
                <a:rect l="l" t="t" r="r" b="b"/>
                <a:pathLst>
                  <a:path w="8652" h="6752" extrusionOk="0">
                    <a:moveTo>
                      <a:pt x="5863" y="1"/>
                    </a:moveTo>
                    <a:cubicBezTo>
                      <a:pt x="5758" y="1"/>
                      <a:pt x="5652" y="8"/>
                      <a:pt x="5546" y="23"/>
                    </a:cubicBezTo>
                    <a:cubicBezTo>
                      <a:pt x="5288" y="60"/>
                      <a:pt x="5029" y="97"/>
                      <a:pt x="4770" y="208"/>
                    </a:cubicBezTo>
                    <a:cubicBezTo>
                      <a:pt x="4548" y="319"/>
                      <a:pt x="4252" y="467"/>
                      <a:pt x="4142" y="615"/>
                    </a:cubicBezTo>
                    <a:cubicBezTo>
                      <a:pt x="3735" y="947"/>
                      <a:pt x="3513" y="1428"/>
                      <a:pt x="3402" y="1872"/>
                    </a:cubicBezTo>
                    <a:cubicBezTo>
                      <a:pt x="3328" y="2352"/>
                      <a:pt x="3365" y="2796"/>
                      <a:pt x="3550" y="3239"/>
                    </a:cubicBezTo>
                    <a:lnTo>
                      <a:pt x="3624" y="3424"/>
                    </a:lnTo>
                    <a:cubicBezTo>
                      <a:pt x="3661" y="3461"/>
                      <a:pt x="3661" y="3498"/>
                      <a:pt x="3698" y="3535"/>
                    </a:cubicBezTo>
                    <a:lnTo>
                      <a:pt x="3772" y="3646"/>
                    </a:lnTo>
                    <a:lnTo>
                      <a:pt x="3809" y="3720"/>
                    </a:lnTo>
                    <a:lnTo>
                      <a:pt x="3846" y="3757"/>
                    </a:lnTo>
                    <a:lnTo>
                      <a:pt x="3883" y="3757"/>
                    </a:lnTo>
                    <a:lnTo>
                      <a:pt x="3883" y="3794"/>
                    </a:lnTo>
                    <a:cubicBezTo>
                      <a:pt x="4031" y="3942"/>
                      <a:pt x="4216" y="4090"/>
                      <a:pt x="4400" y="4164"/>
                    </a:cubicBezTo>
                    <a:cubicBezTo>
                      <a:pt x="4678" y="4330"/>
                      <a:pt x="4955" y="4413"/>
                      <a:pt x="5248" y="4413"/>
                    </a:cubicBezTo>
                    <a:cubicBezTo>
                      <a:pt x="5345" y="4413"/>
                      <a:pt x="5445" y="4404"/>
                      <a:pt x="5546" y="4386"/>
                    </a:cubicBezTo>
                    <a:cubicBezTo>
                      <a:pt x="5879" y="4349"/>
                      <a:pt x="6212" y="4127"/>
                      <a:pt x="6434" y="3905"/>
                    </a:cubicBezTo>
                    <a:cubicBezTo>
                      <a:pt x="6656" y="3646"/>
                      <a:pt x="6803" y="3387"/>
                      <a:pt x="6803" y="3092"/>
                    </a:cubicBezTo>
                    <a:cubicBezTo>
                      <a:pt x="6840" y="2833"/>
                      <a:pt x="6803" y="2574"/>
                      <a:pt x="6656" y="2389"/>
                    </a:cubicBezTo>
                    <a:cubicBezTo>
                      <a:pt x="6619" y="2278"/>
                      <a:pt x="6508" y="2167"/>
                      <a:pt x="6434" y="2130"/>
                    </a:cubicBezTo>
                    <a:cubicBezTo>
                      <a:pt x="6397" y="2130"/>
                      <a:pt x="6360" y="2093"/>
                      <a:pt x="6323" y="2056"/>
                    </a:cubicBezTo>
                    <a:cubicBezTo>
                      <a:pt x="6304" y="2038"/>
                      <a:pt x="6286" y="2038"/>
                      <a:pt x="6263" y="2038"/>
                    </a:cubicBezTo>
                    <a:cubicBezTo>
                      <a:pt x="6240" y="2038"/>
                      <a:pt x="6212" y="2038"/>
                      <a:pt x="6175" y="2019"/>
                    </a:cubicBezTo>
                    <a:cubicBezTo>
                      <a:pt x="6027" y="2019"/>
                      <a:pt x="5879" y="2056"/>
                      <a:pt x="5768" y="2130"/>
                    </a:cubicBezTo>
                    <a:cubicBezTo>
                      <a:pt x="5604" y="2262"/>
                      <a:pt x="5615" y="2394"/>
                      <a:pt x="5593" y="2395"/>
                    </a:cubicBezTo>
                    <a:lnTo>
                      <a:pt x="5593" y="2395"/>
                    </a:lnTo>
                    <a:cubicBezTo>
                      <a:pt x="5590" y="2395"/>
                      <a:pt x="5587" y="2393"/>
                      <a:pt x="5583" y="2389"/>
                    </a:cubicBezTo>
                    <a:lnTo>
                      <a:pt x="5583" y="2389"/>
                    </a:lnTo>
                    <a:cubicBezTo>
                      <a:pt x="5587" y="2393"/>
                      <a:pt x="5590" y="2395"/>
                      <a:pt x="5593" y="2395"/>
                    </a:cubicBezTo>
                    <a:cubicBezTo>
                      <a:pt x="5593" y="2395"/>
                      <a:pt x="5593" y="2395"/>
                      <a:pt x="5593" y="2395"/>
                    </a:cubicBezTo>
                    <a:lnTo>
                      <a:pt x="5593" y="2395"/>
                    </a:lnTo>
                    <a:cubicBezTo>
                      <a:pt x="5594" y="2395"/>
                      <a:pt x="5594" y="2395"/>
                      <a:pt x="5594" y="2395"/>
                    </a:cubicBezTo>
                    <a:cubicBezTo>
                      <a:pt x="5623" y="2395"/>
                      <a:pt x="5640" y="2266"/>
                      <a:pt x="5805" y="2167"/>
                    </a:cubicBezTo>
                    <a:cubicBezTo>
                      <a:pt x="5848" y="2146"/>
                      <a:pt x="5915" y="2125"/>
                      <a:pt x="5993" y="2125"/>
                    </a:cubicBezTo>
                    <a:cubicBezTo>
                      <a:pt x="6050" y="2125"/>
                      <a:pt x="6112" y="2136"/>
                      <a:pt x="6175" y="2167"/>
                    </a:cubicBezTo>
                    <a:cubicBezTo>
                      <a:pt x="6175" y="2167"/>
                      <a:pt x="6249" y="2167"/>
                      <a:pt x="6249" y="2204"/>
                    </a:cubicBezTo>
                    <a:cubicBezTo>
                      <a:pt x="6286" y="2204"/>
                      <a:pt x="6323" y="2241"/>
                      <a:pt x="6360" y="2278"/>
                    </a:cubicBezTo>
                    <a:cubicBezTo>
                      <a:pt x="6397" y="2315"/>
                      <a:pt x="6397" y="2352"/>
                      <a:pt x="6434" y="2389"/>
                    </a:cubicBezTo>
                    <a:cubicBezTo>
                      <a:pt x="6434" y="2426"/>
                      <a:pt x="6471" y="2426"/>
                      <a:pt x="6471" y="2463"/>
                    </a:cubicBezTo>
                    <a:cubicBezTo>
                      <a:pt x="6545" y="2648"/>
                      <a:pt x="6582" y="2833"/>
                      <a:pt x="6508" y="3055"/>
                    </a:cubicBezTo>
                    <a:cubicBezTo>
                      <a:pt x="6471" y="3239"/>
                      <a:pt x="6360" y="3461"/>
                      <a:pt x="6175" y="3609"/>
                    </a:cubicBezTo>
                    <a:cubicBezTo>
                      <a:pt x="5953" y="3794"/>
                      <a:pt x="5768" y="3868"/>
                      <a:pt x="5473" y="3905"/>
                    </a:cubicBezTo>
                    <a:cubicBezTo>
                      <a:pt x="5214" y="3905"/>
                      <a:pt x="4918" y="3831"/>
                      <a:pt x="4696" y="3683"/>
                    </a:cubicBezTo>
                    <a:cubicBezTo>
                      <a:pt x="4585" y="3572"/>
                      <a:pt x="4474" y="3498"/>
                      <a:pt x="4400" y="3387"/>
                    </a:cubicBezTo>
                    <a:cubicBezTo>
                      <a:pt x="4363" y="3313"/>
                      <a:pt x="4179" y="3055"/>
                      <a:pt x="4179" y="2981"/>
                    </a:cubicBezTo>
                    <a:cubicBezTo>
                      <a:pt x="4105" y="2722"/>
                      <a:pt x="4068" y="2352"/>
                      <a:pt x="4179" y="2056"/>
                    </a:cubicBezTo>
                    <a:cubicBezTo>
                      <a:pt x="4252" y="1761"/>
                      <a:pt x="4437" y="1465"/>
                      <a:pt x="4659" y="1280"/>
                    </a:cubicBezTo>
                    <a:cubicBezTo>
                      <a:pt x="4881" y="1132"/>
                      <a:pt x="4955" y="1095"/>
                      <a:pt x="5103" y="1021"/>
                    </a:cubicBezTo>
                    <a:cubicBezTo>
                      <a:pt x="5288" y="984"/>
                      <a:pt x="5436" y="947"/>
                      <a:pt x="5620" y="910"/>
                    </a:cubicBezTo>
                    <a:cubicBezTo>
                      <a:pt x="5953" y="910"/>
                      <a:pt x="6323" y="984"/>
                      <a:pt x="6619" y="1169"/>
                    </a:cubicBezTo>
                    <a:lnTo>
                      <a:pt x="6656" y="1169"/>
                    </a:lnTo>
                    <a:lnTo>
                      <a:pt x="6730" y="1206"/>
                    </a:lnTo>
                    <a:lnTo>
                      <a:pt x="6877" y="1317"/>
                    </a:lnTo>
                    <a:cubicBezTo>
                      <a:pt x="6951" y="1391"/>
                      <a:pt x="6988" y="1428"/>
                      <a:pt x="7025" y="1502"/>
                    </a:cubicBezTo>
                    <a:cubicBezTo>
                      <a:pt x="7136" y="1613"/>
                      <a:pt x="7284" y="1761"/>
                      <a:pt x="7358" y="1909"/>
                    </a:cubicBezTo>
                    <a:cubicBezTo>
                      <a:pt x="7543" y="2241"/>
                      <a:pt x="7617" y="2611"/>
                      <a:pt x="7617" y="2981"/>
                    </a:cubicBezTo>
                    <a:lnTo>
                      <a:pt x="7617" y="3018"/>
                    </a:lnTo>
                    <a:lnTo>
                      <a:pt x="7617" y="3055"/>
                    </a:lnTo>
                    <a:cubicBezTo>
                      <a:pt x="7630" y="3027"/>
                      <a:pt x="7639" y="3020"/>
                      <a:pt x="7645" y="3020"/>
                    </a:cubicBezTo>
                    <a:cubicBezTo>
                      <a:pt x="7648" y="3020"/>
                      <a:pt x="7650" y="3023"/>
                      <a:pt x="7651" y="3025"/>
                    </a:cubicBezTo>
                    <a:lnTo>
                      <a:pt x="7651" y="3025"/>
                    </a:lnTo>
                    <a:lnTo>
                      <a:pt x="7617" y="3129"/>
                    </a:lnTo>
                    <a:lnTo>
                      <a:pt x="7617" y="3276"/>
                    </a:lnTo>
                    <a:cubicBezTo>
                      <a:pt x="7617" y="3424"/>
                      <a:pt x="7580" y="3461"/>
                      <a:pt x="7543" y="3572"/>
                    </a:cubicBezTo>
                    <a:cubicBezTo>
                      <a:pt x="7506" y="3720"/>
                      <a:pt x="7432" y="3905"/>
                      <a:pt x="7358" y="4090"/>
                    </a:cubicBezTo>
                    <a:cubicBezTo>
                      <a:pt x="7173" y="4423"/>
                      <a:pt x="6914" y="4755"/>
                      <a:pt x="6619" y="5014"/>
                    </a:cubicBezTo>
                    <a:lnTo>
                      <a:pt x="6545" y="5088"/>
                    </a:lnTo>
                    <a:lnTo>
                      <a:pt x="6397" y="5162"/>
                    </a:lnTo>
                    <a:lnTo>
                      <a:pt x="6101" y="5347"/>
                    </a:lnTo>
                    <a:cubicBezTo>
                      <a:pt x="5916" y="5458"/>
                      <a:pt x="5768" y="5495"/>
                      <a:pt x="5583" y="5569"/>
                    </a:cubicBezTo>
                    <a:cubicBezTo>
                      <a:pt x="5399" y="5643"/>
                      <a:pt x="5214" y="5680"/>
                      <a:pt x="5029" y="5716"/>
                    </a:cubicBezTo>
                    <a:cubicBezTo>
                      <a:pt x="4807" y="5753"/>
                      <a:pt x="4622" y="5753"/>
                      <a:pt x="4400" y="5790"/>
                    </a:cubicBezTo>
                    <a:lnTo>
                      <a:pt x="4142" y="5790"/>
                    </a:lnTo>
                    <a:lnTo>
                      <a:pt x="3809" y="5753"/>
                    </a:lnTo>
                    <a:cubicBezTo>
                      <a:pt x="3587" y="5753"/>
                      <a:pt x="3439" y="5680"/>
                      <a:pt x="3254" y="5643"/>
                    </a:cubicBezTo>
                    <a:cubicBezTo>
                      <a:pt x="2515" y="5421"/>
                      <a:pt x="1812" y="5014"/>
                      <a:pt x="1369" y="4496"/>
                    </a:cubicBezTo>
                    <a:cubicBezTo>
                      <a:pt x="1221" y="4349"/>
                      <a:pt x="1147" y="4201"/>
                      <a:pt x="1073" y="4053"/>
                    </a:cubicBezTo>
                    <a:cubicBezTo>
                      <a:pt x="962" y="3905"/>
                      <a:pt x="888" y="3757"/>
                      <a:pt x="814" y="3609"/>
                    </a:cubicBezTo>
                    <a:lnTo>
                      <a:pt x="740" y="3387"/>
                    </a:lnTo>
                    <a:cubicBezTo>
                      <a:pt x="703" y="3313"/>
                      <a:pt x="703" y="3202"/>
                      <a:pt x="666" y="3129"/>
                    </a:cubicBezTo>
                    <a:cubicBezTo>
                      <a:pt x="629" y="3055"/>
                      <a:pt x="629" y="2981"/>
                      <a:pt x="629" y="2907"/>
                    </a:cubicBezTo>
                    <a:cubicBezTo>
                      <a:pt x="629" y="2833"/>
                      <a:pt x="629" y="2759"/>
                      <a:pt x="629" y="2685"/>
                    </a:cubicBezTo>
                    <a:cubicBezTo>
                      <a:pt x="629" y="2611"/>
                      <a:pt x="629" y="2537"/>
                      <a:pt x="629" y="2463"/>
                    </a:cubicBezTo>
                    <a:cubicBezTo>
                      <a:pt x="666" y="2389"/>
                      <a:pt x="666" y="2352"/>
                      <a:pt x="703" y="2278"/>
                    </a:cubicBezTo>
                    <a:cubicBezTo>
                      <a:pt x="703" y="2241"/>
                      <a:pt x="740" y="2130"/>
                      <a:pt x="777" y="2056"/>
                    </a:cubicBezTo>
                    <a:cubicBezTo>
                      <a:pt x="814" y="2019"/>
                      <a:pt x="814" y="1982"/>
                      <a:pt x="888" y="1909"/>
                    </a:cubicBezTo>
                    <a:cubicBezTo>
                      <a:pt x="1036" y="1724"/>
                      <a:pt x="1258" y="1613"/>
                      <a:pt x="1480" y="1576"/>
                    </a:cubicBezTo>
                    <a:cubicBezTo>
                      <a:pt x="1499" y="1574"/>
                      <a:pt x="1517" y="1573"/>
                      <a:pt x="1536" y="1573"/>
                    </a:cubicBezTo>
                    <a:cubicBezTo>
                      <a:pt x="1954" y="1573"/>
                      <a:pt x="2295" y="1960"/>
                      <a:pt x="2330" y="2278"/>
                    </a:cubicBezTo>
                    <a:cubicBezTo>
                      <a:pt x="2367" y="2648"/>
                      <a:pt x="2182" y="2944"/>
                      <a:pt x="2034" y="3055"/>
                    </a:cubicBezTo>
                    <a:cubicBezTo>
                      <a:pt x="1849" y="3202"/>
                      <a:pt x="1738" y="3239"/>
                      <a:pt x="1738" y="3239"/>
                    </a:cubicBezTo>
                    <a:cubicBezTo>
                      <a:pt x="1738" y="3239"/>
                      <a:pt x="1886" y="3239"/>
                      <a:pt x="2071" y="3129"/>
                    </a:cubicBezTo>
                    <a:cubicBezTo>
                      <a:pt x="2256" y="2981"/>
                      <a:pt x="2515" y="2722"/>
                      <a:pt x="2552" y="2278"/>
                    </a:cubicBezTo>
                    <a:cubicBezTo>
                      <a:pt x="2552" y="1835"/>
                      <a:pt x="2182" y="1206"/>
                      <a:pt x="1480" y="1169"/>
                    </a:cubicBezTo>
                    <a:cubicBezTo>
                      <a:pt x="1110" y="1169"/>
                      <a:pt x="740" y="1317"/>
                      <a:pt x="481" y="1576"/>
                    </a:cubicBezTo>
                    <a:cubicBezTo>
                      <a:pt x="445" y="1650"/>
                      <a:pt x="371" y="1724"/>
                      <a:pt x="297" y="1835"/>
                    </a:cubicBezTo>
                    <a:cubicBezTo>
                      <a:pt x="260" y="1909"/>
                      <a:pt x="223" y="1945"/>
                      <a:pt x="186" y="2056"/>
                    </a:cubicBezTo>
                    <a:cubicBezTo>
                      <a:pt x="149" y="2167"/>
                      <a:pt x="112" y="2241"/>
                      <a:pt x="75" y="2352"/>
                    </a:cubicBezTo>
                    <a:cubicBezTo>
                      <a:pt x="38" y="2426"/>
                      <a:pt x="38" y="2537"/>
                      <a:pt x="38" y="2648"/>
                    </a:cubicBezTo>
                    <a:cubicBezTo>
                      <a:pt x="1" y="2759"/>
                      <a:pt x="1" y="2833"/>
                      <a:pt x="1" y="2944"/>
                    </a:cubicBezTo>
                    <a:cubicBezTo>
                      <a:pt x="1" y="3055"/>
                      <a:pt x="1" y="3166"/>
                      <a:pt x="38" y="3239"/>
                    </a:cubicBezTo>
                    <a:cubicBezTo>
                      <a:pt x="38" y="3350"/>
                      <a:pt x="38" y="3424"/>
                      <a:pt x="75" y="3535"/>
                    </a:cubicBezTo>
                    <a:cubicBezTo>
                      <a:pt x="112" y="3646"/>
                      <a:pt x="149" y="3757"/>
                      <a:pt x="186" y="3831"/>
                    </a:cubicBezTo>
                    <a:cubicBezTo>
                      <a:pt x="223" y="4053"/>
                      <a:pt x="297" y="4238"/>
                      <a:pt x="408" y="4423"/>
                    </a:cubicBezTo>
                    <a:cubicBezTo>
                      <a:pt x="518" y="4607"/>
                      <a:pt x="592" y="4829"/>
                      <a:pt x="777" y="4977"/>
                    </a:cubicBezTo>
                    <a:cubicBezTo>
                      <a:pt x="1295" y="5680"/>
                      <a:pt x="2071" y="6234"/>
                      <a:pt x="2995" y="6530"/>
                    </a:cubicBezTo>
                    <a:cubicBezTo>
                      <a:pt x="3217" y="6604"/>
                      <a:pt x="3476" y="6678"/>
                      <a:pt x="3698" y="6715"/>
                    </a:cubicBezTo>
                    <a:lnTo>
                      <a:pt x="4031" y="6752"/>
                    </a:lnTo>
                    <a:lnTo>
                      <a:pt x="4437" y="6752"/>
                    </a:lnTo>
                    <a:cubicBezTo>
                      <a:pt x="4659" y="6752"/>
                      <a:pt x="4918" y="6752"/>
                      <a:pt x="5177" y="6715"/>
                    </a:cubicBezTo>
                    <a:cubicBezTo>
                      <a:pt x="5436" y="6641"/>
                      <a:pt x="5657" y="6604"/>
                      <a:pt x="5916" y="6530"/>
                    </a:cubicBezTo>
                    <a:cubicBezTo>
                      <a:pt x="6175" y="6419"/>
                      <a:pt x="6434" y="6345"/>
                      <a:pt x="6656" y="6197"/>
                    </a:cubicBezTo>
                    <a:lnTo>
                      <a:pt x="6951" y="6012"/>
                    </a:lnTo>
                    <a:lnTo>
                      <a:pt x="7099" y="5938"/>
                    </a:lnTo>
                    <a:lnTo>
                      <a:pt x="7173" y="5901"/>
                    </a:lnTo>
                    <a:lnTo>
                      <a:pt x="7173" y="5864"/>
                    </a:lnTo>
                    <a:cubicBezTo>
                      <a:pt x="7210" y="5846"/>
                      <a:pt x="7219" y="5846"/>
                      <a:pt x="7219" y="5846"/>
                    </a:cubicBezTo>
                    <a:cubicBezTo>
                      <a:pt x="7219" y="5846"/>
                      <a:pt x="7210" y="5846"/>
                      <a:pt x="7210" y="5827"/>
                    </a:cubicBezTo>
                    <a:lnTo>
                      <a:pt x="7247" y="5827"/>
                    </a:lnTo>
                    <a:lnTo>
                      <a:pt x="7284" y="5790"/>
                    </a:lnTo>
                    <a:cubicBezTo>
                      <a:pt x="7691" y="5458"/>
                      <a:pt x="8024" y="5051"/>
                      <a:pt x="8282" y="4570"/>
                    </a:cubicBezTo>
                    <a:cubicBezTo>
                      <a:pt x="8393" y="4312"/>
                      <a:pt x="8504" y="4090"/>
                      <a:pt x="8578" y="3794"/>
                    </a:cubicBezTo>
                    <a:cubicBezTo>
                      <a:pt x="8578" y="3646"/>
                      <a:pt x="8652" y="3498"/>
                      <a:pt x="8652" y="3387"/>
                    </a:cubicBezTo>
                    <a:lnTo>
                      <a:pt x="8652" y="3202"/>
                    </a:lnTo>
                    <a:lnTo>
                      <a:pt x="8652" y="3129"/>
                    </a:lnTo>
                    <a:lnTo>
                      <a:pt x="8652" y="3092"/>
                    </a:lnTo>
                    <a:lnTo>
                      <a:pt x="8652" y="3055"/>
                    </a:lnTo>
                    <a:lnTo>
                      <a:pt x="8652" y="2981"/>
                    </a:lnTo>
                    <a:cubicBezTo>
                      <a:pt x="8652" y="2426"/>
                      <a:pt x="8504" y="1909"/>
                      <a:pt x="8245" y="1428"/>
                    </a:cubicBezTo>
                    <a:cubicBezTo>
                      <a:pt x="8097" y="1206"/>
                      <a:pt x="7950" y="984"/>
                      <a:pt x="7728" y="762"/>
                    </a:cubicBezTo>
                    <a:cubicBezTo>
                      <a:pt x="7617" y="688"/>
                      <a:pt x="7506" y="578"/>
                      <a:pt x="7395" y="504"/>
                    </a:cubicBezTo>
                    <a:lnTo>
                      <a:pt x="7284" y="393"/>
                    </a:lnTo>
                    <a:lnTo>
                      <a:pt x="7210" y="356"/>
                    </a:lnTo>
                    <a:lnTo>
                      <a:pt x="7173" y="356"/>
                    </a:lnTo>
                    <a:cubicBezTo>
                      <a:pt x="7173" y="356"/>
                      <a:pt x="7099" y="319"/>
                      <a:pt x="7136" y="319"/>
                    </a:cubicBezTo>
                    <a:lnTo>
                      <a:pt x="7099" y="319"/>
                    </a:lnTo>
                    <a:cubicBezTo>
                      <a:pt x="6687" y="113"/>
                      <a:pt x="6275" y="1"/>
                      <a:pt x="5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4;p44">
                <a:extLst>
                  <a:ext uri="{FF2B5EF4-FFF2-40B4-BE49-F238E27FC236}">
                    <a16:creationId xmlns:a16="http://schemas.microsoft.com/office/drawing/2014/main" id="{82D7C3A5-3690-629F-88EA-6951B17FA185}"/>
                  </a:ext>
                </a:extLst>
              </p:cNvPr>
              <p:cNvSpPr/>
              <p:nvPr/>
            </p:nvSpPr>
            <p:spPr>
              <a:xfrm>
                <a:off x="4865325" y="4272675"/>
                <a:ext cx="78600" cy="54550"/>
              </a:xfrm>
              <a:custGeom>
                <a:avLst/>
                <a:gdLst/>
                <a:ahLst/>
                <a:cxnLst/>
                <a:rect l="l" t="t" r="r" b="b"/>
                <a:pathLst>
                  <a:path w="3144" h="2182" extrusionOk="0">
                    <a:moveTo>
                      <a:pt x="38" y="0"/>
                    </a:moveTo>
                    <a:cubicBezTo>
                      <a:pt x="38" y="0"/>
                      <a:pt x="38" y="111"/>
                      <a:pt x="38" y="259"/>
                    </a:cubicBezTo>
                    <a:cubicBezTo>
                      <a:pt x="38" y="333"/>
                      <a:pt x="1" y="407"/>
                      <a:pt x="38" y="518"/>
                    </a:cubicBezTo>
                    <a:cubicBezTo>
                      <a:pt x="38" y="629"/>
                      <a:pt x="75" y="739"/>
                      <a:pt x="112" y="887"/>
                    </a:cubicBezTo>
                    <a:cubicBezTo>
                      <a:pt x="112" y="998"/>
                      <a:pt x="185" y="1146"/>
                      <a:pt x="259" y="1257"/>
                    </a:cubicBezTo>
                    <a:lnTo>
                      <a:pt x="296" y="1331"/>
                    </a:lnTo>
                    <a:lnTo>
                      <a:pt x="296" y="1368"/>
                    </a:lnTo>
                    <a:lnTo>
                      <a:pt x="333" y="1405"/>
                    </a:lnTo>
                    <a:lnTo>
                      <a:pt x="407" y="1479"/>
                    </a:lnTo>
                    <a:cubicBezTo>
                      <a:pt x="444" y="1553"/>
                      <a:pt x="481" y="1590"/>
                      <a:pt x="555" y="1664"/>
                    </a:cubicBezTo>
                    <a:cubicBezTo>
                      <a:pt x="666" y="1775"/>
                      <a:pt x="851" y="1923"/>
                      <a:pt x="1036" y="1997"/>
                    </a:cubicBezTo>
                    <a:cubicBezTo>
                      <a:pt x="1221" y="2107"/>
                      <a:pt x="1406" y="2144"/>
                      <a:pt x="1627" y="2181"/>
                    </a:cubicBezTo>
                    <a:lnTo>
                      <a:pt x="1960" y="2181"/>
                    </a:lnTo>
                    <a:cubicBezTo>
                      <a:pt x="2071" y="2181"/>
                      <a:pt x="2182" y="2144"/>
                      <a:pt x="2293" y="2107"/>
                    </a:cubicBezTo>
                    <a:cubicBezTo>
                      <a:pt x="2478" y="2033"/>
                      <a:pt x="2663" y="1923"/>
                      <a:pt x="2810" y="1738"/>
                    </a:cubicBezTo>
                    <a:cubicBezTo>
                      <a:pt x="2958" y="1590"/>
                      <a:pt x="3069" y="1405"/>
                      <a:pt x="3106" y="1220"/>
                    </a:cubicBezTo>
                    <a:cubicBezTo>
                      <a:pt x="3106" y="1183"/>
                      <a:pt x="3143" y="1035"/>
                      <a:pt x="3143" y="961"/>
                    </a:cubicBezTo>
                    <a:cubicBezTo>
                      <a:pt x="3143" y="850"/>
                      <a:pt x="3143" y="776"/>
                      <a:pt x="3106" y="703"/>
                    </a:cubicBezTo>
                    <a:cubicBezTo>
                      <a:pt x="3106" y="629"/>
                      <a:pt x="3069" y="555"/>
                      <a:pt x="3032" y="481"/>
                    </a:cubicBezTo>
                    <a:cubicBezTo>
                      <a:pt x="2995" y="444"/>
                      <a:pt x="2958" y="370"/>
                      <a:pt x="2921" y="333"/>
                    </a:cubicBezTo>
                    <a:cubicBezTo>
                      <a:pt x="2847" y="222"/>
                      <a:pt x="2773" y="185"/>
                      <a:pt x="2699" y="148"/>
                    </a:cubicBezTo>
                    <a:cubicBezTo>
                      <a:pt x="2626" y="74"/>
                      <a:pt x="2552" y="74"/>
                      <a:pt x="2515" y="74"/>
                    </a:cubicBezTo>
                    <a:lnTo>
                      <a:pt x="2441" y="74"/>
                    </a:lnTo>
                    <a:cubicBezTo>
                      <a:pt x="2441" y="74"/>
                      <a:pt x="2515" y="148"/>
                      <a:pt x="2552" y="259"/>
                    </a:cubicBezTo>
                    <a:cubicBezTo>
                      <a:pt x="2552" y="333"/>
                      <a:pt x="2552" y="407"/>
                      <a:pt x="2552" y="481"/>
                    </a:cubicBezTo>
                    <a:cubicBezTo>
                      <a:pt x="2552" y="555"/>
                      <a:pt x="2552" y="629"/>
                      <a:pt x="2515" y="739"/>
                    </a:cubicBezTo>
                    <a:cubicBezTo>
                      <a:pt x="2478" y="739"/>
                      <a:pt x="2478" y="813"/>
                      <a:pt x="2441" y="813"/>
                    </a:cubicBezTo>
                    <a:cubicBezTo>
                      <a:pt x="2441" y="850"/>
                      <a:pt x="2441" y="850"/>
                      <a:pt x="2404" y="924"/>
                    </a:cubicBezTo>
                    <a:cubicBezTo>
                      <a:pt x="2330" y="961"/>
                      <a:pt x="2256" y="998"/>
                      <a:pt x="2219" y="1035"/>
                    </a:cubicBezTo>
                    <a:cubicBezTo>
                      <a:pt x="2145" y="1072"/>
                      <a:pt x="2034" y="1109"/>
                      <a:pt x="1960" y="1146"/>
                    </a:cubicBezTo>
                    <a:lnTo>
                      <a:pt x="1701" y="1146"/>
                    </a:lnTo>
                    <a:cubicBezTo>
                      <a:pt x="1627" y="1109"/>
                      <a:pt x="1516" y="1146"/>
                      <a:pt x="1442" y="1072"/>
                    </a:cubicBezTo>
                    <a:cubicBezTo>
                      <a:pt x="1332" y="1072"/>
                      <a:pt x="1258" y="998"/>
                      <a:pt x="1184" y="998"/>
                    </a:cubicBezTo>
                    <a:cubicBezTo>
                      <a:pt x="1073" y="924"/>
                      <a:pt x="962" y="850"/>
                      <a:pt x="888" y="776"/>
                    </a:cubicBezTo>
                    <a:cubicBezTo>
                      <a:pt x="777" y="703"/>
                      <a:pt x="703" y="629"/>
                      <a:pt x="629" y="555"/>
                    </a:cubicBezTo>
                    <a:cubicBezTo>
                      <a:pt x="444" y="407"/>
                      <a:pt x="333" y="296"/>
                      <a:pt x="222" y="185"/>
                    </a:cubicBezTo>
                    <a:cubicBezTo>
                      <a:pt x="112" y="74"/>
                      <a:pt x="38"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5;p44">
                <a:extLst>
                  <a:ext uri="{FF2B5EF4-FFF2-40B4-BE49-F238E27FC236}">
                    <a16:creationId xmlns:a16="http://schemas.microsoft.com/office/drawing/2014/main" id="{D0C02CD9-C404-A6BF-8DB8-FF064356E3C3}"/>
                  </a:ext>
                </a:extLst>
              </p:cNvPr>
              <p:cNvSpPr/>
              <p:nvPr/>
            </p:nvSpPr>
            <p:spPr>
              <a:xfrm>
                <a:off x="4789550" y="4272675"/>
                <a:ext cx="77650" cy="54550"/>
              </a:xfrm>
              <a:custGeom>
                <a:avLst/>
                <a:gdLst/>
                <a:ahLst/>
                <a:cxnLst/>
                <a:rect l="l" t="t" r="r" b="b"/>
                <a:pathLst>
                  <a:path w="3106" h="2182" extrusionOk="0">
                    <a:moveTo>
                      <a:pt x="3069" y="0"/>
                    </a:moveTo>
                    <a:cubicBezTo>
                      <a:pt x="3069" y="0"/>
                      <a:pt x="3032" y="74"/>
                      <a:pt x="2921" y="185"/>
                    </a:cubicBezTo>
                    <a:cubicBezTo>
                      <a:pt x="2810" y="296"/>
                      <a:pt x="2662" y="407"/>
                      <a:pt x="2514" y="555"/>
                    </a:cubicBezTo>
                    <a:cubicBezTo>
                      <a:pt x="2440" y="629"/>
                      <a:pt x="2366" y="703"/>
                      <a:pt x="2255" y="776"/>
                    </a:cubicBezTo>
                    <a:cubicBezTo>
                      <a:pt x="2181" y="850"/>
                      <a:pt x="2070" y="924"/>
                      <a:pt x="1959" y="998"/>
                    </a:cubicBezTo>
                    <a:cubicBezTo>
                      <a:pt x="1849" y="998"/>
                      <a:pt x="1812" y="1072"/>
                      <a:pt x="1701" y="1072"/>
                    </a:cubicBezTo>
                    <a:cubicBezTo>
                      <a:pt x="1590" y="1146"/>
                      <a:pt x="1516" y="1109"/>
                      <a:pt x="1405" y="1146"/>
                    </a:cubicBezTo>
                    <a:lnTo>
                      <a:pt x="1146" y="1146"/>
                    </a:lnTo>
                    <a:cubicBezTo>
                      <a:pt x="1072" y="1109"/>
                      <a:pt x="998" y="1072"/>
                      <a:pt x="924" y="1035"/>
                    </a:cubicBezTo>
                    <a:cubicBezTo>
                      <a:pt x="850" y="998"/>
                      <a:pt x="776" y="961"/>
                      <a:pt x="739" y="924"/>
                    </a:cubicBezTo>
                    <a:cubicBezTo>
                      <a:pt x="702" y="850"/>
                      <a:pt x="702" y="850"/>
                      <a:pt x="665" y="813"/>
                    </a:cubicBezTo>
                    <a:cubicBezTo>
                      <a:pt x="665" y="813"/>
                      <a:pt x="629" y="739"/>
                      <a:pt x="629" y="703"/>
                    </a:cubicBezTo>
                    <a:cubicBezTo>
                      <a:pt x="592" y="629"/>
                      <a:pt x="592" y="555"/>
                      <a:pt x="555" y="481"/>
                    </a:cubicBezTo>
                    <a:cubicBezTo>
                      <a:pt x="592" y="407"/>
                      <a:pt x="592" y="333"/>
                      <a:pt x="592" y="259"/>
                    </a:cubicBezTo>
                    <a:cubicBezTo>
                      <a:pt x="629" y="148"/>
                      <a:pt x="665" y="74"/>
                      <a:pt x="665" y="74"/>
                    </a:cubicBezTo>
                    <a:lnTo>
                      <a:pt x="629" y="74"/>
                    </a:lnTo>
                    <a:cubicBezTo>
                      <a:pt x="592" y="74"/>
                      <a:pt x="518" y="74"/>
                      <a:pt x="444" y="148"/>
                    </a:cubicBezTo>
                    <a:cubicBezTo>
                      <a:pt x="370" y="185"/>
                      <a:pt x="296" y="222"/>
                      <a:pt x="222" y="333"/>
                    </a:cubicBezTo>
                    <a:cubicBezTo>
                      <a:pt x="185" y="370"/>
                      <a:pt x="148" y="444"/>
                      <a:pt x="111" y="481"/>
                    </a:cubicBezTo>
                    <a:cubicBezTo>
                      <a:pt x="74" y="555"/>
                      <a:pt x="37" y="629"/>
                      <a:pt x="0" y="703"/>
                    </a:cubicBezTo>
                    <a:cubicBezTo>
                      <a:pt x="0" y="776"/>
                      <a:pt x="0" y="850"/>
                      <a:pt x="0" y="961"/>
                    </a:cubicBezTo>
                    <a:cubicBezTo>
                      <a:pt x="0" y="1035"/>
                      <a:pt x="0" y="1183"/>
                      <a:pt x="37" y="1220"/>
                    </a:cubicBezTo>
                    <a:cubicBezTo>
                      <a:pt x="74" y="1405"/>
                      <a:pt x="185" y="1590"/>
                      <a:pt x="333" y="1738"/>
                    </a:cubicBezTo>
                    <a:cubicBezTo>
                      <a:pt x="481" y="1923"/>
                      <a:pt x="665" y="2033"/>
                      <a:pt x="850" y="2107"/>
                    </a:cubicBezTo>
                    <a:cubicBezTo>
                      <a:pt x="961" y="2144"/>
                      <a:pt x="1035" y="2181"/>
                      <a:pt x="1183" y="2181"/>
                    </a:cubicBezTo>
                    <a:lnTo>
                      <a:pt x="1516" y="2181"/>
                    </a:lnTo>
                    <a:cubicBezTo>
                      <a:pt x="1701" y="2144"/>
                      <a:pt x="1922" y="2107"/>
                      <a:pt x="2107" y="1997"/>
                    </a:cubicBezTo>
                    <a:cubicBezTo>
                      <a:pt x="2292" y="1923"/>
                      <a:pt x="2440" y="1775"/>
                      <a:pt x="2588" y="1664"/>
                    </a:cubicBezTo>
                    <a:cubicBezTo>
                      <a:pt x="2662" y="1590"/>
                      <a:pt x="2699" y="1553"/>
                      <a:pt x="2736" y="1479"/>
                    </a:cubicBezTo>
                    <a:lnTo>
                      <a:pt x="2810" y="1405"/>
                    </a:lnTo>
                    <a:lnTo>
                      <a:pt x="2810" y="1368"/>
                    </a:lnTo>
                    <a:lnTo>
                      <a:pt x="2847" y="1368"/>
                    </a:lnTo>
                    <a:lnTo>
                      <a:pt x="2847" y="1331"/>
                    </a:lnTo>
                    <a:lnTo>
                      <a:pt x="2884" y="1257"/>
                    </a:lnTo>
                    <a:cubicBezTo>
                      <a:pt x="2958" y="1146"/>
                      <a:pt x="2995" y="998"/>
                      <a:pt x="3032" y="887"/>
                    </a:cubicBezTo>
                    <a:cubicBezTo>
                      <a:pt x="3069" y="739"/>
                      <a:pt x="3106" y="629"/>
                      <a:pt x="3106" y="518"/>
                    </a:cubicBezTo>
                    <a:cubicBezTo>
                      <a:pt x="3106" y="407"/>
                      <a:pt x="3106" y="333"/>
                      <a:pt x="3106" y="259"/>
                    </a:cubicBezTo>
                    <a:cubicBezTo>
                      <a:pt x="3106" y="111"/>
                      <a:pt x="3069" y="0"/>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6;p44">
                <a:extLst>
                  <a:ext uri="{FF2B5EF4-FFF2-40B4-BE49-F238E27FC236}">
                    <a16:creationId xmlns:a16="http://schemas.microsoft.com/office/drawing/2014/main" id="{68BE9CA7-4F9A-1090-18F1-1631D68760F0}"/>
                  </a:ext>
                </a:extLst>
              </p:cNvPr>
              <p:cNvSpPr/>
              <p:nvPr/>
            </p:nvSpPr>
            <p:spPr>
              <a:xfrm>
                <a:off x="4848700" y="4290225"/>
                <a:ext cx="36050" cy="86800"/>
              </a:xfrm>
              <a:custGeom>
                <a:avLst/>
                <a:gdLst/>
                <a:ahLst/>
                <a:cxnLst/>
                <a:rect l="l" t="t" r="r" b="b"/>
                <a:pathLst>
                  <a:path w="1442" h="3472" extrusionOk="0">
                    <a:moveTo>
                      <a:pt x="703" y="1"/>
                    </a:moveTo>
                    <a:cubicBezTo>
                      <a:pt x="924" y="481"/>
                      <a:pt x="998" y="999"/>
                      <a:pt x="887" y="1442"/>
                    </a:cubicBezTo>
                    <a:cubicBezTo>
                      <a:pt x="887" y="1553"/>
                      <a:pt x="850" y="1664"/>
                      <a:pt x="813" y="1775"/>
                    </a:cubicBezTo>
                    <a:cubicBezTo>
                      <a:pt x="787" y="1853"/>
                      <a:pt x="761" y="1931"/>
                      <a:pt x="723" y="2009"/>
                    </a:cubicBezTo>
                    <a:lnTo>
                      <a:pt x="723" y="2009"/>
                    </a:lnTo>
                    <a:cubicBezTo>
                      <a:pt x="641" y="1847"/>
                      <a:pt x="585" y="1663"/>
                      <a:pt x="555" y="1479"/>
                    </a:cubicBezTo>
                    <a:cubicBezTo>
                      <a:pt x="518" y="1221"/>
                      <a:pt x="481" y="999"/>
                      <a:pt x="518" y="740"/>
                    </a:cubicBezTo>
                    <a:cubicBezTo>
                      <a:pt x="518" y="629"/>
                      <a:pt x="555" y="481"/>
                      <a:pt x="592" y="370"/>
                    </a:cubicBezTo>
                    <a:cubicBezTo>
                      <a:pt x="592" y="259"/>
                      <a:pt x="666" y="111"/>
                      <a:pt x="703" y="1"/>
                    </a:cubicBezTo>
                    <a:lnTo>
                      <a:pt x="703" y="1"/>
                    </a:lnTo>
                    <a:cubicBezTo>
                      <a:pt x="629" y="111"/>
                      <a:pt x="518" y="222"/>
                      <a:pt x="444" y="333"/>
                    </a:cubicBezTo>
                    <a:cubicBezTo>
                      <a:pt x="407" y="444"/>
                      <a:pt x="333" y="555"/>
                      <a:pt x="259" y="666"/>
                    </a:cubicBezTo>
                    <a:cubicBezTo>
                      <a:pt x="148" y="925"/>
                      <a:pt x="74" y="1184"/>
                      <a:pt x="37" y="1479"/>
                    </a:cubicBezTo>
                    <a:cubicBezTo>
                      <a:pt x="0" y="1738"/>
                      <a:pt x="0" y="2034"/>
                      <a:pt x="37" y="2330"/>
                    </a:cubicBezTo>
                    <a:cubicBezTo>
                      <a:pt x="74" y="2478"/>
                      <a:pt x="74" y="2625"/>
                      <a:pt x="148" y="2773"/>
                    </a:cubicBezTo>
                    <a:cubicBezTo>
                      <a:pt x="148" y="2847"/>
                      <a:pt x="185" y="2921"/>
                      <a:pt x="222" y="2995"/>
                    </a:cubicBezTo>
                    <a:cubicBezTo>
                      <a:pt x="222" y="3069"/>
                      <a:pt x="259" y="3143"/>
                      <a:pt x="296" y="3217"/>
                    </a:cubicBezTo>
                    <a:cubicBezTo>
                      <a:pt x="333" y="3291"/>
                      <a:pt x="370" y="3328"/>
                      <a:pt x="444" y="3365"/>
                    </a:cubicBezTo>
                    <a:cubicBezTo>
                      <a:pt x="533" y="3439"/>
                      <a:pt x="635" y="3472"/>
                      <a:pt x="734" y="3472"/>
                    </a:cubicBezTo>
                    <a:cubicBezTo>
                      <a:pt x="880" y="3472"/>
                      <a:pt x="1021" y="3401"/>
                      <a:pt x="1109" y="3291"/>
                    </a:cubicBezTo>
                    <a:lnTo>
                      <a:pt x="1183" y="3180"/>
                    </a:lnTo>
                    <a:cubicBezTo>
                      <a:pt x="1220" y="3032"/>
                      <a:pt x="1294" y="2921"/>
                      <a:pt x="1331" y="2773"/>
                    </a:cubicBezTo>
                    <a:cubicBezTo>
                      <a:pt x="1368" y="2625"/>
                      <a:pt x="1405" y="2478"/>
                      <a:pt x="1405" y="2330"/>
                    </a:cubicBezTo>
                    <a:cubicBezTo>
                      <a:pt x="1442" y="2182"/>
                      <a:pt x="1442" y="2034"/>
                      <a:pt x="1442" y="1886"/>
                    </a:cubicBezTo>
                    <a:cubicBezTo>
                      <a:pt x="1442" y="1738"/>
                      <a:pt x="1442" y="1590"/>
                      <a:pt x="1405" y="1442"/>
                    </a:cubicBezTo>
                    <a:cubicBezTo>
                      <a:pt x="1331" y="888"/>
                      <a:pt x="1072" y="370"/>
                      <a:pt x="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17;p44">
                <a:extLst>
                  <a:ext uri="{FF2B5EF4-FFF2-40B4-BE49-F238E27FC236}">
                    <a16:creationId xmlns:a16="http://schemas.microsoft.com/office/drawing/2014/main" id="{09546E29-1C44-7BEF-DCE5-4643EE098BBB}"/>
                  </a:ext>
                </a:extLst>
              </p:cNvPr>
              <p:cNvSpPr/>
              <p:nvPr/>
            </p:nvSpPr>
            <p:spPr>
              <a:xfrm>
                <a:off x="4848700" y="4197800"/>
                <a:ext cx="36050" cy="87100"/>
              </a:xfrm>
              <a:custGeom>
                <a:avLst/>
                <a:gdLst/>
                <a:ahLst/>
                <a:cxnLst/>
                <a:rect l="l" t="t" r="r" b="b"/>
                <a:pathLst>
                  <a:path w="1442" h="3484" extrusionOk="0">
                    <a:moveTo>
                      <a:pt x="703" y="0"/>
                    </a:moveTo>
                    <a:cubicBezTo>
                      <a:pt x="924" y="481"/>
                      <a:pt x="998" y="999"/>
                      <a:pt x="887" y="1442"/>
                    </a:cubicBezTo>
                    <a:cubicBezTo>
                      <a:pt x="887" y="1553"/>
                      <a:pt x="850" y="1701"/>
                      <a:pt x="813" y="1775"/>
                    </a:cubicBezTo>
                    <a:cubicBezTo>
                      <a:pt x="787" y="1853"/>
                      <a:pt x="761" y="1931"/>
                      <a:pt x="723" y="2009"/>
                    </a:cubicBezTo>
                    <a:lnTo>
                      <a:pt x="723" y="2009"/>
                    </a:lnTo>
                    <a:cubicBezTo>
                      <a:pt x="641" y="1847"/>
                      <a:pt x="585" y="1663"/>
                      <a:pt x="555" y="1479"/>
                    </a:cubicBezTo>
                    <a:cubicBezTo>
                      <a:pt x="518" y="1220"/>
                      <a:pt x="481" y="999"/>
                      <a:pt x="518" y="740"/>
                    </a:cubicBezTo>
                    <a:cubicBezTo>
                      <a:pt x="518" y="629"/>
                      <a:pt x="555" y="518"/>
                      <a:pt x="592" y="370"/>
                    </a:cubicBezTo>
                    <a:cubicBezTo>
                      <a:pt x="592" y="259"/>
                      <a:pt x="666" y="148"/>
                      <a:pt x="703" y="0"/>
                    </a:cubicBezTo>
                    <a:lnTo>
                      <a:pt x="703" y="0"/>
                    </a:lnTo>
                    <a:cubicBezTo>
                      <a:pt x="629" y="111"/>
                      <a:pt x="518" y="222"/>
                      <a:pt x="444" y="333"/>
                    </a:cubicBezTo>
                    <a:cubicBezTo>
                      <a:pt x="407" y="444"/>
                      <a:pt x="333" y="555"/>
                      <a:pt x="259" y="666"/>
                    </a:cubicBezTo>
                    <a:cubicBezTo>
                      <a:pt x="148" y="925"/>
                      <a:pt x="74" y="1184"/>
                      <a:pt x="37" y="1479"/>
                    </a:cubicBezTo>
                    <a:cubicBezTo>
                      <a:pt x="0" y="1738"/>
                      <a:pt x="0" y="2034"/>
                      <a:pt x="37" y="2330"/>
                    </a:cubicBezTo>
                    <a:cubicBezTo>
                      <a:pt x="74" y="2477"/>
                      <a:pt x="74" y="2625"/>
                      <a:pt x="148" y="2773"/>
                    </a:cubicBezTo>
                    <a:cubicBezTo>
                      <a:pt x="148" y="2847"/>
                      <a:pt x="185" y="2921"/>
                      <a:pt x="222" y="2995"/>
                    </a:cubicBezTo>
                    <a:cubicBezTo>
                      <a:pt x="222" y="3069"/>
                      <a:pt x="259" y="3143"/>
                      <a:pt x="296" y="3217"/>
                    </a:cubicBezTo>
                    <a:cubicBezTo>
                      <a:pt x="333" y="3291"/>
                      <a:pt x="370" y="3328"/>
                      <a:pt x="444" y="3365"/>
                    </a:cubicBezTo>
                    <a:cubicBezTo>
                      <a:pt x="540" y="3445"/>
                      <a:pt x="649" y="3483"/>
                      <a:pt x="755" y="3483"/>
                    </a:cubicBezTo>
                    <a:cubicBezTo>
                      <a:pt x="894" y="3483"/>
                      <a:pt x="1025" y="3417"/>
                      <a:pt x="1109" y="3291"/>
                    </a:cubicBezTo>
                    <a:lnTo>
                      <a:pt x="1183" y="3180"/>
                    </a:lnTo>
                    <a:cubicBezTo>
                      <a:pt x="1220" y="3032"/>
                      <a:pt x="1294" y="2921"/>
                      <a:pt x="1331" y="2773"/>
                    </a:cubicBezTo>
                    <a:cubicBezTo>
                      <a:pt x="1368" y="2625"/>
                      <a:pt x="1405" y="2477"/>
                      <a:pt x="1405" y="2330"/>
                    </a:cubicBezTo>
                    <a:cubicBezTo>
                      <a:pt x="1442" y="2182"/>
                      <a:pt x="1442" y="2034"/>
                      <a:pt x="1442" y="1886"/>
                    </a:cubicBezTo>
                    <a:cubicBezTo>
                      <a:pt x="1442" y="1738"/>
                      <a:pt x="1442" y="1590"/>
                      <a:pt x="1405" y="1442"/>
                    </a:cubicBezTo>
                    <a:cubicBezTo>
                      <a:pt x="1331" y="888"/>
                      <a:pt x="1072" y="37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18;p44">
                <a:extLst>
                  <a:ext uri="{FF2B5EF4-FFF2-40B4-BE49-F238E27FC236}">
                    <a16:creationId xmlns:a16="http://schemas.microsoft.com/office/drawing/2014/main" id="{69F084EF-A96E-8279-C395-7ADA3E05B538}"/>
                  </a:ext>
                </a:extLst>
              </p:cNvPr>
              <p:cNvSpPr/>
              <p:nvPr/>
            </p:nvSpPr>
            <p:spPr>
              <a:xfrm>
                <a:off x="4823725" y="4146975"/>
                <a:ext cx="89700" cy="49925"/>
              </a:xfrm>
              <a:custGeom>
                <a:avLst/>
                <a:gdLst/>
                <a:ahLst/>
                <a:cxnLst/>
                <a:rect l="l" t="t" r="r" b="b"/>
                <a:pathLst>
                  <a:path w="3588" h="1997" extrusionOk="0">
                    <a:moveTo>
                      <a:pt x="1776" y="0"/>
                    </a:moveTo>
                    <a:cubicBezTo>
                      <a:pt x="1591" y="0"/>
                      <a:pt x="1406" y="37"/>
                      <a:pt x="1221" y="111"/>
                    </a:cubicBezTo>
                    <a:cubicBezTo>
                      <a:pt x="1110" y="111"/>
                      <a:pt x="1036" y="148"/>
                      <a:pt x="925" y="185"/>
                    </a:cubicBezTo>
                    <a:cubicBezTo>
                      <a:pt x="851" y="259"/>
                      <a:pt x="777" y="296"/>
                      <a:pt x="703" y="333"/>
                    </a:cubicBezTo>
                    <a:cubicBezTo>
                      <a:pt x="555" y="444"/>
                      <a:pt x="408" y="555"/>
                      <a:pt x="334" y="703"/>
                    </a:cubicBezTo>
                    <a:cubicBezTo>
                      <a:pt x="223" y="850"/>
                      <a:pt x="149" y="998"/>
                      <a:pt x="112" y="1109"/>
                    </a:cubicBezTo>
                    <a:cubicBezTo>
                      <a:pt x="38" y="1257"/>
                      <a:pt x="38" y="1405"/>
                      <a:pt x="38" y="1516"/>
                    </a:cubicBezTo>
                    <a:cubicBezTo>
                      <a:pt x="1" y="1627"/>
                      <a:pt x="38" y="1701"/>
                      <a:pt x="38" y="1775"/>
                    </a:cubicBezTo>
                    <a:cubicBezTo>
                      <a:pt x="75" y="1849"/>
                      <a:pt x="75" y="1886"/>
                      <a:pt x="75" y="1923"/>
                    </a:cubicBezTo>
                    <a:cubicBezTo>
                      <a:pt x="112" y="1996"/>
                      <a:pt x="112" y="1996"/>
                      <a:pt x="112" y="1996"/>
                    </a:cubicBezTo>
                    <a:cubicBezTo>
                      <a:pt x="112" y="1996"/>
                      <a:pt x="112" y="1996"/>
                      <a:pt x="149" y="1960"/>
                    </a:cubicBezTo>
                    <a:cubicBezTo>
                      <a:pt x="186" y="1923"/>
                      <a:pt x="223" y="1886"/>
                      <a:pt x="260" y="1812"/>
                    </a:cubicBezTo>
                    <a:cubicBezTo>
                      <a:pt x="297" y="1775"/>
                      <a:pt x="334" y="1664"/>
                      <a:pt x="408" y="1627"/>
                    </a:cubicBezTo>
                    <a:cubicBezTo>
                      <a:pt x="482" y="1553"/>
                      <a:pt x="519" y="1516"/>
                      <a:pt x="629" y="1442"/>
                    </a:cubicBezTo>
                    <a:cubicBezTo>
                      <a:pt x="703" y="1405"/>
                      <a:pt x="777" y="1331"/>
                      <a:pt x="851" y="1294"/>
                    </a:cubicBezTo>
                    <a:cubicBezTo>
                      <a:pt x="962" y="1220"/>
                      <a:pt x="1073" y="1183"/>
                      <a:pt x="1147" y="1146"/>
                    </a:cubicBezTo>
                    <a:cubicBezTo>
                      <a:pt x="1258" y="1109"/>
                      <a:pt x="1369" y="1072"/>
                      <a:pt x="1480" y="1072"/>
                    </a:cubicBezTo>
                    <a:cubicBezTo>
                      <a:pt x="1517" y="1054"/>
                      <a:pt x="1563" y="1054"/>
                      <a:pt x="1614" y="1054"/>
                    </a:cubicBezTo>
                    <a:cubicBezTo>
                      <a:pt x="1665" y="1054"/>
                      <a:pt x="1720" y="1054"/>
                      <a:pt x="1776" y="1035"/>
                    </a:cubicBezTo>
                    <a:cubicBezTo>
                      <a:pt x="1831" y="1054"/>
                      <a:pt x="1886" y="1054"/>
                      <a:pt x="1942" y="1054"/>
                    </a:cubicBezTo>
                    <a:cubicBezTo>
                      <a:pt x="1997" y="1054"/>
                      <a:pt x="2053" y="1054"/>
                      <a:pt x="2108" y="1072"/>
                    </a:cubicBezTo>
                    <a:cubicBezTo>
                      <a:pt x="2219" y="1072"/>
                      <a:pt x="2330" y="1109"/>
                      <a:pt x="2441" y="1146"/>
                    </a:cubicBezTo>
                    <a:cubicBezTo>
                      <a:pt x="2515" y="1183"/>
                      <a:pt x="2626" y="1220"/>
                      <a:pt x="2700" y="1294"/>
                    </a:cubicBezTo>
                    <a:cubicBezTo>
                      <a:pt x="2811" y="1331"/>
                      <a:pt x="2885" y="1405"/>
                      <a:pt x="2959" y="1442"/>
                    </a:cubicBezTo>
                    <a:cubicBezTo>
                      <a:pt x="3033" y="1516"/>
                      <a:pt x="3106" y="1590"/>
                      <a:pt x="3180" y="1627"/>
                    </a:cubicBezTo>
                    <a:cubicBezTo>
                      <a:pt x="3254" y="1701"/>
                      <a:pt x="3291" y="1775"/>
                      <a:pt x="3328" y="1812"/>
                    </a:cubicBezTo>
                    <a:cubicBezTo>
                      <a:pt x="3402" y="1923"/>
                      <a:pt x="3476" y="1996"/>
                      <a:pt x="3476" y="1996"/>
                    </a:cubicBezTo>
                    <a:cubicBezTo>
                      <a:pt x="3476" y="1996"/>
                      <a:pt x="3513" y="1923"/>
                      <a:pt x="3550" y="1775"/>
                    </a:cubicBezTo>
                    <a:cubicBezTo>
                      <a:pt x="3550" y="1701"/>
                      <a:pt x="3587" y="1590"/>
                      <a:pt x="3550" y="1479"/>
                    </a:cubicBezTo>
                    <a:cubicBezTo>
                      <a:pt x="3550" y="1368"/>
                      <a:pt x="3550" y="1257"/>
                      <a:pt x="3476" y="1109"/>
                    </a:cubicBezTo>
                    <a:cubicBezTo>
                      <a:pt x="3439" y="998"/>
                      <a:pt x="3365" y="850"/>
                      <a:pt x="3254" y="703"/>
                    </a:cubicBezTo>
                    <a:cubicBezTo>
                      <a:pt x="3180" y="555"/>
                      <a:pt x="3033" y="444"/>
                      <a:pt x="2885" y="333"/>
                    </a:cubicBezTo>
                    <a:cubicBezTo>
                      <a:pt x="2811" y="296"/>
                      <a:pt x="2737" y="259"/>
                      <a:pt x="2626" y="185"/>
                    </a:cubicBezTo>
                    <a:cubicBezTo>
                      <a:pt x="2552" y="148"/>
                      <a:pt x="2478" y="111"/>
                      <a:pt x="2367" y="111"/>
                    </a:cubicBezTo>
                    <a:cubicBezTo>
                      <a:pt x="2182" y="37"/>
                      <a:pt x="1997" y="0"/>
                      <a:pt x="1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19;p44">
                <a:extLst>
                  <a:ext uri="{FF2B5EF4-FFF2-40B4-BE49-F238E27FC236}">
                    <a16:creationId xmlns:a16="http://schemas.microsoft.com/office/drawing/2014/main" id="{3D7F9098-6D84-F1D5-3D14-5A0A34F57386}"/>
                  </a:ext>
                </a:extLst>
              </p:cNvPr>
              <p:cNvSpPr/>
              <p:nvPr/>
            </p:nvSpPr>
            <p:spPr>
              <a:xfrm>
                <a:off x="4857000" y="4104450"/>
                <a:ext cx="21300" cy="52700"/>
              </a:xfrm>
              <a:custGeom>
                <a:avLst/>
                <a:gdLst/>
                <a:ahLst/>
                <a:cxnLst/>
                <a:rect l="l" t="t" r="r" b="b"/>
                <a:pathLst>
                  <a:path w="852" h="2108" extrusionOk="0">
                    <a:moveTo>
                      <a:pt x="445" y="0"/>
                    </a:moveTo>
                    <a:cubicBezTo>
                      <a:pt x="445" y="0"/>
                      <a:pt x="1" y="444"/>
                      <a:pt x="1" y="1036"/>
                    </a:cubicBezTo>
                    <a:cubicBezTo>
                      <a:pt x="1" y="1627"/>
                      <a:pt x="445" y="2108"/>
                      <a:pt x="445" y="2108"/>
                    </a:cubicBezTo>
                    <a:cubicBezTo>
                      <a:pt x="445" y="2108"/>
                      <a:pt x="851" y="1627"/>
                      <a:pt x="851" y="1036"/>
                    </a:cubicBezTo>
                    <a:cubicBezTo>
                      <a:pt x="851" y="444"/>
                      <a:pt x="445"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20;p44">
                <a:extLst>
                  <a:ext uri="{FF2B5EF4-FFF2-40B4-BE49-F238E27FC236}">
                    <a16:creationId xmlns:a16="http://schemas.microsoft.com/office/drawing/2014/main" id="{559F39B9-D78D-6FC5-43EE-62FF6DA91FFD}"/>
                  </a:ext>
                </a:extLst>
              </p:cNvPr>
              <p:cNvSpPr/>
              <p:nvPr/>
            </p:nvSpPr>
            <p:spPr>
              <a:xfrm>
                <a:off x="4838525" y="4136750"/>
                <a:ext cx="29600" cy="20700"/>
              </a:xfrm>
              <a:custGeom>
                <a:avLst/>
                <a:gdLst/>
                <a:ahLst/>
                <a:cxnLst/>
                <a:rect l="l" t="t" r="r" b="b"/>
                <a:pathLst>
                  <a:path w="1184" h="828" extrusionOk="0">
                    <a:moveTo>
                      <a:pt x="74" y="0"/>
                    </a:moveTo>
                    <a:cubicBezTo>
                      <a:pt x="28" y="0"/>
                      <a:pt x="0" y="2"/>
                      <a:pt x="0" y="2"/>
                    </a:cubicBezTo>
                    <a:cubicBezTo>
                      <a:pt x="0" y="2"/>
                      <a:pt x="111" y="446"/>
                      <a:pt x="407" y="668"/>
                    </a:cubicBezTo>
                    <a:cubicBezTo>
                      <a:pt x="607" y="801"/>
                      <a:pt x="846" y="828"/>
                      <a:pt x="1006" y="828"/>
                    </a:cubicBezTo>
                    <a:cubicBezTo>
                      <a:pt x="1113" y="828"/>
                      <a:pt x="1184" y="816"/>
                      <a:pt x="1184" y="816"/>
                    </a:cubicBezTo>
                    <a:cubicBezTo>
                      <a:pt x="1184" y="816"/>
                      <a:pt x="1073" y="409"/>
                      <a:pt x="740" y="187"/>
                    </a:cubicBezTo>
                    <a:cubicBezTo>
                      <a:pt x="518" y="21"/>
                      <a:pt x="213"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21;p44">
                <a:extLst>
                  <a:ext uri="{FF2B5EF4-FFF2-40B4-BE49-F238E27FC236}">
                    <a16:creationId xmlns:a16="http://schemas.microsoft.com/office/drawing/2014/main" id="{CFF9BE7B-00AA-DCC6-C9FF-C7C279CFB97F}"/>
                  </a:ext>
                </a:extLst>
              </p:cNvPr>
              <p:cNvSpPr/>
              <p:nvPr/>
            </p:nvSpPr>
            <p:spPr>
              <a:xfrm>
                <a:off x="4868100" y="4136750"/>
                <a:ext cx="28675" cy="20700"/>
              </a:xfrm>
              <a:custGeom>
                <a:avLst/>
                <a:gdLst/>
                <a:ahLst/>
                <a:cxnLst/>
                <a:rect l="l" t="t" r="r" b="b"/>
                <a:pathLst>
                  <a:path w="1147" h="828" extrusionOk="0">
                    <a:moveTo>
                      <a:pt x="1073" y="0"/>
                    </a:moveTo>
                    <a:cubicBezTo>
                      <a:pt x="934" y="0"/>
                      <a:pt x="629" y="21"/>
                      <a:pt x="407" y="187"/>
                    </a:cubicBezTo>
                    <a:cubicBezTo>
                      <a:pt x="74" y="409"/>
                      <a:pt x="1" y="816"/>
                      <a:pt x="1" y="816"/>
                    </a:cubicBezTo>
                    <a:cubicBezTo>
                      <a:pt x="1" y="816"/>
                      <a:pt x="66" y="828"/>
                      <a:pt x="165" y="828"/>
                    </a:cubicBezTo>
                    <a:cubicBezTo>
                      <a:pt x="314" y="828"/>
                      <a:pt x="540" y="801"/>
                      <a:pt x="740" y="668"/>
                    </a:cubicBezTo>
                    <a:cubicBezTo>
                      <a:pt x="1036" y="446"/>
                      <a:pt x="1147" y="2"/>
                      <a:pt x="1147" y="2"/>
                    </a:cubicBezTo>
                    <a:cubicBezTo>
                      <a:pt x="1147" y="2"/>
                      <a:pt x="1119"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2;p44">
                <a:extLst>
                  <a:ext uri="{FF2B5EF4-FFF2-40B4-BE49-F238E27FC236}">
                    <a16:creationId xmlns:a16="http://schemas.microsoft.com/office/drawing/2014/main" id="{5A6FF570-9943-84A7-0777-E7101464A714}"/>
                  </a:ext>
                </a:extLst>
              </p:cNvPr>
              <p:cNvSpPr/>
              <p:nvPr/>
            </p:nvSpPr>
            <p:spPr>
              <a:xfrm>
                <a:off x="4823725" y="4810600"/>
                <a:ext cx="89700" cy="50850"/>
              </a:xfrm>
              <a:custGeom>
                <a:avLst/>
                <a:gdLst/>
                <a:ahLst/>
                <a:cxnLst/>
                <a:rect l="l" t="t" r="r" b="b"/>
                <a:pathLst>
                  <a:path w="3588" h="2034" extrusionOk="0">
                    <a:moveTo>
                      <a:pt x="112" y="0"/>
                    </a:moveTo>
                    <a:cubicBezTo>
                      <a:pt x="112" y="0"/>
                      <a:pt x="112" y="37"/>
                      <a:pt x="75" y="74"/>
                    </a:cubicBezTo>
                    <a:cubicBezTo>
                      <a:pt x="75" y="111"/>
                      <a:pt x="75" y="185"/>
                      <a:pt x="38" y="259"/>
                    </a:cubicBezTo>
                    <a:cubicBezTo>
                      <a:pt x="38" y="333"/>
                      <a:pt x="1" y="407"/>
                      <a:pt x="38" y="518"/>
                    </a:cubicBezTo>
                    <a:cubicBezTo>
                      <a:pt x="38" y="629"/>
                      <a:pt x="38" y="776"/>
                      <a:pt x="112" y="887"/>
                    </a:cubicBezTo>
                    <a:cubicBezTo>
                      <a:pt x="149" y="1035"/>
                      <a:pt x="223" y="1183"/>
                      <a:pt x="334" y="1294"/>
                    </a:cubicBezTo>
                    <a:cubicBezTo>
                      <a:pt x="408" y="1442"/>
                      <a:pt x="555" y="1553"/>
                      <a:pt x="703" y="1664"/>
                    </a:cubicBezTo>
                    <a:cubicBezTo>
                      <a:pt x="777" y="1738"/>
                      <a:pt x="851" y="1775"/>
                      <a:pt x="925" y="1812"/>
                    </a:cubicBezTo>
                    <a:cubicBezTo>
                      <a:pt x="1036" y="1849"/>
                      <a:pt x="1110" y="1886"/>
                      <a:pt x="1221" y="1923"/>
                    </a:cubicBezTo>
                    <a:cubicBezTo>
                      <a:pt x="1406" y="1996"/>
                      <a:pt x="1591" y="1996"/>
                      <a:pt x="1776" y="2033"/>
                    </a:cubicBezTo>
                    <a:cubicBezTo>
                      <a:pt x="1997" y="1996"/>
                      <a:pt x="2182" y="1996"/>
                      <a:pt x="2367" y="1923"/>
                    </a:cubicBezTo>
                    <a:cubicBezTo>
                      <a:pt x="2478" y="1886"/>
                      <a:pt x="2552" y="1886"/>
                      <a:pt x="2626" y="1812"/>
                    </a:cubicBezTo>
                    <a:cubicBezTo>
                      <a:pt x="2737" y="1775"/>
                      <a:pt x="2811" y="1738"/>
                      <a:pt x="2885" y="1664"/>
                    </a:cubicBezTo>
                    <a:cubicBezTo>
                      <a:pt x="3033" y="1553"/>
                      <a:pt x="3180" y="1442"/>
                      <a:pt x="3254" y="1294"/>
                    </a:cubicBezTo>
                    <a:cubicBezTo>
                      <a:pt x="3365" y="1183"/>
                      <a:pt x="3439" y="1035"/>
                      <a:pt x="3476" y="887"/>
                    </a:cubicBezTo>
                    <a:cubicBezTo>
                      <a:pt x="3550" y="776"/>
                      <a:pt x="3550" y="629"/>
                      <a:pt x="3550" y="518"/>
                    </a:cubicBezTo>
                    <a:cubicBezTo>
                      <a:pt x="3587" y="407"/>
                      <a:pt x="3550" y="333"/>
                      <a:pt x="3513" y="259"/>
                    </a:cubicBezTo>
                    <a:cubicBezTo>
                      <a:pt x="3513" y="111"/>
                      <a:pt x="3476" y="0"/>
                      <a:pt x="3476" y="0"/>
                    </a:cubicBezTo>
                    <a:cubicBezTo>
                      <a:pt x="3476" y="0"/>
                      <a:pt x="3402" y="74"/>
                      <a:pt x="3328" y="185"/>
                    </a:cubicBezTo>
                    <a:cubicBezTo>
                      <a:pt x="3291" y="259"/>
                      <a:pt x="3254" y="333"/>
                      <a:pt x="3180" y="370"/>
                    </a:cubicBezTo>
                    <a:cubicBezTo>
                      <a:pt x="3106" y="444"/>
                      <a:pt x="3033" y="518"/>
                      <a:pt x="2959" y="592"/>
                    </a:cubicBezTo>
                    <a:cubicBezTo>
                      <a:pt x="2885" y="629"/>
                      <a:pt x="2811" y="702"/>
                      <a:pt x="2700" y="739"/>
                    </a:cubicBezTo>
                    <a:cubicBezTo>
                      <a:pt x="2626" y="813"/>
                      <a:pt x="2515" y="813"/>
                      <a:pt x="2441" y="850"/>
                    </a:cubicBezTo>
                    <a:cubicBezTo>
                      <a:pt x="2330" y="887"/>
                      <a:pt x="2219" y="924"/>
                      <a:pt x="2108" y="961"/>
                    </a:cubicBezTo>
                    <a:lnTo>
                      <a:pt x="1480" y="961"/>
                    </a:lnTo>
                    <a:cubicBezTo>
                      <a:pt x="1369" y="924"/>
                      <a:pt x="1258" y="887"/>
                      <a:pt x="1147" y="887"/>
                    </a:cubicBezTo>
                    <a:cubicBezTo>
                      <a:pt x="1073" y="813"/>
                      <a:pt x="962" y="813"/>
                      <a:pt x="851" y="739"/>
                    </a:cubicBezTo>
                    <a:cubicBezTo>
                      <a:pt x="777" y="702"/>
                      <a:pt x="703" y="629"/>
                      <a:pt x="629" y="592"/>
                    </a:cubicBezTo>
                    <a:cubicBezTo>
                      <a:pt x="519" y="518"/>
                      <a:pt x="482" y="444"/>
                      <a:pt x="408" y="407"/>
                    </a:cubicBezTo>
                    <a:cubicBezTo>
                      <a:pt x="334" y="333"/>
                      <a:pt x="297" y="259"/>
                      <a:pt x="260" y="185"/>
                    </a:cubicBezTo>
                    <a:cubicBezTo>
                      <a:pt x="223" y="148"/>
                      <a:pt x="186" y="111"/>
                      <a:pt x="149" y="74"/>
                    </a:cubicBezTo>
                    <a:cubicBezTo>
                      <a:pt x="112" y="37"/>
                      <a:pt x="112" y="0"/>
                      <a:pt x="1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3;p44">
                <a:extLst>
                  <a:ext uri="{FF2B5EF4-FFF2-40B4-BE49-F238E27FC236}">
                    <a16:creationId xmlns:a16="http://schemas.microsoft.com/office/drawing/2014/main" id="{5C0F29C8-2F89-E53E-9403-FFF29887908A}"/>
                  </a:ext>
                </a:extLst>
              </p:cNvPr>
              <p:cNvSpPr/>
              <p:nvPr/>
            </p:nvSpPr>
            <p:spPr>
              <a:xfrm>
                <a:off x="4864400" y="4788400"/>
                <a:ext cx="58250" cy="41625"/>
              </a:xfrm>
              <a:custGeom>
                <a:avLst/>
                <a:gdLst/>
                <a:ahLst/>
                <a:cxnLst/>
                <a:rect l="l" t="t" r="r" b="b"/>
                <a:pathLst>
                  <a:path w="2330" h="1665" extrusionOk="0">
                    <a:moveTo>
                      <a:pt x="171" y="1025"/>
                    </a:moveTo>
                    <a:cubicBezTo>
                      <a:pt x="165" y="1025"/>
                      <a:pt x="175" y="1047"/>
                      <a:pt x="182" y="1047"/>
                    </a:cubicBezTo>
                    <a:cubicBezTo>
                      <a:pt x="184" y="1047"/>
                      <a:pt x="185" y="1044"/>
                      <a:pt x="185" y="1036"/>
                    </a:cubicBezTo>
                    <a:cubicBezTo>
                      <a:pt x="178" y="1028"/>
                      <a:pt x="173" y="1025"/>
                      <a:pt x="171" y="1025"/>
                    </a:cubicBezTo>
                    <a:close/>
                    <a:moveTo>
                      <a:pt x="75" y="1"/>
                    </a:moveTo>
                    <a:cubicBezTo>
                      <a:pt x="75" y="1"/>
                      <a:pt x="75" y="75"/>
                      <a:pt x="38" y="186"/>
                    </a:cubicBezTo>
                    <a:cubicBezTo>
                      <a:pt x="1" y="297"/>
                      <a:pt x="1" y="444"/>
                      <a:pt x="38" y="629"/>
                    </a:cubicBezTo>
                    <a:cubicBezTo>
                      <a:pt x="38" y="740"/>
                      <a:pt x="75" y="851"/>
                      <a:pt x="149" y="962"/>
                    </a:cubicBezTo>
                    <a:lnTo>
                      <a:pt x="149" y="999"/>
                    </a:lnTo>
                    <a:lnTo>
                      <a:pt x="185" y="999"/>
                    </a:lnTo>
                    <a:lnTo>
                      <a:pt x="185" y="1036"/>
                    </a:lnTo>
                    <a:lnTo>
                      <a:pt x="185" y="1073"/>
                    </a:lnTo>
                    <a:lnTo>
                      <a:pt x="222" y="1110"/>
                    </a:lnTo>
                    <a:cubicBezTo>
                      <a:pt x="259" y="1147"/>
                      <a:pt x="296" y="1184"/>
                      <a:pt x="333" y="1258"/>
                    </a:cubicBezTo>
                    <a:cubicBezTo>
                      <a:pt x="444" y="1369"/>
                      <a:pt x="555" y="1480"/>
                      <a:pt x="703" y="1517"/>
                    </a:cubicBezTo>
                    <a:cubicBezTo>
                      <a:pt x="851" y="1627"/>
                      <a:pt x="999" y="1627"/>
                      <a:pt x="1184" y="1664"/>
                    </a:cubicBezTo>
                    <a:lnTo>
                      <a:pt x="1406" y="1664"/>
                    </a:lnTo>
                    <a:cubicBezTo>
                      <a:pt x="1443" y="1664"/>
                      <a:pt x="1553" y="1627"/>
                      <a:pt x="1627" y="1590"/>
                    </a:cubicBezTo>
                    <a:cubicBezTo>
                      <a:pt x="1849" y="1554"/>
                      <a:pt x="1960" y="1443"/>
                      <a:pt x="2108" y="1332"/>
                    </a:cubicBezTo>
                    <a:cubicBezTo>
                      <a:pt x="2219" y="1184"/>
                      <a:pt x="2293" y="1036"/>
                      <a:pt x="2330" y="888"/>
                    </a:cubicBezTo>
                    <a:cubicBezTo>
                      <a:pt x="2330" y="851"/>
                      <a:pt x="2330" y="740"/>
                      <a:pt x="2330" y="666"/>
                    </a:cubicBezTo>
                    <a:cubicBezTo>
                      <a:pt x="2330" y="592"/>
                      <a:pt x="2330" y="518"/>
                      <a:pt x="2293" y="481"/>
                    </a:cubicBezTo>
                    <a:cubicBezTo>
                      <a:pt x="2256" y="370"/>
                      <a:pt x="2219" y="260"/>
                      <a:pt x="2145" y="186"/>
                    </a:cubicBezTo>
                    <a:cubicBezTo>
                      <a:pt x="2071" y="112"/>
                      <a:pt x="1997" y="75"/>
                      <a:pt x="1960" y="75"/>
                    </a:cubicBezTo>
                    <a:cubicBezTo>
                      <a:pt x="1886" y="38"/>
                      <a:pt x="1849" y="38"/>
                      <a:pt x="1812" y="38"/>
                    </a:cubicBezTo>
                    <a:lnTo>
                      <a:pt x="1775" y="38"/>
                    </a:lnTo>
                    <a:cubicBezTo>
                      <a:pt x="1738" y="38"/>
                      <a:pt x="1775" y="112"/>
                      <a:pt x="1775" y="186"/>
                    </a:cubicBezTo>
                    <a:cubicBezTo>
                      <a:pt x="1812" y="260"/>
                      <a:pt x="1775" y="297"/>
                      <a:pt x="1775" y="333"/>
                    </a:cubicBezTo>
                    <a:cubicBezTo>
                      <a:pt x="1775" y="407"/>
                      <a:pt x="1738" y="444"/>
                      <a:pt x="1701" y="481"/>
                    </a:cubicBezTo>
                    <a:cubicBezTo>
                      <a:pt x="1664" y="518"/>
                      <a:pt x="1664" y="555"/>
                      <a:pt x="1664" y="555"/>
                    </a:cubicBezTo>
                    <a:cubicBezTo>
                      <a:pt x="1646" y="555"/>
                      <a:pt x="1637" y="546"/>
                      <a:pt x="1627" y="546"/>
                    </a:cubicBezTo>
                    <a:cubicBezTo>
                      <a:pt x="1618" y="546"/>
                      <a:pt x="1609" y="555"/>
                      <a:pt x="1590" y="592"/>
                    </a:cubicBezTo>
                    <a:cubicBezTo>
                      <a:pt x="1553" y="592"/>
                      <a:pt x="1516" y="592"/>
                      <a:pt x="1479" y="629"/>
                    </a:cubicBezTo>
                    <a:lnTo>
                      <a:pt x="1258" y="629"/>
                    </a:lnTo>
                    <a:cubicBezTo>
                      <a:pt x="1221" y="629"/>
                      <a:pt x="1184" y="629"/>
                      <a:pt x="1110" y="592"/>
                    </a:cubicBezTo>
                    <a:lnTo>
                      <a:pt x="962" y="592"/>
                    </a:lnTo>
                    <a:cubicBezTo>
                      <a:pt x="925" y="555"/>
                      <a:pt x="888" y="518"/>
                      <a:pt x="851" y="518"/>
                    </a:cubicBezTo>
                    <a:lnTo>
                      <a:pt x="793" y="490"/>
                    </a:lnTo>
                    <a:lnTo>
                      <a:pt x="793" y="490"/>
                    </a:lnTo>
                    <a:cubicBezTo>
                      <a:pt x="793" y="491"/>
                      <a:pt x="793" y="492"/>
                      <a:pt x="792" y="492"/>
                    </a:cubicBezTo>
                    <a:cubicBezTo>
                      <a:pt x="789" y="492"/>
                      <a:pt x="785" y="489"/>
                      <a:pt x="777" y="481"/>
                    </a:cubicBezTo>
                    <a:lnTo>
                      <a:pt x="777" y="481"/>
                    </a:lnTo>
                    <a:lnTo>
                      <a:pt x="793" y="490"/>
                    </a:lnTo>
                    <a:lnTo>
                      <a:pt x="793" y="490"/>
                    </a:lnTo>
                    <a:cubicBezTo>
                      <a:pt x="793" y="484"/>
                      <a:pt x="786" y="471"/>
                      <a:pt x="781" y="471"/>
                    </a:cubicBezTo>
                    <a:cubicBezTo>
                      <a:pt x="779" y="471"/>
                      <a:pt x="777" y="474"/>
                      <a:pt x="777" y="481"/>
                    </a:cubicBezTo>
                    <a:lnTo>
                      <a:pt x="740" y="444"/>
                    </a:lnTo>
                    <a:cubicBezTo>
                      <a:pt x="703" y="407"/>
                      <a:pt x="629" y="370"/>
                      <a:pt x="555" y="333"/>
                    </a:cubicBezTo>
                    <a:cubicBezTo>
                      <a:pt x="333" y="186"/>
                      <a:pt x="75"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24;p44">
                <a:extLst>
                  <a:ext uri="{FF2B5EF4-FFF2-40B4-BE49-F238E27FC236}">
                    <a16:creationId xmlns:a16="http://schemas.microsoft.com/office/drawing/2014/main" id="{6970B985-40D1-37CA-1917-71213912D74C}"/>
                  </a:ext>
                </a:extLst>
              </p:cNvPr>
              <p:cNvSpPr/>
              <p:nvPr/>
            </p:nvSpPr>
            <p:spPr>
              <a:xfrm>
                <a:off x="4809875" y="4788400"/>
                <a:ext cx="59175" cy="41625"/>
              </a:xfrm>
              <a:custGeom>
                <a:avLst/>
                <a:gdLst/>
                <a:ahLst/>
                <a:cxnLst/>
                <a:rect l="l" t="t" r="r" b="b"/>
                <a:pathLst>
                  <a:path w="2367" h="1665" extrusionOk="0">
                    <a:moveTo>
                      <a:pt x="1586" y="471"/>
                    </a:moveTo>
                    <a:cubicBezTo>
                      <a:pt x="1582" y="471"/>
                      <a:pt x="1577" y="476"/>
                      <a:pt x="1572" y="481"/>
                    </a:cubicBezTo>
                    <a:lnTo>
                      <a:pt x="1590" y="481"/>
                    </a:lnTo>
                    <a:cubicBezTo>
                      <a:pt x="1590" y="474"/>
                      <a:pt x="1588" y="471"/>
                      <a:pt x="1586" y="471"/>
                    </a:cubicBezTo>
                    <a:close/>
                    <a:moveTo>
                      <a:pt x="1553" y="481"/>
                    </a:moveTo>
                    <a:cubicBezTo>
                      <a:pt x="1553" y="489"/>
                      <a:pt x="1555" y="492"/>
                      <a:pt x="1557" y="492"/>
                    </a:cubicBezTo>
                    <a:cubicBezTo>
                      <a:pt x="1561" y="492"/>
                      <a:pt x="1566" y="487"/>
                      <a:pt x="1572" y="481"/>
                    </a:cubicBezTo>
                    <a:close/>
                    <a:moveTo>
                      <a:pt x="2256" y="1"/>
                    </a:moveTo>
                    <a:cubicBezTo>
                      <a:pt x="2256" y="1"/>
                      <a:pt x="2034" y="186"/>
                      <a:pt x="1775" y="333"/>
                    </a:cubicBezTo>
                    <a:cubicBezTo>
                      <a:pt x="1738" y="407"/>
                      <a:pt x="1664" y="444"/>
                      <a:pt x="1590" y="481"/>
                    </a:cubicBezTo>
                    <a:lnTo>
                      <a:pt x="1516" y="518"/>
                    </a:lnTo>
                    <a:cubicBezTo>
                      <a:pt x="1479" y="518"/>
                      <a:pt x="1442" y="555"/>
                      <a:pt x="1405" y="592"/>
                    </a:cubicBezTo>
                    <a:lnTo>
                      <a:pt x="1257" y="592"/>
                    </a:lnTo>
                    <a:cubicBezTo>
                      <a:pt x="1183" y="629"/>
                      <a:pt x="1146" y="629"/>
                      <a:pt x="1109" y="629"/>
                    </a:cubicBezTo>
                    <a:lnTo>
                      <a:pt x="851" y="629"/>
                    </a:lnTo>
                    <a:cubicBezTo>
                      <a:pt x="851" y="592"/>
                      <a:pt x="777" y="592"/>
                      <a:pt x="740" y="592"/>
                    </a:cubicBezTo>
                    <a:cubicBezTo>
                      <a:pt x="721" y="555"/>
                      <a:pt x="721" y="546"/>
                      <a:pt x="721" y="546"/>
                    </a:cubicBezTo>
                    <a:cubicBezTo>
                      <a:pt x="721" y="546"/>
                      <a:pt x="721" y="555"/>
                      <a:pt x="703" y="555"/>
                    </a:cubicBezTo>
                    <a:cubicBezTo>
                      <a:pt x="703" y="555"/>
                      <a:pt x="666" y="518"/>
                      <a:pt x="666" y="518"/>
                    </a:cubicBezTo>
                    <a:cubicBezTo>
                      <a:pt x="629" y="444"/>
                      <a:pt x="592" y="407"/>
                      <a:pt x="592" y="370"/>
                    </a:cubicBezTo>
                    <a:cubicBezTo>
                      <a:pt x="592" y="297"/>
                      <a:pt x="555" y="260"/>
                      <a:pt x="555" y="186"/>
                    </a:cubicBezTo>
                    <a:cubicBezTo>
                      <a:pt x="555" y="112"/>
                      <a:pt x="592" y="38"/>
                      <a:pt x="592" y="38"/>
                    </a:cubicBezTo>
                    <a:lnTo>
                      <a:pt x="555" y="38"/>
                    </a:lnTo>
                    <a:cubicBezTo>
                      <a:pt x="518" y="38"/>
                      <a:pt x="481" y="38"/>
                      <a:pt x="407" y="75"/>
                    </a:cubicBezTo>
                    <a:cubicBezTo>
                      <a:pt x="333" y="75"/>
                      <a:pt x="296" y="112"/>
                      <a:pt x="222" y="186"/>
                    </a:cubicBezTo>
                    <a:cubicBezTo>
                      <a:pt x="148" y="260"/>
                      <a:pt x="74" y="370"/>
                      <a:pt x="37" y="481"/>
                    </a:cubicBezTo>
                    <a:cubicBezTo>
                      <a:pt x="37" y="518"/>
                      <a:pt x="0" y="592"/>
                      <a:pt x="0" y="666"/>
                    </a:cubicBezTo>
                    <a:cubicBezTo>
                      <a:pt x="0" y="740"/>
                      <a:pt x="37" y="851"/>
                      <a:pt x="37" y="888"/>
                    </a:cubicBezTo>
                    <a:cubicBezTo>
                      <a:pt x="74" y="1036"/>
                      <a:pt x="148" y="1184"/>
                      <a:pt x="259" y="1332"/>
                    </a:cubicBezTo>
                    <a:cubicBezTo>
                      <a:pt x="370" y="1443"/>
                      <a:pt x="518" y="1554"/>
                      <a:pt x="703" y="1590"/>
                    </a:cubicBezTo>
                    <a:cubicBezTo>
                      <a:pt x="814" y="1627"/>
                      <a:pt x="925" y="1664"/>
                      <a:pt x="962" y="1664"/>
                    </a:cubicBezTo>
                    <a:lnTo>
                      <a:pt x="1183" y="1664"/>
                    </a:lnTo>
                    <a:cubicBezTo>
                      <a:pt x="1368" y="1627"/>
                      <a:pt x="1516" y="1627"/>
                      <a:pt x="1664" y="1517"/>
                    </a:cubicBezTo>
                    <a:cubicBezTo>
                      <a:pt x="1775" y="1480"/>
                      <a:pt x="1923" y="1369"/>
                      <a:pt x="2034" y="1258"/>
                    </a:cubicBezTo>
                    <a:cubicBezTo>
                      <a:pt x="2071" y="1184"/>
                      <a:pt x="2108" y="1147"/>
                      <a:pt x="2108" y="1110"/>
                    </a:cubicBezTo>
                    <a:lnTo>
                      <a:pt x="2145" y="1073"/>
                    </a:lnTo>
                    <a:lnTo>
                      <a:pt x="2145" y="1036"/>
                    </a:lnTo>
                    <a:cubicBezTo>
                      <a:pt x="2145" y="1044"/>
                      <a:pt x="2148" y="1047"/>
                      <a:pt x="2153" y="1047"/>
                    </a:cubicBezTo>
                    <a:cubicBezTo>
                      <a:pt x="2161" y="1047"/>
                      <a:pt x="2173" y="1039"/>
                      <a:pt x="2182" y="1033"/>
                    </a:cubicBezTo>
                    <a:lnTo>
                      <a:pt x="2182" y="1033"/>
                    </a:lnTo>
                    <a:lnTo>
                      <a:pt x="2182" y="1036"/>
                    </a:lnTo>
                    <a:cubicBezTo>
                      <a:pt x="2189" y="1028"/>
                      <a:pt x="2192" y="1025"/>
                      <a:pt x="2192" y="1025"/>
                    </a:cubicBezTo>
                    <a:lnTo>
                      <a:pt x="2192" y="1025"/>
                    </a:lnTo>
                    <a:cubicBezTo>
                      <a:pt x="2192" y="1025"/>
                      <a:pt x="2187" y="1029"/>
                      <a:pt x="2182" y="1033"/>
                    </a:cubicBezTo>
                    <a:lnTo>
                      <a:pt x="2182" y="1033"/>
                    </a:lnTo>
                    <a:lnTo>
                      <a:pt x="2182" y="999"/>
                    </a:lnTo>
                    <a:lnTo>
                      <a:pt x="2219" y="962"/>
                    </a:lnTo>
                    <a:cubicBezTo>
                      <a:pt x="2256" y="851"/>
                      <a:pt x="2293" y="740"/>
                      <a:pt x="2330" y="629"/>
                    </a:cubicBezTo>
                    <a:cubicBezTo>
                      <a:pt x="2366" y="444"/>
                      <a:pt x="2330" y="297"/>
                      <a:pt x="2330" y="186"/>
                    </a:cubicBezTo>
                    <a:cubicBezTo>
                      <a:pt x="2293" y="75"/>
                      <a:pt x="2256" y="1"/>
                      <a:pt x="2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5;p44">
                <a:extLst>
                  <a:ext uri="{FF2B5EF4-FFF2-40B4-BE49-F238E27FC236}">
                    <a16:creationId xmlns:a16="http://schemas.microsoft.com/office/drawing/2014/main" id="{F785918A-617C-055B-B239-F4B772D4B256}"/>
                  </a:ext>
                </a:extLst>
              </p:cNvPr>
              <p:cNvSpPr/>
              <p:nvPr/>
            </p:nvSpPr>
            <p:spPr>
              <a:xfrm>
                <a:off x="4809875" y="4177475"/>
                <a:ext cx="59175" cy="41725"/>
              </a:xfrm>
              <a:custGeom>
                <a:avLst/>
                <a:gdLst/>
                <a:ahLst/>
                <a:cxnLst/>
                <a:rect l="l" t="t" r="r" b="b"/>
                <a:pathLst>
                  <a:path w="2367" h="1669" extrusionOk="0">
                    <a:moveTo>
                      <a:pt x="1183" y="1035"/>
                    </a:moveTo>
                    <a:cubicBezTo>
                      <a:pt x="1159" y="1035"/>
                      <a:pt x="1183" y="1052"/>
                      <a:pt x="1170" y="1052"/>
                    </a:cubicBezTo>
                    <a:cubicBezTo>
                      <a:pt x="1166" y="1052"/>
                      <a:pt x="1159" y="1050"/>
                      <a:pt x="1146" y="1047"/>
                    </a:cubicBezTo>
                    <a:lnTo>
                      <a:pt x="1146" y="1047"/>
                    </a:lnTo>
                    <a:lnTo>
                      <a:pt x="1146" y="1035"/>
                    </a:lnTo>
                    <a:close/>
                    <a:moveTo>
                      <a:pt x="1036" y="0"/>
                    </a:moveTo>
                    <a:lnTo>
                      <a:pt x="962" y="37"/>
                    </a:lnTo>
                    <a:cubicBezTo>
                      <a:pt x="925" y="37"/>
                      <a:pt x="814" y="37"/>
                      <a:pt x="703" y="74"/>
                    </a:cubicBezTo>
                    <a:cubicBezTo>
                      <a:pt x="518" y="148"/>
                      <a:pt x="370" y="259"/>
                      <a:pt x="259" y="370"/>
                    </a:cubicBezTo>
                    <a:cubicBezTo>
                      <a:pt x="148" y="518"/>
                      <a:pt x="74" y="629"/>
                      <a:pt x="37" y="813"/>
                    </a:cubicBezTo>
                    <a:cubicBezTo>
                      <a:pt x="37" y="813"/>
                      <a:pt x="0" y="924"/>
                      <a:pt x="0" y="998"/>
                    </a:cubicBezTo>
                    <a:cubicBezTo>
                      <a:pt x="0" y="1109"/>
                      <a:pt x="37" y="1146"/>
                      <a:pt x="37" y="1220"/>
                    </a:cubicBezTo>
                    <a:cubicBezTo>
                      <a:pt x="74" y="1331"/>
                      <a:pt x="148" y="1405"/>
                      <a:pt x="222" y="1479"/>
                    </a:cubicBezTo>
                    <a:cubicBezTo>
                      <a:pt x="296" y="1553"/>
                      <a:pt x="370" y="1590"/>
                      <a:pt x="407" y="1627"/>
                    </a:cubicBezTo>
                    <a:cubicBezTo>
                      <a:pt x="481" y="1664"/>
                      <a:pt x="518" y="1664"/>
                      <a:pt x="555" y="1664"/>
                    </a:cubicBezTo>
                    <a:lnTo>
                      <a:pt x="592" y="1664"/>
                    </a:lnTo>
                    <a:cubicBezTo>
                      <a:pt x="592" y="1664"/>
                      <a:pt x="592" y="1590"/>
                      <a:pt x="555" y="1479"/>
                    </a:cubicBezTo>
                    <a:cubicBezTo>
                      <a:pt x="555" y="1442"/>
                      <a:pt x="592" y="1368"/>
                      <a:pt x="592" y="1331"/>
                    </a:cubicBezTo>
                    <a:cubicBezTo>
                      <a:pt x="592" y="1294"/>
                      <a:pt x="629" y="1220"/>
                      <a:pt x="666" y="1183"/>
                    </a:cubicBezTo>
                    <a:cubicBezTo>
                      <a:pt x="666" y="1183"/>
                      <a:pt x="703" y="1146"/>
                      <a:pt x="703" y="1146"/>
                    </a:cubicBezTo>
                    <a:cubicBezTo>
                      <a:pt x="740" y="1146"/>
                      <a:pt x="703" y="1146"/>
                      <a:pt x="777" y="1109"/>
                    </a:cubicBezTo>
                    <a:cubicBezTo>
                      <a:pt x="777" y="1072"/>
                      <a:pt x="851" y="1072"/>
                      <a:pt x="888" y="1072"/>
                    </a:cubicBezTo>
                    <a:lnTo>
                      <a:pt x="1146" y="1072"/>
                    </a:lnTo>
                    <a:lnTo>
                      <a:pt x="1146" y="1061"/>
                    </a:lnTo>
                    <a:lnTo>
                      <a:pt x="1146" y="1061"/>
                    </a:lnTo>
                    <a:cubicBezTo>
                      <a:pt x="1174" y="1072"/>
                      <a:pt x="1207" y="1072"/>
                      <a:pt x="1257" y="1072"/>
                    </a:cubicBezTo>
                    <a:cubicBezTo>
                      <a:pt x="1294" y="1072"/>
                      <a:pt x="1331" y="1109"/>
                      <a:pt x="1405" y="1109"/>
                    </a:cubicBezTo>
                    <a:cubicBezTo>
                      <a:pt x="1442" y="1109"/>
                      <a:pt x="1479" y="1146"/>
                      <a:pt x="1516" y="1183"/>
                    </a:cubicBezTo>
                    <a:lnTo>
                      <a:pt x="1553" y="1202"/>
                    </a:lnTo>
                    <a:lnTo>
                      <a:pt x="1553" y="1220"/>
                    </a:lnTo>
                    <a:lnTo>
                      <a:pt x="1590" y="1220"/>
                    </a:lnTo>
                    <a:cubicBezTo>
                      <a:pt x="1664" y="1257"/>
                      <a:pt x="1738" y="1294"/>
                      <a:pt x="1812" y="1331"/>
                    </a:cubicBezTo>
                    <a:cubicBezTo>
                      <a:pt x="2014" y="1500"/>
                      <a:pt x="2217" y="1669"/>
                      <a:pt x="2251" y="1669"/>
                    </a:cubicBezTo>
                    <a:cubicBezTo>
                      <a:pt x="2254" y="1669"/>
                      <a:pt x="2256" y="1667"/>
                      <a:pt x="2256" y="1664"/>
                    </a:cubicBezTo>
                    <a:cubicBezTo>
                      <a:pt x="2256" y="1664"/>
                      <a:pt x="2293" y="1627"/>
                      <a:pt x="2330" y="1516"/>
                    </a:cubicBezTo>
                    <a:cubicBezTo>
                      <a:pt x="2330" y="1405"/>
                      <a:pt x="2366" y="1220"/>
                      <a:pt x="2330" y="1035"/>
                    </a:cubicBezTo>
                    <a:cubicBezTo>
                      <a:pt x="2293" y="961"/>
                      <a:pt x="2256" y="850"/>
                      <a:pt x="2219" y="740"/>
                    </a:cubicBezTo>
                    <a:lnTo>
                      <a:pt x="2219" y="703"/>
                    </a:lnTo>
                    <a:lnTo>
                      <a:pt x="2182" y="666"/>
                    </a:lnTo>
                    <a:cubicBezTo>
                      <a:pt x="2219" y="666"/>
                      <a:pt x="2145" y="629"/>
                      <a:pt x="2145" y="629"/>
                    </a:cubicBezTo>
                    <a:lnTo>
                      <a:pt x="2108" y="555"/>
                    </a:lnTo>
                    <a:cubicBezTo>
                      <a:pt x="2108" y="518"/>
                      <a:pt x="2071" y="481"/>
                      <a:pt x="2034" y="444"/>
                    </a:cubicBezTo>
                    <a:cubicBezTo>
                      <a:pt x="1923" y="333"/>
                      <a:pt x="1775" y="222"/>
                      <a:pt x="1664" y="148"/>
                    </a:cubicBezTo>
                    <a:cubicBezTo>
                      <a:pt x="1516" y="74"/>
                      <a:pt x="1368" y="37"/>
                      <a:pt x="1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26;p44">
                <a:extLst>
                  <a:ext uri="{FF2B5EF4-FFF2-40B4-BE49-F238E27FC236}">
                    <a16:creationId xmlns:a16="http://schemas.microsoft.com/office/drawing/2014/main" id="{E1BE0CED-9D7E-C356-86C7-E79BA122CA03}"/>
                  </a:ext>
                </a:extLst>
              </p:cNvPr>
              <p:cNvSpPr/>
              <p:nvPr/>
            </p:nvSpPr>
            <p:spPr>
              <a:xfrm>
                <a:off x="4864400" y="4177475"/>
                <a:ext cx="58250" cy="41725"/>
              </a:xfrm>
              <a:custGeom>
                <a:avLst/>
                <a:gdLst/>
                <a:ahLst/>
                <a:cxnLst/>
                <a:rect l="l" t="t" r="r" b="b"/>
                <a:pathLst>
                  <a:path w="2330" h="1669" extrusionOk="0">
                    <a:moveTo>
                      <a:pt x="1184" y="0"/>
                    </a:moveTo>
                    <a:cubicBezTo>
                      <a:pt x="999" y="37"/>
                      <a:pt x="851" y="74"/>
                      <a:pt x="703" y="148"/>
                    </a:cubicBezTo>
                    <a:cubicBezTo>
                      <a:pt x="555" y="222"/>
                      <a:pt x="444" y="333"/>
                      <a:pt x="333" y="444"/>
                    </a:cubicBezTo>
                    <a:cubicBezTo>
                      <a:pt x="296" y="481"/>
                      <a:pt x="259" y="518"/>
                      <a:pt x="222" y="555"/>
                    </a:cubicBezTo>
                    <a:lnTo>
                      <a:pt x="185" y="629"/>
                    </a:lnTo>
                    <a:cubicBezTo>
                      <a:pt x="222" y="629"/>
                      <a:pt x="149" y="666"/>
                      <a:pt x="185" y="666"/>
                    </a:cubicBezTo>
                    <a:lnTo>
                      <a:pt x="149" y="703"/>
                    </a:lnTo>
                    <a:lnTo>
                      <a:pt x="149" y="740"/>
                    </a:lnTo>
                    <a:cubicBezTo>
                      <a:pt x="75" y="850"/>
                      <a:pt x="38" y="961"/>
                      <a:pt x="38" y="1035"/>
                    </a:cubicBezTo>
                    <a:cubicBezTo>
                      <a:pt x="1" y="1220"/>
                      <a:pt x="1" y="1405"/>
                      <a:pt x="38" y="1516"/>
                    </a:cubicBezTo>
                    <a:cubicBezTo>
                      <a:pt x="75" y="1627"/>
                      <a:pt x="75" y="1664"/>
                      <a:pt x="75" y="1664"/>
                    </a:cubicBezTo>
                    <a:cubicBezTo>
                      <a:pt x="75" y="1667"/>
                      <a:pt x="77" y="1669"/>
                      <a:pt x="80" y="1669"/>
                    </a:cubicBezTo>
                    <a:cubicBezTo>
                      <a:pt x="119" y="1669"/>
                      <a:pt x="353" y="1500"/>
                      <a:pt x="555" y="1331"/>
                    </a:cubicBezTo>
                    <a:cubicBezTo>
                      <a:pt x="629" y="1294"/>
                      <a:pt x="703" y="1257"/>
                      <a:pt x="740" y="1220"/>
                    </a:cubicBezTo>
                    <a:lnTo>
                      <a:pt x="777" y="1220"/>
                    </a:lnTo>
                    <a:lnTo>
                      <a:pt x="777" y="1183"/>
                    </a:lnTo>
                    <a:cubicBezTo>
                      <a:pt x="814" y="1183"/>
                      <a:pt x="777" y="1220"/>
                      <a:pt x="777" y="1220"/>
                    </a:cubicBezTo>
                    <a:lnTo>
                      <a:pt x="851" y="1183"/>
                    </a:lnTo>
                    <a:cubicBezTo>
                      <a:pt x="888" y="1146"/>
                      <a:pt x="925" y="1109"/>
                      <a:pt x="962" y="1109"/>
                    </a:cubicBezTo>
                    <a:cubicBezTo>
                      <a:pt x="1036" y="1109"/>
                      <a:pt x="1036" y="1072"/>
                      <a:pt x="1110" y="1072"/>
                    </a:cubicBezTo>
                    <a:cubicBezTo>
                      <a:pt x="1160" y="1072"/>
                      <a:pt x="1193" y="1072"/>
                      <a:pt x="1221" y="1061"/>
                    </a:cubicBezTo>
                    <a:lnTo>
                      <a:pt x="1221" y="1061"/>
                    </a:lnTo>
                    <a:lnTo>
                      <a:pt x="1221" y="1072"/>
                    </a:lnTo>
                    <a:lnTo>
                      <a:pt x="1406" y="1072"/>
                    </a:lnTo>
                    <a:cubicBezTo>
                      <a:pt x="1406" y="1060"/>
                      <a:pt x="1410" y="1056"/>
                      <a:pt x="1416" y="1056"/>
                    </a:cubicBezTo>
                    <a:cubicBezTo>
                      <a:pt x="1430" y="1056"/>
                      <a:pt x="1455" y="1072"/>
                      <a:pt x="1479" y="1072"/>
                    </a:cubicBezTo>
                    <a:cubicBezTo>
                      <a:pt x="1516" y="1072"/>
                      <a:pt x="1553" y="1072"/>
                      <a:pt x="1590" y="1109"/>
                    </a:cubicBezTo>
                    <a:cubicBezTo>
                      <a:pt x="1627" y="1146"/>
                      <a:pt x="1627" y="1146"/>
                      <a:pt x="1664" y="1146"/>
                    </a:cubicBezTo>
                    <a:cubicBezTo>
                      <a:pt x="1664" y="1146"/>
                      <a:pt x="1701" y="1183"/>
                      <a:pt x="1701" y="1183"/>
                    </a:cubicBezTo>
                    <a:cubicBezTo>
                      <a:pt x="1738" y="1220"/>
                      <a:pt x="1775" y="1294"/>
                      <a:pt x="1775" y="1331"/>
                    </a:cubicBezTo>
                    <a:cubicBezTo>
                      <a:pt x="1775" y="1368"/>
                      <a:pt x="1812" y="1442"/>
                      <a:pt x="1775" y="1479"/>
                    </a:cubicBezTo>
                    <a:cubicBezTo>
                      <a:pt x="1775" y="1590"/>
                      <a:pt x="1738" y="1664"/>
                      <a:pt x="1775" y="1664"/>
                    </a:cubicBezTo>
                    <a:lnTo>
                      <a:pt x="1812" y="1664"/>
                    </a:lnTo>
                    <a:cubicBezTo>
                      <a:pt x="1849" y="1664"/>
                      <a:pt x="1886" y="1664"/>
                      <a:pt x="1960" y="1627"/>
                    </a:cubicBezTo>
                    <a:cubicBezTo>
                      <a:pt x="1997" y="1590"/>
                      <a:pt x="2071" y="1553"/>
                      <a:pt x="2145" y="1479"/>
                    </a:cubicBezTo>
                    <a:cubicBezTo>
                      <a:pt x="2219" y="1405"/>
                      <a:pt x="2256" y="1331"/>
                      <a:pt x="2293" y="1220"/>
                    </a:cubicBezTo>
                    <a:cubicBezTo>
                      <a:pt x="2330" y="1146"/>
                      <a:pt x="2330" y="1109"/>
                      <a:pt x="2330" y="998"/>
                    </a:cubicBezTo>
                    <a:cubicBezTo>
                      <a:pt x="2330" y="924"/>
                      <a:pt x="2330" y="813"/>
                      <a:pt x="2330" y="813"/>
                    </a:cubicBezTo>
                    <a:cubicBezTo>
                      <a:pt x="2293" y="629"/>
                      <a:pt x="2219" y="518"/>
                      <a:pt x="2108" y="370"/>
                    </a:cubicBezTo>
                    <a:cubicBezTo>
                      <a:pt x="1997" y="259"/>
                      <a:pt x="1849" y="148"/>
                      <a:pt x="1627" y="74"/>
                    </a:cubicBezTo>
                    <a:cubicBezTo>
                      <a:pt x="1553" y="37"/>
                      <a:pt x="1443" y="37"/>
                      <a:pt x="1406" y="37"/>
                    </a:cubicBez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27;p44">
                <a:extLst>
                  <a:ext uri="{FF2B5EF4-FFF2-40B4-BE49-F238E27FC236}">
                    <a16:creationId xmlns:a16="http://schemas.microsoft.com/office/drawing/2014/main" id="{50F9A08D-A863-2FD5-8B97-D6E86ED9815B}"/>
                  </a:ext>
                </a:extLst>
              </p:cNvPr>
              <p:cNvSpPr/>
              <p:nvPr/>
            </p:nvSpPr>
            <p:spPr>
              <a:xfrm>
                <a:off x="4464200" y="3989850"/>
                <a:ext cx="170075" cy="216300"/>
              </a:xfrm>
              <a:custGeom>
                <a:avLst/>
                <a:gdLst/>
                <a:ahLst/>
                <a:cxnLst/>
                <a:rect l="l" t="t" r="r" b="b"/>
                <a:pathLst>
                  <a:path w="6803" h="8652" extrusionOk="0">
                    <a:moveTo>
                      <a:pt x="5592" y="2017"/>
                    </a:moveTo>
                    <a:cubicBezTo>
                      <a:pt x="5587" y="2017"/>
                      <a:pt x="5583" y="2021"/>
                      <a:pt x="5583" y="2033"/>
                    </a:cubicBezTo>
                    <a:lnTo>
                      <a:pt x="5620" y="2033"/>
                    </a:lnTo>
                    <a:cubicBezTo>
                      <a:pt x="5620" y="2033"/>
                      <a:pt x="5603" y="2017"/>
                      <a:pt x="5592" y="2017"/>
                    </a:cubicBezTo>
                    <a:close/>
                    <a:moveTo>
                      <a:pt x="4358" y="3068"/>
                    </a:moveTo>
                    <a:cubicBezTo>
                      <a:pt x="4356" y="3069"/>
                      <a:pt x="4358" y="3069"/>
                      <a:pt x="4363" y="3069"/>
                    </a:cubicBezTo>
                    <a:cubicBezTo>
                      <a:pt x="4360" y="3069"/>
                      <a:pt x="4359" y="3068"/>
                      <a:pt x="4358" y="3068"/>
                    </a:cubicBezTo>
                    <a:close/>
                    <a:moveTo>
                      <a:pt x="3550" y="0"/>
                    </a:moveTo>
                    <a:lnTo>
                      <a:pt x="3365" y="37"/>
                    </a:lnTo>
                    <a:cubicBezTo>
                      <a:pt x="3254" y="37"/>
                      <a:pt x="3106" y="74"/>
                      <a:pt x="2958" y="111"/>
                    </a:cubicBezTo>
                    <a:cubicBezTo>
                      <a:pt x="2699" y="148"/>
                      <a:pt x="2440" y="259"/>
                      <a:pt x="2182" y="370"/>
                    </a:cubicBezTo>
                    <a:cubicBezTo>
                      <a:pt x="1701" y="629"/>
                      <a:pt x="1294" y="961"/>
                      <a:pt x="962" y="1368"/>
                    </a:cubicBezTo>
                    <a:lnTo>
                      <a:pt x="925" y="1405"/>
                    </a:lnTo>
                    <a:lnTo>
                      <a:pt x="925" y="1442"/>
                    </a:lnTo>
                    <a:cubicBezTo>
                      <a:pt x="906" y="1442"/>
                      <a:pt x="906" y="1433"/>
                      <a:pt x="906" y="1433"/>
                    </a:cubicBezTo>
                    <a:cubicBezTo>
                      <a:pt x="906" y="1433"/>
                      <a:pt x="906" y="1442"/>
                      <a:pt x="888" y="1479"/>
                    </a:cubicBezTo>
                    <a:lnTo>
                      <a:pt x="814" y="1553"/>
                    </a:lnTo>
                    <a:lnTo>
                      <a:pt x="740" y="1701"/>
                    </a:lnTo>
                    <a:lnTo>
                      <a:pt x="555" y="1996"/>
                    </a:lnTo>
                    <a:cubicBezTo>
                      <a:pt x="444" y="2218"/>
                      <a:pt x="333" y="2514"/>
                      <a:pt x="222" y="2736"/>
                    </a:cubicBezTo>
                    <a:cubicBezTo>
                      <a:pt x="148" y="2995"/>
                      <a:pt x="111" y="3253"/>
                      <a:pt x="37" y="3475"/>
                    </a:cubicBezTo>
                    <a:cubicBezTo>
                      <a:pt x="0" y="3734"/>
                      <a:pt x="0" y="3993"/>
                      <a:pt x="0" y="4215"/>
                    </a:cubicBezTo>
                    <a:lnTo>
                      <a:pt x="0" y="4326"/>
                    </a:lnTo>
                    <a:lnTo>
                      <a:pt x="0" y="4363"/>
                    </a:lnTo>
                    <a:lnTo>
                      <a:pt x="0" y="4400"/>
                    </a:lnTo>
                    <a:lnTo>
                      <a:pt x="0" y="4437"/>
                    </a:lnTo>
                    <a:lnTo>
                      <a:pt x="37" y="4621"/>
                    </a:lnTo>
                    <a:lnTo>
                      <a:pt x="74" y="4954"/>
                    </a:lnTo>
                    <a:cubicBezTo>
                      <a:pt x="74" y="5176"/>
                      <a:pt x="185" y="5435"/>
                      <a:pt x="222" y="5657"/>
                    </a:cubicBezTo>
                    <a:cubicBezTo>
                      <a:pt x="518" y="6581"/>
                      <a:pt x="1072" y="7357"/>
                      <a:pt x="1775" y="7912"/>
                    </a:cubicBezTo>
                    <a:cubicBezTo>
                      <a:pt x="1960" y="8060"/>
                      <a:pt x="2145" y="8134"/>
                      <a:pt x="2329" y="8245"/>
                    </a:cubicBezTo>
                    <a:cubicBezTo>
                      <a:pt x="2514" y="8355"/>
                      <a:pt x="2736" y="8429"/>
                      <a:pt x="2921" y="8503"/>
                    </a:cubicBezTo>
                    <a:cubicBezTo>
                      <a:pt x="3032" y="8503"/>
                      <a:pt x="3106" y="8540"/>
                      <a:pt x="3217" y="8577"/>
                    </a:cubicBezTo>
                    <a:cubicBezTo>
                      <a:pt x="3328" y="8614"/>
                      <a:pt x="3402" y="8614"/>
                      <a:pt x="3513" y="8614"/>
                    </a:cubicBezTo>
                    <a:cubicBezTo>
                      <a:pt x="3586" y="8651"/>
                      <a:pt x="3697" y="8651"/>
                      <a:pt x="3808" y="8651"/>
                    </a:cubicBezTo>
                    <a:lnTo>
                      <a:pt x="4104" y="8651"/>
                    </a:lnTo>
                    <a:cubicBezTo>
                      <a:pt x="4215" y="8614"/>
                      <a:pt x="4326" y="8614"/>
                      <a:pt x="4400" y="8577"/>
                    </a:cubicBezTo>
                    <a:cubicBezTo>
                      <a:pt x="4511" y="8540"/>
                      <a:pt x="4585" y="8503"/>
                      <a:pt x="4696" y="8503"/>
                    </a:cubicBezTo>
                    <a:cubicBezTo>
                      <a:pt x="4807" y="8429"/>
                      <a:pt x="4843" y="8392"/>
                      <a:pt x="4954" y="8355"/>
                    </a:cubicBezTo>
                    <a:cubicBezTo>
                      <a:pt x="5028" y="8281"/>
                      <a:pt x="5102" y="8245"/>
                      <a:pt x="5176" y="8171"/>
                    </a:cubicBezTo>
                    <a:cubicBezTo>
                      <a:pt x="5435" y="7912"/>
                      <a:pt x="5583" y="7542"/>
                      <a:pt x="5583" y="7209"/>
                    </a:cubicBezTo>
                    <a:cubicBezTo>
                      <a:pt x="5548" y="6504"/>
                      <a:pt x="4973" y="6135"/>
                      <a:pt x="4535" y="6135"/>
                    </a:cubicBezTo>
                    <a:cubicBezTo>
                      <a:pt x="4515" y="6135"/>
                      <a:pt x="4494" y="6135"/>
                      <a:pt x="4474" y="6137"/>
                    </a:cubicBezTo>
                    <a:cubicBezTo>
                      <a:pt x="4030" y="6137"/>
                      <a:pt x="3771" y="6433"/>
                      <a:pt x="3660" y="6581"/>
                    </a:cubicBezTo>
                    <a:cubicBezTo>
                      <a:pt x="3513" y="6803"/>
                      <a:pt x="3513" y="6914"/>
                      <a:pt x="3513" y="6914"/>
                    </a:cubicBezTo>
                    <a:cubicBezTo>
                      <a:pt x="3513" y="6914"/>
                      <a:pt x="3550" y="6803"/>
                      <a:pt x="3697" y="6618"/>
                    </a:cubicBezTo>
                    <a:cubicBezTo>
                      <a:pt x="3799" y="6483"/>
                      <a:pt x="4054" y="6317"/>
                      <a:pt x="4378" y="6317"/>
                    </a:cubicBezTo>
                    <a:cubicBezTo>
                      <a:pt x="4409" y="6317"/>
                      <a:pt x="4441" y="6319"/>
                      <a:pt x="4474" y="6322"/>
                    </a:cubicBezTo>
                    <a:cubicBezTo>
                      <a:pt x="4843" y="6359"/>
                      <a:pt x="5213" y="6729"/>
                      <a:pt x="5176" y="7172"/>
                    </a:cubicBezTo>
                    <a:cubicBezTo>
                      <a:pt x="5176" y="7394"/>
                      <a:pt x="5028" y="7616"/>
                      <a:pt x="4843" y="7801"/>
                    </a:cubicBezTo>
                    <a:cubicBezTo>
                      <a:pt x="4770" y="7838"/>
                      <a:pt x="4733" y="7875"/>
                      <a:pt x="4696" y="7875"/>
                    </a:cubicBezTo>
                    <a:cubicBezTo>
                      <a:pt x="4622" y="7912"/>
                      <a:pt x="4511" y="7986"/>
                      <a:pt x="4474" y="7986"/>
                    </a:cubicBezTo>
                    <a:cubicBezTo>
                      <a:pt x="4437" y="7986"/>
                      <a:pt x="4363" y="7986"/>
                      <a:pt x="4289" y="8023"/>
                    </a:cubicBezTo>
                    <a:lnTo>
                      <a:pt x="4067" y="8023"/>
                    </a:lnTo>
                    <a:cubicBezTo>
                      <a:pt x="4042" y="8035"/>
                      <a:pt x="4018" y="8039"/>
                      <a:pt x="3993" y="8039"/>
                    </a:cubicBezTo>
                    <a:cubicBezTo>
                      <a:pt x="3944" y="8039"/>
                      <a:pt x="3895" y="8023"/>
                      <a:pt x="3845" y="8023"/>
                    </a:cubicBezTo>
                    <a:cubicBezTo>
                      <a:pt x="3771" y="8023"/>
                      <a:pt x="3734" y="8023"/>
                      <a:pt x="3623" y="7986"/>
                    </a:cubicBezTo>
                    <a:cubicBezTo>
                      <a:pt x="3550" y="7986"/>
                      <a:pt x="3439" y="7949"/>
                      <a:pt x="3365" y="7912"/>
                    </a:cubicBezTo>
                    <a:lnTo>
                      <a:pt x="3143" y="7838"/>
                    </a:lnTo>
                    <a:cubicBezTo>
                      <a:pt x="2995" y="7764"/>
                      <a:pt x="2847" y="7727"/>
                      <a:pt x="2699" y="7616"/>
                    </a:cubicBezTo>
                    <a:cubicBezTo>
                      <a:pt x="2551" y="7505"/>
                      <a:pt x="2403" y="7431"/>
                      <a:pt x="2293" y="7283"/>
                    </a:cubicBezTo>
                    <a:cubicBezTo>
                      <a:pt x="1738" y="6840"/>
                      <a:pt x="1331" y="6137"/>
                      <a:pt x="1109" y="5398"/>
                    </a:cubicBezTo>
                    <a:cubicBezTo>
                      <a:pt x="1072" y="5213"/>
                      <a:pt x="1036" y="5065"/>
                      <a:pt x="999" y="4843"/>
                    </a:cubicBezTo>
                    <a:lnTo>
                      <a:pt x="962" y="4510"/>
                    </a:lnTo>
                    <a:lnTo>
                      <a:pt x="962" y="4363"/>
                    </a:lnTo>
                    <a:cubicBezTo>
                      <a:pt x="962" y="4344"/>
                      <a:pt x="962" y="4333"/>
                      <a:pt x="962" y="4326"/>
                    </a:cubicBezTo>
                    <a:lnTo>
                      <a:pt x="962" y="4252"/>
                    </a:lnTo>
                    <a:cubicBezTo>
                      <a:pt x="999" y="4030"/>
                      <a:pt x="999" y="3845"/>
                      <a:pt x="1036" y="3660"/>
                    </a:cubicBezTo>
                    <a:cubicBezTo>
                      <a:pt x="1072" y="3475"/>
                      <a:pt x="1109" y="3253"/>
                      <a:pt x="1183" y="3069"/>
                    </a:cubicBezTo>
                    <a:cubicBezTo>
                      <a:pt x="1257" y="2884"/>
                      <a:pt x="1294" y="2736"/>
                      <a:pt x="1405" y="2551"/>
                    </a:cubicBezTo>
                    <a:lnTo>
                      <a:pt x="1590" y="2255"/>
                    </a:lnTo>
                    <a:lnTo>
                      <a:pt x="1701" y="2107"/>
                    </a:lnTo>
                    <a:lnTo>
                      <a:pt x="1717" y="2075"/>
                    </a:lnTo>
                    <a:lnTo>
                      <a:pt x="1717" y="2075"/>
                    </a:lnTo>
                    <a:cubicBezTo>
                      <a:pt x="1719" y="2077"/>
                      <a:pt x="1719" y="2080"/>
                      <a:pt x="1719" y="2080"/>
                    </a:cubicBezTo>
                    <a:cubicBezTo>
                      <a:pt x="1719" y="2080"/>
                      <a:pt x="1719" y="2077"/>
                      <a:pt x="1722" y="2070"/>
                    </a:cubicBezTo>
                    <a:lnTo>
                      <a:pt x="1719" y="2070"/>
                    </a:lnTo>
                    <a:lnTo>
                      <a:pt x="1717" y="2075"/>
                    </a:lnTo>
                    <a:cubicBezTo>
                      <a:pt x="1715" y="2073"/>
                      <a:pt x="1710" y="2070"/>
                      <a:pt x="1701" y="2070"/>
                    </a:cubicBezTo>
                    <a:lnTo>
                      <a:pt x="1719" y="2070"/>
                    </a:lnTo>
                    <a:lnTo>
                      <a:pt x="1738" y="2034"/>
                    </a:lnTo>
                    <a:lnTo>
                      <a:pt x="1738" y="2034"/>
                    </a:lnTo>
                    <a:cubicBezTo>
                      <a:pt x="1729" y="2052"/>
                      <a:pt x="1724" y="2063"/>
                      <a:pt x="1722" y="2070"/>
                    </a:cubicBezTo>
                    <a:lnTo>
                      <a:pt x="1738" y="2070"/>
                    </a:lnTo>
                    <a:lnTo>
                      <a:pt x="1738" y="2033"/>
                    </a:lnTo>
                    <a:cubicBezTo>
                      <a:pt x="1997" y="1738"/>
                      <a:pt x="2329" y="1479"/>
                      <a:pt x="2662" y="1294"/>
                    </a:cubicBezTo>
                    <a:cubicBezTo>
                      <a:pt x="2847" y="1220"/>
                      <a:pt x="3032" y="1146"/>
                      <a:pt x="3217" y="1109"/>
                    </a:cubicBezTo>
                    <a:cubicBezTo>
                      <a:pt x="3291" y="1072"/>
                      <a:pt x="3328" y="1072"/>
                      <a:pt x="3476" y="1035"/>
                    </a:cubicBezTo>
                    <a:lnTo>
                      <a:pt x="3771" y="1035"/>
                    </a:lnTo>
                    <a:cubicBezTo>
                      <a:pt x="4141" y="1035"/>
                      <a:pt x="4511" y="1109"/>
                      <a:pt x="4843" y="1294"/>
                    </a:cubicBezTo>
                    <a:cubicBezTo>
                      <a:pt x="4991" y="1405"/>
                      <a:pt x="5139" y="1516"/>
                      <a:pt x="5287" y="1627"/>
                    </a:cubicBezTo>
                    <a:cubicBezTo>
                      <a:pt x="5324" y="1701"/>
                      <a:pt x="5361" y="1701"/>
                      <a:pt x="5435" y="1812"/>
                    </a:cubicBezTo>
                    <a:lnTo>
                      <a:pt x="5546" y="1923"/>
                    </a:lnTo>
                    <a:lnTo>
                      <a:pt x="5583" y="1996"/>
                    </a:lnTo>
                    <a:lnTo>
                      <a:pt x="5620" y="2033"/>
                    </a:lnTo>
                    <a:cubicBezTo>
                      <a:pt x="5768" y="2329"/>
                      <a:pt x="5842" y="2699"/>
                      <a:pt x="5842" y="3032"/>
                    </a:cubicBezTo>
                    <a:cubicBezTo>
                      <a:pt x="5805" y="3216"/>
                      <a:pt x="5768" y="3401"/>
                      <a:pt x="5731" y="3549"/>
                    </a:cubicBezTo>
                    <a:cubicBezTo>
                      <a:pt x="5657" y="3697"/>
                      <a:pt x="5620" y="3808"/>
                      <a:pt x="5472" y="3993"/>
                    </a:cubicBezTo>
                    <a:cubicBezTo>
                      <a:pt x="5287" y="4215"/>
                      <a:pt x="4991" y="4400"/>
                      <a:pt x="4696" y="4510"/>
                    </a:cubicBezTo>
                    <a:cubicBezTo>
                      <a:pt x="4583" y="4539"/>
                      <a:pt x="4459" y="4551"/>
                      <a:pt x="4337" y="4551"/>
                    </a:cubicBezTo>
                    <a:cubicBezTo>
                      <a:pt x="4139" y="4551"/>
                      <a:pt x="3945" y="4519"/>
                      <a:pt x="3808" y="4473"/>
                    </a:cubicBezTo>
                    <a:cubicBezTo>
                      <a:pt x="3697" y="4473"/>
                      <a:pt x="3439" y="4326"/>
                      <a:pt x="3402" y="4289"/>
                    </a:cubicBezTo>
                    <a:cubicBezTo>
                      <a:pt x="3291" y="4178"/>
                      <a:pt x="3180" y="4067"/>
                      <a:pt x="3106" y="3956"/>
                    </a:cubicBezTo>
                    <a:cubicBezTo>
                      <a:pt x="2921" y="3734"/>
                      <a:pt x="2847" y="3438"/>
                      <a:pt x="2847" y="3216"/>
                    </a:cubicBezTo>
                    <a:cubicBezTo>
                      <a:pt x="2884" y="2921"/>
                      <a:pt x="2958" y="2699"/>
                      <a:pt x="3143" y="2514"/>
                    </a:cubicBezTo>
                    <a:cubicBezTo>
                      <a:pt x="3291" y="2329"/>
                      <a:pt x="3513" y="2181"/>
                      <a:pt x="3697" y="2144"/>
                    </a:cubicBezTo>
                    <a:cubicBezTo>
                      <a:pt x="3789" y="2129"/>
                      <a:pt x="3875" y="2120"/>
                      <a:pt x="3957" y="2120"/>
                    </a:cubicBezTo>
                    <a:cubicBezTo>
                      <a:pt x="4072" y="2120"/>
                      <a:pt x="4181" y="2138"/>
                      <a:pt x="4289" y="2181"/>
                    </a:cubicBezTo>
                    <a:cubicBezTo>
                      <a:pt x="4326" y="2181"/>
                      <a:pt x="4363" y="2218"/>
                      <a:pt x="4400" y="2218"/>
                    </a:cubicBezTo>
                    <a:cubicBezTo>
                      <a:pt x="4437" y="2255"/>
                      <a:pt x="4474" y="2255"/>
                      <a:pt x="4474" y="2292"/>
                    </a:cubicBezTo>
                    <a:cubicBezTo>
                      <a:pt x="4511" y="2329"/>
                      <a:pt x="4548" y="2366"/>
                      <a:pt x="4548" y="2403"/>
                    </a:cubicBezTo>
                    <a:cubicBezTo>
                      <a:pt x="4585" y="2440"/>
                      <a:pt x="4585" y="2477"/>
                      <a:pt x="4622" y="2514"/>
                    </a:cubicBezTo>
                    <a:cubicBezTo>
                      <a:pt x="4659" y="2625"/>
                      <a:pt x="4622" y="2773"/>
                      <a:pt x="4585" y="2847"/>
                    </a:cubicBezTo>
                    <a:cubicBezTo>
                      <a:pt x="4481" y="3019"/>
                      <a:pt x="4346" y="3063"/>
                      <a:pt x="4358" y="3068"/>
                    </a:cubicBezTo>
                    <a:lnTo>
                      <a:pt x="4358" y="3068"/>
                    </a:lnTo>
                    <a:cubicBezTo>
                      <a:pt x="4368" y="3065"/>
                      <a:pt x="4495" y="3042"/>
                      <a:pt x="4622" y="2884"/>
                    </a:cubicBezTo>
                    <a:cubicBezTo>
                      <a:pt x="4696" y="2773"/>
                      <a:pt x="4770" y="2662"/>
                      <a:pt x="4733" y="2477"/>
                    </a:cubicBezTo>
                    <a:cubicBezTo>
                      <a:pt x="4733" y="2440"/>
                      <a:pt x="4733" y="2403"/>
                      <a:pt x="4696" y="2329"/>
                    </a:cubicBezTo>
                    <a:cubicBezTo>
                      <a:pt x="4659" y="2292"/>
                      <a:pt x="4659" y="2255"/>
                      <a:pt x="4622" y="2218"/>
                    </a:cubicBezTo>
                    <a:cubicBezTo>
                      <a:pt x="4585" y="2144"/>
                      <a:pt x="4474" y="2070"/>
                      <a:pt x="4363" y="1996"/>
                    </a:cubicBezTo>
                    <a:cubicBezTo>
                      <a:pt x="4211" y="1905"/>
                      <a:pt x="4009" y="1839"/>
                      <a:pt x="3798" y="1839"/>
                    </a:cubicBezTo>
                    <a:cubicBezTo>
                      <a:pt x="3752" y="1839"/>
                      <a:pt x="3706" y="1842"/>
                      <a:pt x="3660" y="1849"/>
                    </a:cubicBezTo>
                    <a:cubicBezTo>
                      <a:pt x="3365" y="1886"/>
                      <a:pt x="3106" y="1996"/>
                      <a:pt x="2847" y="2218"/>
                    </a:cubicBezTo>
                    <a:cubicBezTo>
                      <a:pt x="2625" y="2440"/>
                      <a:pt x="2403" y="2773"/>
                      <a:pt x="2366" y="3106"/>
                    </a:cubicBezTo>
                    <a:cubicBezTo>
                      <a:pt x="2293" y="3512"/>
                      <a:pt x="2403" y="3919"/>
                      <a:pt x="2588" y="4252"/>
                    </a:cubicBezTo>
                    <a:cubicBezTo>
                      <a:pt x="2662" y="4437"/>
                      <a:pt x="2810" y="4621"/>
                      <a:pt x="2958" y="4769"/>
                    </a:cubicBezTo>
                    <a:lnTo>
                      <a:pt x="2995" y="4806"/>
                    </a:lnTo>
                    <a:lnTo>
                      <a:pt x="3069" y="4843"/>
                    </a:lnTo>
                    <a:lnTo>
                      <a:pt x="3106" y="4880"/>
                    </a:lnTo>
                    <a:lnTo>
                      <a:pt x="3217" y="4954"/>
                    </a:lnTo>
                    <a:cubicBezTo>
                      <a:pt x="3254" y="4991"/>
                      <a:pt x="3291" y="5028"/>
                      <a:pt x="3328" y="5028"/>
                    </a:cubicBezTo>
                    <a:lnTo>
                      <a:pt x="3513" y="5102"/>
                    </a:lnTo>
                    <a:cubicBezTo>
                      <a:pt x="3797" y="5244"/>
                      <a:pt x="4081" y="5310"/>
                      <a:pt x="4376" y="5310"/>
                    </a:cubicBezTo>
                    <a:cubicBezTo>
                      <a:pt x="4540" y="5310"/>
                      <a:pt x="4708" y="5290"/>
                      <a:pt x="4880" y="5250"/>
                    </a:cubicBezTo>
                    <a:cubicBezTo>
                      <a:pt x="5324" y="5139"/>
                      <a:pt x="5805" y="4917"/>
                      <a:pt x="6137" y="4510"/>
                    </a:cubicBezTo>
                    <a:cubicBezTo>
                      <a:pt x="6285" y="4400"/>
                      <a:pt x="6470" y="4104"/>
                      <a:pt x="6544" y="3882"/>
                    </a:cubicBezTo>
                    <a:cubicBezTo>
                      <a:pt x="6655" y="3623"/>
                      <a:pt x="6729" y="3401"/>
                      <a:pt x="6729" y="3143"/>
                    </a:cubicBezTo>
                    <a:cubicBezTo>
                      <a:pt x="6803" y="2625"/>
                      <a:pt x="6729" y="2070"/>
                      <a:pt x="6470" y="1590"/>
                    </a:cubicBezTo>
                    <a:lnTo>
                      <a:pt x="6433" y="1553"/>
                    </a:lnTo>
                    <a:cubicBezTo>
                      <a:pt x="6463" y="1553"/>
                      <a:pt x="6421" y="1505"/>
                      <a:pt x="6423" y="1505"/>
                    </a:cubicBezTo>
                    <a:lnTo>
                      <a:pt x="6423" y="1505"/>
                    </a:lnTo>
                    <a:cubicBezTo>
                      <a:pt x="6423" y="1505"/>
                      <a:pt x="6426" y="1508"/>
                      <a:pt x="6433" y="1516"/>
                    </a:cubicBezTo>
                    <a:lnTo>
                      <a:pt x="6396" y="1479"/>
                    </a:lnTo>
                    <a:lnTo>
                      <a:pt x="6359" y="1405"/>
                    </a:lnTo>
                    <a:lnTo>
                      <a:pt x="6248" y="1257"/>
                    </a:lnTo>
                    <a:cubicBezTo>
                      <a:pt x="6174" y="1146"/>
                      <a:pt x="6064" y="1035"/>
                      <a:pt x="5990" y="924"/>
                    </a:cubicBezTo>
                    <a:cubicBezTo>
                      <a:pt x="5768" y="739"/>
                      <a:pt x="5583" y="555"/>
                      <a:pt x="5324" y="444"/>
                    </a:cubicBezTo>
                    <a:cubicBezTo>
                      <a:pt x="4843" y="148"/>
                      <a:pt x="4326" y="0"/>
                      <a:pt x="3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28;p44">
                <a:extLst>
                  <a:ext uri="{FF2B5EF4-FFF2-40B4-BE49-F238E27FC236}">
                    <a16:creationId xmlns:a16="http://schemas.microsoft.com/office/drawing/2014/main" id="{AA47281A-02EE-A13E-1FB1-89E3FF8749D7}"/>
                  </a:ext>
                </a:extLst>
              </p:cNvPr>
              <p:cNvSpPr/>
              <p:nvPr/>
            </p:nvSpPr>
            <p:spPr>
              <a:xfrm>
                <a:off x="4643500" y="4024950"/>
                <a:ext cx="54550" cy="78600"/>
              </a:xfrm>
              <a:custGeom>
                <a:avLst/>
                <a:gdLst/>
                <a:ahLst/>
                <a:cxnLst/>
                <a:rect l="l" t="t" r="r" b="b"/>
                <a:pathLst>
                  <a:path w="2182" h="3144" extrusionOk="0">
                    <a:moveTo>
                      <a:pt x="1258" y="1"/>
                    </a:moveTo>
                    <a:cubicBezTo>
                      <a:pt x="1147" y="1"/>
                      <a:pt x="999" y="38"/>
                      <a:pt x="962" y="38"/>
                    </a:cubicBezTo>
                    <a:cubicBezTo>
                      <a:pt x="777" y="75"/>
                      <a:pt x="592" y="186"/>
                      <a:pt x="444" y="334"/>
                    </a:cubicBezTo>
                    <a:cubicBezTo>
                      <a:pt x="296" y="482"/>
                      <a:pt x="149" y="666"/>
                      <a:pt x="75" y="888"/>
                    </a:cubicBezTo>
                    <a:cubicBezTo>
                      <a:pt x="38" y="962"/>
                      <a:pt x="1" y="1073"/>
                      <a:pt x="1" y="1221"/>
                    </a:cubicBezTo>
                    <a:cubicBezTo>
                      <a:pt x="1" y="1369"/>
                      <a:pt x="1" y="1369"/>
                      <a:pt x="1" y="1517"/>
                    </a:cubicBezTo>
                    <a:cubicBezTo>
                      <a:pt x="38" y="1739"/>
                      <a:pt x="75" y="1960"/>
                      <a:pt x="185" y="2108"/>
                    </a:cubicBezTo>
                    <a:cubicBezTo>
                      <a:pt x="259" y="2293"/>
                      <a:pt x="407" y="2478"/>
                      <a:pt x="518" y="2626"/>
                    </a:cubicBezTo>
                    <a:cubicBezTo>
                      <a:pt x="592" y="2663"/>
                      <a:pt x="629" y="2700"/>
                      <a:pt x="703" y="2737"/>
                    </a:cubicBezTo>
                    <a:lnTo>
                      <a:pt x="777" y="2811"/>
                    </a:lnTo>
                    <a:lnTo>
                      <a:pt x="814" y="2848"/>
                    </a:lnTo>
                    <a:lnTo>
                      <a:pt x="851" y="2848"/>
                    </a:lnTo>
                    <a:lnTo>
                      <a:pt x="925" y="2885"/>
                    </a:lnTo>
                    <a:cubicBezTo>
                      <a:pt x="1036" y="2959"/>
                      <a:pt x="1184" y="3033"/>
                      <a:pt x="1332" y="3069"/>
                    </a:cubicBezTo>
                    <a:cubicBezTo>
                      <a:pt x="1443" y="3106"/>
                      <a:pt x="1553" y="3106"/>
                      <a:pt x="1664" y="3106"/>
                    </a:cubicBezTo>
                    <a:cubicBezTo>
                      <a:pt x="1775" y="3143"/>
                      <a:pt x="1849" y="3143"/>
                      <a:pt x="1923" y="3143"/>
                    </a:cubicBezTo>
                    <a:cubicBezTo>
                      <a:pt x="2071" y="3106"/>
                      <a:pt x="2182" y="3106"/>
                      <a:pt x="2182" y="3106"/>
                    </a:cubicBezTo>
                    <a:cubicBezTo>
                      <a:pt x="2182" y="3106"/>
                      <a:pt x="2108" y="3033"/>
                      <a:pt x="1997" y="2922"/>
                    </a:cubicBezTo>
                    <a:cubicBezTo>
                      <a:pt x="1886" y="2811"/>
                      <a:pt x="1775" y="2700"/>
                      <a:pt x="1627" y="2515"/>
                    </a:cubicBezTo>
                    <a:cubicBezTo>
                      <a:pt x="1553" y="2441"/>
                      <a:pt x="1479" y="2367"/>
                      <a:pt x="1406" y="2293"/>
                    </a:cubicBezTo>
                    <a:cubicBezTo>
                      <a:pt x="1332" y="2182"/>
                      <a:pt x="1258" y="2071"/>
                      <a:pt x="1184" y="1960"/>
                    </a:cubicBezTo>
                    <a:cubicBezTo>
                      <a:pt x="1184" y="1886"/>
                      <a:pt x="1110" y="1812"/>
                      <a:pt x="1110" y="1702"/>
                    </a:cubicBezTo>
                    <a:cubicBezTo>
                      <a:pt x="1073" y="1628"/>
                      <a:pt x="1073" y="1517"/>
                      <a:pt x="1036" y="1443"/>
                    </a:cubicBezTo>
                    <a:cubicBezTo>
                      <a:pt x="1036" y="1443"/>
                      <a:pt x="1036" y="1321"/>
                      <a:pt x="1036" y="1295"/>
                    </a:cubicBezTo>
                    <a:cubicBezTo>
                      <a:pt x="1036" y="1258"/>
                      <a:pt x="1036" y="1221"/>
                      <a:pt x="1036" y="1184"/>
                    </a:cubicBezTo>
                    <a:cubicBezTo>
                      <a:pt x="1073" y="1110"/>
                      <a:pt x="1110" y="999"/>
                      <a:pt x="1147" y="962"/>
                    </a:cubicBezTo>
                    <a:cubicBezTo>
                      <a:pt x="1184" y="888"/>
                      <a:pt x="1221" y="814"/>
                      <a:pt x="1258" y="777"/>
                    </a:cubicBezTo>
                    <a:cubicBezTo>
                      <a:pt x="1332" y="703"/>
                      <a:pt x="1332" y="703"/>
                      <a:pt x="1369" y="703"/>
                    </a:cubicBezTo>
                    <a:cubicBezTo>
                      <a:pt x="1369" y="666"/>
                      <a:pt x="1443" y="666"/>
                      <a:pt x="1479" y="629"/>
                    </a:cubicBezTo>
                    <a:cubicBezTo>
                      <a:pt x="1553" y="629"/>
                      <a:pt x="1627" y="592"/>
                      <a:pt x="1701" y="592"/>
                    </a:cubicBezTo>
                    <a:cubicBezTo>
                      <a:pt x="1775" y="592"/>
                      <a:pt x="1849" y="592"/>
                      <a:pt x="1923" y="629"/>
                    </a:cubicBezTo>
                    <a:cubicBezTo>
                      <a:pt x="2034" y="629"/>
                      <a:pt x="2108" y="703"/>
                      <a:pt x="2108" y="703"/>
                    </a:cubicBezTo>
                    <a:cubicBezTo>
                      <a:pt x="2108" y="703"/>
                      <a:pt x="2108" y="666"/>
                      <a:pt x="2108" y="629"/>
                    </a:cubicBezTo>
                    <a:cubicBezTo>
                      <a:pt x="2108" y="592"/>
                      <a:pt x="2108" y="519"/>
                      <a:pt x="2071" y="445"/>
                    </a:cubicBezTo>
                    <a:cubicBezTo>
                      <a:pt x="2034" y="371"/>
                      <a:pt x="1960" y="297"/>
                      <a:pt x="1849" y="223"/>
                    </a:cubicBezTo>
                    <a:cubicBezTo>
                      <a:pt x="1812" y="186"/>
                      <a:pt x="1775" y="149"/>
                      <a:pt x="1701" y="112"/>
                    </a:cubicBezTo>
                    <a:cubicBezTo>
                      <a:pt x="1627" y="75"/>
                      <a:pt x="1553" y="75"/>
                      <a:pt x="1479" y="38"/>
                    </a:cubicBezTo>
                    <a:cubicBezTo>
                      <a:pt x="1406" y="38"/>
                      <a:pt x="1332" y="1"/>
                      <a:pt x="1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29;p44">
                <a:extLst>
                  <a:ext uri="{FF2B5EF4-FFF2-40B4-BE49-F238E27FC236}">
                    <a16:creationId xmlns:a16="http://schemas.microsoft.com/office/drawing/2014/main" id="{8CE0F49C-165A-E157-1FB5-A731478C2593}"/>
                  </a:ext>
                </a:extLst>
              </p:cNvPr>
              <p:cNvSpPr/>
              <p:nvPr/>
            </p:nvSpPr>
            <p:spPr>
              <a:xfrm>
                <a:off x="4643500" y="4101675"/>
                <a:ext cx="54550" cy="78575"/>
              </a:xfrm>
              <a:custGeom>
                <a:avLst/>
                <a:gdLst/>
                <a:ahLst/>
                <a:cxnLst/>
                <a:rect l="l" t="t" r="r" b="b"/>
                <a:pathLst>
                  <a:path w="2182" h="3143" extrusionOk="0">
                    <a:moveTo>
                      <a:pt x="1664" y="0"/>
                    </a:moveTo>
                    <a:cubicBezTo>
                      <a:pt x="1553" y="37"/>
                      <a:pt x="1443" y="37"/>
                      <a:pt x="1332" y="74"/>
                    </a:cubicBezTo>
                    <a:cubicBezTo>
                      <a:pt x="1184" y="111"/>
                      <a:pt x="1036" y="148"/>
                      <a:pt x="925" y="259"/>
                    </a:cubicBezTo>
                    <a:lnTo>
                      <a:pt x="851" y="259"/>
                    </a:lnTo>
                    <a:lnTo>
                      <a:pt x="851" y="296"/>
                    </a:lnTo>
                    <a:lnTo>
                      <a:pt x="814" y="296"/>
                    </a:lnTo>
                    <a:lnTo>
                      <a:pt x="777" y="333"/>
                    </a:lnTo>
                    <a:lnTo>
                      <a:pt x="703" y="370"/>
                    </a:lnTo>
                    <a:cubicBezTo>
                      <a:pt x="629" y="407"/>
                      <a:pt x="592" y="481"/>
                      <a:pt x="518" y="518"/>
                    </a:cubicBezTo>
                    <a:cubicBezTo>
                      <a:pt x="407" y="666"/>
                      <a:pt x="259" y="814"/>
                      <a:pt x="185" y="999"/>
                    </a:cubicBezTo>
                    <a:cubicBezTo>
                      <a:pt x="75" y="1184"/>
                      <a:pt x="38" y="1405"/>
                      <a:pt x="1" y="1627"/>
                    </a:cubicBezTo>
                    <a:cubicBezTo>
                      <a:pt x="1" y="1775"/>
                      <a:pt x="1" y="1775"/>
                      <a:pt x="1" y="1923"/>
                    </a:cubicBezTo>
                    <a:cubicBezTo>
                      <a:pt x="1" y="2071"/>
                      <a:pt x="38" y="2145"/>
                      <a:pt x="75" y="2256"/>
                    </a:cubicBezTo>
                    <a:cubicBezTo>
                      <a:pt x="149" y="2478"/>
                      <a:pt x="296" y="2662"/>
                      <a:pt x="444" y="2810"/>
                    </a:cubicBezTo>
                    <a:cubicBezTo>
                      <a:pt x="592" y="2921"/>
                      <a:pt x="777" y="3032"/>
                      <a:pt x="962" y="3106"/>
                    </a:cubicBezTo>
                    <a:cubicBezTo>
                      <a:pt x="999" y="3106"/>
                      <a:pt x="1147" y="3143"/>
                      <a:pt x="1221" y="3143"/>
                    </a:cubicBezTo>
                    <a:cubicBezTo>
                      <a:pt x="1332" y="3143"/>
                      <a:pt x="1406" y="3106"/>
                      <a:pt x="1479" y="3106"/>
                    </a:cubicBezTo>
                    <a:cubicBezTo>
                      <a:pt x="1553" y="3069"/>
                      <a:pt x="1627" y="3032"/>
                      <a:pt x="1701" y="3032"/>
                    </a:cubicBezTo>
                    <a:cubicBezTo>
                      <a:pt x="1775" y="2995"/>
                      <a:pt x="1812" y="2958"/>
                      <a:pt x="1849" y="2921"/>
                    </a:cubicBezTo>
                    <a:cubicBezTo>
                      <a:pt x="1960" y="2847"/>
                      <a:pt x="2034" y="2736"/>
                      <a:pt x="2071" y="2662"/>
                    </a:cubicBezTo>
                    <a:cubicBezTo>
                      <a:pt x="2108" y="2625"/>
                      <a:pt x="2108" y="2551"/>
                      <a:pt x="2108" y="2515"/>
                    </a:cubicBezTo>
                    <a:cubicBezTo>
                      <a:pt x="2108" y="2441"/>
                      <a:pt x="2108" y="2441"/>
                      <a:pt x="2108" y="2441"/>
                    </a:cubicBezTo>
                    <a:cubicBezTo>
                      <a:pt x="2108" y="2441"/>
                      <a:pt x="2034" y="2478"/>
                      <a:pt x="1923" y="2515"/>
                    </a:cubicBezTo>
                    <a:cubicBezTo>
                      <a:pt x="1849" y="2551"/>
                      <a:pt x="1775" y="2551"/>
                      <a:pt x="1701" y="2551"/>
                    </a:cubicBezTo>
                    <a:cubicBezTo>
                      <a:pt x="1627" y="2551"/>
                      <a:pt x="1553" y="2515"/>
                      <a:pt x="1479" y="2478"/>
                    </a:cubicBezTo>
                    <a:cubicBezTo>
                      <a:pt x="1443" y="2478"/>
                      <a:pt x="1369" y="2478"/>
                      <a:pt x="1369" y="2441"/>
                    </a:cubicBezTo>
                    <a:cubicBezTo>
                      <a:pt x="1332" y="2404"/>
                      <a:pt x="1332" y="2404"/>
                      <a:pt x="1258" y="2367"/>
                    </a:cubicBezTo>
                    <a:cubicBezTo>
                      <a:pt x="1221" y="2330"/>
                      <a:pt x="1184" y="2256"/>
                      <a:pt x="1147" y="2182"/>
                    </a:cubicBezTo>
                    <a:cubicBezTo>
                      <a:pt x="1110" y="2108"/>
                      <a:pt x="1073" y="2034"/>
                      <a:pt x="1036" y="1960"/>
                    </a:cubicBezTo>
                    <a:cubicBezTo>
                      <a:pt x="1036" y="1923"/>
                      <a:pt x="1036" y="1849"/>
                      <a:pt x="1036" y="1849"/>
                    </a:cubicBezTo>
                    <a:cubicBezTo>
                      <a:pt x="1036" y="1849"/>
                      <a:pt x="1036" y="1701"/>
                      <a:pt x="1036" y="1701"/>
                    </a:cubicBezTo>
                    <a:cubicBezTo>
                      <a:pt x="1073" y="1590"/>
                      <a:pt x="1073" y="1516"/>
                      <a:pt x="1110" y="1405"/>
                    </a:cubicBezTo>
                    <a:cubicBezTo>
                      <a:pt x="1110" y="1294"/>
                      <a:pt x="1184" y="1258"/>
                      <a:pt x="1184" y="1147"/>
                    </a:cubicBezTo>
                    <a:cubicBezTo>
                      <a:pt x="1258" y="1036"/>
                      <a:pt x="1332" y="962"/>
                      <a:pt x="1406" y="851"/>
                    </a:cubicBezTo>
                    <a:cubicBezTo>
                      <a:pt x="1479" y="777"/>
                      <a:pt x="1553" y="666"/>
                      <a:pt x="1627" y="592"/>
                    </a:cubicBezTo>
                    <a:cubicBezTo>
                      <a:pt x="1775" y="444"/>
                      <a:pt x="1886" y="296"/>
                      <a:pt x="1997" y="185"/>
                    </a:cubicBezTo>
                    <a:cubicBezTo>
                      <a:pt x="2108" y="111"/>
                      <a:pt x="2182" y="37"/>
                      <a:pt x="2182" y="37"/>
                    </a:cubicBezTo>
                    <a:cubicBezTo>
                      <a:pt x="2182" y="37"/>
                      <a:pt x="2071" y="0"/>
                      <a:pt x="19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30;p44">
                <a:extLst>
                  <a:ext uri="{FF2B5EF4-FFF2-40B4-BE49-F238E27FC236}">
                    <a16:creationId xmlns:a16="http://schemas.microsoft.com/office/drawing/2014/main" id="{A02B4D6D-720C-0E72-7B0A-F09F79FF7EC2}"/>
                  </a:ext>
                </a:extLst>
              </p:cNvPr>
              <p:cNvSpPr/>
              <p:nvPr/>
            </p:nvSpPr>
            <p:spPr>
              <a:xfrm>
                <a:off x="4591750" y="4084125"/>
                <a:ext cx="88750" cy="35825"/>
              </a:xfrm>
              <a:custGeom>
                <a:avLst/>
                <a:gdLst/>
                <a:ahLst/>
                <a:cxnLst/>
                <a:rect l="l" t="t" r="r" b="b"/>
                <a:pathLst>
                  <a:path w="3550" h="1433" extrusionOk="0">
                    <a:moveTo>
                      <a:pt x="1664" y="0"/>
                    </a:moveTo>
                    <a:cubicBezTo>
                      <a:pt x="1516" y="0"/>
                      <a:pt x="1368" y="0"/>
                      <a:pt x="1220" y="37"/>
                    </a:cubicBezTo>
                    <a:cubicBezTo>
                      <a:pt x="1072" y="37"/>
                      <a:pt x="925" y="74"/>
                      <a:pt x="777" y="111"/>
                    </a:cubicBezTo>
                    <a:cubicBezTo>
                      <a:pt x="666" y="148"/>
                      <a:pt x="518" y="222"/>
                      <a:pt x="370" y="259"/>
                    </a:cubicBezTo>
                    <a:lnTo>
                      <a:pt x="259" y="333"/>
                    </a:lnTo>
                    <a:cubicBezTo>
                      <a:pt x="222" y="370"/>
                      <a:pt x="185" y="444"/>
                      <a:pt x="148" y="481"/>
                    </a:cubicBezTo>
                    <a:cubicBezTo>
                      <a:pt x="0" y="702"/>
                      <a:pt x="111" y="998"/>
                      <a:pt x="333" y="1146"/>
                    </a:cubicBezTo>
                    <a:cubicBezTo>
                      <a:pt x="444" y="1183"/>
                      <a:pt x="481" y="1220"/>
                      <a:pt x="555" y="1257"/>
                    </a:cubicBezTo>
                    <a:cubicBezTo>
                      <a:pt x="629" y="1257"/>
                      <a:pt x="703" y="1294"/>
                      <a:pt x="777" y="1331"/>
                    </a:cubicBezTo>
                    <a:cubicBezTo>
                      <a:pt x="925" y="1368"/>
                      <a:pt x="1072" y="1405"/>
                      <a:pt x="1220" y="1405"/>
                    </a:cubicBezTo>
                    <a:cubicBezTo>
                      <a:pt x="1368" y="1423"/>
                      <a:pt x="1516" y="1433"/>
                      <a:pt x="1659" y="1433"/>
                    </a:cubicBezTo>
                    <a:cubicBezTo>
                      <a:pt x="1803" y="1433"/>
                      <a:pt x="1941" y="1423"/>
                      <a:pt x="2071" y="1405"/>
                    </a:cubicBezTo>
                    <a:cubicBezTo>
                      <a:pt x="2366" y="1368"/>
                      <a:pt x="2625" y="1294"/>
                      <a:pt x="2884" y="1183"/>
                    </a:cubicBezTo>
                    <a:cubicBezTo>
                      <a:pt x="2995" y="1146"/>
                      <a:pt x="3106" y="1072"/>
                      <a:pt x="3217" y="998"/>
                    </a:cubicBezTo>
                    <a:cubicBezTo>
                      <a:pt x="3365" y="924"/>
                      <a:pt x="3439" y="850"/>
                      <a:pt x="3549" y="776"/>
                    </a:cubicBezTo>
                    <a:lnTo>
                      <a:pt x="3549" y="776"/>
                    </a:lnTo>
                    <a:cubicBezTo>
                      <a:pt x="3439" y="813"/>
                      <a:pt x="3291" y="850"/>
                      <a:pt x="3180" y="887"/>
                    </a:cubicBezTo>
                    <a:cubicBezTo>
                      <a:pt x="3069" y="887"/>
                      <a:pt x="2921" y="924"/>
                      <a:pt x="2810" y="924"/>
                    </a:cubicBezTo>
                    <a:cubicBezTo>
                      <a:pt x="2734" y="935"/>
                      <a:pt x="2662" y="940"/>
                      <a:pt x="2591" y="940"/>
                    </a:cubicBezTo>
                    <a:cubicBezTo>
                      <a:pt x="2421" y="940"/>
                      <a:pt x="2264" y="913"/>
                      <a:pt x="2108" y="887"/>
                    </a:cubicBezTo>
                    <a:cubicBezTo>
                      <a:pt x="1901" y="858"/>
                      <a:pt x="1717" y="805"/>
                      <a:pt x="1558" y="728"/>
                    </a:cubicBezTo>
                    <a:lnTo>
                      <a:pt x="1558" y="728"/>
                    </a:lnTo>
                    <a:cubicBezTo>
                      <a:pt x="1630" y="693"/>
                      <a:pt x="1702" y="653"/>
                      <a:pt x="1775" y="629"/>
                    </a:cubicBezTo>
                    <a:cubicBezTo>
                      <a:pt x="1886" y="592"/>
                      <a:pt x="1997" y="555"/>
                      <a:pt x="2108" y="555"/>
                    </a:cubicBezTo>
                    <a:cubicBezTo>
                      <a:pt x="2237" y="533"/>
                      <a:pt x="2372" y="521"/>
                      <a:pt x="2511" y="521"/>
                    </a:cubicBezTo>
                    <a:cubicBezTo>
                      <a:pt x="2849" y="521"/>
                      <a:pt x="3209" y="593"/>
                      <a:pt x="3549" y="776"/>
                    </a:cubicBezTo>
                    <a:cubicBezTo>
                      <a:pt x="3180" y="407"/>
                      <a:pt x="2662" y="111"/>
                      <a:pt x="2108" y="37"/>
                    </a:cubicBezTo>
                    <a:cubicBezTo>
                      <a:pt x="1960" y="0"/>
                      <a:pt x="1812" y="0"/>
                      <a:pt x="1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31;p44">
                <a:extLst>
                  <a:ext uri="{FF2B5EF4-FFF2-40B4-BE49-F238E27FC236}">
                    <a16:creationId xmlns:a16="http://schemas.microsoft.com/office/drawing/2014/main" id="{2E6F18AE-F50D-F949-97C3-D063BA045A8C}"/>
                  </a:ext>
                </a:extLst>
              </p:cNvPr>
              <p:cNvSpPr/>
              <p:nvPr/>
            </p:nvSpPr>
            <p:spPr>
              <a:xfrm>
                <a:off x="4684175" y="4084125"/>
                <a:ext cx="88750" cy="35825"/>
              </a:xfrm>
              <a:custGeom>
                <a:avLst/>
                <a:gdLst/>
                <a:ahLst/>
                <a:cxnLst/>
                <a:rect l="l" t="t" r="r" b="b"/>
                <a:pathLst>
                  <a:path w="3550" h="1433" extrusionOk="0">
                    <a:moveTo>
                      <a:pt x="1664" y="0"/>
                    </a:moveTo>
                    <a:cubicBezTo>
                      <a:pt x="1516" y="0"/>
                      <a:pt x="1368" y="0"/>
                      <a:pt x="1220" y="37"/>
                    </a:cubicBezTo>
                    <a:cubicBezTo>
                      <a:pt x="1073" y="37"/>
                      <a:pt x="925" y="74"/>
                      <a:pt x="777" y="111"/>
                    </a:cubicBezTo>
                    <a:cubicBezTo>
                      <a:pt x="629" y="148"/>
                      <a:pt x="518" y="222"/>
                      <a:pt x="370" y="259"/>
                    </a:cubicBezTo>
                    <a:lnTo>
                      <a:pt x="259" y="333"/>
                    </a:lnTo>
                    <a:cubicBezTo>
                      <a:pt x="222" y="370"/>
                      <a:pt x="185" y="444"/>
                      <a:pt x="148" y="481"/>
                    </a:cubicBezTo>
                    <a:cubicBezTo>
                      <a:pt x="0" y="702"/>
                      <a:pt x="111" y="998"/>
                      <a:pt x="333" y="1146"/>
                    </a:cubicBezTo>
                    <a:cubicBezTo>
                      <a:pt x="444" y="1183"/>
                      <a:pt x="481" y="1220"/>
                      <a:pt x="555" y="1257"/>
                    </a:cubicBezTo>
                    <a:cubicBezTo>
                      <a:pt x="629" y="1257"/>
                      <a:pt x="703" y="1294"/>
                      <a:pt x="777" y="1331"/>
                    </a:cubicBezTo>
                    <a:cubicBezTo>
                      <a:pt x="925" y="1368"/>
                      <a:pt x="1073" y="1405"/>
                      <a:pt x="1220" y="1405"/>
                    </a:cubicBezTo>
                    <a:cubicBezTo>
                      <a:pt x="1368" y="1423"/>
                      <a:pt x="1516" y="1433"/>
                      <a:pt x="1659" y="1433"/>
                    </a:cubicBezTo>
                    <a:cubicBezTo>
                      <a:pt x="1803" y="1433"/>
                      <a:pt x="1941" y="1423"/>
                      <a:pt x="2071" y="1405"/>
                    </a:cubicBezTo>
                    <a:cubicBezTo>
                      <a:pt x="2366" y="1368"/>
                      <a:pt x="2625" y="1294"/>
                      <a:pt x="2884" y="1183"/>
                    </a:cubicBezTo>
                    <a:cubicBezTo>
                      <a:pt x="2995" y="1146"/>
                      <a:pt x="3106" y="1072"/>
                      <a:pt x="3217" y="998"/>
                    </a:cubicBezTo>
                    <a:cubicBezTo>
                      <a:pt x="3328" y="924"/>
                      <a:pt x="3439" y="850"/>
                      <a:pt x="3550" y="776"/>
                    </a:cubicBezTo>
                    <a:lnTo>
                      <a:pt x="3550" y="776"/>
                    </a:lnTo>
                    <a:cubicBezTo>
                      <a:pt x="3439" y="813"/>
                      <a:pt x="3291" y="850"/>
                      <a:pt x="3180" y="887"/>
                    </a:cubicBezTo>
                    <a:cubicBezTo>
                      <a:pt x="3069" y="887"/>
                      <a:pt x="2921" y="924"/>
                      <a:pt x="2810" y="924"/>
                    </a:cubicBezTo>
                    <a:cubicBezTo>
                      <a:pt x="2734" y="935"/>
                      <a:pt x="2662" y="940"/>
                      <a:pt x="2590" y="940"/>
                    </a:cubicBezTo>
                    <a:cubicBezTo>
                      <a:pt x="2418" y="940"/>
                      <a:pt x="2254" y="913"/>
                      <a:pt x="2071" y="887"/>
                    </a:cubicBezTo>
                    <a:cubicBezTo>
                      <a:pt x="1893" y="858"/>
                      <a:pt x="1716" y="805"/>
                      <a:pt x="1558" y="728"/>
                    </a:cubicBezTo>
                    <a:lnTo>
                      <a:pt x="1558" y="728"/>
                    </a:lnTo>
                    <a:cubicBezTo>
                      <a:pt x="1630" y="693"/>
                      <a:pt x="1702" y="653"/>
                      <a:pt x="1775" y="629"/>
                    </a:cubicBezTo>
                    <a:cubicBezTo>
                      <a:pt x="1886" y="592"/>
                      <a:pt x="1997" y="555"/>
                      <a:pt x="2108" y="555"/>
                    </a:cubicBezTo>
                    <a:cubicBezTo>
                      <a:pt x="2237" y="533"/>
                      <a:pt x="2372" y="521"/>
                      <a:pt x="2511" y="521"/>
                    </a:cubicBezTo>
                    <a:cubicBezTo>
                      <a:pt x="2849" y="521"/>
                      <a:pt x="3209" y="593"/>
                      <a:pt x="3550" y="776"/>
                    </a:cubicBezTo>
                    <a:cubicBezTo>
                      <a:pt x="3180" y="407"/>
                      <a:pt x="2662" y="111"/>
                      <a:pt x="2108" y="37"/>
                    </a:cubicBezTo>
                    <a:cubicBezTo>
                      <a:pt x="1960" y="0"/>
                      <a:pt x="1812" y="0"/>
                      <a:pt x="1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32;p44">
                <a:extLst>
                  <a:ext uri="{FF2B5EF4-FFF2-40B4-BE49-F238E27FC236}">
                    <a16:creationId xmlns:a16="http://schemas.microsoft.com/office/drawing/2014/main" id="{A40FA874-8842-EAAA-E5D7-D40D837125B6}"/>
                  </a:ext>
                </a:extLst>
              </p:cNvPr>
              <p:cNvSpPr/>
              <p:nvPr/>
            </p:nvSpPr>
            <p:spPr>
              <a:xfrm>
                <a:off x="4813575" y="4090575"/>
                <a:ext cx="52700" cy="21300"/>
              </a:xfrm>
              <a:custGeom>
                <a:avLst/>
                <a:gdLst/>
                <a:ahLst/>
                <a:cxnLst/>
                <a:rect l="l" t="t" r="r" b="b"/>
                <a:pathLst>
                  <a:path w="2108" h="852" extrusionOk="0">
                    <a:moveTo>
                      <a:pt x="1072" y="1"/>
                    </a:moveTo>
                    <a:cubicBezTo>
                      <a:pt x="481" y="1"/>
                      <a:pt x="0" y="444"/>
                      <a:pt x="0" y="444"/>
                    </a:cubicBezTo>
                    <a:cubicBezTo>
                      <a:pt x="0" y="444"/>
                      <a:pt x="481" y="851"/>
                      <a:pt x="1072" y="851"/>
                    </a:cubicBezTo>
                    <a:cubicBezTo>
                      <a:pt x="1664" y="851"/>
                      <a:pt x="2108" y="444"/>
                      <a:pt x="2108" y="444"/>
                    </a:cubicBezTo>
                    <a:cubicBezTo>
                      <a:pt x="2108" y="444"/>
                      <a:pt x="1664" y="1"/>
                      <a:pt x="1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33;p44">
                <a:extLst>
                  <a:ext uri="{FF2B5EF4-FFF2-40B4-BE49-F238E27FC236}">
                    <a16:creationId xmlns:a16="http://schemas.microsoft.com/office/drawing/2014/main" id="{CBF9E3BE-A2D6-E82E-890C-F585A839C543}"/>
                  </a:ext>
                </a:extLst>
              </p:cNvPr>
              <p:cNvSpPr/>
              <p:nvPr/>
            </p:nvSpPr>
            <p:spPr>
              <a:xfrm>
                <a:off x="4811725" y="4101675"/>
                <a:ext cx="23125" cy="28675"/>
              </a:xfrm>
              <a:custGeom>
                <a:avLst/>
                <a:gdLst/>
                <a:ahLst/>
                <a:cxnLst/>
                <a:rect l="l" t="t" r="r" b="b"/>
                <a:pathLst>
                  <a:path w="925" h="1147" extrusionOk="0">
                    <a:moveTo>
                      <a:pt x="74" y="0"/>
                    </a:moveTo>
                    <a:cubicBezTo>
                      <a:pt x="74" y="1"/>
                      <a:pt x="0" y="407"/>
                      <a:pt x="222" y="740"/>
                    </a:cubicBezTo>
                    <a:cubicBezTo>
                      <a:pt x="444" y="1073"/>
                      <a:pt x="888" y="1147"/>
                      <a:pt x="888" y="1147"/>
                    </a:cubicBezTo>
                    <a:cubicBezTo>
                      <a:pt x="888" y="1147"/>
                      <a:pt x="925" y="740"/>
                      <a:pt x="703" y="407"/>
                    </a:cubicBezTo>
                    <a:cubicBezTo>
                      <a:pt x="481" y="74"/>
                      <a:pt x="74" y="1"/>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34;p44">
                <a:extLst>
                  <a:ext uri="{FF2B5EF4-FFF2-40B4-BE49-F238E27FC236}">
                    <a16:creationId xmlns:a16="http://schemas.microsoft.com/office/drawing/2014/main" id="{3EE9E97B-3F54-9D83-6BE4-314F695F663D}"/>
                  </a:ext>
                </a:extLst>
              </p:cNvPr>
              <p:cNvSpPr/>
              <p:nvPr/>
            </p:nvSpPr>
            <p:spPr>
              <a:xfrm>
                <a:off x="4811725" y="4072100"/>
                <a:ext cx="23125" cy="29600"/>
              </a:xfrm>
              <a:custGeom>
                <a:avLst/>
                <a:gdLst/>
                <a:ahLst/>
                <a:cxnLst/>
                <a:rect l="l" t="t" r="r" b="b"/>
                <a:pathLst>
                  <a:path w="925" h="1184" extrusionOk="0">
                    <a:moveTo>
                      <a:pt x="888" y="0"/>
                    </a:moveTo>
                    <a:cubicBezTo>
                      <a:pt x="887" y="0"/>
                      <a:pt x="444" y="111"/>
                      <a:pt x="222" y="407"/>
                    </a:cubicBezTo>
                    <a:cubicBezTo>
                      <a:pt x="0" y="740"/>
                      <a:pt x="74" y="1183"/>
                      <a:pt x="74" y="1183"/>
                    </a:cubicBezTo>
                    <a:cubicBezTo>
                      <a:pt x="74" y="1183"/>
                      <a:pt x="481" y="1073"/>
                      <a:pt x="703" y="740"/>
                    </a:cubicBezTo>
                    <a:cubicBezTo>
                      <a:pt x="925" y="444"/>
                      <a:pt x="888" y="0"/>
                      <a:pt x="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35;p44">
                <a:extLst>
                  <a:ext uri="{FF2B5EF4-FFF2-40B4-BE49-F238E27FC236}">
                    <a16:creationId xmlns:a16="http://schemas.microsoft.com/office/drawing/2014/main" id="{EB1194CA-2F4A-9609-D039-5137C0FF7951}"/>
                  </a:ext>
                </a:extLst>
              </p:cNvPr>
              <p:cNvSpPr/>
              <p:nvPr/>
            </p:nvSpPr>
            <p:spPr>
              <a:xfrm>
                <a:off x="4299675" y="3989850"/>
                <a:ext cx="170100" cy="216300"/>
              </a:xfrm>
              <a:custGeom>
                <a:avLst/>
                <a:gdLst/>
                <a:ahLst/>
                <a:cxnLst/>
                <a:rect l="l" t="t" r="r" b="b"/>
                <a:pathLst>
                  <a:path w="6804" h="8652" extrusionOk="0">
                    <a:moveTo>
                      <a:pt x="3032" y="0"/>
                    </a:moveTo>
                    <a:cubicBezTo>
                      <a:pt x="2478" y="0"/>
                      <a:pt x="1923" y="148"/>
                      <a:pt x="1442" y="444"/>
                    </a:cubicBezTo>
                    <a:cubicBezTo>
                      <a:pt x="1221" y="555"/>
                      <a:pt x="999" y="739"/>
                      <a:pt x="814" y="924"/>
                    </a:cubicBezTo>
                    <a:cubicBezTo>
                      <a:pt x="703" y="1035"/>
                      <a:pt x="592" y="1146"/>
                      <a:pt x="518" y="1257"/>
                    </a:cubicBezTo>
                    <a:lnTo>
                      <a:pt x="444" y="1405"/>
                    </a:lnTo>
                    <a:lnTo>
                      <a:pt x="407" y="1479"/>
                    </a:lnTo>
                    <a:lnTo>
                      <a:pt x="370" y="1516"/>
                    </a:lnTo>
                    <a:cubicBezTo>
                      <a:pt x="370" y="1508"/>
                      <a:pt x="369" y="1505"/>
                      <a:pt x="366" y="1505"/>
                    </a:cubicBezTo>
                    <a:cubicBezTo>
                      <a:pt x="357" y="1505"/>
                      <a:pt x="333" y="1553"/>
                      <a:pt x="333" y="1553"/>
                    </a:cubicBezTo>
                    <a:lnTo>
                      <a:pt x="333" y="1590"/>
                    </a:lnTo>
                    <a:cubicBezTo>
                      <a:pt x="74" y="2070"/>
                      <a:pt x="1" y="2625"/>
                      <a:pt x="38" y="3143"/>
                    </a:cubicBezTo>
                    <a:cubicBezTo>
                      <a:pt x="74" y="3401"/>
                      <a:pt x="148" y="3623"/>
                      <a:pt x="222" y="3882"/>
                    </a:cubicBezTo>
                    <a:cubicBezTo>
                      <a:pt x="333" y="4104"/>
                      <a:pt x="518" y="4400"/>
                      <a:pt x="629" y="4510"/>
                    </a:cubicBezTo>
                    <a:cubicBezTo>
                      <a:pt x="999" y="4917"/>
                      <a:pt x="1442" y="5139"/>
                      <a:pt x="1923" y="5250"/>
                    </a:cubicBezTo>
                    <a:cubicBezTo>
                      <a:pt x="2096" y="5290"/>
                      <a:pt x="2263" y="5310"/>
                      <a:pt x="2428" y="5310"/>
                    </a:cubicBezTo>
                    <a:cubicBezTo>
                      <a:pt x="2722" y="5310"/>
                      <a:pt x="3007" y="5244"/>
                      <a:pt x="3291" y="5102"/>
                    </a:cubicBezTo>
                    <a:lnTo>
                      <a:pt x="3439" y="5028"/>
                    </a:lnTo>
                    <a:cubicBezTo>
                      <a:pt x="3513" y="4991"/>
                      <a:pt x="3550" y="4991"/>
                      <a:pt x="3587" y="4954"/>
                    </a:cubicBezTo>
                    <a:lnTo>
                      <a:pt x="3698" y="4880"/>
                    </a:lnTo>
                    <a:lnTo>
                      <a:pt x="3735" y="4843"/>
                    </a:lnTo>
                    <a:lnTo>
                      <a:pt x="3772" y="4806"/>
                    </a:lnTo>
                    <a:lnTo>
                      <a:pt x="3809" y="4806"/>
                    </a:lnTo>
                    <a:lnTo>
                      <a:pt x="3845" y="4769"/>
                    </a:lnTo>
                    <a:cubicBezTo>
                      <a:pt x="3993" y="4621"/>
                      <a:pt x="4104" y="4437"/>
                      <a:pt x="4215" y="4252"/>
                    </a:cubicBezTo>
                    <a:cubicBezTo>
                      <a:pt x="4400" y="3882"/>
                      <a:pt x="4474" y="3512"/>
                      <a:pt x="4437" y="3106"/>
                    </a:cubicBezTo>
                    <a:cubicBezTo>
                      <a:pt x="4363" y="2773"/>
                      <a:pt x="4178" y="2440"/>
                      <a:pt x="3919" y="2218"/>
                    </a:cubicBezTo>
                    <a:cubicBezTo>
                      <a:pt x="3698" y="1996"/>
                      <a:pt x="3439" y="1886"/>
                      <a:pt x="3143" y="1849"/>
                    </a:cubicBezTo>
                    <a:cubicBezTo>
                      <a:pt x="3097" y="1842"/>
                      <a:pt x="3050" y="1839"/>
                      <a:pt x="3003" y="1839"/>
                    </a:cubicBezTo>
                    <a:cubicBezTo>
                      <a:pt x="2783" y="1839"/>
                      <a:pt x="2556" y="1905"/>
                      <a:pt x="2404" y="1996"/>
                    </a:cubicBezTo>
                    <a:cubicBezTo>
                      <a:pt x="2330" y="2070"/>
                      <a:pt x="2219" y="2144"/>
                      <a:pt x="2182" y="2218"/>
                    </a:cubicBezTo>
                    <a:cubicBezTo>
                      <a:pt x="2145" y="2255"/>
                      <a:pt x="2145" y="2292"/>
                      <a:pt x="2108" y="2329"/>
                    </a:cubicBezTo>
                    <a:cubicBezTo>
                      <a:pt x="2071" y="2366"/>
                      <a:pt x="2071" y="2440"/>
                      <a:pt x="2071" y="2477"/>
                    </a:cubicBezTo>
                    <a:cubicBezTo>
                      <a:pt x="2034" y="2662"/>
                      <a:pt x="2108" y="2773"/>
                      <a:pt x="2145" y="2884"/>
                    </a:cubicBezTo>
                    <a:cubicBezTo>
                      <a:pt x="2293" y="3069"/>
                      <a:pt x="2441" y="3069"/>
                      <a:pt x="2441" y="3069"/>
                    </a:cubicBezTo>
                    <a:cubicBezTo>
                      <a:pt x="2441" y="3069"/>
                      <a:pt x="2293" y="3032"/>
                      <a:pt x="2219" y="2847"/>
                    </a:cubicBezTo>
                    <a:cubicBezTo>
                      <a:pt x="2182" y="2773"/>
                      <a:pt x="2145" y="2625"/>
                      <a:pt x="2182" y="2477"/>
                    </a:cubicBezTo>
                    <a:cubicBezTo>
                      <a:pt x="2182" y="2477"/>
                      <a:pt x="2219" y="2403"/>
                      <a:pt x="2219" y="2403"/>
                    </a:cubicBezTo>
                    <a:cubicBezTo>
                      <a:pt x="2256" y="2366"/>
                      <a:pt x="2293" y="2329"/>
                      <a:pt x="2293" y="2292"/>
                    </a:cubicBezTo>
                    <a:cubicBezTo>
                      <a:pt x="2330" y="2255"/>
                      <a:pt x="2367" y="2255"/>
                      <a:pt x="2404" y="2218"/>
                    </a:cubicBezTo>
                    <a:cubicBezTo>
                      <a:pt x="2441" y="2218"/>
                      <a:pt x="2478" y="2181"/>
                      <a:pt x="2515" y="2181"/>
                    </a:cubicBezTo>
                    <a:cubicBezTo>
                      <a:pt x="2601" y="2138"/>
                      <a:pt x="2700" y="2120"/>
                      <a:pt x="2820" y="2120"/>
                    </a:cubicBezTo>
                    <a:cubicBezTo>
                      <a:pt x="2904" y="2120"/>
                      <a:pt x="2999" y="2129"/>
                      <a:pt x="3106" y="2144"/>
                    </a:cubicBezTo>
                    <a:cubicBezTo>
                      <a:pt x="3291" y="2181"/>
                      <a:pt x="3513" y="2329"/>
                      <a:pt x="3661" y="2514"/>
                    </a:cubicBezTo>
                    <a:cubicBezTo>
                      <a:pt x="3809" y="2699"/>
                      <a:pt x="3919" y="2921"/>
                      <a:pt x="3919" y="3216"/>
                    </a:cubicBezTo>
                    <a:cubicBezTo>
                      <a:pt x="3956" y="3438"/>
                      <a:pt x="3845" y="3734"/>
                      <a:pt x="3698" y="3956"/>
                    </a:cubicBezTo>
                    <a:cubicBezTo>
                      <a:pt x="3624" y="4067"/>
                      <a:pt x="3513" y="4178"/>
                      <a:pt x="3402" y="4289"/>
                    </a:cubicBezTo>
                    <a:cubicBezTo>
                      <a:pt x="3328" y="4326"/>
                      <a:pt x="3106" y="4473"/>
                      <a:pt x="2995" y="4473"/>
                    </a:cubicBezTo>
                    <a:cubicBezTo>
                      <a:pt x="2835" y="4519"/>
                      <a:pt x="2647" y="4551"/>
                      <a:pt x="2457" y="4551"/>
                    </a:cubicBezTo>
                    <a:cubicBezTo>
                      <a:pt x="2339" y="4551"/>
                      <a:pt x="2221" y="4539"/>
                      <a:pt x="2108" y="4510"/>
                    </a:cubicBezTo>
                    <a:cubicBezTo>
                      <a:pt x="1775" y="4400"/>
                      <a:pt x="1479" y="4215"/>
                      <a:pt x="1295" y="3993"/>
                    </a:cubicBezTo>
                    <a:cubicBezTo>
                      <a:pt x="1147" y="3808"/>
                      <a:pt x="1147" y="3697"/>
                      <a:pt x="1073" y="3549"/>
                    </a:cubicBezTo>
                    <a:cubicBezTo>
                      <a:pt x="999" y="3401"/>
                      <a:pt x="962" y="3216"/>
                      <a:pt x="962" y="3032"/>
                    </a:cubicBezTo>
                    <a:cubicBezTo>
                      <a:pt x="925" y="2699"/>
                      <a:pt x="999" y="2329"/>
                      <a:pt x="1184" y="2033"/>
                    </a:cubicBezTo>
                    <a:lnTo>
                      <a:pt x="1221" y="1996"/>
                    </a:lnTo>
                    <a:lnTo>
                      <a:pt x="1258" y="1923"/>
                    </a:lnTo>
                    <a:lnTo>
                      <a:pt x="1368" y="1812"/>
                    </a:lnTo>
                    <a:cubicBezTo>
                      <a:pt x="1405" y="1701"/>
                      <a:pt x="1479" y="1701"/>
                      <a:pt x="1516" y="1627"/>
                    </a:cubicBezTo>
                    <a:cubicBezTo>
                      <a:pt x="1627" y="1516"/>
                      <a:pt x="1812" y="1405"/>
                      <a:pt x="1960" y="1294"/>
                    </a:cubicBezTo>
                    <a:cubicBezTo>
                      <a:pt x="2293" y="1109"/>
                      <a:pt x="2662" y="1035"/>
                      <a:pt x="3032" y="1035"/>
                    </a:cubicBezTo>
                    <a:lnTo>
                      <a:pt x="3328" y="1035"/>
                    </a:lnTo>
                    <a:cubicBezTo>
                      <a:pt x="3439" y="1072"/>
                      <a:pt x="3513" y="1072"/>
                      <a:pt x="3587" y="1109"/>
                    </a:cubicBezTo>
                    <a:cubicBezTo>
                      <a:pt x="3772" y="1146"/>
                      <a:pt x="3956" y="1220"/>
                      <a:pt x="4141" y="1294"/>
                    </a:cubicBezTo>
                    <a:cubicBezTo>
                      <a:pt x="4474" y="1479"/>
                      <a:pt x="4770" y="1738"/>
                      <a:pt x="5029" y="2033"/>
                    </a:cubicBezTo>
                    <a:lnTo>
                      <a:pt x="5066" y="2070"/>
                    </a:lnTo>
                    <a:cubicBezTo>
                      <a:pt x="5066" y="2070"/>
                      <a:pt x="5075" y="2080"/>
                      <a:pt x="5079" y="2080"/>
                    </a:cubicBezTo>
                    <a:cubicBezTo>
                      <a:pt x="5084" y="2080"/>
                      <a:pt x="5084" y="2070"/>
                      <a:pt x="5066" y="2034"/>
                    </a:cubicBezTo>
                    <a:lnTo>
                      <a:pt x="5066" y="2034"/>
                    </a:lnTo>
                    <a:lnTo>
                      <a:pt x="5102" y="2107"/>
                    </a:lnTo>
                    <a:lnTo>
                      <a:pt x="5213" y="2255"/>
                    </a:lnTo>
                    <a:lnTo>
                      <a:pt x="5398" y="2551"/>
                    </a:lnTo>
                    <a:cubicBezTo>
                      <a:pt x="5472" y="2736"/>
                      <a:pt x="5509" y="2884"/>
                      <a:pt x="5620" y="3069"/>
                    </a:cubicBezTo>
                    <a:cubicBezTo>
                      <a:pt x="5657" y="3253"/>
                      <a:pt x="5694" y="3475"/>
                      <a:pt x="5768" y="3660"/>
                    </a:cubicBezTo>
                    <a:cubicBezTo>
                      <a:pt x="5805" y="3845"/>
                      <a:pt x="5805" y="4030"/>
                      <a:pt x="5805" y="4252"/>
                    </a:cubicBezTo>
                    <a:lnTo>
                      <a:pt x="5842" y="4326"/>
                    </a:lnTo>
                    <a:cubicBezTo>
                      <a:pt x="5842" y="4333"/>
                      <a:pt x="5842" y="4344"/>
                      <a:pt x="5842" y="4363"/>
                    </a:cubicBezTo>
                    <a:lnTo>
                      <a:pt x="5805" y="4510"/>
                    </a:lnTo>
                    <a:lnTo>
                      <a:pt x="5805" y="4843"/>
                    </a:lnTo>
                    <a:cubicBezTo>
                      <a:pt x="5768" y="5065"/>
                      <a:pt x="5694" y="5213"/>
                      <a:pt x="5694" y="5398"/>
                    </a:cubicBezTo>
                    <a:cubicBezTo>
                      <a:pt x="5472" y="6137"/>
                      <a:pt x="5066" y="6840"/>
                      <a:pt x="4511" y="7283"/>
                    </a:cubicBezTo>
                    <a:cubicBezTo>
                      <a:pt x="4400" y="7431"/>
                      <a:pt x="4215" y="7505"/>
                      <a:pt x="4104" y="7616"/>
                    </a:cubicBezTo>
                    <a:cubicBezTo>
                      <a:pt x="3956" y="7727"/>
                      <a:pt x="3809" y="7764"/>
                      <a:pt x="3624" y="7838"/>
                    </a:cubicBezTo>
                    <a:lnTo>
                      <a:pt x="3402" y="7912"/>
                    </a:lnTo>
                    <a:cubicBezTo>
                      <a:pt x="3365" y="7949"/>
                      <a:pt x="3254" y="7986"/>
                      <a:pt x="3180" y="7986"/>
                    </a:cubicBezTo>
                    <a:cubicBezTo>
                      <a:pt x="3069" y="8023"/>
                      <a:pt x="2995" y="8023"/>
                      <a:pt x="2921" y="8023"/>
                    </a:cubicBezTo>
                    <a:cubicBezTo>
                      <a:pt x="2872" y="8023"/>
                      <a:pt x="2839" y="8039"/>
                      <a:pt x="2801" y="8039"/>
                    </a:cubicBezTo>
                    <a:cubicBezTo>
                      <a:pt x="2782" y="8039"/>
                      <a:pt x="2761" y="8035"/>
                      <a:pt x="2736" y="8023"/>
                    </a:cubicBezTo>
                    <a:lnTo>
                      <a:pt x="2515" y="8023"/>
                    </a:lnTo>
                    <a:cubicBezTo>
                      <a:pt x="2441" y="7986"/>
                      <a:pt x="2367" y="7986"/>
                      <a:pt x="2293" y="7986"/>
                    </a:cubicBezTo>
                    <a:cubicBezTo>
                      <a:pt x="2256" y="7986"/>
                      <a:pt x="2145" y="7912"/>
                      <a:pt x="2108" y="7875"/>
                    </a:cubicBezTo>
                    <a:cubicBezTo>
                      <a:pt x="2071" y="7875"/>
                      <a:pt x="1997" y="7838"/>
                      <a:pt x="1960" y="7801"/>
                    </a:cubicBezTo>
                    <a:cubicBezTo>
                      <a:pt x="1738" y="7616"/>
                      <a:pt x="1627" y="7394"/>
                      <a:pt x="1590" y="7172"/>
                    </a:cubicBezTo>
                    <a:cubicBezTo>
                      <a:pt x="1553" y="6729"/>
                      <a:pt x="1960" y="6359"/>
                      <a:pt x="2330" y="6322"/>
                    </a:cubicBezTo>
                    <a:cubicBezTo>
                      <a:pt x="2359" y="6319"/>
                      <a:pt x="2388" y="6317"/>
                      <a:pt x="2416" y="6317"/>
                    </a:cubicBezTo>
                    <a:cubicBezTo>
                      <a:pt x="2713" y="6317"/>
                      <a:pt x="2971" y="6483"/>
                      <a:pt x="3106" y="6618"/>
                    </a:cubicBezTo>
                    <a:cubicBezTo>
                      <a:pt x="3254" y="6802"/>
                      <a:pt x="3254" y="6913"/>
                      <a:pt x="3291" y="6914"/>
                    </a:cubicBezTo>
                    <a:lnTo>
                      <a:pt x="3291" y="6914"/>
                    </a:lnTo>
                    <a:cubicBezTo>
                      <a:pt x="3254" y="6913"/>
                      <a:pt x="3254" y="6802"/>
                      <a:pt x="3143" y="6581"/>
                    </a:cubicBezTo>
                    <a:cubicBezTo>
                      <a:pt x="3032" y="6433"/>
                      <a:pt x="2773" y="6137"/>
                      <a:pt x="2293" y="6137"/>
                    </a:cubicBezTo>
                    <a:cubicBezTo>
                      <a:pt x="2273" y="6135"/>
                      <a:pt x="2252" y="6135"/>
                      <a:pt x="2231" y="6135"/>
                    </a:cubicBezTo>
                    <a:cubicBezTo>
                      <a:pt x="1796" y="6135"/>
                      <a:pt x="1256" y="6504"/>
                      <a:pt x="1221" y="7209"/>
                    </a:cubicBezTo>
                    <a:cubicBezTo>
                      <a:pt x="1184" y="7542"/>
                      <a:pt x="1331" y="7912"/>
                      <a:pt x="1627" y="8171"/>
                    </a:cubicBezTo>
                    <a:cubicBezTo>
                      <a:pt x="1664" y="8245"/>
                      <a:pt x="1775" y="8281"/>
                      <a:pt x="1849" y="8355"/>
                    </a:cubicBezTo>
                    <a:cubicBezTo>
                      <a:pt x="1960" y="8392"/>
                      <a:pt x="1960" y="8429"/>
                      <a:pt x="2108" y="8503"/>
                    </a:cubicBezTo>
                    <a:cubicBezTo>
                      <a:pt x="2182" y="8503"/>
                      <a:pt x="2293" y="8540"/>
                      <a:pt x="2367" y="8577"/>
                    </a:cubicBezTo>
                    <a:cubicBezTo>
                      <a:pt x="2478" y="8614"/>
                      <a:pt x="2588" y="8614"/>
                      <a:pt x="2662" y="8651"/>
                    </a:cubicBezTo>
                    <a:lnTo>
                      <a:pt x="2995" y="8651"/>
                    </a:lnTo>
                    <a:cubicBezTo>
                      <a:pt x="3069" y="8651"/>
                      <a:pt x="3217" y="8651"/>
                      <a:pt x="3291" y="8614"/>
                    </a:cubicBezTo>
                    <a:cubicBezTo>
                      <a:pt x="3402" y="8614"/>
                      <a:pt x="3439" y="8614"/>
                      <a:pt x="3587" y="8577"/>
                    </a:cubicBezTo>
                    <a:cubicBezTo>
                      <a:pt x="3661" y="8540"/>
                      <a:pt x="3772" y="8503"/>
                      <a:pt x="3882" y="8503"/>
                    </a:cubicBezTo>
                    <a:cubicBezTo>
                      <a:pt x="4067" y="8429"/>
                      <a:pt x="4289" y="8355"/>
                      <a:pt x="4474" y="8245"/>
                    </a:cubicBezTo>
                    <a:cubicBezTo>
                      <a:pt x="4622" y="8134"/>
                      <a:pt x="4844" y="8060"/>
                      <a:pt x="4992" y="7912"/>
                    </a:cubicBezTo>
                    <a:cubicBezTo>
                      <a:pt x="5694" y="7357"/>
                      <a:pt x="6286" y="6581"/>
                      <a:pt x="6544" y="5657"/>
                    </a:cubicBezTo>
                    <a:cubicBezTo>
                      <a:pt x="6618" y="5435"/>
                      <a:pt x="6692" y="5176"/>
                      <a:pt x="6729" y="4954"/>
                    </a:cubicBezTo>
                    <a:lnTo>
                      <a:pt x="6766" y="4621"/>
                    </a:lnTo>
                    <a:lnTo>
                      <a:pt x="6803" y="4437"/>
                    </a:lnTo>
                    <a:lnTo>
                      <a:pt x="6803" y="4400"/>
                    </a:lnTo>
                    <a:lnTo>
                      <a:pt x="6803" y="4363"/>
                    </a:lnTo>
                    <a:lnTo>
                      <a:pt x="6803" y="4326"/>
                    </a:lnTo>
                    <a:lnTo>
                      <a:pt x="6803" y="4215"/>
                    </a:lnTo>
                    <a:cubicBezTo>
                      <a:pt x="6766" y="3993"/>
                      <a:pt x="6766" y="3734"/>
                      <a:pt x="6729" y="3475"/>
                    </a:cubicBezTo>
                    <a:cubicBezTo>
                      <a:pt x="6692" y="3253"/>
                      <a:pt x="6655" y="2995"/>
                      <a:pt x="6544" y="2736"/>
                    </a:cubicBezTo>
                    <a:cubicBezTo>
                      <a:pt x="6470" y="2514"/>
                      <a:pt x="6360" y="2218"/>
                      <a:pt x="6249" y="1996"/>
                    </a:cubicBezTo>
                    <a:lnTo>
                      <a:pt x="6064" y="1701"/>
                    </a:lnTo>
                    <a:lnTo>
                      <a:pt x="5953" y="1553"/>
                    </a:lnTo>
                    <a:lnTo>
                      <a:pt x="5916" y="1479"/>
                    </a:lnTo>
                    <a:cubicBezTo>
                      <a:pt x="5897" y="1460"/>
                      <a:pt x="5886" y="1449"/>
                      <a:pt x="5879" y="1442"/>
                    </a:cubicBezTo>
                    <a:lnTo>
                      <a:pt x="5879" y="1442"/>
                    </a:lnTo>
                    <a:lnTo>
                      <a:pt x="5879" y="1405"/>
                    </a:lnTo>
                    <a:lnTo>
                      <a:pt x="5842" y="1368"/>
                    </a:lnTo>
                    <a:cubicBezTo>
                      <a:pt x="5509" y="961"/>
                      <a:pt x="5066" y="629"/>
                      <a:pt x="4585" y="370"/>
                    </a:cubicBezTo>
                    <a:cubicBezTo>
                      <a:pt x="4363" y="259"/>
                      <a:pt x="4104" y="148"/>
                      <a:pt x="3845" y="111"/>
                    </a:cubicBezTo>
                    <a:cubicBezTo>
                      <a:pt x="3698" y="74"/>
                      <a:pt x="3513" y="37"/>
                      <a:pt x="3402" y="37"/>
                    </a:cubicBezTo>
                    <a:lnTo>
                      <a:pt x="3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36;p44">
                <a:extLst>
                  <a:ext uri="{FF2B5EF4-FFF2-40B4-BE49-F238E27FC236}">
                    <a16:creationId xmlns:a16="http://schemas.microsoft.com/office/drawing/2014/main" id="{2A748569-07A6-7235-D437-C8E067688B92}"/>
                  </a:ext>
                </a:extLst>
              </p:cNvPr>
              <p:cNvSpPr/>
              <p:nvPr/>
            </p:nvSpPr>
            <p:spPr>
              <a:xfrm>
                <a:off x="4235900" y="4024950"/>
                <a:ext cx="54550" cy="78600"/>
              </a:xfrm>
              <a:custGeom>
                <a:avLst/>
                <a:gdLst/>
                <a:ahLst/>
                <a:cxnLst/>
                <a:rect l="l" t="t" r="r" b="b"/>
                <a:pathLst>
                  <a:path w="2182" h="3144" extrusionOk="0">
                    <a:moveTo>
                      <a:pt x="925" y="1"/>
                    </a:moveTo>
                    <a:cubicBezTo>
                      <a:pt x="814" y="1"/>
                      <a:pt x="740" y="38"/>
                      <a:pt x="666" y="38"/>
                    </a:cubicBezTo>
                    <a:cubicBezTo>
                      <a:pt x="592" y="75"/>
                      <a:pt x="518" y="75"/>
                      <a:pt x="481" y="112"/>
                    </a:cubicBezTo>
                    <a:cubicBezTo>
                      <a:pt x="407" y="149"/>
                      <a:pt x="370" y="186"/>
                      <a:pt x="296" y="223"/>
                    </a:cubicBezTo>
                    <a:cubicBezTo>
                      <a:pt x="222" y="297"/>
                      <a:pt x="148" y="371"/>
                      <a:pt x="111" y="445"/>
                    </a:cubicBezTo>
                    <a:cubicBezTo>
                      <a:pt x="74" y="519"/>
                      <a:pt x="74" y="592"/>
                      <a:pt x="38" y="629"/>
                    </a:cubicBezTo>
                    <a:cubicBezTo>
                      <a:pt x="38" y="666"/>
                      <a:pt x="38" y="703"/>
                      <a:pt x="38" y="703"/>
                    </a:cubicBezTo>
                    <a:cubicBezTo>
                      <a:pt x="38" y="703"/>
                      <a:pt x="111" y="629"/>
                      <a:pt x="259" y="629"/>
                    </a:cubicBezTo>
                    <a:cubicBezTo>
                      <a:pt x="296" y="592"/>
                      <a:pt x="407" y="592"/>
                      <a:pt x="481" y="592"/>
                    </a:cubicBezTo>
                    <a:cubicBezTo>
                      <a:pt x="555" y="592"/>
                      <a:pt x="629" y="629"/>
                      <a:pt x="703" y="629"/>
                    </a:cubicBezTo>
                    <a:cubicBezTo>
                      <a:pt x="740" y="666"/>
                      <a:pt x="777" y="666"/>
                      <a:pt x="814" y="703"/>
                    </a:cubicBezTo>
                    <a:cubicBezTo>
                      <a:pt x="814" y="703"/>
                      <a:pt x="814" y="703"/>
                      <a:pt x="888" y="777"/>
                    </a:cubicBezTo>
                    <a:cubicBezTo>
                      <a:pt x="962" y="814"/>
                      <a:pt x="999" y="888"/>
                      <a:pt x="1036" y="962"/>
                    </a:cubicBezTo>
                    <a:cubicBezTo>
                      <a:pt x="1073" y="999"/>
                      <a:pt x="1110" y="1110"/>
                      <a:pt x="1110" y="1184"/>
                    </a:cubicBezTo>
                    <a:cubicBezTo>
                      <a:pt x="1110" y="1221"/>
                      <a:pt x="1147" y="1258"/>
                      <a:pt x="1147" y="1295"/>
                    </a:cubicBezTo>
                    <a:cubicBezTo>
                      <a:pt x="1147" y="1321"/>
                      <a:pt x="1147" y="1443"/>
                      <a:pt x="1147" y="1443"/>
                    </a:cubicBezTo>
                    <a:cubicBezTo>
                      <a:pt x="1110" y="1517"/>
                      <a:pt x="1110" y="1628"/>
                      <a:pt x="1073" y="1702"/>
                    </a:cubicBezTo>
                    <a:cubicBezTo>
                      <a:pt x="1036" y="1812"/>
                      <a:pt x="999" y="1886"/>
                      <a:pt x="962" y="1960"/>
                    </a:cubicBezTo>
                    <a:cubicBezTo>
                      <a:pt x="888" y="2071"/>
                      <a:pt x="814" y="2182"/>
                      <a:pt x="777" y="2293"/>
                    </a:cubicBezTo>
                    <a:cubicBezTo>
                      <a:pt x="703" y="2367"/>
                      <a:pt x="629" y="2441"/>
                      <a:pt x="555" y="2515"/>
                    </a:cubicBezTo>
                    <a:cubicBezTo>
                      <a:pt x="407" y="2700"/>
                      <a:pt x="259" y="2811"/>
                      <a:pt x="148" y="2922"/>
                    </a:cubicBezTo>
                    <a:cubicBezTo>
                      <a:pt x="74" y="3033"/>
                      <a:pt x="1" y="3106"/>
                      <a:pt x="1" y="3106"/>
                    </a:cubicBezTo>
                    <a:cubicBezTo>
                      <a:pt x="1" y="3106"/>
                      <a:pt x="74" y="3106"/>
                      <a:pt x="222" y="3143"/>
                    </a:cubicBezTo>
                    <a:cubicBezTo>
                      <a:pt x="296" y="3143"/>
                      <a:pt x="407" y="3143"/>
                      <a:pt x="518" y="3106"/>
                    </a:cubicBezTo>
                    <a:cubicBezTo>
                      <a:pt x="592" y="3106"/>
                      <a:pt x="740" y="3106"/>
                      <a:pt x="851" y="3069"/>
                    </a:cubicBezTo>
                    <a:cubicBezTo>
                      <a:pt x="999" y="3033"/>
                      <a:pt x="1110" y="2959"/>
                      <a:pt x="1258" y="2885"/>
                    </a:cubicBezTo>
                    <a:lnTo>
                      <a:pt x="1295" y="2848"/>
                    </a:lnTo>
                    <a:lnTo>
                      <a:pt x="1368" y="2848"/>
                    </a:lnTo>
                    <a:lnTo>
                      <a:pt x="1368" y="2811"/>
                    </a:lnTo>
                    <a:lnTo>
                      <a:pt x="1479" y="2737"/>
                    </a:lnTo>
                    <a:cubicBezTo>
                      <a:pt x="1516" y="2700"/>
                      <a:pt x="1590" y="2663"/>
                      <a:pt x="1627" y="2626"/>
                    </a:cubicBezTo>
                    <a:cubicBezTo>
                      <a:pt x="1775" y="2478"/>
                      <a:pt x="1923" y="2293"/>
                      <a:pt x="1997" y="2108"/>
                    </a:cubicBezTo>
                    <a:cubicBezTo>
                      <a:pt x="2108" y="1960"/>
                      <a:pt x="2145" y="1739"/>
                      <a:pt x="2182" y="1517"/>
                    </a:cubicBezTo>
                    <a:cubicBezTo>
                      <a:pt x="2182" y="1369"/>
                      <a:pt x="2182" y="1369"/>
                      <a:pt x="2182" y="1221"/>
                    </a:cubicBezTo>
                    <a:cubicBezTo>
                      <a:pt x="2145" y="1073"/>
                      <a:pt x="2108" y="962"/>
                      <a:pt x="2071" y="888"/>
                    </a:cubicBezTo>
                    <a:cubicBezTo>
                      <a:pt x="1997" y="666"/>
                      <a:pt x="1886" y="482"/>
                      <a:pt x="1738" y="334"/>
                    </a:cubicBezTo>
                    <a:cubicBezTo>
                      <a:pt x="1590" y="186"/>
                      <a:pt x="1405" y="75"/>
                      <a:pt x="1221" y="38"/>
                    </a:cubicBezTo>
                    <a:cubicBezTo>
                      <a:pt x="1147" y="38"/>
                      <a:pt x="1036" y="1"/>
                      <a:pt x="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37;p44">
                <a:extLst>
                  <a:ext uri="{FF2B5EF4-FFF2-40B4-BE49-F238E27FC236}">
                    <a16:creationId xmlns:a16="http://schemas.microsoft.com/office/drawing/2014/main" id="{7193546C-779F-0549-FEF0-C33075970CF6}"/>
                  </a:ext>
                </a:extLst>
              </p:cNvPr>
              <p:cNvSpPr/>
              <p:nvPr/>
            </p:nvSpPr>
            <p:spPr>
              <a:xfrm>
                <a:off x="4235900" y="4101675"/>
                <a:ext cx="54550" cy="78575"/>
              </a:xfrm>
              <a:custGeom>
                <a:avLst/>
                <a:gdLst/>
                <a:ahLst/>
                <a:cxnLst/>
                <a:rect l="l" t="t" r="r" b="b"/>
                <a:pathLst>
                  <a:path w="2182" h="3143" extrusionOk="0">
                    <a:moveTo>
                      <a:pt x="222" y="0"/>
                    </a:moveTo>
                    <a:cubicBezTo>
                      <a:pt x="74" y="0"/>
                      <a:pt x="1" y="37"/>
                      <a:pt x="1" y="37"/>
                    </a:cubicBezTo>
                    <a:cubicBezTo>
                      <a:pt x="1" y="37"/>
                      <a:pt x="74" y="111"/>
                      <a:pt x="148" y="185"/>
                    </a:cubicBezTo>
                    <a:cubicBezTo>
                      <a:pt x="259" y="296"/>
                      <a:pt x="407" y="444"/>
                      <a:pt x="555" y="592"/>
                    </a:cubicBezTo>
                    <a:cubicBezTo>
                      <a:pt x="629" y="666"/>
                      <a:pt x="703" y="777"/>
                      <a:pt x="777" y="851"/>
                    </a:cubicBezTo>
                    <a:cubicBezTo>
                      <a:pt x="814" y="962"/>
                      <a:pt x="888" y="1036"/>
                      <a:pt x="962" y="1147"/>
                    </a:cubicBezTo>
                    <a:cubicBezTo>
                      <a:pt x="999" y="1258"/>
                      <a:pt x="1036" y="1294"/>
                      <a:pt x="1073" y="1405"/>
                    </a:cubicBezTo>
                    <a:cubicBezTo>
                      <a:pt x="1110" y="1516"/>
                      <a:pt x="1110" y="1590"/>
                      <a:pt x="1147" y="1701"/>
                    </a:cubicBezTo>
                    <a:cubicBezTo>
                      <a:pt x="1147" y="1701"/>
                      <a:pt x="1147" y="1849"/>
                      <a:pt x="1147" y="1849"/>
                    </a:cubicBezTo>
                    <a:cubicBezTo>
                      <a:pt x="1147" y="1849"/>
                      <a:pt x="1110" y="1923"/>
                      <a:pt x="1110" y="1960"/>
                    </a:cubicBezTo>
                    <a:cubicBezTo>
                      <a:pt x="1110" y="2034"/>
                      <a:pt x="1073" y="2108"/>
                      <a:pt x="1036" y="2182"/>
                    </a:cubicBezTo>
                    <a:cubicBezTo>
                      <a:pt x="999" y="2256"/>
                      <a:pt x="962" y="2330"/>
                      <a:pt x="888" y="2367"/>
                    </a:cubicBezTo>
                    <a:cubicBezTo>
                      <a:pt x="814" y="2404"/>
                      <a:pt x="814" y="2404"/>
                      <a:pt x="814" y="2441"/>
                    </a:cubicBezTo>
                    <a:cubicBezTo>
                      <a:pt x="777" y="2478"/>
                      <a:pt x="740" y="2478"/>
                      <a:pt x="703" y="2478"/>
                    </a:cubicBezTo>
                    <a:cubicBezTo>
                      <a:pt x="629" y="2515"/>
                      <a:pt x="555" y="2551"/>
                      <a:pt x="444" y="2551"/>
                    </a:cubicBezTo>
                    <a:cubicBezTo>
                      <a:pt x="407" y="2551"/>
                      <a:pt x="296" y="2551"/>
                      <a:pt x="259" y="2515"/>
                    </a:cubicBezTo>
                    <a:cubicBezTo>
                      <a:pt x="111" y="2478"/>
                      <a:pt x="38" y="2441"/>
                      <a:pt x="38" y="2441"/>
                    </a:cubicBezTo>
                    <a:cubicBezTo>
                      <a:pt x="38" y="2441"/>
                      <a:pt x="38" y="2441"/>
                      <a:pt x="38" y="2515"/>
                    </a:cubicBezTo>
                    <a:cubicBezTo>
                      <a:pt x="74" y="2551"/>
                      <a:pt x="74" y="2625"/>
                      <a:pt x="111" y="2662"/>
                    </a:cubicBezTo>
                    <a:cubicBezTo>
                      <a:pt x="148" y="2736"/>
                      <a:pt x="222" y="2847"/>
                      <a:pt x="296" y="2921"/>
                    </a:cubicBezTo>
                    <a:cubicBezTo>
                      <a:pt x="370" y="2958"/>
                      <a:pt x="407" y="2995"/>
                      <a:pt x="481" y="3032"/>
                    </a:cubicBezTo>
                    <a:cubicBezTo>
                      <a:pt x="518" y="3032"/>
                      <a:pt x="592" y="3069"/>
                      <a:pt x="666" y="3106"/>
                    </a:cubicBezTo>
                    <a:cubicBezTo>
                      <a:pt x="740" y="3106"/>
                      <a:pt x="814" y="3143"/>
                      <a:pt x="925" y="3143"/>
                    </a:cubicBezTo>
                    <a:cubicBezTo>
                      <a:pt x="1036" y="3143"/>
                      <a:pt x="1147" y="3106"/>
                      <a:pt x="1221" y="3106"/>
                    </a:cubicBezTo>
                    <a:cubicBezTo>
                      <a:pt x="1405" y="3032"/>
                      <a:pt x="1590" y="2921"/>
                      <a:pt x="1738" y="2810"/>
                    </a:cubicBezTo>
                    <a:cubicBezTo>
                      <a:pt x="1886" y="2662"/>
                      <a:pt x="1997" y="2478"/>
                      <a:pt x="2071" y="2256"/>
                    </a:cubicBezTo>
                    <a:cubicBezTo>
                      <a:pt x="2108" y="2145"/>
                      <a:pt x="2145" y="2071"/>
                      <a:pt x="2145" y="1923"/>
                    </a:cubicBezTo>
                    <a:cubicBezTo>
                      <a:pt x="2182" y="1775"/>
                      <a:pt x="2182" y="1775"/>
                      <a:pt x="2182" y="1627"/>
                    </a:cubicBezTo>
                    <a:cubicBezTo>
                      <a:pt x="2145" y="1405"/>
                      <a:pt x="2108" y="1184"/>
                      <a:pt x="1997" y="999"/>
                    </a:cubicBezTo>
                    <a:cubicBezTo>
                      <a:pt x="1923" y="814"/>
                      <a:pt x="1775" y="666"/>
                      <a:pt x="1627" y="518"/>
                    </a:cubicBezTo>
                    <a:cubicBezTo>
                      <a:pt x="1590" y="481"/>
                      <a:pt x="1516" y="407"/>
                      <a:pt x="1479" y="370"/>
                    </a:cubicBezTo>
                    <a:lnTo>
                      <a:pt x="1368" y="333"/>
                    </a:lnTo>
                    <a:lnTo>
                      <a:pt x="1368" y="296"/>
                    </a:lnTo>
                    <a:lnTo>
                      <a:pt x="1332" y="296"/>
                    </a:lnTo>
                    <a:lnTo>
                      <a:pt x="1295" y="259"/>
                    </a:lnTo>
                    <a:lnTo>
                      <a:pt x="1258" y="259"/>
                    </a:lnTo>
                    <a:cubicBezTo>
                      <a:pt x="1110" y="148"/>
                      <a:pt x="999" y="111"/>
                      <a:pt x="851" y="74"/>
                    </a:cubicBezTo>
                    <a:cubicBezTo>
                      <a:pt x="740" y="37"/>
                      <a:pt x="592" y="37"/>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38;p44">
                <a:extLst>
                  <a:ext uri="{FF2B5EF4-FFF2-40B4-BE49-F238E27FC236}">
                    <a16:creationId xmlns:a16="http://schemas.microsoft.com/office/drawing/2014/main" id="{1540C5BC-AEE9-4224-4477-92416858C4DE}"/>
                  </a:ext>
                </a:extLst>
              </p:cNvPr>
              <p:cNvSpPr/>
              <p:nvPr/>
            </p:nvSpPr>
            <p:spPr>
              <a:xfrm>
                <a:off x="4253475" y="4084125"/>
                <a:ext cx="87825" cy="35825"/>
              </a:xfrm>
              <a:custGeom>
                <a:avLst/>
                <a:gdLst/>
                <a:ahLst/>
                <a:cxnLst/>
                <a:rect l="l" t="t" r="r" b="b"/>
                <a:pathLst>
                  <a:path w="3513" h="1433" extrusionOk="0">
                    <a:moveTo>
                      <a:pt x="1849" y="0"/>
                    </a:moveTo>
                    <a:cubicBezTo>
                      <a:pt x="1701" y="0"/>
                      <a:pt x="1590" y="0"/>
                      <a:pt x="1442" y="37"/>
                    </a:cubicBezTo>
                    <a:cubicBezTo>
                      <a:pt x="850" y="111"/>
                      <a:pt x="370" y="407"/>
                      <a:pt x="0" y="776"/>
                    </a:cubicBezTo>
                    <a:cubicBezTo>
                      <a:pt x="315" y="593"/>
                      <a:pt x="666" y="521"/>
                      <a:pt x="1016" y="521"/>
                    </a:cubicBezTo>
                    <a:cubicBezTo>
                      <a:pt x="1159" y="521"/>
                      <a:pt x="1302" y="533"/>
                      <a:pt x="1442" y="555"/>
                    </a:cubicBezTo>
                    <a:cubicBezTo>
                      <a:pt x="1553" y="592"/>
                      <a:pt x="1664" y="592"/>
                      <a:pt x="1775" y="629"/>
                    </a:cubicBezTo>
                    <a:cubicBezTo>
                      <a:pt x="1846" y="652"/>
                      <a:pt x="1917" y="691"/>
                      <a:pt x="1978" y="726"/>
                    </a:cubicBezTo>
                    <a:lnTo>
                      <a:pt x="1978" y="726"/>
                    </a:lnTo>
                    <a:cubicBezTo>
                      <a:pt x="1800" y="804"/>
                      <a:pt x="1621" y="858"/>
                      <a:pt x="1442" y="887"/>
                    </a:cubicBezTo>
                    <a:cubicBezTo>
                      <a:pt x="1285" y="913"/>
                      <a:pt x="1110" y="940"/>
                      <a:pt x="942" y="940"/>
                    </a:cubicBezTo>
                    <a:cubicBezTo>
                      <a:pt x="873" y="940"/>
                      <a:pt x="804" y="935"/>
                      <a:pt x="739" y="924"/>
                    </a:cubicBezTo>
                    <a:cubicBezTo>
                      <a:pt x="592" y="924"/>
                      <a:pt x="481" y="887"/>
                      <a:pt x="370" y="887"/>
                    </a:cubicBezTo>
                    <a:cubicBezTo>
                      <a:pt x="222" y="850"/>
                      <a:pt x="111" y="813"/>
                      <a:pt x="0" y="776"/>
                    </a:cubicBezTo>
                    <a:lnTo>
                      <a:pt x="0" y="776"/>
                    </a:lnTo>
                    <a:cubicBezTo>
                      <a:pt x="74" y="850"/>
                      <a:pt x="185" y="924"/>
                      <a:pt x="296" y="998"/>
                    </a:cubicBezTo>
                    <a:cubicBezTo>
                      <a:pt x="407" y="1072"/>
                      <a:pt x="518" y="1146"/>
                      <a:pt x="665" y="1183"/>
                    </a:cubicBezTo>
                    <a:cubicBezTo>
                      <a:pt x="887" y="1294"/>
                      <a:pt x="1183" y="1368"/>
                      <a:pt x="1442" y="1405"/>
                    </a:cubicBezTo>
                    <a:cubicBezTo>
                      <a:pt x="1590" y="1423"/>
                      <a:pt x="1738" y="1433"/>
                      <a:pt x="1886" y="1433"/>
                    </a:cubicBezTo>
                    <a:cubicBezTo>
                      <a:pt x="2033" y="1433"/>
                      <a:pt x="2181" y="1423"/>
                      <a:pt x="2329" y="1405"/>
                    </a:cubicBezTo>
                    <a:cubicBezTo>
                      <a:pt x="2477" y="1405"/>
                      <a:pt x="2625" y="1368"/>
                      <a:pt x="2736" y="1331"/>
                    </a:cubicBezTo>
                    <a:cubicBezTo>
                      <a:pt x="2810" y="1294"/>
                      <a:pt x="2884" y="1257"/>
                      <a:pt x="2958" y="1257"/>
                    </a:cubicBezTo>
                    <a:cubicBezTo>
                      <a:pt x="3032" y="1220"/>
                      <a:pt x="3106" y="1183"/>
                      <a:pt x="3216" y="1146"/>
                    </a:cubicBezTo>
                    <a:cubicBezTo>
                      <a:pt x="3253" y="1109"/>
                      <a:pt x="3327" y="1072"/>
                      <a:pt x="3364" y="998"/>
                    </a:cubicBezTo>
                    <a:cubicBezTo>
                      <a:pt x="3512" y="813"/>
                      <a:pt x="3475" y="481"/>
                      <a:pt x="3253" y="333"/>
                    </a:cubicBezTo>
                    <a:lnTo>
                      <a:pt x="3179" y="259"/>
                    </a:lnTo>
                    <a:cubicBezTo>
                      <a:pt x="3032" y="222"/>
                      <a:pt x="2884" y="148"/>
                      <a:pt x="2736" y="111"/>
                    </a:cubicBezTo>
                    <a:cubicBezTo>
                      <a:pt x="2588" y="74"/>
                      <a:pt x="2440" y="37"/>
                      <a:pt x="2292" y="37"/>
                    </a:cubicBezTo>
                    <a:cubicBezTo>
                      <a:pt x="2144" y="0"/>
                      <a:pt x="1996" y="0"/>
                      <a:pt x="18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39;p44">
                <a:extLst>
                  <a:ext uri="{FF2B5EF4-FFF2-40B4-BE49-F238E27FC236}">
                    <a16:creationId xmlns:a16="http://schemas.microsoft.com/office/drawing/2014/main" id="{E647FBE4-E4D5-10D7-B338-918203AC9648}"/>
                  </a:ext>
                </a:extLst>
              </p:cNvPr>
              <p:cNvSpPr/>
              <p:nvPr/>
            </p:nvSpPr>
            <p:spPr>
              <a:xfrm>
                <a:off x="4161025" y="4084125"/>
                <a:ext cx="87850" cy="35825"/>
              </a:xfrm>
              <a:custGeom>
                <a:avLst/>
                <a:gdLst/>
                <a:ahLst/>
                <a:cxnLst/>
                <a:rect l="l" t="t" r="r" b="b"/>
                <a:pathLst>
                  <a:path w="3514" h="1433" extrusionOk="0">
                    <a:moveTo>
                      <a:pt x="1849" y="0"/>
                    </a:moveTo>
                    <a:cubicBezTo>
                      <a:pt x="1739" y="0"/>
                      <a:pt x="1591" y="0"/>
                      <a:pt x="1443" y="37"/>
                    </a:cubicBezTo>
                    <a:cubicBezTo>
                      <a:pt x="851" y="111"/>
                      <a:pt x="371" y="407"/>
                      <a:pt x="1" y="776"/>
                    </a:cubicBezTo>
                    <a:cubicBezTo>
                      <a:pt x="315" y="593"/>
                      <a:pt x="667" y="521"/>
                      <a:pt x="1017" y="521"/>
                    </a:cubicBezTo>
                    <a:cubicBezTo>
                      <a:pt x="1160" y="521"/>
                      <a:pt x="1303" y="533"/>
                      <a:pt x="1443" y="555"/>
                    </a:cubicBezTo>
                    <a:cubicBezTo>
                      <a:pt x="1554" y="592"/>
                      <a:pt x="1665" y="592"/>
                      <a:pt x="1776" y="629"/>
                    </a:cubicBezTo>
                    <a:cubicBezTo>
                      <a:pt x="1847" y="652"/>
                      <a:pt x="1918" y="691"/>
                      <a:pt x="1979" y="726"/>
                    </a:cubicBezTo>
                    <a:lnTo>
                      <a:pt x="1979" y="726"/>
                    </a:lnTo>
                    <a:cubicBezTo>
                      <a:pt x="1800" y="804"/>
                      <a:pt x="1622" y="858"/>
                      <a:pt x="1443" y="887"/>
                    </a:cubicBezTo>
                    <a:cubicBezTo>
                      <a:pt x="1286" y="913"/>
                      <a:pt x="1111" y="940"/>
                      <a:pt x="943" y="940"/>
                    </a:cubicBezTo>
                    <a:cubicBezTo>
                      <a:pt x="873" y="940"/>
                      <a:pt x="805" y="935"/>
                      <a:pt x="740" y="924"/>
                    </a:cubicBezTo>
                    <a:cubicBezTo>
                      <a:pt x="592" y="924"/>
                      <a:pt x="482" y="887"/>
                      <a:pt x="371" y="887"/>
                    </a:cubicBezTo>
                    <a:cubicBezTo>
                      <a:pt x="223" y="850"/>
                      <a:pt x="112" y="813"/>
                      <a:pt x="1" y="776"/>
                    </a:cubicBezTo>
                    <a:lnTo>
                      <a:pt x="1" y="776"/>
                    </a:lnTo>
                    <a:cubicBezTo>
                      <a:pt x="75" y="850"/>
                      <a:pt x="186" y="924"/>
                      <a:pt x="297" y="998"/>
                    </a:cubicBezTo>
                    <a:cubicBezTo>
                      <a:pt x="408" y="1072"/>
                      <a:pt x="519" y="1146"/>
                      <a:pt x="666" y="1183"/>
                    </a:cubicBezTo>
                    <a:cubicBezTo>
                      <a:pt x="888" y="1294"/>
                      <a:pt x="1184" y="1368"/>
                      <a:pt x="1443" y="1405"/>
                    </a:cubicBezTo>
                    <a:cubicBezTo>
                      <a:pt x="1591" y="1423"/>
                      <a:pt x="1739" y="1433"/>
                      <a:pt x="1886" y="1433"/>
                    </a:cubicBezTo>
                    <a:cubicBezTo>
                      <a:pt x="2034" y="1433"/>
                      <a:pt x="2182" y="1423"/>
                      <a:pt x="2330" y="1405"/>
                    </a:cubicBezTo>
                    <a:cubicBezTo>
                      <a:pt x="2478" y="1405"/>
                      <a:pt x="2626" y="1368"/>
                      <a:pt x="2774" y="1331"/>
                    </a:cubicBezTo>
                    <a:cubicBezTo>
                      <a:pt x="2811" y="1294"/>
                      <a:pt x="2885" y="1257"/>
                      <a:pt x="2959" y="1257"/>
                    </a:cubicBezTo>
                    <a:cubicBezTo>
                      <a:pt x="3033" y="1220"/>
                      <a:pt x="3106" y="1183"/>
                      <a:pt x="3217" y="1146"/>
                    </a:cubicBezTo>
                    <a:cubicBezTo>
                      <a:pt x="3254" y="1109"/>
                      <a:pt x="3328" y="1072"/>
                      <a:pt x="3365" y="998"/>
                    </a:cubicBezTo>
                    <a:cubicBezTo>
                      <a:pt x="3513" y="813"/>
                      <a:pt x="3476" y="481"/>
                      <a:pt x="3254" y="333"/>
                    </a:cubicBezTo>
                    <a:lnTo>
                      <a:pt x="3180" y="259"/>
                    </a:lnTo>
                    <a:cubicBezTo>
                      <a:pt x="3033" y="222"/>
                      <a:pt x="2885" y="148"/>
                      <a:pt x="2737" y="111"/>
                    </a:cubicBezTo>
                    <a:cubicBezTo>
                      <a:pt x="2589" y="74"/>
                      <a:pt x="2478" y="37"/>
                      <a:pt x="2293" y="37"/>
                    </a:cubicBezTo>
                    <a:cubicBezTo>
                      <a:pt x="2145" y="0"/>
                      <a:pt x="1997" y="0"/>
                      <a:pt x="18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40;p44">
                <a:extLst>
                  <a:ext uri="{FF2B5EF4-FFF2-40B4-BE49-F238E27FC236}">
                    <a16:creationId xmlns:a16="http://schemas.microsoft.com/office/drawing/2014/main" id="{6FA41BA5-5578-6AE0-93E3-1186ED90596E}"/>
                  </a:ext>
                </a:extLst>
              </p:cNvPr>
              <p:cNvSpPr/>
              <p:nvPr/>
            </p:nvSpPr>
            <p:spPr>
              <a:xfrm>
                <a:off x="4109275" y="4056375"/>
                <a:ext cx="50850" cy="88250"/>
              </a:xfrm>
              <a:custGeom>
                <a:avLst/>
                <a:gdLst/>
                <a:ahLst/>
                <a:cxnLst/>
                <a:rect l="l" t="t" r="r" b="b"/>
                <a:pathLst>
                  <a:path w="2034" h="3530" extrusionOk="0">
                    <a:moveTo>
                      <a:pt x="1516" y="1"/>
                    </a:moveTo>
                    <a:cubicBezTo>
                      <a:pt x="1405" y="38"/>
                      <a:pt x="1258" y="38"/>
                      <a:pt x="1147" y="75"/>
                    </a:cubicBezTo>
                    <a:cubicBezTo>
                      <a:pt x="999" y="149"/>
                      <a:pt x="851" y="186"/>
                      <a:pt x="740" y="297"/>
                    </a:cubicBezTo>
                    <a:cubicBezTo>
                      <a:pt x="592" y="408"/>
                      <a:pt x="481" y="519"/>
                      <a:pt x="370" y="666"/>
                    </a:cubicBezTo>
                    <a:cubicBezTo>
                      <a:pt x="296" y="740"/>
                      <a:pt x="259" y="851"/>
                      <a:pt x="222" y="925"/>
                    </a:cubicBezTo>
                    <a:cubicBezTo>
                      <a:pt x="185" y="999"/>
                      <a:pt x="148" y="1110"/>
                      <a:pt x="111" y="1184"/>
                    </a:cubicBezTo>
                    <a:cubicBezTo>
                      <a:pt x="38" y="1369"/>
                      <a:pt x="38" y="1554"/>
                      <a:pt x="1" y="1776"/>
                    </a:cubicBezTo>
                    <a:cubicBezTo>
                      <a:pt x="38" y="1960"/>
                      <a:pt x="38" y="2145"/>
                      <a:pt x="111" y="2330"/>
                    </a:cubicBezTo>
                    <a:cubicBezTo>
                      <a:pt x="148" y="2441"/>
                      <a:pt x="185" y="2515"/>
                      <a:pt x="222" y="2626"/>
                    </a:cubicBezTo>
                    <a:cubicBezTo>
                      <a:pt x="259" y="2700"/>
                      <a:pt x="296" y="2774"/>
                      <a:pt x="370" y="2848"/>
                    </a:cubicBezTo>
                    <a:cubicBezTo>
                      <a:pt x="481" y="2996"/>
                      <a:pt x="592" y="3143"/>
                      <a:pt x="740" y="3254"/>
                    </a:cubicBezTo>
                    <a:cubicBezTo>
                      <a:pt x="851" y="3328"/>
                      <a:pt x="999" y="3402"/>
                      <a:pt x="1147" y="3439"/>
                    </a:cubicBezTo>
                    <a:cubicBezTo>
                      <a:pt x="1258" y="3513"/>
                      <a:pt x="1405" y="3513"/>
                      <a:pt x="1516" y="3513"/>
                    </a:cubicBezTo>
                    <a:cubicBezTo>
                      <a:pt x="1553" y="3525"/>
                      <a:pt x="1586" y="3530"/>
                      <a:pt x="1616" y="3530"/>
                    </a:cubicBezTo>
                    <a:cubicBezTo>
                      <a:pt x="1677" y="3530"/>
                      <a:pt x="1726" y="3513"/>
                      <a:pt x="1775" y="3513"/>
                    </a:cubicBezTo>
                    <a:cubicBezTo>
                      <a:pt x="1849" y="3513"/>
                      <a:pt x="1923" y="3476"/>
                      <a:pt x="1960" y="3476"/>
                    </a:cubicBezTo>
                    <a:cubicBezTo>
                      <a:pt x="1997" y="3476"/>
                      <a:pt x="2034" y="3439"/>
                      <a:pt x="2034" y="3439"/>
                    </a:cubicBezTo>
                    <a:cubicBezTo>
                      <a:pt x="2034" y="3439"/>
                      <a:pt x="1997" y="3439"/>
                      <a:pt x="1960" y="3402"/>
                    </a:cubicBezTo>
                    <a:cubicBezTo>
                      <a:pt x="1960" y="3402"/>
                      <a:pt x="1886" y="3365"/>
                      <a:pt x="1849" y="3291"/>
                    </a:cubicBezTo>
                    <a:cubicBezTo>
                      <a:pt x="1775" y="3254"/>
                      <a:pt x="1701" y="3217"/>
                      <a:pt x="1627" y="3143"/>
                    </a:cubicBezTo>
                    <a:cubicBezTo>
                      <a:pt x="1590" y="3070"/>
                      <a:pt x="1516" y="3033"/>
                      <a:pt x="1479" y="2959"/>
                    </a:cubicBezTo>
                    <a:cubicBezTo>
                      <a:pt x="1405" y="2848"/>
                      <a:pt x="1332" y="2774"/>
                      <a:pt x="1295" y="2700"/>
                    </a:cubicBezTo>
                    <a:cubicBezTo>
                      <a:pt x="1258" y="2626"/>
                      <a:pt x="1221" y="2515"/>
                      <a:pt x="1184" y="2404"/>
                    </a:cubicBezTo>
                    <a:cubicBezTo>
                      <a:pt x="1147" y="2293"/>
                      <a:pt x="1110" y="2219"/>
                      <a:pt x="1110" y="2108"/>
                    </a:cubicBezTo>
                    <a:cubicBezTo>
                      <a:pt x="1073" y="1997"/>
                      <a:pt x="1073" y="1886"/>
                      <a:pt x="1073" y="1776"/>
                    </a:cubicBezTo>
                    <a:cubicBezTo>
                      <a:pt x="1073" y="1665"/>
                      <a:pt x="1073" y="1554"/>
                      <a:pt x="1110" y="1443"/>
                    </a:cubicBezTo>
                    <a:cubicBezTo>
                      <a:pt x="1110" y="1332"/>
                      <a:pt x="1147" y="1221"/>
                      <a:pt x="1184" y="1147"/>
                    </a:cubicBezTo>
                    <a:cubicBezTo>
                      <a:pt x="1221" y="1036"/>
                      <a:pt x="1258" y="925"/>
                      <a:pt x="1295" y="851"/>
                    </a:cubicBezTo>
                    <a:cubicBezTo>
                      <a:pt x="1332" y="740"/>
                      <a:pt x="1405" y="666"/>
                      <a:pt x="1479" y="592"/>
                    </a:cubicBezTo>
                    <a:cubicBezTo>
                      <a:pt x="1516" y="519"/>
                      <a:pt x="1590" y="445"/>
                      <a:pt x="1664" y="371"/>
                    </a:cubicBezTo>
                    <a:cubicBezTo>
                      <a:pt x="1701" y="297"/>
                      <a:pt x="1775" y="260"/>
                      <a:pt x="1849" y="223"/>
                    </a:cubicBezTo>
                    <a:cubicBezTo>
                      <a:pt x="1960" y="149"/>
                      <a:pt x="2034" y="75"/>
                      <a:pt x="2034" y="75"/>
                    </a:cubicBezTo>
                    <a:cubicBezTo>
                      <a:pt x="2034" y="75"/>
                      <a:pt x="1960" y="38"/>
                      <a:pt x="1775" y="38"/>
                    </a:cubicBezTo>
                    <a:cubicBezTo>
                      <a:pt x="1701" y="38"/>
                      <a:pt x="1627" y="1"/>
                      <a:pt x="1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41;p44">
                <a:extLst>
                  <a:ext uri="{FF2B5EF4-FFF2-40B4-BE49-F238E27FC236}">
                    <a16:creationId xmlns:a16="http://schemas.microsoft.com/office/drawing/2014/main" id="{34BBD019-198D-B695-A5E9-9AF6A1CA7F82}"/>
                  </a:ext>
                </a:extLst>
              </p:cNvPr>
              <p:cNvSpPr/>
              <p:nvPr/>
            </p:nvSpPr>
            <p:spPr>
              <a:xfrm>
                <a:off x="4066750" y="4090575"/>
                <a:ext cx="52725" cy="21300"/>
              </a:xfrm>
              <a:custGeom>
                <a:avLst/>
                <a:gdLst/>
                <a:ahLst/>
                <a:cxnLst/>
                <a:rect l="l" t="t" r="r" b="b"/>
                <a:pathLst>
                  <a:path w="2109" h="852" extrusionOk="0">
                    <a:moveTo>
                      <a:pt x="1073" y="1"/>
                    </a:moveTo>
                    <a:cubicBezTo>
                      <a:pt x="482" y="1"/>
                      <a:pt x="1" y="444"/>
                      <a:pt x="1" y="444"/>
                    </a:cubicBezTo>
                    <a:cubicBezTo>
                      <a:pt x="1" y="444"/>
                      <a:pt x="482" y="851"/>
                      <a:pt x="1073" y="851"/>
                    </a:cubicBezTo>
                    <a:cubicBezTo>
                      <a:pt x="1665" y="851"/>
                      <a:pt x="2108" y="444"/>
                      <a:pt x="2108" y="444"/>
                    </a:cubicBezTo>
                    <a:cubicBezTo>
                      <a:pt x="2108" y="444"/>
                      <a:pt x="1665"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42;p44">
                <a:extLst>
                  <a:ext uri="{FF2B5EF4-FFF2-40B4-BE49-F238E27FC236}">
                    <a16:creationId xmlns:a16="http://schemas.microsoft.com/office/drawing/2014/main" id="{360B9DAD-6F4A-2CF9-3951-A6336BA00D42}"/>
                  </a:ext>
                </a:extLst>
              </p:cNvPr>
              <p:cNvSpPr/>
              <p:nvPr/>
            </p:nvSpPr>
            <p:spPr>
              <a:xfrm>
                <a:off x="4098175" y="4101675"/>
                <a:ext cx="23150" cy="28675"/>
              </a:xfrm>
              <a:custGeom>
                <a:avLst/>
                <a:gdLst/>
                <a:ahLst/>
                <a:cxnLst/>
                <a:rect l="l" t="t" r="r" b="b"/>
                <a:pathLst>
                  <a:path w="926" h="1147" extrusionOk="0">
                    <a:moveTo>
                      <a:pt x="888" y="0"/>
                    </a:moveTo>
                    <a:cubicBezTo>
                      <a:pt x="888" y="1"/>
                      <a:pt x="445" y="74"/>
                      <a:pt x="223" y="407"/>
                    </a:cubicBezTo>
                    <a:cubicBezTo>
                      <a:pt x="1" y="740"/>
                      <a:pt x="75" y="1147"/>
                      <a:pt x="75" y="1147"/>
                    </a:cubicBezTo>
                    <a:cubicBezTo>
                      <a:pt x="75" y="1147"/>
                      <a:pt x="482" y="1073"/>
                      <a:pt x="703" y="740"/>
                    </a:cubicBezTo>
                    <a:cubicBezTo>
                      <a:pt x="925" y="407"/>
                      <a:pt x="888" y="1"/>
                      <a:pt x="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43;p44">
                <a:extLst>
                  <a:ext uri="{FF2B5EF4-FFF2-40B4-BE49-F238E27FC236}">
                    <a16:creationId xmlns:a16="http://schemas.microsoft.com/office/drawing/2014/main" id="{73B3A919-251C-C58E-38F2-DDF3F3D7FE00}"/>
                  </a:ext>
                </a:extLst>
              </p:cNvPr>
              <p:cNvSpPr/>
              <p:nvPr/>
            </p:nvSpPr>
            <p:spPr>
              <a:xfrm>
                <a:off x="4098175" y="4072100"/>
                <a:ext cx="23150" cy="29600"/>
              </a:xfrm>
              <a:custGeom>
                <a:avLst/>
                <a:gdLst/>
                <a:ahLst/>
                <a:cxnLst/>
                <a:rect l="l" t="t" r="r" b="b"/>
                <a:pathLst>
                  <a:path w="926" h="1184" extrusionOk="0">
                    <a:moveTo>
                      <a:pt x="75" y="0"/>
                    </a:moveTo>
                    <a:cubicBezTo>
                      <a:pt x="75" y="0"/>
                      <a:pt x="1" y="444"/>
                      <a:pt x="223" y="740"/>
                    </a:cubicBezTo>
                    <a:cubicBezTo>
                      <a:pt x="445" y="1073"/>
                      <a:pt x="888" y="1183"/>
                      <a:pt x="888" y="1183"/>
                    </a:cubicBezTo>
                    <a:cubicBezTo>
                      <a:pt x="888" y="1183"/>
                      <a:pt x="925" y="740"/>
                      <a:pt x="703" y="407"/>
                    </a:cubicBezTo>
                    <a:cubicBezTo>
                      <a:pt x="482" y="111"/>
                      <a:pt x="75"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44;p44">
                <a:extLst>
                  <a:ext uri="{FF2B5EF4-FFF2-40B4-BE49-F238E27FC236}">
                    <a16:creationId xmlns:a16="http://schemas.microsoft.com/office/drawing/2014/main" id="{E52828EF-B9E0-084E-E6A9-6C4C68DD0CFF}"/>
                  </a:ext>
                </a:extLst>
              </p:cNvPr>
              <p:cNvSpPr/>
              <p:nvPr/>
            </p:nvSpPr>
            <p:spPr>
              <a:xfrm>
                <a:off x="4773825" y="4056375"/>
                <a:ext cx="49925" cy="88250"/>
              </a:xfrm>
              <a:custGeom>
                <a:avLst/>
                <a:gdLst/>
                <a:ahLst/>
                <a:cxnLst/>
                <a:rect l="l" t="t" r="r" b="b"/>
                <a:pathLst>
                  <a:path w="1997" h="3530" extrusionOk="0">
                    <a:moveTo>
                      <a:pt x="518" y="1"/>
                    </a:moveTo>
                    <a:cubicBezTo>
                      <a:pt x="407" y="1"/>
                      <a:pt x="296" y="38"/>
                      <a:pt x="222" y="38"/>
                    </a:cubicBezTo>
                    <a:cubicBezTo>
                      <a:pt x="74" y="38"/>
                      <a:pt x="1" y="75"/>
                      <a:pt x="1" y="75"/>
                    </a:cubicBezTo>
                    <a:cubicBezTo>
                      <a:pt x="1" y="75"/>
                      <a:pt x="74" y="149"/>
                      <a:pt x="185" y="223"/>
                    </a:cubicBezTo>
                    <a:cubicBezTo>
                      <a:pt x="222" y="260"/>
                      <a:pt x="296" y="297"/>
                      <a:pt x="370" y="371"/>
                    </a:cubicBezTo>
                    <a:cubicBezTo>
                      <a:pt x="407" y="445"/>
                      <a:pt x="518" y="519"/>
                      <a:pt x="555" y="592"/>
                    </a:cubicBezTo>
                    <a:cubicBezTo>
                      <a:pt x="629" y="666"/>
                      <a:pt x="666" y="740"/>
                      <a:pt x="740" y="851"/>
                    </a:cubicBezTo>
                    <a:cubicBezTo>
                      <a:pt x="777" y="925"/>
                      <a:pt x="814" y="1036"/>
                      <a:pt x="851" y="1110"/>
                    </a:cubicBezTo>
                    <a:cubicBezTo>
                      <a:pt x="888" y="1221"/>
                      <a:pt x="925" y="1332"/>
                      <a:pt x="925" y="1443"/>
                    </a:cubicBezTo>
                    <a:cubicBezTo>
                      <a:pt x="962" y="1554"/>
                      <a:pt x="962" y="1665"/>
                      <a:pt x="962" y="1776"/>
                    </a:cubicBezTo>
                    <a:cubicBezTo>
                      <a:pt x="962" y="1886"/>
                      <a:pt x="962" y="1997"/>
                      <a:pt x="925" y="2108"/>
                    </a:cubicBezTo>
                    <a:cubicBezTo>
                      <a:pt x="925" y="2219"/>
                      <a:pt x="888" y="2293"/>
                      <a:pt x="851" y="2404"/>
                    </a:cubicBezTo>
                    <a:cubicBezTo>
                      <a:pt x="814" y="2515"/>
                      <a:pt x="777" y="2589"/>
                      <a:pt x="740" y="2700"/>
                    </a:cubicBezTo>
                    <a:cubicBezTo>
                      <a:pt x="666" y="2774"/>
                      <a:pt x="629" y="2848"/>
                      <a:pt x="555" y="2959"/>
                    </a:cubicBezTo>
                    <a:cubicBezTo>
                      <a:pt x="518" y="3033"/>
                      <a:pt x="444" y="3070"/>
                      <a:pt x="370" y="3143"/>
                    </a:cubicBezTo>
                    <a:cubicBezTo>
                      <a:pt x="333" y="3217"/>
                      <a:pt x="222" y="3254"/>
                      <a:pt x="185" y="3291"/>
                    </a:cubicBezTo>
                    <a:cubicBezTo>
                      <a:pt x="111" y="3365"/>
                      <a:pt x="74" y="3402"/>
                      <a:pt x="37" y="3402"/>
                    </a:cubicBezTo>
                    <a:cubicBezTo>
                      <a:pt x="37" y="3439"/>
                      <a:pt x="1" y="3439"/>
                      <a:pt x="1" y="3439"/>
                    </a:cubicBezTo>
                    <a:cubicBezTo>
                      <a:pt x="1" y="3439"/>
                      <a:pt x="1" y="3476"/>
                      <a:pt x="74" y="3476"/>
                    </a:cubicBezTo>
                    <a:cubicBezTo>
                      <a:pt x="111" y="3476"/>
                      <a:pt x="148" y="3513"/>
                      <a:pt x="222" y="3513"/>
                    </a:cubicBezTo>
                    <a:cubicBezTo>
                      <a:pt x="272" y="3513"/>
                      <a:pt x="321" y="3530"/>
                      <a:pt x="381" y="3530"/>
                    </a:cubicBezTo>
                    <a:cubicBezTo>
                      <a:pt x="411" y="3530"/>
                      <a:pt x="444" y="3525"/>
                      <a:pt x="481" y="3513"/>
                    </a:cubicBezTo>
                    <a:cubicBezTo>
                      <a:pt x="592" y="3513"/>
                      <a:pt x="740" y="3513"/>
                      <a:pt x="888" y="3439"/>
                    </a:cubicBezTo>
                    <a:cubicBezTo>
                      <a:pt x="999" y="3402"/>
                      <a:pt x="1147" y="3328"/>
                      <a:pt x="1294" y="3254"/>
                    </a:cubicBezTo>
                    <a:cubicBezTo>
                      <a:pt x="1442" y="3143"/>
                      <a:pt x="1553" y="2996"/>
                      <a:pt x="1664" y="2848"/>
                    </a:cubicBezTo>
                    <a:cubicBezTo>
                      <a:pt x="1701" y="2774"/>
                      <a:pt x="1738" y="2700"/>
                      <a:pt x="1812" y="2626"/>
                    </a:cubicBezTo>
                    <a:cubicBezTo>
                      <a:pt x="1849" y="2515"/>
                      <a:pt x="1886" y="2441"/>
                      <a:pt x="1923" y="2330"/>
                    </a:cubicBezTo>
                    <a:cubicBezTo>
                      <a:pt x="1960" y="2145"/>
                      <a:pt x="1997" y="1960"/>
                      <a:pt x="1997" y="1776"/>
                    </a:cubicBezTo>
                    <a:cubicBezTo>
                      <a:pt x="1997" y="1554"/>
                      <a:pt x="1960" y="1369"/>
                      <a:pt x="1923" y="1184"/>
                    </a:cubicBezTo>
                    <a:cubicBezTo>
                      <a:pt x="1886" y="1110"/>
                      <a:pt x="1849" y="999"/>
                      <a:pt x="1812" y="925"/>
                    </a:cubicBezTo>
                    <a:cubicBezTo>
                      <a:pt x="1738" y="851"/>
                      <a:pt x="1701" y="740"/>
                      <a:pt x="1664" y="666"/>
                    </a:cubicBezTo>
                    <a:cubicBezTo>
                      <a:pt x="1553" y="519"/>
                      <a:pt x="1442" y="408"/>
                      <a:pt x="1294" y="297"/>
                    </a:cubicBezTo>
                    <a:cubicBezTo>
                      <a:pt x="1147" y="186"/>
                      <a:pt x="999" y="149"/>
                      <a:pt x="888" y="75"/>
                    </a:cubicBezTo>
                    <a:cubicBezTo>
                      <a:pt x="740" y="38"/>
                      <a:pt x="629" y="38"/>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45;p44">
                <a:extLst>
                  <a:ext uri="{FF2B5EF4-FFF2-40B4-BE49-F238E27FC236}">
                    <a16:creationId xmlns:a16="http://schemas.microsoft.com/office/drawing/2014/main" id="{F9290DAB-951A-8136-C71E-6C5B612D9741}"/>
                  </a:ext>
                </a:extLst>
              </p:cNvPr>
              <p:cNvSpPr/>
              <p:nvPr/>
            </p:nvSpPr>
            <p:spPr>
              <a:xfrm>
                <a:off x="4750725" y="4046225"/>
                <a:ext cx="42525" cy="58025"/>
              </a:xfrm>
              <a:custGeom>
                <a:avLst/>
                <a:gdLst/>
                <a:ahLst/>
                <a:cxnLst/>
                <a:rect l="l" t="t" r="r" b="b"/>
                <a:pathLst>
                  <a:path w="1701" h="2321" extrusionOk="0">
                    <a:moveTo>
                      <a:pt x="514" y="1542"/>
                    </a:moveTo>
                    <a:cubicBezTo>
                      <a:pt x="516" y="1542"/>
                      <a:pt x="518" y="1545"/>
                      <a:pt x="518" y="1553"/>
                    </a:cubicBezTo>
                    <a:lnTo>
                      <a:pt x="499" y="1553"/>
                    </a:lnTo>
                    <a:cubicBezTo>
                      <a:pt x="505" y="1548"/>
                      <a:pt x="510" y="1542"/>
                      <a:pt x="514" y="1542"/>
                    </a:cubicBezTo>
                    <a:close/>
                    <a:moveTo>
                      <a:pt x="703" y="0"/>
                    </a:moveTo>
                    <a:cubicBezTo>
                      <a:pt x="592" y="0"/>
                      <a:pt x="555" y="0"/>
                      <a:pt x="481" y="37"/>
                    </a:cubicBezTo>
                    <a:cubicBezTo>
                      <a:pt x="370" y="74"/>
                      <a:pt x="296" y="148"/>
                      <a:pt x="222" y="185"/>
                    </a:cubicBezTo>
                    <a:cubicBezTo>
                      <a:pt x="148" y="259"/>
                      <a:pt x="111" y="333"/>
                      <a:pt x="74" y="407"/>
                    </a:cubicBezTo>
                    <a:cubicBezTo>
                      <a:pt x="37" y="444"/>
                      <a:pt x="74" y="518"/>
                      <a:pt x="37" y="518"/>
                    </a:cubicBezTo>
                    <a:cubicBezTo>
                      <a:pt x="37" y="555"/>
                      <a:pt x="74" y="592"/>
                      <a:pt x="74" y="592"/>
                    </a:cubicBezTo>
                    <a:cubicBezTo>
                      <a:pt x="74" y="592"/>
                      <a:pt x="111" y="555"/>
                      <a:pt x="222" y="555"/>
                    </a:cubicBezTo>
                    <a:lnTo>
                      <a:pt x="370" y="555"/>
                    </a:lnTo>
                    <a:cubicBezTo>
                      <a:pt x="407" y="592"/>
                      <a:pt x="481" y="592"/>
                      <a:pt x="518" y="629"/>
                    </a:cubicBezTo>
                    <a:cubicBezTo>
                      <a:pt x="518" y="666"/>
                      <a:pt x="555" y="666"/>
                      <a:pt x="555" y="703"/>
                    </a:cubicBezTo>
                    <a:cubicBezTo>
                      <a:pt x="555" y="703"/>
                      <a:pt x="555" y="703"/>
                      <a:pt x="592" y="740"/>
                    </a:cubicBezTo>
                    <a:cubicBezTo>
                      <a:pt x="629" y="777"/>
                      <a:pt x="629" y="814"/>
                      <a:pt x="629" y="851"/>
                    </a:cubicBezTo>
                    <a:cubicBezTo>
                      <a:pt x="629" y="888"/>
                      <a:pt x="666" y="925"/>
                      <a:pt x="629" y="925"/>
                    </a:cubicBezTo>
                    <a:cubicBezTo>
                      <a:pt x="629" y="925"/>
                      <a:pt x="666" y="925"/>
                      <a:pt x="629" y="998"/>
                    </a:cubicBezTo>
                    <a:lnTo>
                      <a:pt x="666" y="1072"/>
                    </a:lnTo>
                    <a:cubicBezTo>
                      <a:pt x="629" y="1109"/>
                      <a:pt x="629" y="1183"/>
                      <a:pt x="629" y="1220"/>
                    </a:cubicBezTo>
                    <a:cubicBezTo>
                      <a:pt x="629" y="1294"/>
                      <a:pt x="592" y="1331"/>
                      <a:pt x="592" y="1368"/>
                    </a:cubicBezTo>
                    <a:cubicBezTo>
                      <a:pt x="592" y="1405"/>
                      <a:pt x="555" y="1442"/>
                      <a:pt x="518" y="1516"/>
                    </a:cubicBezTo>
                    <a:lnTo>
                      <a:pt x="481" y="1553"/>
                    </a:lnTo>
                    <a:lnTo>
                      <a:pt x="481" y="1590"/>
                    </a:lnTo>
                    <a:cubicBezTo>
                      <a:pt x="444" y="1664"/>
                      <a:pt x="407" y="1701"/>
                      <a:pt x="370" y="1775"/>
                    </a:cubicBezTo>
                    <a:cubicBezTo>
                      <a:pt x="185" y="2034"/>
                      <a:pt x="0" y="2255"/>
                      <a:pt x="37" y="2255"/>
                    </a:cubicBezTo>
                    <a:cubicBezTo>
                      <a:pt x="37" y="2255"/>
                      <a:pt x="74" y="2292"/>
                      <a:pt x="185" y="2292"/>
                    </a:cubicBezTo>
                    <a:cubicBezTo>
                      <a:pt x="241" y="2311"/>
                      <a:pt x="314" y="2320"/>
                      <a:pt x="398" y="2320"/>
                    </a:cubicBezTo>
                    <a:cubicBezTo>
                      <a:pt x="481" y="2320"/>
                      <a:pt x="573" y="2311"/>
                      <a:pt x="666" y="2292"/>
                    </a:cubicBezTo>
                    <a:cubicBezTo>
                      <a:pt x="777" y="2292"/>
                      <a:pt x="851" y="2255"/>
                      <a:pt x="961" y="2182"/>
                    </a:cubicBezTo>
                    <a:lnTo>
                      <a:pt x="1035" y="2182"/>
                    </a:lnTo>
                    <a:lnTo>
                      <a:pt x="1035" y="2145"/>
                    </a:lnTo>
                    <a:cubicBezTo>
                      <a:pt x="1035" y="2157"/>
                      <a:pt x="1040" y="2161"/>
                      <a:pt x="1045" y="2161"/>
                    </a:cubicBezTo>
                    <a:cubicBezTo>
                      <a:pt x="1056" y="2161"/>
                      <a:pt x="1072" y="2145"/>
                      <a:pt x="1072" y="2145"/>
                    </a:cubicBezTo>
                    <a:lnTo>
                      <a:pt x="1146" y="2108"/>
                    </a:lnTo>
                    <a:cubicBezTo>
                      <a:pt x="1183" y="2071"/>
                      <a:pt x="1220" y="2034"/>
                      <a:pt x="1257" y="1997"/>
                    </a:cubicBezTo>
                    <a:cubicBezTo>
                      <a:pt x="1368" y="1886"/>
                      <a:pt x="1479" y="1775"/>
                      <a:pt x="1553" y="1627"/>
                    </a:cubicBezTo>
                    <a:cubicBezTo>
                      <a:pt x="1627" y="1516"/>
                      <a:pt x="1664" y="1331"/>
                      <a:pt x="1701" y="1183"/>
                    </a:cubicBezTo>
                    <a:lnTo>
                      <a:pt x="1701" y="1146"/>
                    </a:lnTo>
                    <a:lnTo>
                      <a:pt x="1701" y="1072"/>
                    </a:lnTo>
                    <a:lnTo>
                      <a:pt x="1701" y="998"/>
                    </a:lnTo>
                    <a:lnTo>
                      <a:pt x="1664" y="925"/>
                    </a:lnTo>
                    <a:cubicBezTo>
                      <a:pt x="1701" y="888"/>
                      <a:pt x="1664" y="777"/>
                      <a:pt x="1627" y="703"/>
                    </a:cubicBezTo>
                    <a:cubicBezTo>
                      <a:pt x="1553" y="481"/>
                      <a:pt x="1442" y="370"/>
                      <a:pt x="1331" y="222"/>
                    </a:cubicBezTo>
                    <a:cubicBezTo>
                      <a:pt x="1183" y="148"/>
                      <a:pt x="1072" y="37"/>
                      <a:pt x="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46;p44">
                <a:extLst>
                  <a:ext uri="{FF2B5EF4-FFF2-40B4-BE49-F238E27FC236}">
                    <a16:creationId xmlns:a16="http://schemas.microsoft.com/office/drawing/2014/main" id="{611B7978-91DB-C487-B908-592722BA1E26}"/>
                  </a:ext>
                </a:extLst>
              </p:cNvPr>
              <p:cNvSpPr/>
              <p:nvPr/>
            </p:nvSpPr>
            <p:spPr>
              <a:xfrm>
                <a:off x="4750725" y="4100975"/>
                <a:ext cx="42525" cy="58025"/>
              </a:xfrm>
              <a:custGeom>
                <a:avLst/>
                <a:gdLst/>
                <a:ahLst/>
                <a:cxnLst/>
                <a:rect l="l" t="t" r="r" b="b"/>
                <a:pathLst>
                  <a:path w="1701" h="2321" extrusionOk="0">
                    <a:moveTo>
                      <a:pt x="629" y="1359"/>
                    </a:moveTo>
                    <a:cubicBezTo>
                      <a:pt x="629" y="1359"/>
                      <a:pt x="636" y="1366"/>
                      <a:pt x="643" y="1368"/>
                    </a:cubicBezTo>
                    <a:lnTo>
                      <a:pt x="643" y="1368"/>
                    </a:lnTo>
                    <a:cubicBezTo>
                      <a:pt x="641" y="1363"/>
                      <a:pt x="636" y="1359"/>
                      <a:pt x="629" y="1359"/>
                    </a:cubicBezTo>
                    <a:close/>
                    <a:moveTo>
                      <a:pt x="398" y="1"/>
                    </a:moveTo>
                    <a:cubicBezTo>
                      <a:pt x="314" y="1"/>
                      <a:pt x="241" y="10"/>
                      <a:pt x="185" y="28"/>
                    </a:cubicBezTo>
                    <a:cubicBezTo>
                      <a:pt x="111" y="28"/>
                      <a:pt x="37" y="65"/>
                      <a:pt x="37" y="65"/>
                    </a:cubicBezTo>
                    <a:cubicBezTo>
                      <a:pt x="0" y="65"/>
                      <a:pt x="185" y="287"/>
                      <a:pt x="370" y="546"/>
                    </a:cubicBezTo>
                    <a:cubicBezTo>
                      <a:pt x="407" y="583"/>
                      <a:pt x="444" y="657"/>
                      <a:pt x="481" y="731"/>
                    </a:cubicBezTo>
                    <a:lnTo>
                      <a:pt x="481" y="731"/>
                    </a:lnTo>
                    <a:lnTo>
                      <a:pt x="481" y="731"/>
                    </a:lnTo>
                    <a:lnTo>
                      <a:pt x="518" y="768"/>
                    </a:lnTo>
                    <a:cubicBezTo>
                      <a:pt x="518" y="775"/>
                      <a:pt x="516" y="778"/>
                      <a:pt x="514" y="778"/>
                    </a:cubicBezTo>
                    <a:cubicBezTo>
                      <a:pt x="505" y="778"/>
                      <a:pt x="482" y="732"/>
                      <a:pt x="481" y="731"/>
                    </a:cubicBezTo>
                    <a:lnTo>
                      <a:pt x="481" y="731"/>
                    </a:lnTo>
                    <a:lnTo>
                      <a:pt x="518" y="805"/>
                    </a:lnTo>
                    <a:cubicBezTo>
                      <a:pt x="555" y="842"/>
                      <a:pt x="592" y="916"/>
                      <a:pt x="592" y="953"/>
                    </a:cubicBezTo>
                    <a:cubicBezTo>
                      <a:pt x="592" y="990"/>
                      <a:pt x="629" y="1027"/>
                      <a:pt x="629" y="1101"/>
                    </a:cubicBezTo>
                    <a:cubicBezTo>
                      <a:pt x="666" y="1138"/>
                      <a:pt x="629" y="1175"/>
                      <a:pt x="666" y="1212"/>
                    </a:cubicBezTo>
                    <a:cubicBezTo>
                      <a:pt x="666" y="1222"/>
                      <a:pt x="666" y="1234"/>
                      <a:pt x="666" y="1249"/>
                    </a:cubicBezTo>
                    <a:lnTo>
                      <a:pt x="666" y="1322"/>
                    </a:lnTo>
                    <a:cubicBezTo>
                      <a:pt x="666" y="1359"/>
                      <a:pt x="656" y="1369"/>
                      <a:pt x="647" y="1369"/>
                    </a:cubicBezTo>
                    <a:cubicBezTo>
                      <a:pt x="646" y="1369"/>
                      <a:pt x="645" y="1368"/>
                      <a:pt x="643" y="1368"/>
                    </a:cubicBezTo>
                    <a:lnTo>
                      <a:pt x="643" y="1368"/>
                    </a:lnTo>
                    <a:cubicBezTo>
                      <a:pt x="652" y="1389"/>
                      <a:pt x="629" y="1441"/>
                      <a:pt x="629" y="1470"/>
                    </a:cubicBezTo>
                    <a:cubicBezTo>
                      <a:pt x="629" y="1470"/>
                      <a:pt x="629" y="1544"/>
                      <a:pt x="592" y="1581"/>
                    </a:cubicBezTo>
                    <a:cubicBezTo>
                      <a:pt x="555" y="1618"/>
                      <a:pt x="555" y="1618"/>
                      <a:pt x="555" y="1618"/>
                    </a:cubicBezTo>
                    <a:cubicBezTo>
                      <a:pt x="555" y="1655"/>
                      <a:pt x="555" y="1655"/>
                      <a:pt x="518" y="1692"/>
                    </a:cubicBezTo>
                    <a:cubicBezTo>
                      <a:pt x="481" y="1692"/>
                      <a:pt x="444" y="1729"/>
                      <a:pt x="370" y="1729"/>
                    </a:cubicBezTo>
                    <a:cubicBezTo>
                      <a:pt x="333" y="1766"/>
                      <a:pt x="259" y="1766"/>
                      <a:pt x="222" y="1766"/>
                    </a:cubicBezTo>
                    <a:cubicBezTo>
                      <a:pt x="111" y="1766"/>
                      <a:pt x="74" y="1729"/>
                      <a:pt x="74" y="1729"/>
                    </a:cubicBezTo>
                    <a:cubicBezTo>
                      <a:pt x="74" y="1729"/>
                      <a:pt x="37" y="1729"/>
                      <a:pt x="74" y="1766"/>
                    </a:cubicBezTo>
                    <a:cubicBezTo>
                      <a:pt x="74" y="1803"/>
                      <a:pt x="74" y="1877"/>
                      <a:pt x="74" y="1914"/>
                    </a:cubicBezTo>
                    <a:cubicBezTo>
                      <a:pt x="111" y="1988"/>
                      <a:pt x="148" y="2062"/>
                      <a:pt x="222" y="2099"/>
                    </a:cubicBezTo>
                    <a:cubicBezTo>
                      <a:pt x="296" y="2173"/>
                      <a:pt x="370" y="2247"/>
                      <a:pt x="481" y="2284"/>
                    </a:cubicBezTo>
                    <a:cubicBezTo>
                      <a:pt x="555" y="2284"/>
                      <a:pt x="592" y="2321"/>
                      <a:pt x="703" y="2321"/>
                    </a:cubicBezTo>
                    <a:cubicBezTo>
                      <a:pt x="777" y="2321"/>
                      <a:pt x="888" y="2284"/>
                      <a:pt x="925" y="2284"/>
                    </a:cubicBezTo>
                    <a:cubicBezTo>
                      <a:pt x="1072" y="2284"/>
                      <a:pt x="1220" y="2173"/>
                      <a:pt x="1331" y="2062"/>
                    </a:cubicBezTo>
                    <a:cubicBezTo>
                      <a:pt x="1442" y="1951"/>
                      <a:pt x="1553" y="1840"/>
                      <a:pt x="1627" y="1618"/>
                    </a:cubicBezTo>
                    <a:cubicBezTo>
                      <a:pt x="1664" y="1507"/>
                      <a:pt x="1701" y="1396"/>
                      <a:pt x="1701" y="1359"/>
                    </a:cubicBezTo>
                    <a:lnTo>
                      <a:pt x="1701" y="1286"/>
                    </a:lnTo>
                    <a:lnTo>
                      <a:pt x="1701" y="1249"/>
                    </a:lnTo>
                    <a:lnTo>
                      <a:pt x="1701" y="1212"/>
                    </a:lnTo>
                    <a:lnTo>
                      <a:pt x="1701" y="1138"/>
                    </a:lnTo>
                    <a:cubicBezTo>
                      <a:pt x="1664" y="990"/>
                      <a:pt x="1627" y="805"/>
                      <a:pt x="1553" y="694"/>
                    </a:cubicBezTo>
                    <a:cubicBezTo>
                      <a:pt x="1479" y="546"/>
                      <a:pt x="1368" y="398"/>
                      <a:pt x="1257" y="287"/>
                    </a:cubicBezTo>
                    <a:cubicBezTo>
                      <a:pt x="1220" y="250"/>
                      <a:pt x="1183" y="250"/>
                      <a:pt x="1146" y="213"/>
                    </a:cubicBezTo>
                    <a:lnTo>
                      <a:pt x="1072" y="176"/>
                    </a:lnTo>
                    <a:cubicBezTo>
                      <a:pt x="1072" y="176"/>
                      <a:pt x="1035" y="139"/>
                      <a:pt x="1035" y="139"/>
                    </a:cubicBezTo>
                    <a:lnTo>
                      <a:pt x="998" y="139"/>
                    </a:lnTo>
                    <a:lnTo>
                      <a:pt x="961" y="102"/>
                    </a:lnTo>
                    <a:cubicBezTo>
                      <a:pt x="851" y="65"/>
                      <a:pt x="777" y="28"/>
                      <a:pt x="666" y="28"/>
                    </a:cubicBezTo>
                    <a:cubicBezTo>
                      <a:pt x="573" y="10"/>
                      <a:pt x="481" y="1"/>
                      <a:pt x="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47;p44">
                <a:extLst>
                  <a:ext uri="{FF2B5EF4-FFF2-40B4-BE49-F238E27FC236}">
                    <a16:creationId xmlns:a16="http://schemas.microsoft.com/office/drawing/2014/main" id="{8ADB1F11-9B6C-C582-D1D5-FA4AB83ECED9}"/>
                  </a:ext>
                </a:extLst>
              </p:cNvPr>
              <p:cNvSpPr/>
              <p:nvPr/>
            </p:nvSpPr>
            <p:spPr>
              <a:xfrm>
                <a:off x="4140700" y="4100975"/>
                <a:ext cx="41625" cy="58025"/>
              </a:xfrm>
              <a:custGeom>
                <a:avLst/>
                <a:gdLst/>
                <a:ahLst/>
                <a:cxnLst/>
                <a:rect l="l" t="t" r="r" b="b"/>
                <a:pathLst>
                  <a:path w="1665" h="2321" extrusionOk="0">
                    <a:moveTo>
                      <a:pt x="1285" y="1"/>
                    </a:moveTo>
                    <a:cubicBezTo>
                      <a:pt x="1211" y="1"/>
                      <a:pt x="1128" y="10"/>
                      <a:pt x="1036" y="28"/>
                    </a:cubicBezTo>
                    <a:cubicBezTo>
                      <a:pt x="925" y="28"/>
                      <a:pt x="814" y="65"/>
                      <a:pt x="703" y="102"/>
                    </a:cubicBezTo>
                    <a:lnTo>
                      <a:pt x="666" y="139"/>
                    </a:lnTo>
                    <a:lnTo>
                      <a:pt x="629" y="139"/>
                    </a:lnTo>
                    <a:cubicBezTo>
                      <a:pt x="666" y="139"/>
                      <a:pt x="592" y="176"/>
                      <a:pt x="629" y="176"/>
                    </a:cubicBezTo>
                    <a:lnTo>
                      <a:pt x="555" y="213"/>
                    </a:lnTo>
                    <a:cubicBezTo>
                      <a:pt x="518" y="250"/>
                      <a:pt x="481" y="250"/>
                      <a:pt x="407" y="287"/>
                    </a:cubicBezTo>
                    <a:cubicBezTo>
                      <a:pt x="296" y="398"/>
                      <a:pt x="185" y="546"/>
                      <a:pt x="148" y="657"/>
                    </a:cubicBezTo>
                    <a:cubicBezTo>
                      <a:pt x="38" y="805"/>
                      <a:pt x="38" y="990"/>
                      <a:pt x="1" y="1138"/>
                    </a:cubicBezTo>
                    <a:lnTo>
                      <a:pt x="1" y="1212"/>
                    </a:lnTo>
                    <a:lnTo>
                      <a:pt x="1" y="1249"/>
                    </a:lnTo>
                    <a:lnTo>
                      <a:pt x="1" y="1286"/>
                    </a:lnTo>
                    <a:lnTo>
                      <a:pt x="1" y="1359"/>
                    </a:lnTo>
                    <a:cubicBezTo>
                      <a:pt x="1" y="1396"/>
                      <a:pt x="38" y="1507"/>
                      <a:pt x="75" y="1618"/>
                    </a:cubicBezTo>
                    <a:cubicBezTo>
                      <a:pt x="111" y="1840"/>
                      <a:pt x="259" y="1951"/>
                      <a:pt x="370" y="2062"/>
                    </a:cubicBezTo>
                    <a:cubicBezTo>
                      <a:pt x="481" y="2173"/>
                      <a:pt x="629" y="2284"/>
                      <a:pt x="777" y="2284"/>
                    </a:cubicBezTo>
                    <a:cubicBezTo>
                      <a:pt x="814" y="2284"/>
                      <a:pt x="925" y="2321"/>
                      <a:pt x="999" y="2321"/>
                    </a:cubicBezTo>
                    <a:cubicBezTo>
                      <a:pt x="1073" y="2321"/>
                      <a:pt x="1147" y="2284"/>
                      <a:pt x="1184" y="2284"/>
                    </a:cubicBezTo>
                    <a:cubicBezTo>
                      <a:pt x="1332" y="2247"/>
                      <a:pt x="1405" y="2173"/>
                      <a:pt x="1479" y="2099"/>
                    </a:cubicBezTo>
                    <a:cubicBezTo>
                      <a:pt x="1553" y="2062"/>
                      <a:pt x="1590" y="1988"/>
                      <a:pt x="1590" y="1914"/>
                    </a:cubicBezTo>
                    <a:cubicBezTo>
                      <a:pt x="1627" y="1877"/>
                      <a:pt x="1627" y="1803"/>
                      <a:pt x="1627" y="1766"/>
                    </a:cubicBezTo>
                    <a:cubicBezTo>
                      <a:pt x="1627" y="1729"/>
                      <a:pt x="1627" y="1729"/>
                      <a:pt x="1627" y="1729"/>
                    </a:cubicBezTo>
                    <a:cubicBezTo>
                      <a:pt x="1627" y="1729"/>
                      <a:pt x="1553" y="1766"/>
                      <a:pt x="1479" y="1766"/>
                    </a:cubicBezTo>
                    <a:cubicBezTo>
                      <a:pt x="1405" y="1766"/>
                      <a:pt x="1368" y="1766"/>
                      <a:pt x="1332" y="1729"/>
                    </a:cubicBezTo>
                    <a:cubicBezTo>
                      <a:pt x="1258" y="1729"/>
                      <a:pt x="1221" y="1692"/>
                      <a:pt x="1184" y="1692"/>
                    </a:cubicBezTo>
                    <a:cubicBezTo>
                      <a:pt x="1147" y="1655"/>
                      <a:pt x="1110" y="1655"/>
                      <a:pt x="1110" y="1618"/>
                    </a:cubicBezTo>
                    <a:cubicBezTo>
                      <a:pt x="1110" y="1618"/>
                      <a:pt x="1147" y="1618"/>
                      <a:pt x="1073" y="1581"/>
                    </a:cubicBezTo>
                    <a:cubicBezTo>
                      <a:pt x="1073" y="1544"/>
                      <a:pt x="1073" y="1470"/>
                      <a:pt x="1036" y="1470"/>
                    </a:cubicBezTo>
                    <a:cubicBezTo>
                      <a:pt x="1036" y="1418"/>
                      <a:pt x="1036" y="1384"/>
                      <a:pt x="1036" y="1369"/>
                    </a:cubicBezTo>
                    <a:cubicBezTo>
                      <a:pt x="1036" y="1369"/>
                      <a:pt x="1036" y="1359"/>
                      <a:pt x="1036" y="1322"/>
                    </a:cubicBezTo>
                    <a:lnTo>
                      <a:pt x="1036" y="1249"/>
                    </a:lnTo>
                    <a:lnTo>
                      <a:pt x="1036" y="1212"/>
                    </a:lnTo>
                    <a:cubicBezTo>
                      <a:pt x="1036" y="1175"/>
                      <a:pt x="1036" y="1138"/>
                      <a:pt x="1073" y="1101"/>
                    </a:cubicBezTo>
                    <a:cubicBezTo>
                      <a:pt x="1073" y="1027"/>
                      <a:pt x="1073" y="990"/>
                      <a:pt x="1073" y="953"/>
                    </a:cubicBezTo>
                    <a:cubicBezTo>
                      <a:pt x="1110" y="879"/>
                      <a:pt x="1147" y="842"/>
                      <a:pt x="1184" y="805"/>
                    </a:cubicBezTo>
                    <a:lnTo>
                      <a:pt x="1221" y="731"/>
                    </a:lnTo>
                    <a:lnTo>
                      <a:pt x="1221" y="731"/>
                    </a:lnTo>
                    <a:cubicBezTo>
                      <a:pt x="1221" y="731"/>
                      <a:pt x="1198" y="742"/>
                      <a:pt x="1184" y="753"/>
                    </a:cubicBezTo>
                    <a:lnTo>
                      <a:pt x="1184" y="753"/>
                    </a:lnTo>
                    <a:lnTo>
                      <a:pt x="1184" y="731"/>
                    </a:lnTo>
                    <a:lnTo>
                      <a:pt x="1221" y="731"/>
                    </a:lnTo>
                    <a:cubicBezTo>
                      <a:pt x="1258" y="657"/>
                      <a:pt x="1295" y="583"/>
                      <a:pt x="1332" y="546"/>
                    </a:cubicBezTo>
                    <a:cubicBezTo>
                      <a:pt x="1479" y="287"/>
                      <a:pt x="1664" y="65"/>
                      <a:pt x="1664" y="65"/>
                    </a:cubicBezTo>
                    <a:cubicBezTo>
                      <a:pt x="1664" y="65"/>
                      <a:pt x="1590" y="28"/>
                      <a:pt x="1479" y="28"/>
                    </a:cubicBezTo>
                    <a:cubicBezTo>
                      <a:pt x="1424" y="10"/>
                      <a:pt x="1359"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48;p44">
                <a:extLst>
                  <a:ext uri="{FF2B5EF4-FFF2-40B4-BE49-F238E27FC236}">
                    <a16:creationId xmlns:a16="http://schemas.microsoft.com/office/drawing/2014/main" id="{2F5A0663-F20F-64E4-B068-91E89170C4EE}"/>
                  </a:ext>
                </a:extLst>
              </p:cNvPr>
              <p:cNvSpPr/>
              <p:nvPr/>
            </p:nvSpPr>
            <p:spPr>
              <a:xfrm>
                <a:off x="4140700" y="4046225"/>
                <a:ext cx="41625" cy="58025"/>
              </a:xfrm>
              <a:custGeom>
                <a:avLst/>
                <a:gdLst/>
                <a:ahLst/>
                <a:cxnLst/>
                <a:rect l="l" t="t" r="r" b="b"/>
                <a:pathLst>
                  <a:path w="1665" h="2321" extrusionOk="0">
                    <a:moveTo>
                      <a:pt x="1184" y="1538"/>
                    </a:moveTo>
                    <a:lnTo>
                      <a:pt x="1184" y="1553"/>
                    </a:lnTo>
                    <a:lnTo>
                      <a:pt x="1221" y="1553"/>
                    </a:lnTo>
                    <a:cubicBezTo>
                      <a:pt x="1221" y="1553"/>
                      <a:pt x="1198" y="1542"/>
                      <a:pt x="1184" y="1538"/>
                    </a:cubicBezTo>
                    <a:close/>
                    <a:moveTo>
                      <a:pt x="777" y="0"/>
                    </a:moveTo>
                    <a:cubicBezTo>
                      <a:pt x="629" y="37"/>
                      <a:pt x="481" y="148"/>
                      <a:pt x="370" y="222"/>
                    </a:cubicBezTo>
                    <a:cubicBezTo>
                      <a:pt x="259" y="370"/>
                      <a:pt x="111" y="481"/>
                      <a:pt x="75" y="703"/>
                    </a:cubicBezTo>
                    <a:cubicBezTo>
                      <a:pt x="38" y="777"/>
                      <a:pt x="1" y="888"/>
                      <a:pt x="1" y="925"/>
                    </a:cubicBezTo>
                    <a:lnTo>
                      <a:pt x="1" y="998"/>
                    </a:lnTo>
                    <a:lnTo>
                      <a:pt x="1" y="1072"/>
                    </a:lnTo>
                    <a:lnTo>
                      <a:pt x="1" y="1146"/>
                    </a:lnTo>
                    <a:lnTo>
                      <a:pt x="1" y="1183"/>
                    </a:lnTo>
                    <a:cubicBezTo>
                      <a:pt x="38" y="1331"/>
                      <a:pt x="38" y="1516"/>
                      <a:pt x="148" y="1627"/>
                    </a:cubicBezTo>
                    <a:cubicBezTo>
                      <a:pt x="185" y="1775"/>
                      <a:pt x="296" y="1886"/>
                      <a:pt x="407" y="1997"/>
                    </a:cubicBezTo>
                    <a:cubicBezTo>
                      <a:pt x="481" y="2034"/>
                      <a:pt x="518" y="2071"/>
                      <a:pt x="555" y="2108"/>
                    </a:cubicBezTo>
                    <a:lnTo>
                      <a:pt x="629" y="2145"/>
                    </a:lnTo>
                    <a:cubicBezTo>
                      <a:pt x="611" y="2145"/>
                      <a:pt x="620" y="2154"/>
                      <a:pt x="629" y="2158"/>
                    </a:cubicBezTo>
                    <a:lnTo>
                      <a:pt x="629" y="2158"/>
                    </a:lnTo>
                    <a:lnTo>
                      <a:pt x="629" y="2182"/>
                    </a:lnTo>
                    <a:lnTo>
                      <a:pt x="703" y="2182"/>
                    </a:lnTo>
                    <a:cubicBezTo>
                      <a:pt x="814" y="2255"/>
                      <a:pt x="925" y="2292"/>
                      <a:pt x="1036" y="2292"/>
                    </a:cubicBezTo>
                    <a:cubicBezTo>
                      <a:pt x="1128" y="2311"/>
                      <a:pt x="1211" y="2320"/>
                      <a:pt x="1285" y="2320"/>
                    </a:cubicBezTo>
                    <a:cubicBezTo>
                      <a:pt x="1359" y="2320"/>
                      <a:pt x="1424" y="2311"/>
                      <a:pt x="1479" y="2292"/>
                    </a:cubicBezTo>
                    <a:cubicBezTo>
                      <a:pt x="1590" y="2292"/>
                      <a:pt x="1664" y="2255"/>
                      <a:pt x="1664" y="2255"/>
                    </a:cubicBezTo>
                    <a:cubicBezTo>
                      <a:pt x="1664" y="2255"/>
                      <a:pt x="1479" y="2034"/>
                      <a:pt x="1332" y="1775"/>
                    </a:cubicBezTo>
                    <a:cubicBezTo>
                      <a:pt x="1295" y="1701"/>
                      <a:pt x="1258" y="1664"/>
                      <a:pt x="1221" y="1590"/>
                    </a:cubicBezTo>
                    <a:lnTo>
                      <a:pt x="1184" y="1553"/>
                    </a:lnTo>
                    <a:cubicBezTo>
                      <a:pt x="1171" y="1541"/>
                      <a:pt x="1171" y="1537"/>
                      <a:pt x="1177" y="1537"/>
                    </a:cubicBezTo>
                    <a:cubicBezTo>
                      <a:pt x="1179" y="1537"/>
                      <a:pt x="1181" y="1537"/>
                      <a:pt x="1184" y="1538"/>
                    </a:cubicBezTo>
                    <a:lnTo>
                      <a:pt x="1184" y="1538"/>
                    </a:lnTo>
                    <a:lnTo>
                      <a:pt x="1184" y="1516"/>
                    </a:lnTo>
                    <a:cubicBezTo>
                      <a:pt x="1147" y="1442"/>
                      <a:pt x="1110" y="1405"/>
                      <a:pt x="1073" y="1368"/>
                    </a:cubicBezTo>
                    <a:cubicBezTo>
                      <a:pt x="1073" y="1331"/>
                      <a:pt x="1073" y="1294"/>
                      <a:pt x="1073" y="1220"/>
                    </a:cubicBezTo>
                    <a:cubicBezTo>
                      <a:pt x="1036" y="1183"/>
                      <a:pt x="1036" y="1109"/>
                      <a:pt x="1036" y="1072"/>
                    </a:cubicBezTo>
                    <a:lnTo>
                      <a:pt x="1036" y="998"/>
                    </a:lnTo>
                    <a:cubicBezTo>
                      <a:pt x="1036" y="925"/>
                      <a:pt x="1036" y="925"/>
                      <a:pt x="1036" y="925"/>
                    </a:cubicBezTo>
                    <a:cubicBezTo>
                      <a:pt x="1036" y="925"/>
                      <a:pt x="1036" y="888"/>
                      <a:pt x="1036" y="851"/>
                    </a:cubicBezTo>
                    <a:cubicBezTo>
                      <a:pt x="1073" y="814"/>
                      <a:pt x="1073" y="777"/>
                      <a:pt x="1073" y="740"/>
                    </a:cubicBezTo>
                    <a:cubicBezTo>
                      <a:pt x="1147" y="703"/>
                      <a:pt x="1110" y="703"/>
                      <a:pt x="1110" y="703"/>
                    </a:cubicBezTo>
                    <a:cubicBezTo>
                      <a:pt x="1110" y="666"/>
                      <a:pt x="1147" y="666"/>
                      <a:pt x="1184" y="629"/>
                    </a:cubicBezTo>
                    <a:cubicBezTo>
                      <a:pt x="1221" y="592"/>
                      <a:pt x="1258" y="592"/>
                      <a:pt x="1332" y="555"/>
                    </a:cubicBezTo>
                    <a:lnTo>
                      <a:pt x="1479" y="555"/>
                    </a:lnTo>
                    <a:cubicBezTo>
                      <a:pt x="1553" y="555"/>
                      <a:pt x="1627" y="592"/>
                      <a:pt x="1627" y="592"/>
                    </a:cubicBezTo>
                    <a:cubicBezTo>
                      <a:pt x="1627" y="592"/>
                      <a:pt x="1627" y="555"/>
                      <a:pt x="1627" y="518"/>
                    </a:cubicBezTo>
                    <a:cubicBezTo>
                      <a:pt x="1627" y="518"/>
                      <a:pt x="1627" y="444"/>
                      <a:pt x="1590" y="407"/>
                    </a:cubicBezTo>
                    <a:cubicBezTo>
                      <a:pt x="1590" y="333"/>
                      <a:pt x="1553" y="259"/>
                      <a:pt x="1479" y="185"/>
                    </a:cubicBezTo>
                    <a:cubicBezTo>
                      <a:pt x="1405" y="148"/>
                      <a:pt x="1332" y="74"/>
                      <a:pt x="1184" y="37"/>
                    </a:cubicBezTo>
                    <a:cubicBezTo>
                      <a:pt x="1147" y="0"/>
                      <a:pt x="1073" y="0"/>
                      <a:pt x="9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69072848"/>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999611">
            <a:off x="5202483" y="2340477"/>
            <a:ext cx="10183769" cy="705320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9718871">
            <a:off x="8952017" y="2156731"/>
            <a:ext cx="4725703" cy="702428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sp>
        <p:nvSpPr>
          <p:cNvPr id="9" name="Freeform 9"/>
          <p:cNvSpPr/>
          <p:nvPr/>
        </p:nvSpPr>
        <p:spPr>
          <a:xfrm rot="21188099">
            <a:off x="945344" y="1714128"/>
            <a:ext cx="11302659"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7"/>
            <a:stretch>
              <a:fillRect/>
            </a:stretch>
          </a:blipFill>
        </p:spPr>
      </p:sp>
      <p:sp>
        <p:nvSpPr>
          <p:cNvPr id="10" name="TextBox 10"/>
          <p:cNvSpPr txBox="1"/>
          <p:nvPr/>
        </p:nvSpPr>
        <p:spPr>
          <a:xfrm rot="-262989">
            <a:off x="-850561" y="296551"/>
            <a:ext cx="9621094" cy="1125728"/>
          </a:xfrm>
          <a:prstGeom prst="rect">
            <a:avLst/>
          </a:prstGeom>
        </p:spPr>
        <p:txBody>
          <a:bodyPr lIns="0" tIns="0" rIns="0" bIns="0" rtlCol="0" anchor="t">
            <a:spAutoFit/>
          </a:bodyPr>
          <a:lstStyle/>
          <a:p>
            <a:pPr marL="0" lvl="0" indent="0" algn="ctr">
              <a:lnSpc>
                <a:spcPts val="8701"/>
              </a:lnSpc>
            </a:pPr>
            <a:r>
              <a:rPr lang="en-US" sz="7700" b="1" spc="46" dirty="0" err="1">
                <a:solidFill>
                  <a:srgbClr val="605048"/>
                </a:solidFill>
                <a:latin typeface="Bookman Old Style" panose="02050604050505020204" pitchFamily="18" charset="0"/>
              </a:rPr>
              <a:t>Luận</a:t>
            </a:r>
            <a:r>
              <a:rPr lang="en-US" sz="7700" b="1" spc="46" dirty="0">
                <a:solidFill>
                  <a:srgbClr val="605048"/>
                </a:solidFill>
                <a:latin typeface="Bookman Old Style" panose="02050604050505020204" pitchFamily="18" charset="0"/>
              </a:rPr>
              <a:t> </a:t>
            </a:r>
            <a:r>
              <a:rPr lang="en-US" sz="7700" b="1" spc="46" dirty="0" err="1">
                <a:solidFill>
                  <a:srgbClr val="605048"/>
                </a:solidFill>
                <a:latin typeface="Bookman Old Style" panose="02050604050505020204" pitchFamily="18" charset="0"/>
              </a:rPr>
              <a:t>đề</a:t>
            </a:r>
            <a:endParaRPr lang="en-US" sz="7700" b="1" spc="46" dirty="0">
              <a:solidFill>
                <a:srgbClr val="605048"/>
              </a:solidFill>
              <a:latin typeface="Bookman Old Style" panose="02050604050505020204" pitchFamily="18" charset="0"/>
            </a:endParaRPr>
          </a:p>
        </p:txBody>
      </p:sp>
      <p:sp>
        <p:nvSpPr>
          <p:cNvPr id="11" name="Freeform 11"/>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8"/>
            <a:stretch>
              <a:fillRect/>
            </a:stretch>
          </a:blipFill>
        </p:spPr>
      </p:sp>
      <p:sp>
        <p:nvSpPr>
          <p:cNvPr id="15" name="Freeform 15"/>
          <p:cNvSpPr/>
          <p:nvPr/>
        </p:nvSpPr>
        <p:spPr>
          <a:xfrm rot="-3251596">
            <a:off x="16227377" y="-1064677"/>
            <a:ext cx="3085439" cy="7167733"/>
          </a:xfrm>
          <a:custGeom>
            <a:avLst/>
            <a:gdLst/>
            <a:ahLst/>
            <a:cxnLst/>
            <a:rect l="l" t="t" r="r" b="b"/>
            <a:pathLst>
              <a:path w="3085439" h="7167733">
                <a:moveTo>
                  <a:pt x="0" y="0"/>
                </a:moveTo>
                <a:lnTo>
                  <a:pt x="3085439" y="0"/>
                </a:lnTo>
                <a:lnTo>
                  <a:pt x="3085439" y="7167733"/>
                </a:lnTo>
                <a:lnTo>
                  <a:pt x="0" y="7167733"/>
                </a:lnTo>
                <a:lnTo>
                  <a:pt x="0" y="0"/>
                </a:lnTo>
                <a:close/>
              </a:path>
            </a:pathLst>
          </a:custGeom>
          <a:blipFill>
            <a:blip r:embed="rId9"/>
            <a:stretch>
              <a:fillRect l="-36935" r="-17839"/>
            </a:stretch>
          </a:blipFill>
        </p:spPr>
      </p:sp>
      <p:sp>
        <p:nvSpPr>
          <p:cNvPr id="16" name="Freeform 16"/>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10"/>
            <a:stretch>
              <a:fillRect/>
            </a:stretch>
          </a:blipFill>
        </p:spPr>
      </p:sp>
      <p:sp>
        <p:nvSpPr>
          <p:cNvPr id="17" name="Freeform 17"/>
          <p:cNvSpPr/>
          <p:nvPr/>
        </p:nvSpPr>
        <p:spPr>
          <a:xfrm rot="27259">
            <a:off x="6045169" y="1048914"/>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11"/>
            <a:stretch>
              <a:fillRect/>
            </a:stretch>
          </a:blipFill>
        </p:spPr>
      </p:sp>
      <p:sp>
        <p:nvSpPr>
          <p:cNvPr id="18" name="Freeform 18"/>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2"/>
            <a:stretch>
              <a:fillRect/>
            </a:stretch>
          </a:blipFill>
        </p:spPr>
      </p:sp>
      <p:sp>
        <p:nvSpPr>
          <p:cNvPr id="19" name="Freeform 19"/>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3"/>
            <a:stretch>
              <a:fillRect/>
            </a:stretch>
          </a:blipFill>
        </p:spPr>
      </p:sp>
      <p:sp>
        <p:nvSpPr>
          <p:cNvPr id="21" name="TextBox 20">
            <a:extLst>
              <a:ext uri="{FF2B5EF4-FFF2-40B4-BE49-F238E27FC236}">
                <a16:creationId xmlns:a16="http://schemas.microsoft.com/office/drawing/2014/main" id="{C6EE4ABD-18D6-7AF0-DF0A-C46F7104663D}"/>
              </a:ext>
            </a:extLst>
          </p:cNvPr>
          <p:cNvSpPr txBox="1"/>
          <p:nvPr/>
        </p:nvSpPr>
        <p:spPr>
          <a:xfrm rot="21173407">
            <a:off x="2078058" y="3309853"/>
            <a:ext cx="8636275" cy="4154984"/>
          </a:xfrm>
          <a:prstGeom prst="rect">
            <a:avLst/>
          </a:prstGeom>
          <a:noFill/>
        </p:spPr>
        <p:txBody>
          <a:bodyPr wrap="square" rtlCol="0">
            <a:spAutoFit/>
          </a:bodyPr>
          <a:lstStyle/>
          <a:p>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Kêu</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gọi</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hành</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động</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đấu</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tranh</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vì</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sự</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tự</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do,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bình</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đẳng</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người</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da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đen</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trên</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đất</a:t>
            </a:r>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Mỹ</a:t>
            </a:r>
            <a:endPar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6" name="Picture 2" descr="𝙷𝚒𝚎𝚗𝙷𝚘🌵 on Twitter: &quot;Bất kể bạn đến từ đâu, bạn là ai, da bạn màu gì  thì bạn vẫn được hưởng sự bình đẳng như nhau💜. Với mình, mình NÓI KHÔNG VỚI">
            <a:extLst>
              <a:ext uri="{FF2B5EF4-FFF2-40B4-BE49-F238E27FC236}">
                <a16:creationId xmlns:a16="http://schemas.microsoft.com/office/drawing/2014/main" id="{DB4652AD-9F40-F444-E6A3-1B12A1D6376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90878">
            <a:off x="11041484" y="1660702"/>
            <a:ext cx="5429250" cy="81438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425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600693">
            <a:off x="15658833" y="7527931"/>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8993439">
            <a:off x="-4226242" y="1052236"/>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10" name="Freeform 10"/>
          <p:cNvSpPr/>
          <p:nvPr/>
        </p:nvSpPr>
        <p:spPr>
          <a:xfrm rot="-3077383">
            <a:off x="16290432" y="-517516"/>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5"/>
            <a:stretch>
              <a:fillRect/>
            </a:stretch>
          </a:blipFill>
        </p:spPr>
      </p:sp>
      <p:sp>
        <p:nvSpPr>
          <p:cNvPr id="11" name="Freeform 11"/>
          <p:cNvSpPr/>
          <p:nvPr/>
        </p:nvSpPr>
        <p:spPr>
          <a:xfrm rot="-4808875">
            <a:off x="-2030378" y="-805516"/>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6"/>
            <a:stretch>
              <a:fillRect/>
            </a:stretch>
          </a:blipFill>
        </p:spPr>
      </p:sp>
      <p:sp>
        <p:nvSpPr>
          <p:cNvPr id="12" name="TextBox 12"/>
          <p:cNvSpPr txBox="1"/>
          <p:nvPr/>
        </p:nvSpPr>
        <p:spPr>
          <a:xfrm>
            <a:off x="1757801" y="372757"/>
            <a:ext cx="14913463" cy="1423659"/>
          </a:xfrm>
          <a:prstGeom prst="rect">
            <a:avLst/>
          </a:prstGeom>
        </p:spPr>
        <p:txBody>
          <a:bodyPr wrap="square" lIns="0" tIns="0" rIns="0" bIns="0" rtlCol="0" anchor="t">
            <a:spAutoFit/>
          </a:bodyPr>
          <a:lstStyle/>
          <a:p>
            <a:pPr marL="0" lvl="0" indent="0" algn="ctr">
              <a:lnSpc>
                <a:spcPts val="13319"/>
              </a:lnSpc>
            </a:pPr>
            <a:r>
              <a:rPr lang="en-US" sz="4800" b="1" spc="499" dirty="0" err="1">
                <a:solidFill>
                  <a:srgbClr val="605048"/>
                </a:solidFill>
                <a:effectLst>
                  <a:outerShdw blurRad="38100" dist="38100" dir="2700000" algn="tl">
                    <a:srgbClr val="000000">
                      <a:alpha val="43137"/>
                    </a:srgbClr>
                  </a:outerShdw>
                </a:effectLst>
                <a:latin typeface="Bookman Old Style" panose="02050604050505020204" pitchFamily="18" charset="0"/>
              </a:rPr>
              <a:t>Hệ</a:t>
            </a:r>
            <a:r>
              <a:rPr lang="en-US" sz="4800" b="1" spc="499" dirty="0">
                <a:solidFill>
                  <a:srgbClr val="605048"/>
                </a:solidFill>
                <a:effectLst>
                  <a:outerShdw blurRad="38100" dist="38100" dir="2700000" algn="tl">
                    <a:srgbClr val="000000">
                      <a:alpha val="43137"/>
                    </a:srgbClr>
                  </a:outerShdw>
                </a:effectLst>
                <a:latin typeface="Bookman Old Style" panose="02050604050505020204" pitchFamily="18" charset="0"/>
              </a:rPr>
              <a:t> </a:t>
            </a:r>
            <a:r>
              <a:rPr lang="en-US" sz="4800" b="1" spc="499" dirty="0" err="1">
                <a:solidFill>
                  <a:srgbClr val="605048"/>
                </a:solidFill>
                <a:effectLst>
                  <a:outerShdw blurRad="38100" dist="38100" dir="2700000" algn="tl">
                    <a:srgbClr val="000000">
                      <a:alpha val="43137"/>
                    </a:srgbClr>
                  </a:outerShdw>
                </a:effectLst>
                <a:latin typeface="Bookman Old Style" panose="02050604050505020204" pitchFamily="18" charset="0"/>
              </a:rPr>
              <a:t>thống</a:t>
            </a:r>
            <a:r>
              <a:rPr lang="en-US" sz="4800" b="1" spc="499" dirty="0">
                <a:solidFill>
                  <a:srgbClr val="605048"/>
                </a:solidFill>
                <a:effectLst>
                  <a:outerShdw blurRad="38100" dist="38100" dir="2700000" algn="tl">
                    <a:srgbClr val="000000">
                      <a:alpha val="43137"/>
                    </a:srgbClr>
                  </a:outerShdw>
                </a:effectLst>
                <a:latin typeface="Bookman Old Style" panose="02050604050505020204" pitchFamily="18" charset="0"/>
              </a:rPr>
              <a:t> </a:t>
            </a:r>
            <a:r>
              <a:rPr lang="en-US" sz="4800" b="1" spc="499" dirty="0" err="1">
                <a:solidFill>
                  <a:srgbClr val="605048"/>
                </a:solidFill>
                <a:effectLst>
                  <a:outerShdw blurRad="38100" dist="38100" dir="2700000" algn="tl">
                    <a:srgbClr val="000000">
                      <a:alpha val="43137"/>
                    </a:srgbClr>
                  </a:outerShdw>
                </a:effectLst>
                <a:latin typeface="Bookman Old Style" panose="02050604050505020204" pitchFamily="18" charset="0"/>
              </a:rPr>
              <a:t>luận</a:t>
            </a:r>
            <a:r>
              <a:rPr lang="en-US" sz="4800" b="1" spc="499" dirty="0">
                <a:solidFill>
                  <a:srgbClr val="605048"/>
                </a:solidFill>
                <a:effectLst>
                  <a:outerShdw blurRad="38100" dist="38100" dir="2700000" algn="tl">
                    <a:srgbClr val="000000">
                      <a:alpha val="43137"/>
                    </a:srgbClr>
                  </a:outerShdw>
                </a:effectLst>
                <a:latin typeface="Bookman Old Style" panose="02050604050505020204" pitchFamily="18" charset="0"/>
              </a:rPr>
              <a:t> </a:t>
            </a:r>
            <a:r>
              <a:rPr lang="en-US" sz="4800" b="1" spc="499" dirty="0" err="1">
                <a:solidFill>
                  <a:srgbClr val="605048"/>
                </a:solidFill>
                <a:effectLst>
                  <a:outerShdw blurRad="38100" dist="38100" dir="2700000" algn="tl">
                    <a:srgbClr val="000000">
                      <a:alpha val="43137"/>
                    </a:srgbClr>
                  </a:outerShdw>
                </a:effectLst>
                <a:latin typeface="Bookman Old Style" panose="02050604050505020204" pitchFamily="18" charset="0"/>
              </a:rPr>
              <a:t>điểm</a:t>
            </a:r>
            <a:endParaRPr lang="en-US" sz="4800" b="1" spc="499" dirty="0">
              <a:solidFill>
                <a:srgbClr val="605048"/>
              </a:solidFill>
              <a:effectLst>
                <a:outerShdw blurRad="38100" dist="38100" dir="2700000" algn="tl">
                  <a:srgbClr val="000000">
                    <a:alpha val="43137"/>
                  </a:srgbClr>
                </a:outerShdw>
              </a:effectLst>
              <a:latin typeface="Bookman Old Style" panose="02050604050505020204" pitchFamily="18" charset="0"/>
            </a:endParaRPr>
          </a:p>
        </p:txBody>
      </p:sp>
      <p:grpSp>
        <p:nvGrpSpPr>
          <p:cNvPr id="22" name="Group 22"/>
          <p:cNvGrpSpPr>
            <a:grpSpLocks noChangeAspect="1"/>
          </p:cNvGrpSpPr>
          <p:nvPr/>
        </p:nvGrpSpPr>
        <p:grpSpPr>
          <a:xfrm rot="6608963">
            <a:off x="-2159667" y="730922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32" name="Freeform 32"/>
          <p:cNvSpPr/>
          <p:nvPr/>
        </p:nvSpPr>
        <p:spPr>
          <a:xfrm rot="-6584942">
            <a:off x="14857650" y="8789523"/>
            <a:ext cx="3944942" cy="3875906"/>
          </a:xfrm>
          <a:custGeom>
            <a:avLst/>
            <a:gdLst/>
            <a:ahLst/>
            <a:cxnLst/>
            <a:rect l="l" t="t" r="r" b="b"/>
            <a:pathLst>
              <a:path w="3944942" h="3875906">
                <a:moveTo>
                  <a:pt x="0" y="0"/>
                </a:moveTo>
                <a:lnTo>
                  <a:pt x="3944943" y="0"/>
                </a:lnTo>
                <a:lnTo>
                  <a:pt x="3944943" y="3875905"/>
                </a:lnTo>
                <a:lnTo>
                  <a:pt x="0" y="3875905"/>
                </a:lnTo>
                <a:lnTo>
                  <a:pt x="0" y="0"/>
                </a:lnTo>
                <a:close/>
              </a:path>
            </a:pathLst>
          </a:custGeom>
          <a:blipFill>
            <a:blip r:embed="rId6"/>
            <a:stretch>
              <a:fillRect/>
            </a:stretch>
          </a:blipFill>
        </p:spPr>
      </p:sp>
      <p:grpSp>
        <p:nvGrpSpPr>
          <p:cNvPr id="61" name="Group 60">
            <a:extLst>
              <a:ext uri="{FF2B5EF4-FFF2-40B4-BE49-F238E27FC236}">
                <a16:creationId xmlns:a16="http://schemas.microsoft.com/office/drawing/2014/main" id="{A51AFFC5-61E2-16A4-47D8-59AD20AA36D1}"/>
              </a:ext>
            </a:extLst>
          </p:cNvPr>
          <p:cNvGrpSpPr/>
          <p:nvPr/>
        </p:nvGrpSpPr>
        <p:grpSpPr>
          <a:xfrm>
            <a:off x="1471583" y="2185700"/>
            <a:ext cx="15162206" cy="7474634"/>
            <a:chOff x="1295401" y="3280138"/>
            <a:chExt cx="15162206" cy="7474634"/>
          </a:xfrm>
        </p:grpSpPr>
        <p:sp>
          <p:nvSpPr>
            <p:cNvPr id="13" name="AutoShape 13"/>
            <p:cNvSpPr/>
            <p:nvPr/>
          </p:nvSpPr>
          <p:spPr>
            <a:xfrm flipV="1">
              <a:off x="2949133" y="3292251"/>
              <a:ext cx="11682019" cy="27528"/>
            </a:xfrm>
            <a:prstGeom prst="line">
              <a:avLst/>
            </a:prstGeom>
            <a:ln w="38100" cap="flat">
              <a:solidFill>
                <a:srgbClr val="605048"/>
              </a:solidFill>
              <a:prstDash val="solid"/>
              <a:headEnd type="none" w="sm" len="sm"/>
              <a:tailEnd type="none" w="sm" len="sm"/>
            </a:ln>
          </p:spPr>
        </p:sp>
        <p:sp>
          <p:nvSpPr>
            <p:cNvPr id="14" name="AutoShape 14"/>
            <p:cNvSpPr/>
            <p:nvPr/>
          </p:nvSpPr>
          <p:spPr>
            <a:xfrm>
              <a:off x="2949133" y="3280138"/>
              <a:ext cx="0" cy="827487"/>
            </a:xfrm>
            <a:prstGeom prst="line">
              <a:avLst/>
            </a:prstGeom>
            <a:ln w="47625" cap="flat">
              <a:solidFill>
                <a:srgbClr val="605048"/>
              </a:solidFill>
              <a:prstDash val="solid"/>
              <a:headEnd type="oval" w="lg" len="lg"/>
              <a:tailEnd type="oval" w="lg" len="lg"/>
            </a:ln>
          </p:spPr>
        </p:sp>
        <p:sp>
          <p:nvSpPr>
            <p:cNvPr id="15" name="AutoShape 15"/>
            <p:cNvSpPr/>
            <p:nvPr/>
          </p:nvSpPr>
          <p:spPr>
            <a:xfrm>
              <a:off x="8790142" y="3280138"/>
              <a:ext cx="0" cy="827487"/>
            </a:xfrm>
            <a:prstGeom prst="line">
              <a:avLst/>
            </a:prstGeom>
            <a:ln w="47625" cap="flat">
              <a:solidFill>
                <a:srgbClr val="605048"/>
              </a:solidFill>
              <a:prstDash val="solid"/>
              <a:headEnd type="oval" w="lg" len="lg"/>
              <a:tailEnd type="oval" w="lg" len="lg"/>
            </a:ln>
          </p:spPr>
        </p:sp>
        <p:sp>
          <p:nvSpPr>
            <p:cNvPr id="16" name="AutoShape 16"/>
            <p:cNvSpPr/>
            <p:nvPr/>
          </p:nvSpPr>
          <p:spPr>
            <a:xfrm>
              <a:off x="14631152" y="3319779"/>
              <a:ext cx="0" cy="827487"/>
            </a:xfrm>
            <a:prstGeom prst="line">
              <a:avLst/>
            </a:prstGeom>
            <a:ln w="47625" cap="flat">
              <a:solidFill>
                <a:srgbClr val="605048"/>
              </a:solidFill>
              <a:prstDash val="solid"/>
              <a:headEnd type="oval" w="lg" len="lg"/>
              <a:tailEnd type="oval" w="lg" len="lg"/>
            </a:ln>
          </p:spPr>
        </p:sp>
        <p:sp>
          <p:nvSpPr>
            <p:cNvPr id="51" name="TextBox 50">
              <a:extLst>
                <a:ext uri="{FF2B5EF4-FFF2-40B4-BE49-F238E27FC236}">
                  <a16:creationId xmlns:a16="http://schemas.microsoft.com/office/drawing/2014/main" id="{9EBAD4BF-2452-222A-85B5-E5D33E8489B3}"/>
                </a:ext>
              </a:extLst>
            </p:cNvPr>
            <p:cNvSpPr txBox="1"/>
            <p:nvPr/>
          </p:nvSpPr>
          <p:spPr>
            <a:xfrm>
              <a:off x="1646162" y="4150170"/>
              <a:ext cx="2727161" cy="646331"/>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latin typeface="+mj-lt"/>
                </a:rPr>
                <a:t>Luận</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điểm</a:t>
              </a:r>
              <a:r>
                <a:rPr lang="en-US" sz="3600" b="1" dirty="0">
                  <a:effectLst>
                    <a:outerShdw blurRad="38100" dist="38100" dir="2700000" algn="tl">
                      <a:srgbClr val="000000">
                        <a:alpha val="43137"/>
                      </a:srgbClr>
                    </a:outerShdw>
                  </a:effectLst>
                  <a:latin typeface="+mj-lt"/>
                </a:rPr>
                <a:t> 1 </a:t>
              </a:r>
            </a:p>
          </p:txBody>
        </p:sp>
        <p:sp>
          <p:nvSpPr>
            <p:cNvPr id="54" name="TextBox 53">
              <a:extLst>
                <a:ext uri="{FF2B5EF4-FFF2-40B4-BE49-F238E27FC236}">
                  <a16:creationId xmlns:a16="http://schemas.microsoft.com/office/drawing/2014/main" id="{28C71658-B9CE-5BA1-4284-469C22D09CDC}"/>
                </a:ext>
              </a:extLst>
            </p:cNvPr>
            <p:cNvSpPr txBox="1"/>
            <p:nvPr/>
          </p:nvSpPr>
          <p:spPr>
            <a:xfrm>
              <a:off x="7428577" y="4150170"/>
              <a:ext cx="2727161" cy="646331"/>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latin typeface="+mj-lt"/>
                </a:rPr>
                <a:t>Luận</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điểm</a:t>
              </a:r>
              <a:r>
                <a:rPr lang="en-US" sz="3600" b="1" dirty="0">
                  <a:effectLst>
                    <a:outerShdw blurRad="38100" dist="38100" dir="2700000" algn="tl">
                      <a:srgbClr val="000000">
                        <a:alpha val="43137"/>
                      </a:srgbClr>
                    </a:outerShdw>
                  </a:effectLst>
                  <a:latin typeface="+mj-lt"/>
                </a:rPr>
                <a:t> 2</a:t>
              </a:r>
            </a:p>
          </p:txBody>
        </p:sp>
        <p:sp>
          <p:nvSpPr>
            <p:cNvPr id="55" name="TextBox 54">
              <a:extLst>
                <a:ext uri="{FF2B5EF4-FFF2-40B4-BE49-F238E27FC236}">
                  <a16:creationId xmlns:a16="http://schemas.microsoft.com/office/drawing/2014/main" id="{F5AA3322-7FAC-8560-37F8-08E5260C422B}"/>
                </a:ext>
              </a:extLst>
            </p:cNvPr>
            <p:cNvSpPr txBox="1"/>
            <p:nvPr/>
          </p:nvSpPr>
          <p:spPr>
            <a:xfrm>
              <a:off x="13267571" y="4204819"/>
              <a:ext cx="2727161" cy="646331"/>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latin typeface="+mj-lt"/>
                </a:rPr>
                <a:t>Luận</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điểm</a:t>
              </a:r>
              <a:r>
                <a:rPr lang="en-US" sz="3600" b="1" dirty="0">
                  <a:effectLst>
                    <a:outerShdw blurRad="38100" dist="38100" dir="2700000" algn="tl">
                      <a:srgbClr val="000000">
                        <a:alpha val="43137"/>
                      </a:srgbClr>
                    </a:outerShdw>
                  </a:effectLst>
                  <a:latin typeface="+mj-lt"/>
                </a:rPr>
                <a:t> 3</a:t>
              </a:r>
            </a:p>
          </p:txBody>
        </p:sp>
        <p:sp>
          <p:nvSpPr>
            <p:cNvPr id="58" name="Rectangle: Single Corner Snipped 57">
              <a:extLst>
                <a:ext uri="{FF2B5EF4-FFF2-40B4-BE49-F238E27FC236}">
                  <a16:creationId xmlns:a16="http://schemas.microsoft.com/office/drawing/2014/main" id="{8CC4F829-1EE2-0AE9-B903-3568DDC3EDF3}"/>
                </a:ext>
              </a:extLst>
            </p:cNvPr>
            <p:cNvSpPr/>
            <p:nvPr/>
          </p:nvSpPr>
          <p:spPr>
            <a:xfrm>
              <a:off x="1295401" y="4995133"/>
              <a:ext cx="4432140" cy="5663069"/>
            </a:xfrm>
            <a:prstGeom prst="snip1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605048"/>
                  </a:solidFill>
                  <a:effectLst>
                    <a:outerShdw blurRad="38100" dist="38100" dir="2700000" algn="tl">
                      <a:srgbClr val="000000">
                        <a:alpha val="43137"/>
                      </a:srgbClr>
                    </a:outerShdw>
                  </a:effectLst>
                  <a:latin typeface="+mj-lt"/>
                </a:rPr>
                <a:t>Thực</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trạng</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về</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cuộc</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sống</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của</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người</a:t>
              </a:r>
              <a:r>
                <a:rPr lang="en-US" sz="6600" b="1" dirty="0">
                  <a:solidFill>
                    <a:srgbClr val="605048"/>
                  </a:solidFill>
                  <a:effectLst>
                    <a:outerShdw blurRad="38100" dist="38100" dir="2700000" algn="tl">
                      <a:srgbClr val="000000">
                        <a:alpha val="43137"/>
                      </a:srgbClr>
                    </a:outerShdw>
                  </a:effectLst>
                  <a:latin typeface="+mj-lt"/>
                </a:rPr>
                <a:t> da </a:t>
              </a:r>
              <a:r>
                <a:rPr lang="en-US" sz="6600" b="1" dirty="0" err="1">
                  <a:solidFill>
                    <a:srgbClr val="605048"/>
                  </a:solidFill>
                  <a:effectLst>
                    <a:outerShdw blurRad="38100" dist="38100" dir="2700000" algn="tl">
                      <a:srgbClr val="000000">
                        <a:alpha val="43137"/>
                      </a:srgbClr>
                    </a:outerShdw>
                  </a:effectLst>
                  <a:latin typeface="+mj-lt"/>
                </a:rPr>
                <a:t>đen</a:t>
              </a:r>
              <a:endParaRPr lang="en-US" sz="6600" b="1" dirty="0">
                <a:solidFill>
                  <a:srgbClr val="605048"/>
                </a:solidFill>
                <a:effectLst>
                  <a:outerShdw blurRad="38100" dist="38100" dir="2700000" algn="tl">
                    <a:srgbClr val="000000">
                      <a:alpha val="43137"/>
                    </a:srgbClr>
                  </a:outerShdw>
                </a:effectLst>
                <a:latin typeface="+mj-lt"/>
              </a:endParaRPr>
            </a:p>
          </p:txBody>
        </p:sp>
        <p:sp>
          <p:nvSpPr>
            <p:cNvPr id="59" name="Rectangle: Single Corner Snipped 58">
              <a:extLst>
                <a:ext uri="{FF2B5EF4-FFF2-40B4-BE49-F238E27FC236}">
                  <a16:creationId xmlns:a16="http://schemas.microsoft.com/office/drawing/2014/main" id="{CCB44AFF-4913-9E03-5F35-8D0F325F3381}"/>
                </a:ext>
              </a:extLst>
            </p:cNvPr>
            <p:cNvSpPr/>
            <p:nvPr/>
          </p:nvSpPr>
          <p:spPr>
            <a:xfrm flipH="1">
              <a:off x="11563121" y="5049170"/>
              <a:ext cx="4894486" cy="5649526"/>
            </a:xfrm>
            <a:prstGeom prst="snip1Rect">
              <a:avLst>
                <a:gd name="adj" fmla="val 197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Niềm</a:t>
              </a:r>
              <a:r>
                <a:rPr lang="en-US" sz="6600" b="1" dirty="0">
                  <a:solidFill>
                    <a:srgbClr val="605048"/>
                  </a:solidFill>
                  <a:effectLst>
                    <a:outerShdw blurRad="38100" dist="38100" dir="2700000" algn="tl">
                      <a:srgbClr val="000000">
                        <a:alpha val="43137"/>
                      </a:srgbClr>
                    </a:outerShdw>
                  </a:effectLst>
                  <a:latin typeface="+mj-lt"/>
                </a:rPr>
                <a:t> tin </a:t>
              </a:r>
              <a:r>
                <a:rPr lang="en-US" sz="6600" b="1" dirty="0" err="1">
                  <a:solidFill>
                    <a:srgbClr val="605048"/>
                  </a:solidFill>
                  <a:effectLst>
                    <a:outerShdw blurRad="38100" dist="38100" dir="2700000" algn="tl">
                      <a:srgbClr val="000000">
                        <a:alpha val="43137"/>
                      </a:srgbClr>
                    </a:outerShdw>
                  </a:effectLst>
                  <a:latin typeface="+mj-lt"/>
                </a:rPr>
                <a:t>và</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ước</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mơ</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về</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sự</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tự</a:t>
              </a:r>
              <a:r>
                <a:rPr lang="en-US" sz="6600" b="1" dirty="0">
                  <a:solidFill>
                    <a:srgbClr val="605048"/>
                  </a:solidFill>
                  <a:effectLst>
                    <a:outerShdw blurRad="38100" dist="38100" dir="2700000" algn="tl">
                      <a:srgbClr val="000000">
                        <a:alpha val="43137"/>
                      </a:srgbClr>
                    </a:outerShdw>
                  </a:effectLst>
                  <a:latin typeface="+mj-lt"/>
                </a:rPr>
                <a:t> do </a:t>
              </a:r>
              <a:r>
                <a:rPr lang="en-US" sz="6600" b="1" dirty="0" err="1">
                  <a:solidFill>
                    <a:srgbClr val="605048"/>
                  </a:solidFill>
                  <a:effectLst>
                    <a:outerShdw blurRad="38100" dist="38100" dir="2700000" algn="tl">
                      <a:srgbClr val="000000">
                        <a:alpha val="43137"/>
                      </a:srgbClr>
                    </a:outerShdw>
                  </a:effectLst>
                  <a:latin typeface="+mj-lt"/>
                </a:rPr>
                <a:t>và</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công</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lí</a:t>
              </a:r>
              <a:endParaRPr lang="en-US" sz="6600" b="1" dirty="0">
                <a:solidFill>
                  <a:srgbClr val="605048"/>
                </a:solidFill>
                <a:effectLst>
                  <a:outerShdw blurRad="38100" dist="38100" dir="2700000" algn="tl">
                    <a:srgbClr val="000000">
                      <a:alpha val="43137"/>
                    </a:srgbClr>
                  </a:outerShdw>
                </a:effectLst>
                <a:latin typeface="+mj-lt"/>
              </a:endParaRPr>
            </a:p>
          </p:txBody>
        </p:sp>
        <p:sp>
          <p:nvSpPr>
            <p:cNvPr id="60" name="Rectangle: Single Corner Snipped 59">
              <a:extLst>
                <a:ext uri="{FF2B5EF4-FFF2-40B4-BE49-F238E27FC236}">
                  <a16:creationId xmlns:a16="http://schemas.microsoft.com/office/drawing/2014/main" id="{8EB41B3F-8912-900E-D4AF-02ECACE0B627}"/>
                </a:ext>
              </a:extLst>
            </p:cNvPr>
            <p:cNvSpPr/>
            <p:nvPr/>
          </p:nvSpPr>
          <p:spPr>
            <a:xfrm>
              <a:off x="6247353" y="4995133"/>
              <a:ext cx="4894487" cy="5759639"/>
            </a:xfrm>
            <a:prstGeom prst="snip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Cách</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thức</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đấu</a:t>
              </a:r>
              <a:r>
                <a:rPr lang="en-US" sz="6600" b="1" dirty="0">
                  <a:solidFill>
                    <a:srgbClr val="605048"/>
                  </a:solidFill>
                  <a:effectLst>
                    <a:outerShdw blurRad="38100" dist="38100" dir="2700000" algn="tl">
                      <a:srgbClr val="000000">
                        <a:alpha val="43137"/>
                      </a:srgbClr>
                    </a:outerShdw>
                  </a:effectLst>
                  <a:latin typeface="+mj-lt"/>
                </a:rPr>
                <a:t> </a:t>
              </a:r>
              <a:r>
                <a:rPr lang="en-US" sz="6600" b="1" dirty="0" err="1">
                  <a:solidFill>
                    <a:srgbClr val="605048"/>
                  </a:solidFill>
                  <a:effectLst>
                    <a:outerShdw blurRad="38100" dist="38100" dir="2700000" algn="tl">
                      <a:srgbClr val="000000">
                        <a:alpha val="43137"/>
                      </a:srgbClr>
                    </a:outerShdw>
                  </a:effectLst>
                  <a:latin typeface="+mj-lt"/>
                </a:rPr>
                <a:t>tranh</a:t>
              </a:r>
              <a:endParaRPr lang="en-US" sz="6600" b="1" dirty="0">
                <a:solidFill>
                  <a:srgbClr val="605048"/>
                </a:solidFill>
                <a:effectLst>
                  <a:outerShdw blurRad="38100" dist="38100" dir="2700000" algn="tl">
                    <a:srgbClr val="000000">
                      <a:alpha val="43137"/>
                    </a:srgbClr>
                  </a:outerShdw>
                </a:effectLst>
                <a:latin typeface="+mj-lt"/>
              </a:endParaRPr>
            </a:p>
          </p:txBody>
        </p:sp>
      </p:grpSp>
    </p:spTree>
    <p:extLst>
      <p:ext uri="{BB962C8B-B14F-4D97-AF65-F5344CB8AC3E}">
        <p14:creationId xmlns:p14="http://schemas.microsoft.com/office/powerpoint/2010/main" val="659662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12" name="Freeform 12"/>
          <p:cNvSpPr/>
          <p:nvPr/>
        </p:nvSpPr>
        <p:spPr>
          <a:xfrm>
            <a:off x="365560" y="136030"/>
            <a:ext cx="18287999" cy="10675817"/>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3"/>
            <a:stretch>
              <a:fillRect/>
            </a:stretch>
          </a:blipFill>
        </p:spPr>
        <p:txBody>
          <a:bodyPr/>
          <a:lstStyle/>
          <a:p>
            <a:endParaRPr lang="en-US" dirty="0"/>
          </a:p>
        </p:txBody>
      </p:sp>
      <p:sp>
        <p:nvSpPr>
          <p:cNvPr id="13" name="TextBox 13"/>
          <p:cNvSpPr txBox="1"/>
          <p:nvPr/>
        </p:nvSpPr>
        <p:spPr>
          <a:xfrm>
            <a:off x="4115680" y="842176"/>
            <a:ext cx="12298121" cy="1348061"/>
          </a:xfrm>
          <a:prstGeom prst="rect">
            <a:avLst/>
          </a:prstGeom>
        </p:spPr>
        <p:txBody>
          <a:bodyPr wrap="square" lIns="0" tIns="0" rIns="0" bIns="0" rtlCol="0" anchor="t">
            <a:spAutoFit/>
          </a:bodyPr>
          <a:lstStyle/>
          <a:p>
            <a:pPr marL="0" lvl="0" indent="0" algn="ctr">
              <a:lnSpc>
                <a:spcPts val="11186"/>
              </a:lnSpc>
            </a:pPr>
            <a:r>
              <a:rPr lang="en-US" sz="8000" b="1" spc="237" dirty="0">
                <a:solidFill>
                  <a:srgbClr val="605048"/>
                </a:solidFill>
                <a:latin typeface="Arial" panose="020B0604020202020204" pitchFamily="34" charset="0"/>
                <a:cs typeface="Arial" panose="020B0604020202020204" pitchFamily="34" charset="0"/>
              </a:rPr>
              <a:t>II. </a:t>
            </a:r>
            <a:r>
              <a:rPr lang="en-US" sz="8000" b="1" spc="237" dirty="0" err="1">
                <a:solidFill>
                  <a:srgbClr val="605048"/>
                </a:solidFill>
                <a:latin typeface="Arial" panose="020B0604020202020204" pitchFamily="34" charset="0"/>
                <a:cs typeface="Arial" panose="020B0604020202020204" pitchFamily="34" charset="0"/>
              </a:rPr>
              <a:t>Khám</a:t>
            </a:r>
            <a:r>
              <a:rPr lang="en-US" sz="8000" b="1" spc="237" dirty="0">
                <a:solidFill>
                  <a:srgbClr val="605048"/>
                </a:solidFill>
                <a:latin typeface="Arial" panose="020B0604020202020204" pitchFamily="34" charset="0"/>
                <a:cs typeface="Arial" panose="020B0604020202020204" pitchFamily="34" charset="0"/>
              </a:rPr>
              <a:t> </a:t>
            </a:r>
            <a:r>
              <a:rPr lang="en-US" sz="8000" b="1" spc="237" dirty="0" err="1">
                <a:solidFill>
                  <a:srgbClr val="605048"/>
                </a:solidFill>
                <a:latin typeface="Arial" panose="020B0604020202020204" pitchFamily="34" charset="0"/>
                <a:cs typeface="Arial" panose="020B0604020202020204" pitchFamily="34" charset="0"/>
              </a:rPr>
              <a:t>phá</a:t>
            </a:r>
            <a:r>
              <a:rPr lang="en-US" sz="8000" b="1" spc="237" dirty="0">
                <a:solidFill>
                  <a:srgbClr val="605048"/>
                </a:solidFill>
                <a:latin typeface="Arial" panose="020B0604020202020204" pitchFamily="34" charset="0"/>
                <a:cs typeface="Arial" panose="020B0604020202020204" pitchFamily="34" charset="0"/>
              </a:rPr>
              <a:t> </a:t>
            </a:r>
            <a:r>
              <a:rPr lang="en-US" sz="8000" b="1" spc="237" dirty="0" err="1">
                <a:solidFill>
                  <a:srgbClr val="605048"/>
                </a:solidFill>
                <a:latin typeface="Arial" panose="020B0604020202020204" pitchFamily="34" charset="0"/>
                <a:cs typeface="Arial" panose="020B0604020202020204" pitchFamily="34" charset="0"/>
              </a:rPr>
              <a:t>văn</a:t>
            </a:r>
            <a:r>
              <a:rPr lang="en-US" sz="8000" b="1" spc="237" dirty="0">
                <a:solidFill>
                  <a:srgbClr val="605048"/>
                </a:solidFill>
                <a:latin typeface="Arial" panose="020B0604020202020204" pitchFamily="34" charset="0"/>
                <a:cs typeface="Arial" panose="020B0604020202020204" pitchFamily="34" charset="0"/>
              </a:rPr>
              <a:t> </a:t>
            </a:r>
            <a:r>
              <a:rPr lang="en-US" sz="8000" b="1" spc="237" dirty="0" err="1">
                <a:solidFill>
                  <a:srgbClr val="605048"/>
                </a:solidFill>
                <a:latin typeface="Arial" panose="020B0604020202020204" pitchFamily="34" charset="0"/>
                <a:cs typeface="Arial" panose="020B0604020202020204" pitchFamily="34" charset="0"/>
              </a:rPr>
              <a:t>bản</a:t>
            </a:r>
            <a:endParaRPr lang="en-US" sz="8000" b="1" spc="237" dirty="0">
              <a:solidFill>
                <a:srgbClr val="605048"/>
              </a:solidFill>
              <a:latin typeface="Arial" panose="020B0604020202020204" pitchFamily="34" charset="0"/>
              <a:cs typeface="Arial" panose="020B0604020202020204" pitchFamily="34" charset="0"/>
            </a:endParaRPr>
          </a:p>
        </p:txBody>
      </p:sp>
      <p:sp>
        <p:nvSpPr>
          <p:cNvPr id="14" name="TextBox 14"/>
          <p:cNvSpPr txBox="1"/>
          <p:nvPr/>
        </p:nvSpPr>
        <p:spPr>
          <a:xfrm>
            <a:off x="1219200" y="3090286"/>
            <a:ext cx="15468600" cy="5270354"/>
          </a:xfrm>
          <a:prstGeom prst="rect">
            <a:avLst/>
          </a:prstGeom>
        </p:spPr>
        <p:txBody>
          <a:bodyPr wrap="square" lIns="0" tIns="0" rIns="0" bIns="0" rtlCol="0" anchor="t">
            <a:spAutoFit/>
          </a:bodyPr>
          <a:lstStyle/>
          <a:p>
            <a:pPr marR="0">
              <a:lnSpc>
                <a:spcPct val="107000"/>
              </a:lnSpc>
              <a:spcBef>
                <a:spcPts val="0"/>
              </a:spcBef>
              <a:spcAft>
                <a:spcPts val="0"/>
              </a:spcAft>
            </a:pPr>
            <a:r>
              <a:rPr lang="en-US" sz="5400" dirty="0">
                <a:solidFill>
                  <a:srgbClr val="605048"/>
                </a:solidFill>
                <a:effectLst/>
                <a:latin typeface="+mj-lt"/>
                <a:ea typeface="Times New Roman" panose="02020603050405020304" pitchFamily="18" charset="0"/>
                <a:cs typeface="Arial" panose="020B0604020202020204" pitchFamily="34" charset="0"/>
              </a:rPr>
              <a:t> </a:t>
            </a:r>
            <a:r>
              <a:rPr lang="en-US" sz="5400" b="1" dirty="0">
                <a:solidFill>
                  <a:srgbClr val="605048"/>
                </a:solidFill>
                <a:effectLst/>
                <a:latin typeface="+mj-lt"/>
                <a:ea typeface="Times New Roman" panose="02020603050405020304" pitchFamily="18" charset="0"/>
                <a:cs typeface="Arial" panose="020B0604020202020204" pitchFamily="34" charset="0"/>
              </a:rPr>
              <a:t>1. </a:t>
            </a:r>
            <a:r>
              <a:rPr lang="en-US" sz="5400" b="1" u="sng" dirty="0" err="1">
                <a:solidFill>
                  <a:srgbClr val="605048"/>
                </a:solidFill>
                <a:effectLst/>
                <a:latin typeface="+mj-lt"/>
                <a:ea typeface="Times New Roman" panose="02020603050405020304" pitchFamily="18" charset="0"/>
                <a:cs typeface="Arial" panose="020B0604020202020204" pitchFamily="34" charset="0"/>
              </a:rPr>
              <a:t>Cấu</a:t>
            </a:r>
            <a:r>
              <a:rPr lang="en-US" sz="5400" b="1" u="sng" dirty="0">
                <a:solidFill>
                  <a:srgbClr val="605048"/>
                </a:solidFill>
                <a:effectLst/>
                <a:latin typeface="+mj-lt"/>
                <a:ea typeface="Times New Roman" panose="02020603050405020304" pitchFamily="18" charset="0"/>
                <a:cs typeface="Arial" panose="020B0604020202020204" pitchFamily="34" charset="0"/>
              </a:rPr>
              <a:t> </a:t>
            </a:r>
            <a:r>
              <a:rPr lang="en-US" sz="5400" b="1" u="sng" dirty="0" err="1">
                <a:solidFill>
                  <a:srgbClr val="605048"/>
                </a:solidFill>
                <a:effectLst/>
                <a:latin typeface="+mj-lt"/>
                <a:ea typeface="Times New Roman" panose="02020603050405020304" pitchFamily="18" charset="0"/>
                <a:cs typeface="Arial" panose="020B0604020202020204" pitchFamily="34" charset="0"/>
              </a:rPr>
              <a:t>trúc</a:t>
            </a:r>
            <a:r>
              <a:rPr lang="en-US" sz="5400" b="1" u="sng" dirty="0">
                <a:solidFill>
                  <a:srgbClr val="605048"/>
                </a:solidFill>
                <a:effectLst/>
                <a:latin typeface="+mj-lt"/>
                <a:ea typeface="Times New Roman" panose="02020603050405020304" pitchFamily="18" charset="0"/>
                <a:cs typeface="Arial" panose="020B0604020202020204" pitchFamily="34" charset="0"/>
              </a:rPr>
              <a:t> </a:t>
            </a:r>
            <a:r>
              <a:rPr lang="en-US" sz="5400" b="1" u="sng" dirty="0" err="1">
                <a:solidFill>
                  <a:srgbClr val="605048"/>
                </a:solidFill>
                <a:effectLst/>
                <a:latin typeface="+mj-lt"/>
                <a:ea typeface="Times New Roman" panose="02020603050405020304" pitchFamily="18" charset="0"/>
                <a:cs typeface="Arial" panose="020B0604020202020204" pitchFamily="34" charset="0"/>
              </a:rPr>
              <a:t>văn</a:t>
            </a:r>
            <a:r>
              <a:rPr lang="en-US" sz="5400" b="1" u="sng" dirty="0">
                <a:solidFill>
                  <a:srgbClr val="605048"/>
                </a:solidFill>
                <a:effectLst/>
                <a:latin typeface="+mj-lt"/>
                <a:ea typeface="Times New Roman" panose="02020603050405020304" pitchFamily="18" charset="0"/>
                <a:cs typeface="Arial" panose="020B0604020202020204" pitchFamily="34" charset="0"/>
              </a:rPr>
              <a:t> </a:t>
            </a:r>
            <a:r>
              <a:rPr lang="en-US" sz="5400" b="1" u="sng" dirty="0" err="1">
                <a:solidFill>
                  <a:srgbClr val="605048"/>
                </a:solidFill>
                <a:effectLst/>
                <a:latin typeface="+mj-lt"/>
                <a:ea typeface="Times New Roman" panose="02020603050405020304" pitchFamily="18" charset="0"/>
                <a:cs typeface="Arial" panose="020B0604020202020204" pitchFamily="34" charset="0"/>
              </a:rPr>
              <a:t>bản</a:t>
            </a:r>
            <a:r>
              <a:rPr lang="en-US" sz="5400" b="1" u="sng" dirty="0">
                <a:solidFill>
                  <a:srgbClr val="605048"/>
                </a:solidFill>
                <a:effectLst/>
                <a:latin typeface="+mj-lt"/>
                <a:ea typeface="Times New Roman" panose="02020603050405020304" pitchFamily="18" charset="0"/>
                <a:cs typeface="Arial" panose="020B0604020202020204" pitchFamily="34" charset="0"/>
              </a:rPr>
              <a:t> </a:t>
            </a:r>
            <a:r>
              <a:rPr lang="en-US" sz="5400" b="1" u="sng" dirty="0" err="1">
                <a:solidFill>
                  <a:srgbClr val="605048"/>
                </a:solidFill>
                <a:effectLst/>
                <a:latin typeface="+mj-lt"/>
                <a:ea typeface="Times New Roman" panose="02020603050405020304" pitchFamily="18" charset="0"/>
                <a:cs typeface="Arial" panose="020B0604020202020204" pitchFamily="34" charset="0"/>
              </a:rPr>
              <a:t>và</a:t>
            </a:r>
            <a:r>
              <a:rPr lang="en-US" sz="5400" b="1" u="sng" dirty="0">
                <a:solidFill>
                  <a:srgbClr val="605048"/>
                </a:solidFill>
                <a:effectLst/>
                <a:latin typeface="+mj-lt"/>
                <a:ea typeface="Times New Roman" panose="02020603050405020304" pitchFamily="18" charset="0"/>
                <a:cs typeface="Arial" panose="020B0604020202020204" pitchFamily="34" charset="0"/>
              </a:rPr>
              <a:t> </a:t>
            </a:r>
            <a:r>
              <a:rPr lang="en-US" sz="5400" b="1" u="sng" dirty="0" err="1">
                <a:solidFill>
                  <a:srgbClr val="605048"/>
                </a:solidFill>
                <a:effectLst/>
                <a:latin typeface="+mj-lt"/>
                <a:ea typeface="Times New Roman" panose="02020603050405020304" pitchFamily="18" charset="0"/>
                <a:cs typeface="Arial" panose="020B0604020202020204" pitchFamily="34" charset="0"/>
              </a:rPr>
              <a:t>các</a:t>
            </a:r>
            <a:r>
              <a:rPr lang="en-US" sz="5400" b="1" u="sng" dirty="0">
                <a:solidFill>
                  <a:srgbClr val="605048"/>
                </a:solidFill>
                <a:effectLst/>
                <a:latin typeface="+mj-lt"/>
                <a:ea typeface="Times New Roman" panose="02020603050405020304" pitchFamily="18" charset="0"/>
                <a:cs typeface="Arial" panose="020B0604020202020204" pitchFamily="34" charset="0"/>
              </a:rPr>
              <a:t> </a:t>
            </a:r>
            <a:r>
              <a:rPr lang="en-US" sz="5400" b="1" u="sng" dirty="0" err="1">
                <a:solidFill>
                  <a:srgbClr val="605048"/>
                </a:solidFill>
                <a:effectLst/>
                <a:latin typeface="+mj-lt"/>
                <a:ea typeface="Times New Roman" panose="02020603050405020304" pitchFamily="18" charset="0"/>
                <a:cs typeface="Arial" panose="020B0604020202020204" pitchFamily="34" charset="0"/>
              </a:rPr>
              <a:t>yếu</a:t>
            </a:r>
            <a:r>
              <a:rPr lang="en-US" sz="5400" b="1" u="sng" dirty="0">
                <a:solidFill>
                  <a:srgbClr val="605048"/>
                </a:solidFill>
                <a:effectLst/>
                <a:latin typeface="+mj-lt"/>
                <a:ea typeface="Times New Roman" panose="02020603050405020304" pitchFamily="18" charset="0"/>
                <a:cs typeface="Arial" panose="020B0604020202020204" pitchFamily="34" charset="0"/>
              </a:rPr>
              <a:t> </a:t>
            </a:r>
            <a:r>
              <a:rPr lang="en-US" sz="5400" b="1" u="sng" dirty="0" err="1">
                <a:solidFill>
                  <a:srgbClr val="605048"/>
                </a:solidFill>
                <a:effectLst/>
                <a:latin typeface="+mj-lt"/>
                <a:ea typeface="Times New Roman" panose="02020603050405020304" pitchFamily="18" charset="0"/>
                <a:cs typeface="Arial" panose="020B0604020202020204" pitchFamily="34" charset="0"/>
              </a:rPr>
              <a:t>tố</a:t>
            </a:r>
            <a:r>
              <a:rPr lang="en-US" sz="5400" b="1" u="sng" dirty="0">
                <a:solidFill>
                  <a:srgbClr val="605048"/>
                </a:solidFill>
                <a:effectLst/>
                <a:latin typeface="+mj-lt"/>
                <a:ea typeface="Times New Roman" panose="02020603050405020304" pitchFamily="18" charset="0"/>
                <a:cs typeface="Arial" panose="020B0604020202020204" pitchFamily="34" charset="0"/>
              </a:rPr>
              <a:t> </a:t>
            </a:r>
            <a:r>
              <a:rPr lang="en-US" sz="5400" b="1" u="sng" dirty="0" err="1">
                <a:solidFill>
                  <a:srgbClr val="605048"/>
                </a:solidFill>
                <a:effectLst/>
                <a:latin typeface="+mj-lt"/>
                <a:ea typeface="Times New Roman" panose="02020603050405020304" pitchFamily="18" charset="0"/>
                <a:cs typeface="Arial" panose="020B0604020202020204" pitchFamily="34" charset="0"/>
              </a:rPr>
              <a:t>bổ</a:t>
            </a:r>
            <a:r>
              <a:rPr lang="en-US" sz="5400" b="1" u="sng" dirty="0">
                <a:solidFill>
                  <a:srgbClr val="605048"/>
                </a:solidFill>
                <a:effectLst/>
                <a:latin typeface="+mj-lt"/>
                <a:ea typeface="Times New Roman" panose="02020603050405020304" pitchFamily="18" charset="0"/>
                <a:cs typeface="Arial" panose="020B0604020202020204" pitchFamily="34" charset="0"/>
              </a:rPr>
              <a:t> </a:t>
            </a:r>
            <a:r>
              <a:rPr lang="en-US" sz="5400" b="1" u="sng" dirty="0" err="1">
                <a:solidFill>
                  <a:srgbClr val="605048"/>
                </a:solidFill>
                <a:effectLst/>
                <a:latin typeface="+mj-lt"/>
                <a:ea typeface="Times New Roman" panose="02020603050405020304" pitchFamily="18" charset="0"/>
                <a:cs typeface="Arial" panose="020B0604020202020204" pitchFamily="34" charset="0"/>
              </a:rPr>
              <a:t>trợ</a:t>
            </a:r>
            <a:endParaRPr lang="en-US" sz="5400" b="1" u="sng" dirty="0">
              <a:solidFill>
                <a:srgbClr val="605048"/>
              </a:solidFill>
              <a:effectLst/>
              <a:latin typeface="+mj-lt"/>
              <a:ea typeface="Times New Roman" panose="02020603050405020304" pitchFamily="18" charset="0"/>
              <a:cs typeface="Arial" panose="020B0604020202020204" pitchFamily="34" charset="0"/>
            </a:endParaRPr>
          </a:p>
          <a:p>
            <a:pPr marR="0">
              <a:lnSpc>
                <a:spcPct val="107000"/>
              </a:lnSpc>
              <a:spcBef>
                <a:spcPts val="0"/>
              </a:spcBef>
              <a:spcAft>
                <a:spcPts val="0"/>
              </a:spcAft>
            </a:pPr>
            <a:endParaRPr lang="en-US" sz="5400" b="1" dirty="0">
              <a:solidFill>
                <a:srgbClr val="605048"/>
              </a:solidFill>
              <a:latin typeface="+mj-lt"/>
              <a:ea typeface="Calibri" panose="020F0502020204030204" pitchFamily="34" charset="0"/>
              <a:cs typeface="Arial" panose="020B0604020202020204" pitchFamily="34" charset="0"/>
            </a:endParaRPr>
          </a:p>
          <a:p>
            <a:pPr marR="0">
              <a:lnSpc>
                <a:spcPct val="107000"/>
              </a:lnSpc>
              <a:spcBef>
                <a:spcPts val="0"/>
              </a:spcBef>
              <a:spcAft>
                <a:spcPts val="0"/>
              </a:spcAft>
            </a:pPr>
            <a:r>
              <a:rPr lang="en-US" sz="5400" dirty="0">
                <a:solidFill>
                  <a:srgbClr val="605048"/>
                </a:solidFill>
                <a:effectLst/>
                <a:latin typeface="+mj-lt"/>
                <a:ea typeface="Calibri" panose="020F0502020204030204" pitchFamily="34" charset="0"/>
                <a:cs typeface="Arial" panose="020B0604020202020204" pitchFamily="34" charset="0"/>
              </a:rPr>
              <a:t>- </a:t>
            </a:r>
            <a:r>
              <a:rPr lang="en-US" sz="5400" b="1" dirty="0">
                <a:solidFill>
                  <a:srgbClr val="605048"/>
                </a:solidFill>
                <a:effectLst/>
                <a:latin typeface="+mj-lt"/>
                <a:ea typeface="Calibri" panose="020F0502020204030204" pitchFamily="34" charset="0"/>
                <a:cs typeface="Arial" panose="020B0604020202020204" pitchFamily="34" charset="0"/>
              </a:rPr>
              <a:t> </a:t>
            </a:r>
            <a:r>
              <a:rPr lang="en-US" sz="5400" dirty="0" err="1">
                <a:solidFill>
                  <a:srgbClr val="605048"/>
                </a:solidFill>
                <a:effectLst/>
                <a:latin typeface="+mj-lt"/>
                <a:ea typeface="Calibri" panose="020F0502020204030204" pitchFamily="34" charset="0"/>
                <a:cs typeface="Arial" panose="020B0604020202020204" pitchFamily="34" charset="0"/>
              </a:rPr>
              <a:t>Luận</a:t>
            </a:r>
            <a:r>
              <a:rPr lang="en-US" sz="5400" dirty="0">
                <a:solidFill>
                  <a:srgbClr val="605048"/>
                </a:solidFill>
                <a:effectLst/>
                <a:latin typeface="+mj-lt"/>
                <a:ea typeface="Calibri" panose="020F0502020204030204" pitchFamily="34" charset="0"/>
                <a:cs typeface="Arial" panose="020B0604020202020204" pitchFamily="34" charset="0"/>
              </a:rPr>
              <a:t> </a:t>
            </a:r>
            <a:r>
              <a:rPr lang="en-US" sz="5400" dirty="0" err="1">
                <a:solidFill>
                  <a:srgbClr val="605048"/>
                </a:solidFill>
                <a:effectLst/>
                <a:latin typeface="+mj-lt"/>
                <a:ea typeface="Calibri" panose="020F0502020204030204" pitchFamily="34" charset="0"/>
                <a:cs typeface="Arial" panose="020B0604020202020204" pitchFamily="34" charset="0"/>
              </a:rPr>
              <a:t>đề</a:t>
            </a:r>
            <a:r>
              <a:rPr lang="en-US" sz="5400" dirty="0">
                <a:solidFill>
                  <a:srgbClr val="605048"/>
                </a:solidFill>
                <a:effectLst/>
                <a:latin typeface="+mj-lt"/>
                <a:ea typeface="Calibri" panose="020F0502020204030204" pitchFamily="34" charset="0"/>
                <a:cs typeface="Arial" panose="020B0604020202020204" pitchFamily="34" charset="0"/>
              </a:rPr>
              <a:t> </a:t>
            </a:r>
          </a:p>
          <a:p>
            <a:pPr marR="0">
              <a:lnSpc>
                <a:spcPct val="107000"/>
              </a:lnSpc>
              <a:spcBef>
                <a:spcPts val="0"/>
              </a:spcBef>
              <a:spcAft>
                <a:spcPts val="0"/>
              </a:spcAft>
            </a:pP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Hệ</a:t>
            </a: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thống</a:t>
            </a: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luận</a:t>
            </a: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điểm</a:t>
            </a:r>
            <a:endParaRPr lang="en-US" sz="5400" dirty="0">
              <a:solidFill>
                <a:srgbClr val="605048"/>
              </a:solidFill>
              <a:latin typeface="+mj-lt"/>
              <a:ea typeface="Calibri" panose="020F0502020204030204" pitchFamily="34" charset="0"/>
              <a:cs typeface="Arial" panose="020B0604020202020204" pitchFamily="34" charset="0"/>
            </a:endParaRPr>
          </a:p>
          <a:p>
            <a:pPr marR="0">
              <a:lnSpc>
                <a:spcPct val="107000"/>
              </a:lnSpc>
              <a:spcBef>
                <a:spcPts val="0"/>
              </a:spcBef>
              <a:spcAft>
                <a:spcPts val="0"/>
              </a:spcAft>
            </a:pP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Lí</a:t>
            </a: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lẽ</a:t>
            </a: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dẫn</a:t>
            </a: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chứng</a:t>
            </a:r>
            <a:endParaRPr lang="en-US" sz="5400" dirty="0">
              <a:solidFill>
                <a:srgbClr val="605048"/>
              </a:solidFill>
              <a:latin typeface="+mj-lt"/>
              <a:ea typeface="Calibri" panose="020F0502020204030204" pitchFamily="34" charset="0"/>
              <a:cs typeface="Arial" panose="020B0604020202020204" pitchFamily="34" charset="0"/>
            </a:endParaRPr>
          </a:p>
          <a:p>
            <a:pPr marR="0">
              <a:lnSpc>
                <a:spcPct val="107000"/>
              </a:lnSpc>
              <a:spcBef>
                <a:spcPts val="0"/>
              </a:spcBef>
              <a:spcAft>
                <a:spcPts val="0"/>
              </a:spcAft>
            </a:pP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Các</a:t>
            </a: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yếu</a:t>
            </a: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tố</a:t>
            </a: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bổ</a:t>
            </a:r>
            <a:r>
              <a:rPr lang="en-US" sz="5400" dirty="0">
                <a:solidFill>
                  <a:srgbClr val="605048"/>
                </a:solidFill>
                <a:latin typeface="+mj-lt"/>
                <a:ea typeface="Calibri" panose="020F0502020204030204" pitchFamily="34" charset="0"/>
                <a:cs typeface="Arial" panose="020B0604020202020204" pitchFamily="34" charset="0"/>
              </a:rPr>
              <a:t> </a:t>
            </a:r>
            <a:r>
              <a:rPr lang="en-US" sz="5400" dirty="0" err="1">
                <a:solidFill>
                  <a:srgbClr val="605048"/>
                </a:solidFill>
                <a:latin typeface="+mj-lt"/>
                <a:ea typeface="Calibri" panose="020F0502020204030204" pitchFamily="34" charset="0"/>
                <a:cs typeface="Arial" panose="020B0604020202020204" pitchFamily="34" charset="0"/>
              </a:rPr>
              <a:t>trợ</a:t>
            </a:r>
            <a:endParaRPr lang="en-US" sz="5400" dirty="0">
              <a:solidFill>
                <a:srgbClr val="605048"/>
              </a:solidFill>
              <a:effectLst/>
              <a:latin typeface="+mj-lt"/>
              <a:ea typeface="Calibri" panose="020F0502020204030204" pitchFamily="34" charset="0"/>
              <a:cs typeface="Arial" panose="020B0604020202020204" pitchFamily="34" charset="0"/>
            </a:endParaRPr>
          </a:p>
        </p:txBody>
      </p:sp>
      <p:sp>
        <p:nvSpPr>
          <p:cNvPr id="15" name="TextBox 15"/>
          <p:cNvSpPr txBox="1"/>
          <p:nvPr/>
        </p:nvSpPr>
        <p:spPr>
          <a:xfrm>
            <a:off x="5306195" y="2344269"/>
            <a:ext cx="4408903" cy="477012"/>
          </a:xfrm>
          <a:prstGeom prst="rect">
            <a:avLst/>
          </a:prstGeom>
        </p:spPr>
        <p:txBody>
          <a:bodyPr lIns="0" tIns="0" rIns="0" bIns="0" rtlCol="0" anchor="t">
            <a:spAutoFit/>
          </a:bodyPr>
          <a:lstStyle/>
          <a:p>
            <a:pPr marL="0" lvl="0" indent="0">
              <a:lnSpc>
                <a:spcPts val="3728"/>
              </a:lnSpc>
            </a:pPr>
            <a:r>
              <a:rPr lang="en-US" sz="3299" b="1" u="sng" spc="79" dirty="0">
                <a:solidFill>
                  <a:srgbClr val="605048"/>
                </a:solidFill>
                <a:latin typeface="Carelia Bold"/>
              </a:rPr>
              <a:t> </a:t>
            </a:r>
          </a:p>
        </p:txBody>
      </p:sp>
      <p:sp>
        <p:nvSpPr>
          <p:cNvPr id="17" name="Freeform 17"/>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4"/>
            <a:stretch>
              <a:fillRect/>
            </a:stretch>
          </a:blipFill>
        </p:spPr>
      </p:sp>
    </p:spTree>
    <p:extLst>
      <p:ext uri="{BB962C8B-B14F-4D97-AF65-F5344CB8AC3E}">
        <p14:creationId xmlns:p14="http://schemas.microsoft.com/office/powerpoint/2010/main" val="210122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12" name="Freeform 12"/>
          <p:cNvSpPr/>
          <p:nvPr/>
        </p:nvSpPr>
        <p:spPr>
          <a:xfrm>
            <a:off x="70716" y="190500"/>
            <a:ext cx="18287999" cy="10675817"/>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3"/>
            <a:stretch>
              <a:fillRect/>
            </a:stretch>
          </a:blipFill>
        </p:spPr>
        <p:txBody>
          <a:bodyPr/>
          <a:lstStyle/>
          <a:p>
            <a:endParaRPr lang="en-US" dirty="0"/>
          </a:p>
        </p:txBody>
      </p:sp>
      <p:sp>
        <p:nvSpPr>
          <p:cNvPr id="13" name="TextBox 13"/>
          <p:cNvSpPr txBox="1"/>
          <p:nvPr/>
        </p:nvSpPr>
        <p:spPr>
          <a:xfrm>
            <a:off x="4115680" y="842176"/>
            <a:ext cx="12298121" cy="1348061"/>
          </a:xfrm>
          <a:prstGeom prst="rect">
            <a:avLst/>
          </a:prstGeom>
        </p:spPr>
        <p:txBody>
          <a:bodyPr wrap="square" lIns="0" tIns="0" rIns="0" bIns="0" rtlCol="0" anchor="t">
            <a:spAutoFit/>
          </a:bodyPr>
          <a:lstStyle/>
          <a:p>
            <a:pPr marL="0" lvl="0" indent="0" algn="ctr">
              <a:lnSpc>
                <a:spcPts val="11186"/>
              </a:lnSpc>
            </a:pPr>
            <a:r>
              <a:rPr lang="en-US" sz="8000" b="1" spc="237" dirty="0">
                <a:solidFill>
                  <a:srgbClr val="605048"/>
                </a:solidFill>
                <a:latin typeface="+mj-lt"/>
              </a:rPr>
              <a:t>II. </a:t>
            </a:r>
            <a:r>
              <a:rPr lang="en-US" sz="8000" b="1" spc="237" dirty="0" err="1">
                <a:solidFill>
                  <a:srgbClr val="605048"/>
                </a:solidFill>
                <a:latin typeface="+mj-lt"/>
              </a:rPr>
              <a:t>Khám</a:t>
            </a:r>
            <a:r>
              <a:rPr lang="en-US" sz="8000" b="1" spc="237" dirty="0">
                <a:solidFill>
                  <a:srgbClr val="605048"/>
                </a:solidFill>
                <a:latin typeface="+mj-lt"/>
              </a:rPr>
              <a:t> </a:t>
            </a:r>
            <a:r>
              <a:rPr lang="en-US" sz="8000" b="1" spc="237" dirty="0" err="1">
                <a:solidFill>
                  <a:srgbClr val="605048"/>
                </a:solidFill>
                <a:latin typeface="+mj-lt"/>
              </a:rPr>
              <a:t>phá</a:t>
            </a:r>
            <a:r>
              <a:rPr lang="en-US" sz="8000" b="1" spc="237" dirty="0">
                <a:solidFill>
                  <a:srgbClr val="605048"/>
                </a:solidFill>
                <a:latin typeface="+mj-lt"/>
              </a:rPr>
              <a:t> </a:t>
            </a:r>
            <a:r>
              <a:rPr lang="en-US" sz="8000" b="1" spc="237" dirty="0" err="1">
                <a:solidFill>
                  <a:srgbClr val="605048"/>
                </a:solidFill>
                <a:latin typeface="+mj-lt"/>
              </a:rPr>
              <a:t>văn</a:t>
            </a:r>
            <a:r>
              <a:rPr lang="en-US" sz="8000" b="1" spc="237" dirty="0">
                <a:solidFill>
                  <a:srgbClr val="605048"/>
                </a:solidFill>
                <a:latin typeface="+mj-lt"/>
              </a:rPr>
              <a:t> </a:t>
            </a:r>
            <a:r>
              <a:rPr lang="en-US" sz="8000" b="1" spc="237" dirty="0" err="1">
                <a:solidFill>
                  <a:srgbClr val="605048"/>
                </a:solidFill>
                <a:latin typeface="+mj-lt"/>
              </a:rPr>
              <a:t>bản</a:t>
            </a:r>
            <a:endParaRPr lang="en-US" sz="8000" b="1" spc="237" dirty="0">
              <a:solidFill>
                <a:srgbClr val="605048"/>
              </a:solidFill>
              <a:latin typeface="+mj-lt"/>
            </a:endParaRPr>
          </a:p>
        </p:txBody>
      </p:sp>
      <p:sp>
        <p:nvSpPr>
          <p:cNvPr id="14" name="TextBox 14"/>
          <p:cNvSpPr txBox="1"/>
          <p:nvPr/>
        </p:nvSpPr>
        <p:spPr>
          <a:xfrm>
            <a:off x="1219200" y="3090286"/>
            <a:ext cx="15468600" cy="5105693"/>
          </a:xfrm>
          <a:prstGeom prst="rect">
            <a:avLst/>
          </a:prstGeom>
        </p:spPr>
        <p:txBody>
          <a:bodyPr wrap="square" lIns="0" tIns="0" rIns="0" bIns="0" rtlCol="0" anchor="t">
            <a:spAutoFit/>
          </a:bodyPr>
          <a:lstStyle/>
          <a:p>
            <a:pPr marR="0">
              <a:lnSpc>
                <a:spcPct val="107000"/>
              </a:lnSpc>
              <a:spcBef>
                <a:spcPts val="0"/>
              </a:spcBef>
              <a:spcAft>
                <a:spcPts val="0"/>
              </a:spcAft>
            </a:pPr>
            <a:r>
              <a:rPr lang="en-US" sz="5400" dirty="0">
                <a:latin typeface="Arial" panose="020B0604020202020204" pitchFamily="34" charset="0"/>
                <a:ea typeface="Calibri" panose="020F0502020204030204" pitchFamily="34" charset="0"/>
                <a:cs typeface="Arial" panose="020B0604020202020204" pitchFamily="34" charset="0"/>
              </a:rPr>
              <a:t>                      </a:t>
            </a:r>
            <a:r>
              <a:rPr lang="en-US" sz="5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HOẠT ĐỘNG NHÓM</a:t>
            </a:r>
          </a:p>
          <a:p>
            <a:pPr marR="0">
              <a:lnSpc>
                <a:spcPct val="107000"/>
              </a:lnSpc>
              <a:spcBef>
                <a:spcPts val="0"/>
              </a:spcBef>
              <a:spcAft>
                <a:spcPts val="0"/>
              </a:spcAft>
            </a:pPr>
            <a:r>
              <a:rPr lang="en-US" sz="5400" b="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PHÂN TÍCH LÍ LẼ, BẰNG CHỨNG VÀ CÁC YẾU TỐ BỔ TRỢ MÀ TÁC GIẢ SỬ DỤNG ĐỂ TRIỂN KHAI LUẬN ĐIỂM”</a:t>
            </a:r>
          </a:p>
          <a:p>
            <a:pPr marR="0">
              <a:lnSpc>
                <a:spcPct val="107000"/>
              </a:lnSpc>
              <a:spcBef>
                <a:spcPts val="0"/>
              </a:spcBef>
              <a:spcAft>
                <a:spcPts val="0"/>
              </a:spcAft>
            </a:pPr>
            <a:r>
              <a:rPr lang="en-US" sz="5400" b="1" dirty="0" err="1">
                <a:latin typeface="Arial" panose="020B0604020202020204" pitchFamily="34" charset="0"/>
                <a:ea typeface="Calibri" panose="020F0502020204030204" pitchFamily="34" charset="0"/>
                <a:cs typeface="Arial" panose="020B0604020202020204" pitchFamily="34" charset="0"/>
              </a:rPr>
              <a:t>Nhóm</a:t>
            </a:r>
            <a:r>
              <a:rPr lang="en-US" sz="5400" b="1" dirty="0">
                <a:latin typeface="Arial" panose="020B0604020202020204" pitchFamily="34" charset="0"/>
                <a:ea typeface="Calibri" panose="020F0502020204030204" pitchFamily="34" charset="0"/>
                <a:cs typeface="Arial" panose="020B0604020202020204" pitchFamily="34" charset="0"/>
              </a:rPr>
              <a:t> 1: </a:t>
            </a:r>
            <a:r>
              <a:rPr lang="en-US" sz="5400" b="1" dirty="0" err="1">
                <a:latin typeface="Arial" panose="020B0604020202020204" pitchFamily="34" charset="0"/>
                <a:ea typeface="Calibri" panose="020F0502020204030204" pitchFamily="34" charset="0"/>
                <a:cs typeface="Arial" panose="020B0604020202020204" pitchFamily="34" charset="0"/>
              </a:rPr>
              <a:t>Phân</a:t>
            </a:r>
            <a:r>
              <a:rPr lang="en-US" sz="5400" b="1" dirty="0">
                <a:latin typeface="Arial" panose="020B0604020202020204" pitchFamily="34" charset="0"/>
                <a:ea typeface="Calibri" panose="020F0502020204030204" pitchFamily="34" charset="0"/>
                <a:cs typeface="Arial" panose="020B0604020202020204" pitchFamily="34" charset="0"/>
              </a:rPr>
              <a:t> </a:t>
            </a:r>
            <a:r>
              <a:rPr lang="en-US" sz="5400" b="1" dirty="0" err="1">
                <a:latin typeface="Arial" panose="020B0604020202020204" pitchFamily="34" charset="0"/>
                <a:ea typeface="Calibri" panose="020F0502020204030204" pitchFamily="34" charset="0"/>
                <a:cs typeface="Arial" panose="020B0604020202020204" pitchFamily="34" charset="0"/>
              </a:rPr>
              <a:t>tích</a:t>
            </a:r>
            <a:r>
              <a:rPr lang="en-US" sz="5400" b="1" dirty="0">
                <a:latin typeface="Arial" panose="020B0604020202020204" pitchFamily="34" charset="0"/>
                <a:ea typeface="Calibri" panose="020F0502020204030204" pitchFamily="34" charset="0"/>
                <a:cs typeface="Arial" panose="020B0604020202020204" pitchFamily="34" charset="0"/>
              </a:rPr>
              <a:t> </a:t>
            </a:r>
            <a:r>
              <a:rPr lang="en-US" sz="5400" b="1" dirty="0" err="1">
                <a:latin typeface="Arial" panose="020B0604020202020204" pitchFamily="34" charset="0"/>
                <a:ea typeface="Calibri" panose="020F0502020204030204" pitchFamily="34" charset="0"/>
                <a:cs typeface="Arial" panose="020B0604020202020204" pitchFamily="34" charset="0"/>
              </a:rPr>
              <a:t>luận</a:t>
            </a:r>
            <a:r>
              <a:rPr lang="en-US" sz="5400" b="1" dirty="0">
                <a:latin typeface="Arial" panose="020B0604020202020204" pitchFamily="34" charset="0"/>
                <a:ea typeface="Calibri" panose="020F0502020204030204" pitchFamily="34" charset="0"/>
                <a:cs typeface="Arial" panose="020B0604020202020204" pitchFamily="34" charset="0"/>
              </a:rPr>
              <a:t> </a:t>
            </a:r>
            <a:r>
              <a:rPr lang="en-US" sz="5400" b="1" dirty="0" err="1">
                <a:latin typeface="Arial" panose="020B0604020202020204" pitchFamily="34" charset="0"/>
                <a:ea typeface="Calibri" panose="020F0502020204030204" pitchFamily="34" charset="0"/>
                <a:cs typeface="Arial" panose="020B0604020202020204" pitchFamily="34" charset="0"/>
              </a:rPr>
              <a:t>điểm</a:t>
            </a:r>
            <a:r>
              <a:rPr lang="en-US" sz="5400" b="1" dirty="0">
                <a:latin typeface="Arial" panose="020B0604020202020204" pitchFamily="34" charset="0"/>
                <a:ea typeface="Calibri" panose="020F0502020204030204" pitchFamily="34" charset="0"/>
                <a:cs typeface="Arial" panose="020B0604020202020204" pitchFamily="34" charset="0"/>
              </a:rPr>
              <a:t> 1</a:t>
            </a:r>
          </a:p>
          <a:p>
            <a:pPr marR="0">
              <a:lnSpc>
                <a:spcPct val="107000"/>
              </a:lnSpc>
              <a:spcBef>
                <a:spcPts val="0"/>
              </a:spcBef>
              <a:spcAft>
                <a:spcPts val="0"/>
              </a:spcAft>
            </a:pPr>
            <a:r>
              <a:rPr lang="en-US" sz="5400" b="1" dirty="0" err="1">
                <a:latin typeface="Arial" panose="020B0604020202020204" pitchFamily="34" charset="0"/>
                <a:ea typeface="Calibri" panose="020F0502020204030204" pitchFamily="34" charset="0"/>
                <a:cs typeface="Arial" panose="020B0604020202020204" pitchFamily="34" charset="0"/>
              </a:rPr>
              <a:t>Nhóm</a:t>
            </a:r>
            <a:r>
              <a:rPr lang="en-US" sz="5400" b="1" dirty="0">
                <a:latin typeface="Arial" panose="020B0604020202020204" pitchFamily="34" charset="0"/>
                <a:ea typeface="Calibri" panose="020F0502020204030204" pitchFamily="34" charset="0"/>
                <a:cs typeface="Arial" panose="020B0604020202020204" pitchFamily="34" charset="0"/>
              </a:rPr>
              <a:t> 2, 3: </a:t>
            </a:r>
            <a:r>
              <a:rPr lang="en-US" sz="5400" b="1" dirty="0" err="1">
                <a:latin typeface="Arial" panose="020B0604020202020204" pitchFamily="34" charset="0"/>
                <a:ea typeface="Calibri" panose="020F0502020204030204" pitchFamily="34" charset="0"/>
                <a:cs typeface="Arial" panose="020B0604020202020204" pitchFamily="34" charset="0"/>
              </a:rPr>
              <a:t>Phân</a:t>
            </a:r>
            <a:r>
              <a:rPr lang="en-US" sz="5400" b="1" dirty="0">
                <a:latin typeface="Arial" panose="020B0604020202020204" pitchFamily="34" charset="0"/>
                <a:ea typeface="Calibri" panose="020F0502020204030204" pitchFamily="34" charset="0"/>
                <a:cs typeface="Arial" panose="020B0604020202020204" pitchFamily="34" charset="0"/>
              </a:rPr>
              <a:t> </a:t>
            </a:r>
            <a:r>
              <a:rPr lang="en-US" sz="5400" b="1" dirty="0" err="1">
                <a:latin typeface="Arial" panose="020B0604020202020204" pitchFamily="34" charset="0"/>
                <a:ea typeface="Calibri" panose="020F0502020204030204" pitchFamily="34" charset="0"/>
                <a:cs typeface="Arial" panose="020B0604020202020204" pitchFamily="34" charset="0"/>
              </a:rPr>
              <a:t>tích</a:t>
            </a:r>
            <a:r>
              <a:rPr lang="en-US" sz="5400" b="1" dirty="0">
                <a:latin typeface="Arial" panose="020B0604020202020204" pitchFamily="34" charset="0"/>
                <a:ea typeface="Calibri" panose="020F0502020204030204" pitchFamily="34" charset="0"/>
                <a:cs typeface="Arial" panose="020B0604020202020204" pitchFamily="34" charset="0"/>
              </a:rPr>
              <a:t> </a:t>
            </a:r>
            <a:r>
              <a:rPr lang="en-US" sz="5400" b="1" dirty="0" err="1">
                <a:latin typeface="Arial" panose="020B0604020202020204" pitchFamily="34" charset="0"/>
                <a:ea typeface="Calibri" panose="020F0502020204030204" pitchFamily="34" charset="0"/>
                <a:cs typeface="Arial" panose="020B0604020202020204" pitchFamily="34" charset="0"/>
              </a:rPr>
              <a:t>luận</a:t>
            </a:r>
            <a:r>
              <a:rPr lang="en-US" sz="5400" b="1" dirty="0">
                <a:latin typeface="Arial" panose="020B0604020202020204" pitchFamily="34" charset="0"/>
                <a:ea typeface="Calibri" panose="020F0502020204030204" pitchFamily="34" charset="0"/>
                <a:cs typeface="Arial" panose="020B0604020202020204" pitchFamily="34" charset="0"/>
              </a:rPr>
              <a:t> </a:t>
            </a:r>
            <a:r>
              <a:rPr lang="en-US" sz="5400" b="1" dirty="0" err="1">
                <a:latin typeface="Arial" panose="020B0604020202020204" pitchFamily="34" charset="0"/>
                <a:ea typeface="Calibri" panose="020F0502020204030204" pitchFamily="34" charset="0"/>
                <a:cs typeface="Arial" panose="020B0604020202020204" pitchFamily="34" charset="0"/>
              </a:rPr>
              <a:t>điểm</a:t>
            </a:r>
            <a:r>
              <a:rPr lang="en-US" sz="5400" b="1" dirty="0">
                <a:latin typeface="Arial" panose="020B0604020202020204" pitchFamily="34" charset="0"/>
                <a:ea typeface="Calibri" panose="020F0502020204030204" pitchFamily="34" charset="0"/>
                <a:cs typeface="Arial" panose="020B0604020202020204" pitchFamily="34" charset="0"/>
              </a:rPr>
              <a:t> 2</a:t>
            </a:r>
          </a:p>
          <a:p>
            <a:pPr marR="0">
              <a:lnSpc>
                <a:spcPct val="107000"/>
              </a:lnSpc>
              <a:spcBef>
                <a:spcPts val="0"/>
              </a:spcBef>
              <a:spcAft>
                <a:spcPts val="0"/>
              </a:spcAft>
            </a:pPr>
            <a:r>
              <a:rPr lang="en-US" sz="5400" b="1" dirty="0" err="1">
                <a:latin typeface="Arial" panose="020B0604020202020204" pitchFamily="34" charset="0"/>
                <a:ea typeface="Calibri" panose="020F0502020204030204" pitchFamily="34" charset="0"/>
                <a:cs typeface="Arial" panose="020B0604020202020204" pitchFamily="34" charset="0"/>
              </a:rPr>
              <a:t>Nhóm</a:t>
            </a:r>
            <a:r>
              <a:rPr lang="en-US" sz="5400" b="1" dirty="0">
                <a:latin typeface="Arial" panose="020B0604020202020204" pitchFamily="34" charset="0"/>
                <a:ea typeface="Calibri" panose="020F0502020204030204" pitchFamily="34" charset="0"/>
                <a:cs typeface="Arial" panose="020B0604020202020204" pitchFamily="34" charset="0"/>
              </a:rPr>
              <a:t> 4: </a:t>
            </a:r>
            <a:r>
              <a:rPr lang="en-US" sz="5400" b="1" dirty="0" err="1">
                <a:latin typeface="Arial" panose="020B0604020202020204" pitchFamily="34" charset="0"/>
                <a:ea typeface="Calibri" panose="020F0502020204030204" pitchFamily="34" charset="0"/>
                <a:cs typeface="Arial" panose="020B0604020202020204" pitchFamily="34" charset="0"/>
              </a:rPr>
              <a:t>Phân</a:t>
            </a:r>
            <a:r>
              <a:rPr lang="en-US" sz="5400" b="1" dirty="0">
                <a:latin typeface="Arial" panose="020B0604020202020204" pitchFamily="34" charset="0"/>
                <a:ea typeface="Calibri" panose="020F0502020204030204" pitchFamily="34" charset="0"/>
                <a:cs typeface="Arial" panose="020B0604020202020204" pitchFamily="34" charset="0"/>
              </a:rPr>
              <a:t> </a:t>
            </a:r>
            <a:r>
              <a:rPr lang="en-US" sz="5400" b="1" dirty="0" err="1">
                <a:latin typeface="Arial" panose="020B0604020202020204" pitchFamily="34" charset="0"/>
                <a:ea typeface="Calibri" panose="020F0502020204030204" pitchFamily="34" charset="0"/>
                <a:cs typeface="Arial" panose="020B0604020202020204" pitchFamily="34" charset="0"/>
              </a:rPr>
              <a:t>tích</a:t>
            </a:r>
            <a:r>
              <a:rPr lang="en-US" sz="5400" b="1" dirty="0">
                <a:latin typeface="Arial" panose="020B0604020202020204" pitchFamily="34" charset="0"/>
                <a:ea typeface="Calibri" panose="020F0502020204030204" pitchFamily="34" charset="0"/>
                <a:cs typeface="Arial" panose="020B0604020202020204" pitchFamily="34" charset="0"/>
              </a:rPr>
              <a:t> </a:t>
            </a:r>
            <a:r>
              <a:rPr lang="en-US" sz="5400" b="1" dirty="0" err="1">
                <a:latin typeface="Arial" panose="020B0604020202020204" pitchFamily="34" charset="0"/>
                <a:ea typeface="Calibri" panose="020F0502020204030204" pitchFamily="34" charset="0"/>
                <a:cs typeface="Arial" panose="020B0604020202020204" pitchFamily="34" charset="0"/>
              </a:rPr>
              <a:t>luận</a:t>
            </a:r>
            <a:r>
              <a:rPr lang="en-US" sz="5400" b="1" dirty="0">
                <a:latin typeface="Arial" panose="020B0604020202020204" pitchFamily="34" charset="0"/>
                <a:ea typeface="Calibri" panose="020F0502020204030204" pitchFamily="34" charset="0"/>
                <a:cs typeface="Arial" panose="020B0604020202020204" pitchFamily="34" charset="0"/>
              </a:rPr>
              <a:t> </a:t>
            </a:r>
            <a:r>
              <a:rPr lang="en-US" sz="5400" b="1" dirty="0" err="1">
                <a:latin typeface="Arial" panose="020B0604020202020204" pitchFamily="34" charset="0"/>
                <a:ea typeface="Calibri" panose="020F0502020204030204" pitchFamily="34" charset="0"/>
                <a:cs typeface="Arial" panose="020B0604020202020204" pitchFamily="34" charset="0"/>
              </a:rPr>
              <a:t>điểm</a:t>
            </a:r>
            <a:r>
              <a:rPr lang="en-US" sz="5400" b="1" dirty="0">
                <a:latin typeface="Arial" panose="020B0604020202020204" pitchFamily="34" charset="0"/>
                <a:ea typeface="Calibri" panose="020F0502020204030204" pitchFamily="34" charset="0"/>
                <a:cs typeface="Arial" panose="020B0604020202020204" pitchFamily="34" charset="0"/>
              </a:rPr>
              <a:t> 3</a:t>
            </a:r>
          </a:p>
        </p:txBody>
      </p:sp>
      <p:sp>
        <p:nvSpPr>
          <p:cNvPr id="15" name="TextBox 15"/>
          <p:cNvSpPr txBox="1"/>
          <p:nvPr/>
        </p:nvSpPr>
        <p:spPr>
          <a:xfrm>
            <a:off x="5306195" y="2344269"/>
            <a:ext cx="4408903" cy="477012"/>
          </a:xfrm>
          <a:prstGeom prst="rect">
            <a:avLst/>
          </a:prstGeom>
        </p:spPr>
        <p:txBody>
          <a:bodyPr lIns="0" tIns="0" rIns="0" bIns="0" rtlCol="0" anchor="t">
            <a:spAutoFit/>
          </a:bodyPr>
          <a:lstStyle/>
          <a:p>
            <a:pPr marL="0" lvl="0" indent="0">
              <a:lnSpc>
                <a:spcPts val="3728"/>
              </a:lnSpc>
            </a:pPr>
            <a:r>
              <a:rPr lang="en-US" sz="3299" b="1" u="sng" spc="79" dirty="0">
                <a:solidFill>
                  <a:srgbClr val="605048"/>
                </a:solidFill>
                <a:latin typeface="Carelia Bold"/>
              </a:rPr>
              <a:t> </a:t>
            </a:r>
          </a:p>
        </p:txBody>
      </p:sp>
      <p:sp>
        <p:nvSpPr>
          <p:cNvPr id="17" name="Freeform 17"/>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4"/>
            <a:stretch>
              <a:fillRect/>
            </a:stretch>
          </a:blipFill>
        </p:spPr>
      </p:sp>
    </p:spTree>
    <p:extLst>
      <p:ext uri="{BB962C8B-B14F-4D97-AF65-F5344CB8AC3E}">
        <p14:creationId xmlns:p14="http://schemas.microsoft.com/office/powerpoint/2010/main" val="34765599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600693">
            <a:off x="15658833" y="7527931"/>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8993439">
            <a:off x="-3426422" y="801264"/>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10" name="Freeform 10"/>
          <p:cNvSpPr/>
          <p:nvPr/>
        </p:nvSpPr>
        <p:spPr>
          <a:xfrm rot="-3077383">
            <a:off x="16290432" y="-517516"/>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5"/>
            <a:stretch>
              <a:fillRect/>
            </a:stretch>
          </a:blipFill>
        </p:spPr>
      </p:sp>
      <p:sp>
        <p:nvSpPr>
          <p:cNvPr id="11" name="Freeform 11"/>
          <p:cNvSpPr/>
          <p:nvPr/>
        </p:nvSpPr>
        <p:spPr>
          <a:xfrm rot="-4808875">
            <a:off x="-2030378" y="-805516"/>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6"/>
            <a:stretch>
              <a:fillRect/>
            </a:stretch>
          </a:blipFill>
        </p:spPr>
      </p:sp>
      <p:sp>
        <p:nvSpPr>
          <p:cNvPr id="12" name="TextBox 12"/>
          <p:cNvSpPr txBox="1"/>
          <p:nvPr/>
        </p:nvSpPr>
        <p:spPr>
          <a:xfrm>
            <a:off x="-228599" y="372757"/>
            <a:ext cx="18287999" cy="1399614"/>
          </a:xfrm>
          <a:prstGeom prst="rect">
            <a:avLst/>
          </a:prstGeom>
        </p:spPr>
        <p:txBody>
          <a:bodyPr wrap="square" lIns="0" tIns="0" rIns="0" bIns="0" rtlCol="0" anchor="t">
            <a:spAutoFit/>
          </a:bodyPr>
          <a:lstStyle/>
          <a:p>
            <a:pPr marL="0" lvl="0" indent="0" algn="ctr">
              <a:lnSpc>
                <a:spcPts val="13319"/>
              </a:lnSpc>
            </a:pPr>
            <a:r>
              <a:rPr lang="en-US" sz="4000" b="1" spc="499" dirty="0" err="1">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Luận</a:t>
            </a:r>
            <a:r>
              <a:rPr lang="en-US" sz="4000" b="1" spc="499" dirty="0">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spc="499" dirty="0" err="1">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điểm</a:t>
            </a:r>
            <a:r>
              <a:rPr lang="en-US" sz="4000" b="1" spc="499" dirty="0">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a:t>
            </a:r>
            <a:r>
              <a:rPr lang="en-US" sz="4000" b="1" spc="499" dirty="0" err="1">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Thực</a:t>
            </a:r>
            <a:r>
              <a:rPr lang="en-US" sz="4000" b="1" spc="499" dirty="0">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spc="499" dirty="0" err="1">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trạng</a:t>
            </a:r>
            <a:r>
              <a:rPr lang="en-US" sz="4000" b="1" spc="499" dirty="0">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spc="499" dirty="0" err="1">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cuộc</a:t>
            </a:r>
            <a:r>
              <a:rPr lang="en-US" sz="4000" b="1" spc="499" dirty="0">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spc="499" dirty="0" err="1">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sống</a:t>
            </a:r>
            <a:r>
              <a:rPr lang="en-US" sz="4000" b="1" spc="499" dirty="0">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spc="499" dirty="0" err="1">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4000" b="1" spc="499" dirty="0">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spc="499" dirty="0" err="1">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người</a:t>
            </a:r>
            <a:r>
              <a:rPr lang="en-US" sz="4000" b="1" spc="499" dirty="0">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 </a:t>
            </a:r>
            <a:r>
              <a:rPr lang="en-US" sz="4000" b="1" spc="499" dirty="0" err="1">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đen</a:t>
            </a:r>
            <a:endParaRPr lang="en-US" sz="4000" b="1" spc="499" dirty="0">
              <a:solidFill>
                <a:srgbClr val="60504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2" name="Group 22"/>
          <p:cNvGrpSpPr>
            <a:grpSpLocks noChangeAspect="1"/>
          </p:cNvGrpSpPr>
          <p:nvPr/>
        </p:nvGrpSpPr>
        <p:grpSpPr>
          <a:xfrm rot="6608963">
            <a:off x="-2159667" y="730922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32" name="Freeform 32"/>
          <p:cNvSpPr/>
          <p:nvPr/>
        </p:nvSpPr>
        <p:spPr>
          <a:xfrm rot="-6584942">
            <a:off x="14857650" y="8789523"/>
            <a:ext cx="3944942" cy="3875906"/>
          </a:xfrm>
          <a:custGeom>
            <a:avLst/>
            <a:gdLst/>
            <a:ahLst/>
            <a:cxnLst/>
            <a:rect l="l" t="t" r="r" b="b"/>
            <a:pathLst>
              <a:path w="3944942" h="3875906">
                <a:moveTo>
                  <a:pt x="0" y="0"/>
                </a:moveTo>
                <a:lnTo>
                  <a:pt x="3944943" y="0"/>
                </a:lnTo>
                <a:lnTo>
                  <a:pt x="3944943" y="3875905"/>
                </a:lnTo>
                <a:lnTo>
                  <a:pt x="0" y="3875905"/>
                </a:lnTo>
                <a:lnTo>
                  <a:pt x="0" y="0"/>
                </a:lnTo>
                <a:close/>
              </a:path>
            </a:pathLst>
          </a:custGeom>
          <a:blipFill>
            <a:blip r:embed="rId6"/>
            <a:stretch>
              <a:fillRect/>
            </a:stretch>
          </a:blipFill>
        </p:spPr>
      </p:sp>
      <p:grpSp>
        <p:nvGrpSpPr>
          <p:cNvPr id="61" name="Group 60">
            <a:extLst>
              <a:ext uri="{FF2B5EF4-FFF2-40B4-BE49-F238E27FC236}">
                <a16:creationId xmlns:a16="http://schemas.microsoft.com/office/drawing/2014/main" id="{A51AFFC5-61E2-16A4-47D8-59AD20AA36D1}"/>
              </a:ext>
            </a:extLst>
          </p:cNvPr>
          <p:cNvGrpSpPr/>
          <p:nvPr/>
        </p:nvGrpSpPr>
        <p:grpSpPr>
          <a:xfrm>
            <a:off x="1641569" y="2171700"/>
            <a:ext cx="15083532" cy="7994634"/>
            <a:chOff x="1374073" y="3280138"/>
            <a:chExt cx="15083532" cy="6492948"/>
          </a:xfrm>
        </p:grpSpPr>
        <p:sp>
          <p:nvSpPr>
            <p:cNvPr id="13" name="AutoShape 13"/>
            <p:cNvSpPr/>
            <p:nvPr/>
          </p:nvSpPr>
          <p:spPr>
            <a:xfrm flipV="1">
              <a:off x="2949133" y="3292251"/>
              <a:ext cx="11682019" cy="27528"/>
            </a:xfrm>
            <a:prstGeom prst="line">
              <a:avLst/>
            </a:prstGeom>
            <a:ln w="38100" cap="flat">
              <a:solidFill>
                <a:srgbClr val="605048"/>
              </a:solidFill>
              <a:prstDash val="solid"/>
              <a:headEnd type="none" w="sm" len="sm"/>
              <a:tailEnd type="none" w="sm" len="sm"/>
            </a:ln>
          </p:spPr>
        </p:sp>
        <p:sp>
          <p:nvSpPr>
            <p:cNvPr id="14" name="AutoShape 14"/>
            <p:cNvSpPr/>
            <p:nvPr/>
          </p:nvSpPr>
          <p:spPr>
            <a:xfrm>
              <a:off x="2949133" y="3280138"/>
              <a:ext cx="0" cy="827487"/>
            </a:xfrm>
            <a:prstGeom prst="line">
              <a:avLst/>
            </a:prstGeom>
            <a:ln w="47625" cap="flat">
              <a:solidFill>
                <a:srgbClr val="605048"/>
              </a:solidFill>
              <a:prstDash val="solid"/>
              <a:headEnd type="oval" w="lg" len="lg"/>
              <a:tailEnd type="oval" w="lg" len="lg"/>
            </a:ln>
          </p:spPr>
        </p:sp>
        <p:sp>
          <p:nvSpPr>
            <p:cNvPr id="15" name="AutoShape 15"/>
            <p:cNvSpPr/>
            <p:nvPr/>
          </p:nvSpPr>
          <p:spPr>
            <a:xfrm>
              <a:off x="8790142" y="3280138"/>
              <a:ext cx="0" cy="827487"/>
            </a:xfrm>
            <a:prstGeom prst="line">
              <a:avLst/>
            </a:prstGeom>
            <a:ln w="47625" cap="flat">
              <a:solidFill>
                <a:srgbClr val="605048"/>
              </a:solidFill>
              <a:prstDash val="solid"/>
              <a:headEnd type="oval" w="lg" len="lg"/>
              <a:tailEnd type="oval" w="lg" len="lg"/>
            </a:ln>
          </p:spPr>
        </p:sp>
        <p:sp>
          <p:nvSpPr>
            <p:cNvPr id="16" name="AutoShape 16"/>
            <p:cNvSpPr/>
            <p:nvPr/>
          </p:nvSpPr>
          <p:spPr>
            <a:xfrm>
              <a:off x="14631152" y="3319779"/>
              <a:ext cx="0" cy="827487"/>
            </a:xfrm>
            <a:prstGeom prst="line">
              <a:avLst/>
            </a:prstGeom>
            <a:ln w="47625" cap="flat">
              <a:solidFill>
                <a:srgbClr val="605048"/>
              </a:solidFill>
              <a:prstDash val="solid"/>
              <a:headEnd type="oval" w="lg" len="lg"/>
              <a:tailEnd type="oval" w="lg" len="lg"/>
            </a:ln>
          </p:spPr>
        </p:sp>
        <p:sp>
          <p:nvSpPr>
            <p:cNvPr id="51" name="TextBox 50">
              <a:extLst>
                <a:ext uri="{FF2B5EF4-FFF2-40B4-BE49-F238E27FC236}">
                  <a16:creationId xmlns:a16="http://schemas.microsoft.com/office/drawing/2014/main" id="{9EBAD4BF-2452-222A-85B5-E5D33E8489B3}"/>
                </a:ext>
              </a:extLst>
            </p:cNvPr>
            <p:cNvSpPr txBox="1"/>
            <p:nvPr/>
          </p:nvSpPr>
          <p:spPr>
            <a:xfrm>
              <a:off x="1646162" y="4150170"/>
              <a:ext cx="2727161" cy="524926"/>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rPr>
                <a:t>Lí</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lẽ</a:t>
              </a:r>
              <a:endParaRPr lang="en-US" sz="3600" b="1" dirty="0">
                <a:effectLst>
                  <a:outerShdw blurRad="38100" dist="38100" dir="2700000" algn="tl">
                    <a:srgbClr val="000000">
                      <a:alpha val="43137"/>
                    </a:srgbClr>
                  </a:outerShdw>
                </a:effectLst>
              </a:endParaRPr>
            </a:p>
          </p:txBody>
        </p:sp>
        <p:sp>
          <p:nvSpPr>
            <p:cNvPr id="54" name="TextBox 53">
              <a:extLst>
                <a:ext uri="{FF2B5EF4-FFF2-40B4-BE49-F238E27FC236}">
                  <a16:creationId xmlns:a16="http://schemas.microsoft.com/office/drawing/2014/main" id="{28C71658-B9CE-5BA1-4284-469C22D09CDC}"/>
                </a:ext>
              </a:extLst>
            </p:cNvPr>
            <p:cNvSpPr txBox="1"/>
            <p:nvPr/>
          </p:nvSpPr>
          <p:spPr>
            <a:xfrm>
              <a:off x="7428577" y="4150170"/>
              <a:ext cx="2727161" cy="524926"/>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rPr>
                <a:t>Bằng</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chứng</a:t>
              </a:r>
              <a:endParaRPr lang="en-US" sz="3600" b="1" dirty="0">
                <a:effectLst>
                  <a:outerShdw blurRad="38100" dist="38100" dir="2700000" algn="tl">
                    <a:srgbClr val="000000">
                      <a:alpha val="43137"/>
                    </a:srgbClr>
                  </a:outerShdw>
                </a:effectLst>
              </a:endParaRPr>
            </a:p>
          </p:txBody>
        </p:sp>
        <p:sp>
          <p:nvSpPr>
            <p:cNvPr id="55" name="TextBox 54">
              <a:extLst>
                <a:ext uri="{FF2B5EF4-FFF2-40B4-BE49-F238E27FC236}">
                  <a16:creationId xmlns:a16="http://schemas.microsoft.com/office/drawing/2014/main" id="{F5AA3322-7FAC-8560-37F8-08E5260C422B}"/>
                </a:ext>
              </a:extLst>
            </p:cNvPr>
            <p:cNvSpPr txBox="1"/>
            <p:nvPr/>
          </p:nvSpPr>
          <p:spPr>
            <a:xfrm>
              <a:off x="13267571" y="4204819"/>
              <a:ext cx="2727161" cy="524926"/>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rPr>
                <a:t>Yếu</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tố</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bổ</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trợ</a:t>
              </a:r>
              <a:endParaRPr lang="en-US" sz="3600" b="1" dirty="0">
                <a:effectLst>
                  <a:outerShdw blurRad="38100" dist="38100" dir="2700000" algn="tl">
                    <a:srgbClr val="000000">
                      <a:alpha val="43137"/>
                    </a:srgbClr>
                  </a:outerShdw>
                </a:effectLst>
              </a:endParaRPr>
            </a:p>
          </p:txBody>
        </p:sp>
        <p:sp>
          <p:nvSpPr>
            <p:cNvPr id="58" name="Rectangle: Single Corner Snipped 57">
              <a:extLst>
                <a:ext uri="{FF2B5EF4-FFF2-40B4-BE49-F238E27FC236}">
                  <a16:creationId xmlns:a16="http://schemas.microsoft.com/office/drawing/2014/main" id="{8CC4F829-1EE2-0AE9-B903-3568DDC3EDF3}"/>
                </a:ext>
              </a:extLst>
            </p:cNvPr>
            <p:cNvSpPr/>
            <p:nvPr/>
          </p:nvSpPr>
          <p:spPr>
            <a:xfrm>
              <a:off x="1374073" y="4995134"/>
              <a:ext cx="4432140" cy="4666182"/>
            </a:xfrm>
            <a:prstGeom prst="snip1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605048"/>
                  </a:solidFill>
                  <a:latin typeface="+mj-lt"/>
                  <a:cs typeface="Arial" panose="020B0604020202020204" pitchFamily="34" charset="0"/>
                </a:rPr>
                <a:t>“</a:t>
              </a:r>
              <a:r>
                <a:rPr lang="en-US" sz="3200" i="1" dirty="0" err="1">
                  <a:solidFill>
                    <a:srgbClr val="605048"/>
                  </a:solidFill>
                  <a:latin typeface="+mj-lt"/>
                  <a:cs typeface="Arial" panose="020B0604020202020204" pitchFamily="34" charset="0"/>
                </a:rPr>
                <a:t>Cách</a:t>
              </a:r>
              <a:r>
                <a:rPr lang="en-US" sz="3200" i="1" dirty="0">
                  <a:solidFill>
                    <a:srgbClr val="605048"/>
                  </a:solidFill>
                  <a:latin typeface="+mj-lt"/>
                  <a:cs typeface="Arial" panose="020B0604020202020204" pitchFamily="34" charset="0"/>
                </a:rPr>
                <a:t> </a:t>
              </a:r>
              <a:r>
                <a:rPr lang="en-US" sz="3200" i="1" dirty="0" err="1">
                  <a:solidFill>
                    <a:srgbClr val="605048"/>
                  </a:solidFill>
                  <a:latin typeface="+mj-lt"/>
                  <a:cs typeface="Arial" panose="020B0604020202020204" pitchFamily="34" charset="0"/>
                </a:rPr>
                <a:t>đây</a:t>
              </a:r>
              <a:r>
                <a:rPr lang="en-US" sz="3200" i="1" dirty="0">
                  <a:solidFill>
                    <a:srgbClr val="605048"/>
                  </a:solidFill>
                  <a:latin typeface="+mj-lt"/>
                  <a:cs typeface="Arial" panose="020B0604020202020204" pitchFamily="34" charset="0"/>
                </a:rPr>
                <a:t> </a:t>
              </a:r>
              <a:r>
                <a:rPr lang="en-US" sz="3200" i="1" dirty="0" err="1">
                  <a:solidFill>
                    <a:srgbClr val="605048"/>
                  </a:solidFill>
                  <a:latin typeface="+mj-lt"/>
                  <a:cs typeface="Arial" panose="020B0604020202020204" pitchFamily="34" charset="0"/>
                </a:rPr>
                <a:t>một</a:t>
              </a:r>
              <a:r>
                <a:rPr lang="en-US" sz="3200" i="1" dirty="0">
                  <a:solidFill>
                    <a:srgbClr val="605048"/>
                  </a:solidFill>
                  <a:latin typeface="+mj-lt"/>
                  <a:cs typeface="Arial" panose="020B0604020202020204" pitchFamily="34" charset="0"/>
                </a:rPr>
                <a:t> </a:t>
              </a:r>
              <a:r>
                <a:rPr lang="en-US" sz="3200" i="1" dirty="0" err="1">
                  <a:solidFill>
                    <a:srgbClr val="605048"/>
                  </a:solidFill>
                  <a:latin typeface="+mj-lt"/>
                  <a:cs typeface="Arial" panose="020B0604020202020204" pitchFamily="34" charset="0"/>
                </a:rPr>
                <a:t>thế</a:t>
              </a:r>
              <a:r>
                <a:rPr lang="en-US" sz="3200" i="1" dirty="0">
                  <a:solidFill>
                    <a:srgbClr val="605048"/>
                  </a:solidFill>
                  <a:latin typeface="+mj-lt"/>
                  <a:cs typeface="Arial" panose="020B0604020202020204" pitchFamily="34" charset="0"/>
                </a:rPr>
                <a:t> </a:t>
              </a:r>
              <a:r>
                <a:rPr lang="en-US" sz="3200" i="1" dirty="0" err="1">
                  <a:solidFill>
                    <a:srgbClr val="605048"/>
                  </a:solidFill>
                  <a:latin typeface="+mj-lt"/>
                  <a:cs typeface="Arial" panose="020B0604020202020204" pitchFamily="34" charset="0"/>
                </a:rPr>
                <a:t>kỉ</a:t>
              </a:r>
              <a:r>
                <a:rPr lang="en-US" sz="3200" i="1" dirty="0">
                  <a:solidFill>
                    <a:srgbClr val="605048"/>
                  </a:solidFill>
                  <a:latin typeface="+mj-lt"/>
                  <a:cs typeface="Arial" panose="020B0604020202020204" pitchFamily="34" charset="0"/>
                </a:rPr>
                <a:t>” / “NHƯNG </a:t>
              </a:r>
              <a:r>
                <a:rPr lang="en-US" sz="3200" i="1" dirty="0" err="1">
                  <a:solidFill>
                    <a:srgbClr val="605048"/>
                  </a:solidFill>
                  <a:latin typeface="+mj-lt"/>
                  <a:cs typeface="Arial" panose="020B0604020202020204" pitchFamily="34" charset="0"/>
                </a:rPr>
                <a:t>một</a:t>
              </a:r>
              <a:r>
                <a:rPr lang="en-US" sz="3200" i="1" dirty="0">
                  <a:solidFill>
                    <a:srgbClr val="605048"/>
                  </a:solidFill>
                  <a:latin typeface="+mj-lt"/>
                  <a:cs typeface="Arial" panose="020B0604020202020204" pitchFamily="34" charset="0"/>
                </a:rPr>
                <a:t> </a:t>
              </a:r>
              <a:r>
                <a:rPr lang="en-US" sz="3200" i="1" dirty="0" err="1">
                  <a:solidFill>
                    <a:srgbClr val="605048"/>
                  </a:solidFill>
                  <a:latin typeface="+mj-lt"/>
                  <a:cs typeface="Arial" panose="020B0604020202020204" pitchFamily="34" charset="0"/>
                </a:rPr>
                <a:t>trăm</a:t>
              </a:r>
              <a:r>
                <a:rPr lang="en-US" sz="3200" i="1" dirty="0">
                  <a:solidFill>
                    <a:srgbClr val="605048"/>
                  </a:solidFill>
                  <a:latin typeface="+mj-lt"/>
                  <a:cs typeface="Arial" panose="020B0604020202020204" pitchFamily="34" charset="0"/>
                </a:rPr>
                <a:t> </a:t>
              </a:r>
              <a:r>
                <a:rPr lang="en-US" sz="3200" i="1" dirty="0" err="1">
                  <a:solidFill>
                    <a:srgbClr val="605048"/>
                  </a:solidFill>
                  <a:latin typeface="+mj-lt"/>
                  <a:cs typeface="Arial" panose="020B0604020202020204" pitchFamily="34" charset="0"/>
                </a:rPr>
                <a:t>năm</a:t>
              </a:r>
              <a:r>
                <a:rPr lang="en-US" sz="3200" i="1" dirty="0">
                  <a:solidFill>
                    <a:srgbClr val="605048"/>
                  </a:solidFill>
                  <a:latin typeface="+mj-lt"/>
                  <a:cs typeface="Arial" panose="020B0604020202020204" pitchFamily="34" charset="0"/>
                </a:rPr>
                <a:t> </a:t>
              </a:r>
              <a:r>
                <a:rPr lang="en-US" sz="3200" i="1" dirty="0" err="1">
                  <a:solidFill>
                    <a:srgbClr val="605048"/>
                  </a:solidFill>
                  <a:latin typeface="+mj-lt"/>
                  <a:cs typeface="Arial" panose="020B0604020202020204" pitchFamily="34" charset="0"/>
                </a:rPr>
                <a:t>sau</a:t>
              </a:r>
              <a:r>
                <a:rPr lang="en-US" sz="3200" dirty="0">
                  <a:solidFill>
                    <a:srgbClr val="605048"/>
                  </a:solidFill>
                  <a:latin typeface="+mj-lt"/>
                  <a:cs typeface="Arial" panose="020B0604020202020204" pitchFamily="34" charset="0"/>
                </a:rPr>
                <a:t>”</a:t>
              </a:r>
            </a:p>
            <a:p>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Nguyên</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lí</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đưa</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ra</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và</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thực</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tế</a:t>
              </a:r>
              <a:r>
                <a:rPr lang="en-US" sz="3200" dirty="0">
                  <a:solidFill>
                    <a:srgbClr val="605048"/>
                  </a:solidFill>
                  <a:latin typeface="+mj-lt"/>
                  <a:cs typeface="Arial" panose="020B0604020202020204" pitchFamily="34" charset="0"/>
                  <a:sym typeface="Wingdings" panose="05000000000000000000" pitchFamily="2" charset="2"/>
                </a:rPr>
                <a:t> - </a:t>
              </a:r>
              <a:r>
                <a:rPr lang="en-US" sz="3200" dirty="0" err="1">
                  <a:solidFill>
                    <a:srgbClr val="605048"/>
                  </a:solidFill>
                  <a:latin typeface="+mj-lt"/>
                  <a:cs typeface="Arial" panose="020B0604020202020204" pitchFamily="34" charset="0"/>
                  <a:sym typeface="Wingdings" panose="05000000000000000000" pitchFamily="2" charset="2"/>
                </a:rPr>
                <a:t>quan</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hệ</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này</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bị</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phá</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gãy</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Thực</a:t>
              </a:r>
              <a:r>
                <a:rPr lang="en-US" sz="3200" dirty="0">
                  <a:solidFill>
                    <a:srgbClr val="605048"/>
                  </a:solidFill>
                  <a:latin typeface="+mj-lt"/>
                  <a:cs typeface="Arial" panose="020B0604020202020204" pitchFamily="34" charset="0"/>
                  <a:sym typeface="Wingdings" panose="05000000000000000000" pitchFamily="2" charset="2"/>
                </a:rPr>
                <a:t> </a:t>
              </a:r>
              <a:r>
                <a:rPr lang="vi-VN" sz="3200" noProof="1">
                  <a:solidFill>
                    <a:srgbClr val="605048"/>
                  </a:solidFill>
                  <a:latin typeface="+mj-lt"/>
                  <a:cs typeface="Arial" panose="020B0604020202020204" pitchFamily="34" charset="0"/>
                  <a:sym typeface="Wingdings" panose="05000000000000000000" pitchFamily="2" charset="2"/>
                </a:rPr>
                <a:t>trạng</a:t>
              </a:r>
              <a:r>
                <a:rPr lang="en-US" sz="3200" dirty="0">
                  <a:solidFill>
                    <a:srgbClr val="605048"/>
                  </a:solidFill>
                  <a:latin typeface="+mj-lt"/>
                  <a:cs typeface="Arial" panose="020B0604020202020204" pitchFamily="34" charset="0"/>
                  <a:sym typeface="Wingdings" panose="05000000000000000000" pitchFamily="2" charset="2"/>
                </a:rPr>
                <a:t> 100 </a:t>
              </a:r>
              <a:r>
                <a:rPr lang="en-US" sz="3200" dirty="0" err="1">
                  <a:solidFill>
                    <a:srgbClr val="605048"/>
                  </a:solidFill>
                  <a:latin typeface="+mj-lt"/>
                  <a:cs typeface="Arial" panose="020B0604020202020204" pitchFamily="34" charset="0"/>
                  <a:sym typeface="Wingdings" panose="05000000000000000000" pitchFamily="2" charset="2"/>
                </a:rPr>
                <a:t>năm</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là</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câu</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trả</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lời</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khác</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với</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quy</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định</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được</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khởi</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tạo</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đầy</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hy</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vọng</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của</a:t>
              </a:r>
              <a:r>
                <a:rPr lang="en-US" sz="3200" dirty="0">
                  <a:solidFill>
                    <a:srgbClr val="605048"/>
                  </a:solidFill>
                  <a:latin typeface="+mj-lt"/>
                  <a:cs typeface="Arial" panose="020B0604020202020204" pitchFamily="34" charset="0"/>
                  <a:sym typeface="Wingdings" panose="05000000000000000000" pitchFamily="2" charset="2"/>
                </a:rPr>
                <a:t> 100 </a:t>
              </a:r>
              <a:r>
                <a:rPr lang="en-US" sz="3200" dirty="0" err="1">
                  <a:solidFill>
                    <a:srgbClr val="605048"/>
                  </a:solidFill>
                  <a:latin typeface="+mj-lt"/>
                  <a:cs typeface="Arial" panose="020B0604020202020204" pitchFamily="34" charset="0"/>
                  <a:sym typeface="Wingdings" panose="05000000000000000000" pitchFamily="2" charset="2"/>
                </a:rPr>
                <a:t>năm</a:t>
              </a:r>
              <a:r>
                <a:rPr lang="en-US" sz="3200" dirty="0">
                  <a:solidFill>
                    <a:srgbClr val="605048"/>
                  </a:solidFill>
                  <a:latin typeface="+mj-lt"/>
                  <a:cs typeface="Arial" panose="020B0604020202020204" pitchFamily="34" charset="0"/>
                  <a:sym typeface="Wingdings" panose="05000000000000000000" pitchFamily="2" charset="2"/>
                </a:rPr>
                <a:t> </a:t>
              </a:r>
              <a:r>
                <a:rPr lang="en-US" sz="3200" dirty="0" err="1">
                  <a:solidFill>
                    <a:srgbClr val="605048"/>
                  </a:solidFill>
                  <a:latin typeface="+mj-lt"/>
                  <a:cs typeface="Arial" panose="020B0604020202020204" pitchFamily="34" charset="0"/>
                  <a:sym typeface="Wingdings" panose="05000000000000000000" pitchFamily="2" charset="2"/>
                </a:rPr>
                <a:t>trước</a:t>
              </a:r>
              <a:r>
                <a:rPr lang="en-US" sz="3200" dirty="0">
                  <a:solidFill>
                    <a:srgbClr val="605048"/>
                  </a:solidFill>
                  <a:latin typeface="+mj-lt"/>
                  <a:cs typeface="Arial" panose="020B0604020202020204" pitchFamily="34" charset="0"/>
                  <a:sym typeface="Wingdings" panose="05000000000000000000" pitchFamily="2" charset="2"/>
                </a:rPr>
                <a:t>.</a:t>
              </a:r>
              <a:endParaRPr lang="en-US" sz="3200" dirty="0">
                <a:solidFill>
                  <a:srgbClr val="605048"/>
                </a:solidFill>
                <a:latin typeface="+mj-lt"/>
                <a:cs typeface="Arial" panose="020B0604020202020204" pitchFamily="34" charset="0"/>
              </a:endParaRPr>
            </a:p>
          </p:txBody>
        </p:sp>
        <p:sp>
          <p:nvSpPr>
            <p:cNvPr id="59" name="Rectangle: Single Corner Snipped 58">
              <a:extLst>
                <a:ext uri="{FF2B5EF4-FFF2-40B4-BE49-F238E27FC236}">
                  <a16:creationId xmlns:a16="http://schemas.microsoft.com/office/drawing/2014/main" id="{CCB44AFF-4913-9E03-5F35-8D0F325F3381}"/>
                </a:ext>
              </a:extLst>
            </p:cNvPr>
            <p:cNvSpPr/>
            <p:nvPr/>
          </p:nvSpPr>
          <p:spPr>
            <a:xfrm flipH="1">
              <a:off x="12331318" y="5049170"/>
              <a:ext cx="4126287" cy="4696387"/>
            </a:xfrm>
            <a:prstGeom prst="snip1Rect">
              <a:avLst>
                <a:gd name="adj" fmla="val 197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effectLst>
                    <a:outerShdw blurRad="38100" dist="38100" dir="2700000" algn="tl">
                      <a:srgbClr val="000000">
                        <a:alpha val="43137"/>
                      </a:srgbClr>
                    </a:outerShdw>
                  </a:effectLst>
                  <a:latin typeface="+mj-lt"/>
                </a:rPr>
                <a:t>“ẨN SỐ HẤP DẪN”</a:t>
              </a:r>
            </a:p>
            <a:p>
              <a:endParaRPr lang="en-US" sz="3600" b="1" dirty="0">
                <a:solidFill>
                  <a:srgbClr val="C00000"/>
                </a:solidFill>
                <a:effectLst>
                  <a:outerShdw blurRad="38100" dist="38100" dir="2700000" algn="tl">
                    <a:srgbClr val="000000">
                      <a:alpha val="43137"/>
                    </a:srgbClr>
                  </a:outerShdw>
                </a:effectLst>
                <a:latin typeface="+mj-lt"/>
              </a:endParaRPr>
            </a:p>
          </p:txBody>
        </p:sp>
        <p:sp>
          <p:nvSpPr>
            <p:cNvPr id="60" name="Rectangle: Single Corner Snipped 59">
              <a:extLst>
                <a:ext uri="{FF2B5EF4-FFF2-40B4-BE49-F238E27FC236}">
                  <a16:creationId xmlns:a16="http://schemas.microsoft.com/office/drawing/2014/main" id="{8EB41B3F-8912-900E-D4AF-02ECACE0B627}"/>
                </a:ext>
              </a:extLst>
            </p:cNvPr>
            <p:cNvSpPr/>
            <p:nvPr/>
          </p:nvSpPr>
          <p:spPr>
            <a:xfrm>
              <a:off x="6247353" y="4995133"/>
              <a:ext cx="5452141" cy="4777953"/>
            </a:xfrm>
            <a:prstGeom prst="snip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i="1" dirty="0" err="1">
                  <a:solidFill>
                    <a:srgbClr val="605048"/>
                  </a:solidFill>
                  <a:latin typeface="+mj-lt"/>
                </a:rPr>
                <a:t>Người</a:t>
              </a:r>
              <a:r>
                <a:rPr lang="en-US" sz="2700" b="1" i="1" dirty="0">
                  <a:solidFill>
                    <a:srgbClr val="605048"/>
                  </a:solidFill>
                  <a:latin typeface="+mj-lt"/>
                </a:rPr>
                <a:t> da </a:t>
              </a:r>
              <a:r>
                <a:rPr lang="en-US" sz="2700" b="1" i="1" dirty="0" err="1">
                  <a:solidFill>
                    <a:srgbClr val="605048"/>
                  </a:solidFill>
                  <a:latin typeface="+mj-lt"/>
                </a:rPr>
                <a:t>đen</a:t>
              </a:r>
              <a:r>
                <a:rPr lang="en-US" sz="2700" b="1" i="1" dirty="0">
                  <a:solidFill>
                    <a:srgbClr val="605048"/>
                  </a:solidFill>
                  <a:latin typeface="+mj-lt"/>
                </a:rPr>
                <a:t> </a:t>
              </a:r>
              <a:r>
                <a:rPr lang="en-US" sz="2700" i="1" dirty="0" err="1">
                  <a:solidFill>
                    <a:srgbClr val="605048"/>
                  </a:solidFill>
                  <a:latin typeface="+mj-lt"/>
                </a:rPr>
                <a:t>vẫn</a:t>
              </a:r>
              <a:r>
                <a:rPr lang="en-US" sz="2700" i="1" dirty="0">
                  <a:solidFill>
                    <a:srgbClr val="605048"/>
                  </a:solidFill>
                  <a:latin typeface="+mj-lt"/>
                </a:rPr>
                <a:t> </a:t>
              </a:r>
              <a:r>
                <a:rPr lang="en-US" sz="2700" i="1" dirty="0" err="1">
                  <a:solidFill>
                    <a:srgbClr val="605048"/>
                  </a:solidFill>
                  <a:latin typeface="+mj-lt"/>
                </a:rPr>
                <a:t>chưa</a:t>
              </a:r>
              <a:r>
                <a:rPr lang="en-US" sz="2700" i="1" dirty="0">
                  <a:solidFill>
                    <a:srgbClr val="605048"/>
                  </a:solidFill>
                  <a:latin typeface="+mj-lt"/>
                </a:rPr>
                <a:t> </a:t>
              </a:r>
              <a:r>
                <a:rPr lang="en-US" sz="2700" i="1" dirty="0" err="1">
                  <a:solidFill>
                    <a:srgbClr val="605048"/>
                  </a:solidFill>
                  <a:latin typeface="+mj-lt"/>
                </a:rPr>
                <a:t>được</a:t>
              </a:r>
              <a:r>
                <a:rPr lang="en-US" sz="2700" i="1" dirty="0">
                  <a:solidFill>
                    <a:srgbClr val="605048"/>
                  </a:solidFill>
                  <a:latin typeface="+mj-lt"/>
                </a:rPr>
                <a:t> </a:t>
              </a:r>
              <a:r>
                <a:rPr lang="en-US" sz="2700" i="1" dirty="0" err="1">
                  <a:solidFill>
                    <a:srgbClr val="605048"/>
                  </a:solidFill>
                  <a:latin typeface="+mj-lt"/>
                </a:rPr>
                <a:t>tự</a:t>
              </a:r>
              <a:r>
                <a:rPr lang="en-US" sz="2700" i="1" dirty="0">
                  <a:solidFill>
                    <a:srgbClr val="605048"/>
                  </a:solidFill>
                  <a:latin typeface="+mj-lt"/>
                </a:rPr>
                <a:t> do; </a:t>
              </a:r>
              <a:r>
                <a:rPr lang="en-US" sz="2700" i="1" dirty="0" err="1">
                  <a:solidFill>
                    <a:srgbClr val="605048"/>
                  </a:solidFill>
                  <a:latin typeface="+mj-lt"/>
                </a:rPr>
                <a:t>bị</a:t>
              </a:r>
              <a:r>
                <a:rPr lang="en-US" sz="2700" i="1" dirty="0">
                  <a:solidFill>
                    <a:srgbClr val="605048"/>
                  </a:solidFill>
                  <a:latin typeface="+mj-lt"/>
                </a:rPr>
                <a:t> </a:t>
              </a:r>
              <a:r>
                <a:rPr lang="en-US" sz="2700" i="1" dirty="0" err="1">
                  <a:solidFill>
                    <a:srgbClr val="605048"/>
                  </a:solidFill>
                  <a:latin typeface="+mj-lt"/>
                </a:rPr>
                <a:t>trói</a:t>
              </a:r>
              <a:r>
                <a:rPr lang="en-US" sz="2700" i="1" dirty="0">
                  <a:solidFill>
                    <a:srgbClr val="605048"/>
                  </a:solidFill>
                  <a:latin typeface="+mj-lt"/>
                </a:rPr>
                <a:t>; </a:t>
              </a:r>
              <a:r>
                <a:rPr lang="en-US" sz="2700" i="1" dirty="0" err="1">
                  <a:solidFill>
                    <a:srgbClr val="605048"/>
                  </a:solidFill>
                  <a:latin typeface="+mj-lt"/>
                </a:rPr>
                <a:t>sống</a:t>
              </a:r>
              <a:r>
                <a:rPr lang="en-US" sz="2700" i="1" dirty="0">
                  <a:solidFill>
                    <a:srgbClr val="605048"/>
                  </a:solidFill>
                  <a:latin typeface="+mj-lt"/>
                </a:rPr>
                <a:t> </a:t>
              </a:r>
              <a:r>
                <a:rPr lang="en-US" sz="2700" i="1" dirty="0" err="1">
                  <a:solidFill>
                    <a:srgbClr val="605048"/>
                  </a:solidFill>
                  <a:latin typeface="+mj-lt"/>
                </a:rPr>
                <a:t>cô</a:t>
              </a:r>
              <a:r>
                <a:rPr lang="en-US" sz="2700" i="1" dirty="0">
                  <a:solidFill>
                    <a:srgbClr val="605048"/>
                  </a:solidFill>
                  <a:latin typeface="+mj-lt"/>
                </a:rPr>
                <a:t> </a:t>
              </a:r>
              <a:r>
                <a:rPr lang="en-US" sz="2700" i="1" dirty="0" err="1">
                  <a:solidFill>
                    <a:srgbClr val="605048"/>
                  </a:solidFill>
                  <a:latin typeface="+mj-lt"/>
                </a:rPr>
                <a:t>đơn</a:t>
              </a:r>
              <a:r>
                <a:rPr lang="en-US" sz="2700" i="1" dirty="0">
                  <a:solidFill>
                    <a:srgbClr val="605048"/>
                  </a:solidFill>
                  <a:latin typeface="+mj-lt"/>
                </a:rPr>
                <a:t> </a:t>
              </a:r>
              <a:r>
                <a:rPr lang="en-US" sz="2700" i="1" dirty="0" err="1">
                  <a:solidFill>
                    <a:srgbClr val="605048"/>
                  </a:solidFill>
                  <a:latin typeface="+mj-lt"/>
                </a:rPr>
                <a:t>trên</a:t>
              </a:r>
              <a:r>
                <a:rPr lang="en-US" sz="2700" i="1" dirty="0">
                  <a:solidFill>
                    <a:srgbClr val="605048"/>
                  </a:solidFill>
                  <a:latin typeface="+mj-lt"/>
                </a:rPr>
                <a:t> </a:t>
              </a:r>
              <a:r>
                <a:rPr lang="en-US" sz="2700" i="1" dirty="0" err="1">
                  <a:solidFill>
                    <a:srgbClr val="605048"/>
                  </a:solidFill>
                  <a:latin typeface="+mj-lt"/>
                </a:rPr>
                <a:t>hòn</a:t>
              </a:r>
              <a:r>
                <a:rPr lang="en-US" sz="2700" i="1" dirty="0">
                  <a:solidFill>
                    <a:srgbClr val="605048"/>
                  </a:solidFill>
                  <a:latin typeface="+mj-lt"/>
                </a:rPr>
                <a:t> </a:t>
              </a:r>
              <a:r>
                <a:rPr lang="en-US" sz="2700" i="1" dirty="0" err="1">
                  <a:solidFill>
                    <a:srgbClr val="605048"/>
                  </a:solidFill>
                  <a:latin typeface="+mj-lt"/>
                </a:rPr>
                <a:t>đảo</a:t>
              </a:r>
              <a:r>
                <a:rPr lang="en-US" sz="2700" i="1" dirty="0">
                  <a:solidFill>
                    <a:srgbClr val="605048"/>
                  </a:solidFill>
                  <a:latin typeface="+mj-lt"/>
                </a:rPr>
                <a:t> </a:t>
              </a:r>
              <a:r>
                <a:rPr lang="en-US" sz="2700" i="1" dirty="0" err="1">
                  <a:solidFill>
                    <a:srgbClr val="605048"/>
                  </a:solidFill>
                  <a:latin typeface="+mj-lt"/>
                </a:rPr>
                <a:t>nghèo</a:t>
              </a:r>
              <a:r>
                <a:rPr lang="en-US" sz="2700" i="1" dirty="0">
                  <a:solidFill>
                    <a:srgbClr val="605048"/>
                  </a:solidFill>
                  <a:latin typeface="+mj-lt"/>
                </a:rPr>
                <a:t> </a:t>
              </a:r>
              <a:r>
                <a:rPr lang="en-US" sz="2700" i="1" dirty="0" err="1">
                  <a:solidFill>
                    <a:srgbClr val="605048"/>
                  </a:solidFill>
                  <a:latin typeface="+mj-lt"/>
                </a:rPr>
                <a:t>đói</a:t>
              </a:r>
              <a:r>
                <a:rPr lang="en-US" sz="2700" i="1" dirty="0">
                  <a:solidFill>
                    <a:srgbClr val="605048"/>
                  </a:solidFill>
                  <a:latin typeface="+mj-lt"/>
                </a:rPr>
                <a:t>; </a:t>
              </a:r>
              <a:r>
                <a:rPr lang="en-US" sz="2700" i="1" dirty="0" err="1">
                  <a:solidFill>
                    <a:srgbClr val="605048"/>
                  </a:solidFill>
                  <a:latin typeface="+mj-lt"/>
                </a:rPr>
                <a:t>gầy</a:t>
              </a:r>
              <a:r>
                <a:rPr lang="en-US" sz="2700" i="1" dirty="0">
                  <a:solidFill>
                    <a:srgbClr val="605048"/>
                  </a:solidFill>
                  <a:latin typeface="+mj-lt"/>
                </a:rPr>
                <a:t> </a:t>
              </a:r>
              <a:r>
                <a:rPr lang="en-US" sz="2700" i="1" dirty="0" err="1">
                  <a:solidFill>
                    <a:srgbClr val="605048"/>
                  </a:solidFill>
                  <a:latin typeface="+mj-lt"/>
                </a:rPr>
                <a:t>mòn</a:t>
              </a:r>
              <a:r>
                <a:rPr lang="en-US" sz="2700" i="1" dirty="0">
                  <a:solidFill>
                    <a:srgbClr val="605048"/>
                  </a:solidFill>
                  <a:latin typeface="+mj-lt"/>
                </a:rPr>
                <a:t>; </a:t>
              </a:r>
              <a:r>
                <a:rPr lang="en-US" sz="2700" i="1" dirty="0" err="1">
                  <a:solidFill>
                    <a:srgbClr val="605048"/>
                  </a:solidFill>
                  <a:latin typeface="+mj-lt"/>
                </a:rPr>
                <a:t>tìm</a:t>
              </a:r>
              <a:r>
                <a:rPr lang="en-US" sz="2700" i="1" dirty="0">
                  <a:solidFill>
                    <a:srgbClr val="605048"/>
                  </a:solidFill>
                  <a:latin typeface="+mj-lt"/>
                </a:rPr>
                <a:t> </a:t>
              </a:r>
              <a:r>
                <a:rPr lang="en-US" sz="2700" i="1" dirty="0" err="1">
                  <a:solidFill>
                    <a:srgbClr val="605048"/>
                  </a:solidFill>
                  <a:latin typeface="+mj-lt"/>
                </a:rPr>
                <a:t>cách</a:t>
              </a:r>
              <a:r>
                <a:rPr lang="en-US" sz="2700" i="1" dirty="0">
                  <a:solidFill>
                    <a:srgbClr val="605048"/>
                  </a:solidFill>
                  <a:latin typeface="+mj-lt"/>
                </a:rPr>
                <a:t> </a:t>
              </a:r>
              <a:r>
                <a:rPr lang="en-US" sz="2700" i="1" dirty="0" err="1">
                  <a:solidFill>
                    <a:srgbClr val="605048"/>
                  </a:solidFill>
                  <a:latin typeface="+mj-lt"/>
                </a:rPr>
                <a:t>tị</a:t>
              </a:r>
              <a:r>
                <a:rPr lang="en-US" sz="2700" i="1" dirty="0">
                  <a:solidFill>
                    <a:srgbClr val="605048"/>
                  </a:solidFill>
                  <a:latin typeface="+mj-lt"/>
                </a:rPr>
                <a:t> </a:t>
              </a:r>
              <a:r>
                <a:rPr lang="en-US" sz="2700" i="1" dirty="0" err="1">
                  <a:solidFill>
                    <a:srgbClr val="605048"/>
                  </a:solidFill>
                  <a:latin typeface="+mj-lt"/>
                </a:rPr>
                <a:t>nạn</a:t>
              </a:r>
              <a:r>
                <a:rPr lang="en-US" sz="2700" i="1" dirty="0">
                  <a:solidFill>
                    <a:srgbClr val="605048"/>
                  </a:solidFill>
                  <a:latin typeface="+mj-lt"/>
                </a:rPr>
                <a:t> </a:t>
              </a:r>
              <a:r>
                <a:rPr lang="en-US" sz="2700" i="1" dirty="0" err="1">
                  <a:solidFill>
                    <a:srgbClr val="605048"/>
                  </a:solidFill>
                  <a:latin typeface="+mj-lt"/>
                </a:rPr>
                <a:t>ngay</a:t>
              </a:r>
              <a:r>
                <a:rPr lang="en-US" sz="2700" i="1" dirty="0">
                  <a:solidFill>
                    <a:srgbClr val="605048"/>
                  </a:solidFill>
                  <a:latin typeface="+mj-lt"/>
                </a:rPr>
                <a:t> </a:t>
              </a:r>
              <a:r>
                <a:rPr lang="en-US" sz="2700" i="1" dirty="0" err="1">
                  <a:solidFill>
                    <a:srgbClr val="605048"/>
                  </a:solidFill>
                  <a:latin typeface="+mj-lt"/>
                </a:rPr>
                <a:t>chính</a:t>
              </a:r>
              <a:r>
                <a:rPr lang="en-US" sz="2700" i="1" dirty="0">
                  <a:solidFill>
                    <a:srgbClr val="605048"/>
                  </a:solidFill>
                  <a:latin typeface="+mj-lt"/>
                </a:rPr>
                <a:t> </a:t>
              </a:r>
              <a:r>
                <a:rPr lang="en-US" sz="2700" i="1" dirty="0" err="1">
                  <a:solidFill>
                    <a:srgbClr val="605048"/>
                  </a:solidFill>
                  <a:latin typeface="+mj-lt"/>
                </a:rPr>
                <a:t>trên</a:t>
              </a:r>
              <a:r>
                <a:rPr lang="en-US" sz="2700" i="1" dirty="0">
                  <a:solidFill>
                    <a:srgbClr val="605048"/>
                  </a:solidFill>
                  <a:latin typeface="+mj-lt"/>
                </a:rPr>
                <a:t> </a:t>
              </a:r>
              <a:r>
                <a:rPr lang="en-US" sz="2700" i="1" dirty="0" err="1">
                  <a:solidFill>
                    <a:srgbClr val="605048"/>
                  </a:solidFill>
                  <a:latin typeface="+mj-lt"/>
                </a:rPr>
                <a:t>quê</a:t>
              </a:r>
              <a:r>
                <a:rPr lang="en-US" sz="2700" i="1" dirty="0">
                  <a:solidFill>
                    <a:srgbClr val="605048"/>
                  </a:solidFill>
                  <a:latin typeface="+mj-lt"/>
                </a:rPr>
                <a:t> </a:t>
              </a:r>
              <a:r>
                <a:rPr lang="en-US" sz="2700" i="1" dirty="0" err="1">
                  <a:solidFill>
                    <a:srgbClr val="605048"/>
                  </a:solidFill>
                  <a:latin typeface="+mj-lt"/>
                </a:rPr>
                <a:t>hương</a:t>
              </a:r>
              <a:r>
                <a:rPr lang="en-US" sz="2700" i="1" dirty="0">
                  <a:solidFill>
                    <a:srgbClr val="605048"/>
                  </a:solidFill>
                  <a:latin typeface="+mj-lt"/>
                </a:rPr>
                <a:t> </a:t>
              </a:r>
              <a:r>
                <a:rPr lang="en-US" sz="2700" i="1" dirty="0" err="1">
                  <a:solidFill>
                    <a:srgbClr val="605048"/>
                  </a:solidFill>
                  <a:latin typeface="+mj-lt"/>
                </a:rPr>
                <a:t>của</a:t>
              </a:r>
              <a:r>
                <a:rPr lang="en-US" sz="2700" i="1" dirty="0">
                  <a:solidFill>
                    <a:srgbClr val="605048"/>
                  </a:solidFill>
                  <a:latin typeface="+mj-lt"/>
                </a:rPr>
                <a:t> </a:t>
              </a:r>
              <a:r>
                <a:rPr lang="en-US" sz="2700" i="1" dirty="0" err="1">
                  <a:solidFill>
                    <a:srgbClr val="605048"/>
                  </a:solidFill>
                  <a:latin typeface="+mj-lt"/>
                </a:rPr>
                <a:t>mình</a:t>
              </a:r>
              <a:r>
                <a:rPr lang="en-US" sz="2700" i="1" dirty="0">
                  <a:solidFill>
                    <a:srgbClr val="605048"/>
                  </a:solidFill>
                  <a:latin typeface="+mj-lt"/>
                </a:rPr>
                <a:t>; .…</a:t>
              </a:r>
            </a:p>
            <a:p>
              <a:endParaRPr lang="en-US" sz="2700" dirty="0">
                <a:solidFill>
                  <a:srgbClr val="605048"/>
                </a:solidFill>
                <a:latin typeface="+mj-lt"/>
              </a:endParaRPr>
            </a:p>
            <a:p>
              <a:pPr marL="457200" indent="-457200">
                <a:buFont typeface="Wingdings" panose="05000000000000000000" pitchFamily="2" charset="2"/>
                <a:buChar char="à"/>
              </a:pPr>
              <a:r>
                <a:rPr lang="en-US" sz="2700" dirty="0" err="1">
                  <a:solidFill>
                    <a:srgbClr val="605048"/>
                  </a:solidFill>
                  <a:latin typeface="+mj-lt"/>
                  <a:sym typeface="Wingdings" panose="05000000000000000000" pitchFamily="2" charset="2"/>
                </a:rPr>
                <a:t>Dẫn</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chứng</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sinh</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động</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vừa</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sinh</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động</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vừa</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cụ</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thể</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vừa</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khái</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quát</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về</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tình</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trạng</a:t>
              </a:r>
              <a:r>
                <a:rPr lang="en-US" sz="2700" dirty="0">
                  <a:solidFill>
                    <a:srgbClr val="605048"/>
                  </a:solidFill>
                  <a:latin typeface="+mj-lt"/>
                  <a:sym typeface="Wingdings" panose="05000000000000000000" pitchFamily="2" charset="2"/>
                </a:rPr>
                <a:t> </a:t>
              </a:r>
              <a:r>
                <a:rPr lang="en-US" sz="2700" b="1" dirty="0">
                  <a:solidFill>
                    <a:srgbClr val="605048"/>
                  </a:solidFill>
                  <a:latin typeface="+mj-lt"/>
                  <a:sym typeface="Wingdings" panose="05000000000000000000" pitchFamily="2" charset="2"/>
                </a:rPr>
                <a:t>BẤT ỔN, NGOÀI LỀ, CÔ ĐỘC.</a:t>
              </a:r>
            </a:p>
            <a:p>
              <a:pPr marL="457200" indent="-457200">
                <a:buFont typeface="Wingdings" panose="05000000000000000000" pitchFamily="2" charset="2"/>
                <a:buChar char="à"/>
              </a:pP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Đây</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cũng</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là</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lời</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tố</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cáo</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đanh</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thép</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của</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tác</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giả</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về</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sự</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phân</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biệt</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chủng</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tộc</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màu</a:t>
              </a:r>
              <a:r>
                <a:rPr lang="en-US" sz="2700" dirty="0">
                  <a:solidFill>
                    <a:srgbClr val="605048"/>
                  </a:solidFill>
                  <a:latin typeface="+mj-lt"/>
                  <a:sym typeface="Wingdings" panose="05000000000000000000" pitchFamily="2" charset="2"/>
                </a:rPr>
                <a:t> da </a:t>
              </a:r>
              <a:r>
                <a:rPr lang="en-US" sz="2700" dirty="0" err="1">
                  <a:solidFill>
                    <a:srgbClr val="605048"/>
                  </a:solidFill>
                  <a:latin typeface="+mj-lt"/>
                  <a:sym typeface="Wingdings" panose="05000000000000000000" pitchFamily="2" charset="2"/>
                </a:rPr>
                <a:t>đang</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diễn</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ra</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trên</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đất</a:t>
              </a:r>
              <a:r>
                <a:rPr lang="en-US" sz="2700" dirty="0">
                  <a:solidFill>
                    <a:srgbClr val="605048"/>
                  </a:solidFill>
                  <a:latin typeface="+mj-lt"/>
                  <a:sym typeface="Wingdings" panose="05000000000000000000" pitchFamily="2" charset="2"/>
                </a:rPr>
                <a:t> </a:t>
              </a:r>
              <a:r>
                <a:rPr lang="en-US" sz="2700" dirty="0" err="1">
                  <a:solidFill>
                    <a:srgbClr val="605048"/>
                  </a:solidFill>
                  <a:latin typeface="+mj-lt"/>
                  <a:sym typeface="Wingdings" panose="05000000000000000000" pitchFamily="2" charset="2"/>
                </a:rPr>
                <a:t>Mỹ</a:t>
              </a:r>
              <a:endParaRPr lang="en-US" sz="2700" dirty="0">
                <a:solidFill>
                  <a:srgbClr val="605048"/>
                </a:solidFill>
                <a:latin typeface="+mj-lt"/>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5" name="Group 6">
            <a:extLst>
              <a:ext uri="{FF2B5EF4-FFF2-40B4-BE49-F238E27FC236}">
                <a16:creationId xmlns:a16="http://schemas.microsoft.com/office/drawing/2014/main" id="{02E97067-8634-106F-61CA-10E909D90314}"/>
              </a:ext>
            </a:extLst>
          </p:cNvPr>
          <p:cNvGrpSpPr>
            <a:grpSpLocks noChangeAspect="1"/>
          </p:cNvGrpSpPr>
          <p:nvPr/>
        </p:nvGrpSpPr>
        <p:grpSpPr>
          <a:xfrm rot="8993439">
            <a:off x="-1367084" y="-679822"/>
            <a:ext cx="5816163" cy="4028232"/>
            <a:chOff x="0" y="0"/>
            <a:chExt cx="3429000" cy="2374900"/>
          </a:xfrm>
        </p:grpSpPr>
        <p:sp>
          <p:nvSpPr>
            <p:cNvPr id="6" name="Freeform 7">
              <a:extLst>
                <a:ext uri="{FF2B5EF4-FFF2-40B4-BE49-F238E27FC236}">
                  <a16:creationId xmlns:a16="http://schemas.microsoft.com/office/drawing/2014/main" id="{C11DD0D3-57AA-EA80-BF60-7BC02D76BB48}"/>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7" name="Freeform 8">
              <a:extLst>
                <a:ext uri="{FF2B5EF4-FFF2-40B4-BE49-F238E27FC236}">
                  <a16:creationId xmlns:a16="http://schemas.microsoft.com/office/drawing/2014/main" id="{DE3572E5-D4E6-38E1-3F6E-EFF42891EBF6}"/>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12" name="Freeform 12"/>
          <p:cNvSpPr/>
          <p:nvPr/>
        </p:nvSpPr>
        <p:spPr>
          <a:xfrm>
            <a:off x="152400" y="0"/>
            <a:ext cx="17068799" cy="11353800"/>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5"/>
            <a:stretch>
              <a:fillRect/>
            </a:stretch>
          </a:blipFill>
        </p:spPr>
        <p:txBody>
          <a:bodyPr/>
          <a:lstStyle/>
          <a:p>
            <a:endParaRPr lang="en-US" sz="5400" dirty="0"/>
          </a:p>
        </p:txBody>
      </p:sp>
      <p:sp>
        <p:nvSpPr>
          <p:cNvPr id="13" name="TextBox 13"/>
          <p:cNvSpPr txBox="1"/>
          <p:nvPr/>
        </p:nvSpPr>
        <p:spPr>
          <a:xfrm>
            <a:off x="4115680" y="842176"/>
            <a:ext cx="12298121" cy="1348061"/>
          </a:xfrm>
          <a:prstGeom prst="rect">
            <a:avLst/>
          </a:prstGeom>
        </p:spPr>
        <p:txBody>
          <a:bodyPr wrap="square" lIns="0" tIns="0" rIns="0" bIns="0" rtlCol="0" anchor="t">
            <a:spAutoFit/>
          </a:bodyPr>
          <a:lstStyle/>
          <a:p>
            <a:pPr marL="0" lvl="0" indent="0" algn="ctr">
              <a:lnSpc>
                <a:spcPts val="11186"/>
              </a:lnSpc>
            </a:pPr>
            <a:r>
              <a:rPr lang="en-US" sz="8000" b="1" spc="237" dirty="0">
                <a:solidFill>
                  <a:srgbClr val="605048"/>
                </a:solidFill>
                <a:latin typeface="Carelia Bold"/>
              </a:rPr>
              <a:t> </a:t>
            </a:r>
          </a:p>
        </p:txBody>
      </p:sp>
      <p:sp>
        <p:nvSpPr>
          <p:cNvPr id="14" name="TextBox 14"/>
          <p:cNvSpPr txBox="1"/>
          <p:nvPr/>
        </p:nvSpPr>
        <p:spPr>
          <a:xfrm>
            <a:off x="1143000" y="2084338"/>
            <a:ext cx="15544800" cy="824585"/>
          </a:xfrm>
          <a:prstGeom prst="rect">
            <a:avLst/>
          </a:prstGeom>
        </p:spPr>
        <p:txBody>
          <a:bodyPr wrap="square" lIns="0" tIns="0" rIns="0" bIns="0" rtlCol="0" anchor="t">
            <a:spAutoFit/>
          </a:bodyPr>
          <a:lstStyle/>
          <a:p>
            <a:pPr marR="0">
              <a:lnSpc>
                <a:spcPct val="107000"/>
              </a:lnSpc>
              <a:spcBef>
                <a:spcPts val="0"/>
              </a:spcBef>
              <a:spcAft>
                <a:spcPts val="0"/>
              </a:spcAft>
            </a:pPr>
            <a:r>
              <a:rPr lang="en-US" sz="5400" dirty="0">
                <a:effectLst/>
                <a:latin typeface="Arial" panose="020B0604020202020204" pitchFamily="34" charset="0"/>
                <a:ea typeface="Times New Roman" panose="02020603050405020304" pitchFamily="18" charset="0"/>
                <a:cs typeface="Arial" panose="020B0604020202020204" pitchFamily="34" charset="0"/>
              </a:rPr>
              <a:t> </a:t>
            </a:r>
            <a:r>
              <a:rPr lang="en-US" sz="5400" b="1" dirty="0">
                <a:effectLst/>
                <a:latin typeface="Arial" panose="020B0604020202020204" pitchFamily="34" charset="0"/>
                <a:ea typeface="Times New Roman" panose="02020603050405020304" pitchFamily="18" charset="0"/>
                <a:cs typeface="Arial" panose="020B0604020202020204" pitchFamily="34" charset="0"/>
              </a:rPr>
              <a:t> </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5"/>
          <p:cNvSpPr txBox="1"/>
          <p:nvPr/>
        </p:nvSpPr>
        <p:spPr>
          <a:xfrm>
            <a:off x="5306195" y="2344269"/>
            <a:ext cx="4408903" cy="477012"/>
          </a:xfrm>
          <a:prstGeom prst="rect">
            <a:avLst/>
          </a:prstGeom>
        </p:spPr>
        <p:txBody>
          <a:bodyPr lIns="0" tIns="0" rIns="0" bIns="0" rtlCol="0" anchor="t">
            <a:spAutoFit/>
          </a:bodyPr>
          <a:lstStyle/>
          <a:p>
            <a:pPr marL="0" lvl="0" indent="0">
              <a:lnSpc>
                <a:spcPts val="3728"/>
              </a:lnSpc>
            </a:pPr>
            <a:r>
              <a:rPr lang="en-US" sz="3299" b="1" u="sng" spc="79" dirty="0">
                <a:solidFill>
                  <a:srgbClr val="605048"/>
                </a:solidFill>
                <a:latin typeface="Carelia Bold"/>
              </a:rPr>
              <a:t> </a:t>
            </a:r>
          </a:p>
        </p:txBody>
      </p:sp>
      <p:sp>
        <p:nvSpPr>
          <p:cNvPr id="17" name="Freeform 17"/>
          <p:cNvSpPr/>
          <p:nvPr/>
        </p:nvSpPr>
        <p:spPr>
          <a:xfrm rot="-633198" flipH="1">
            <a:off x="17655700" y="7526495"/>
            <a:ext cx="1142866" cy="3186095"/>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6"/>
            <a:stretch>
              <a:fillRect/>
            </a:stretch>
          </a:blipFill>
        </p:spPr>
      </p:sp>
      <p:sp>
        <p:nvSpPr>
          <p:cNvPr id="3" name="TextBox 2">
            <a:extLst>
              <a:ext uri="{FF2B5EF4-FFF2-40B4-BE49-F238E27FC236}">
                <a16:creationId xmlns:a16="http://schemas.microsoft.com/office/drawing/2014/main" id="{B1617EB2-907D-284E-FF39-3D0AD2A165A9}"/>
              </a:ext>
            </a:extLst>
          </p:cNvPr>
          <p:cNvSpPr txBox="1"/>
          <p:nvPr/>
        </p:nvSpPr>
        <p:spPr>
          <a:xfrm>
            <a:off x="1410632" y="862756"/>
            <a:ext cx="14819967" cy="9694962"/>
          </a:xfrm>
          <a:prstGeom prst="rect">
            <a:avLst/>
          </a:prstGeom>
          <a:noFill/>
        </p:spPr>
        <p:txBody>
          <a:bodyPr wrap="square" rtlCol="0">
            <a:spAutoFit/>
          </a:bodyPr>
          <a:lstStyle/>
          <a:p>
            <a:r>
              <a:rPr lang="en-US" sz="4800" b="1" dirty="0">
                <a:solidFill>
                  <a:srgbClr val="605048"/>
                </a:solidFill>
              </a:rPr>
              <a:t>           </a:t>
            </a:r>
            <a:r>
              <a:rPr lang="en-US" sz="5400" b="1" dirty="0" err="1">
                <a:solidFill>
                  <a:srgbClr val="605048"/>
                </a:solidFill>
              </a:rPr>
              <a:t>Điệp</a:t>
            </a:r>
            <a:r>
              <a:rPr lang="en-US" sz="5400" b="1" dirty="0">
                <a:solidFill>
                  <a:srgbClr val="605048"/>
                </a:solidFill>
              </a:rPr>
              <a:t> </a:t>
            </a:r>
            <a:r>
              <a:rPr lang="en-US" sz="5400" b="1" dirty="0" err="1">
                <a:solidFill>
                  <a:srgbClr val="605048"/>
                </a:solidFill>
              </a:rPr>
              <a:t>ngữ</a:t>
            </a:r>
            <a:r>
              <a:rPr lang="en-US" sz="5400" b="1" dirty="0">
                <a:solidFill>
                  <a:srgbClr val="605048"/>
                </a:solidFill>
              </a:rPr>
              <a:t>:</a:t>
            </a:r>
            <a:r>
              <a:rPr lang="en-US" sz="5400" dirty="0">
                <a:solidFill>
                  <a:srgbClr val="605048"/>
                </a:solidFill>
              </a:rPr>
              <a:t> “</a:t>
            </a:r>
            <a:r>
              <a:rPr lang="en-US" sz="5400" i="1" dirty="0" err="1">
                <a:solidFill>
                  <a:srgbClr val="605048"/>
                </a:solidFill>
              </a:rPr>
              <a:t>Một</a:t>
            </a:r>
            <a:r>
              <a:rPr lang="en-US" sz="5400" i="1" dirty="0">
                <a:solidFill>
                  <a:srgbClr val="605048"/>
                </a:solidFill>
              </a:rPr>
              <a:t> </a:t>
            </a:r>
            <a:r>
              <a:rPr lang="en-US" sz="5400" i="1" dirty="0" err="1">
                <a:solidFill>
                  <a:srgbClr val="605048"/>
                </a:solidFill>
              </a:rPr>
              <a:t>trăm</a:t>
            </a:r>
            <a:r>
              <a:rPr lang="en-US" sz="5400" i="1" dirty="0">
                <a:solidFill>
                  <a:srgbClr val="605048"/>
                </a:solidFill>
              </a:rPr>
              <a:t> </a:t>
            </a:r>
            <a:r>
              <a:rPr lang="en-US" sz="5400" i="1" dirty="0" err="1">
                <a:solidFill>
                  <a:srgbClr val="605048"/>
                </a:solidFill>
              </a:rPr>
              <a:t>năm</a:t>
            </a:r>
            <a:r>
              <a:rPr lang="en-US" sz="5400" i="1" dirty="0">
                <a:solidFill>
                  <a:srgbClr val="605048"/>
                </a:solidFill>
              </a:rPr>
              <a:t> </a:t>
            </a:r>
            <a:r>
              <a:rPr lang="en-US" sz="5400" i="1" dirty="0" err="1">
                <a:solidFill>
                  <a:srgbClr val="605048"/>
                </a:solidFill>
              </a:rPr>
              <a:t>sau</a:t>
            </a:r>
            <a:r>
              <a:rPr lang="en-US" sz="5400" i="1" dirty="0">
                <a:solidFill>
                  <a:srgbClr val="605048"/>
                </a:solidFill>
              </a:rPr>
              <a:t>” - </a:t>
            </a:r>
            <a:r>
              <a:rPr lang="en-US" sz="5400" i="1" dirty="0" err="1">
                <a:solidFill>
                  <a:srgbClr val="605048"/>
                </a:solidFill>
              </a:rPr>
              <a:t>lặp</a:t>
            </a:r>
            <a:r>
              <a:rPr lang="en-US" sz="5400" i="1" dirty="0">
                <a:solidFill>
                  <a:srgbClr val="605048"/>
                </a:solidFill>
              </a:rPr>
              <a:t> 4 </a:t>
            </a:r>
            <a:r>
              <a:rPr lang="en-US" sz="5400" i="1" dirty="0" err="1">
                <a:solidFill>
                  <a:srgbClr val="605048"/>
                </a:solidFill>
              </a:rPr>
              <a:t>lần</a:t>
            </a:r>
            <a:endParaRPr lang="en-US" sz="4800" i="1" dirty="0">
              <a:solidFill>
                <a:srgbClr val="605048"/>
              </a:solidFill>
            </a:endParaRPr>
          </a:p>
          <a:p>
            <a:endParaRPr lang="en-US" sz="4800" dirty="0">
              <a:solidFill>
                <a:srgbClr val="605048"/>
              </a:solidFill>
            </a:endParaRPr>
          </a:p>
          <a:p>
            <a:r>
              <a:rPr lang="en-US" sz="4800" dirty="0">
                <a:solidFill>
                  <a:srgbClr val="605048"/>
                </a:solidFill>
                <a:sym typeface="Wingdings" panose="05000000000000000000" pitchFamily="2" charset="2"/>
              </a:rPr>
              <a:t></a:t>
            </a:r>
            <a:r>
              <a:rPr lang="en-US" sz="4800" dirty="0">
                <a:solidFill>
                  <a:srgbClr val="605048"/>
                </a:solidFill>
              </a:rPr>
              <a:t> </a:t>
            </a:r>
            <a:r>
              <a:rPr lang="en-US" sz="4800" dirty="0" err="1">
                <a:solidFill>
                  <a:srgbClr val="605048"/>
                </a:solidFill>
              </a:rPr>
              <a:t>Nhấn</a:t>
            </a:r>
            <a:r>
              <a:rPr lang="en-US" sz="4800" dirty="0">
                <a:solidFill>
                  <a:srgbClr val="605048"/>
                </a:solidFill>
              </a:rPr>
              <a:t> </a:t>
            </a:r>
            <a:r>
              <a:rPr lang="en-US" sz="4800" dirty="0" err="1">
                <a:solidFill>
                  <a:srgbClr val="605048"/>
                </a:solidFill>
              </a:rPr>
              <a:t>mạnh</a:t>
            </a:r>
            <a:r>
              <a:rPr lang="en-US" sz="4800" dirty="0">
                <a:solidFill>
                  <a:srgbClr val="605048"/>
                </a:solidFill>
              </a:rPr>
              <a:t> </a:t>
            </a:r>
            <a:r>
              <a:rPr lang="en-US" sz="4800" dirty="0" err="1">
                <a:solidFill>
                  <a:srgbClr val="605048"/>
                </a:solidFill>
              </a:rPr>
              <a:t>đau</a:t>
            </a:r>
            <a:r>
              <a:rPr lang="en-US" sz="4800" dirty="0">
                <a:solidFill>
                  <a:srgbClr val="605048"/>
                </a:solidFill>
              </a:rPr>
              <a:t> </a:t>
            </a:r>
            <a:r>
              <a:rPr lang="en-US" sz="4800" dirty="0" err="1">
                <a:solidFill>
                  <a:srgbClr val="605048"/>
                </a:solidFill>
              </a:rPr>
              <a:t>xót</a:t>
            </a:r>
            <a:r>
              <a:rPr lang="en-US" sz="4800" dirty="0">
                <a:solidFill>
                  <a:srgbClr val="605048"/>
                </a:solidFill>
              </a:rPr>
              <a:t>, </a:t>
            </a:r>
            <a:r>
              <a:rPr lang="en-US" sz="4800" dirty="0" err="1">
                <a:solidFill>
                  <a:srgbClr val="605048"/>
                </a:solidFill>
              </a:rPr>
              <a:t>bất</a:t>
            </a:r>
            <a:r>
              <a:rPr lang="en-US" sz="4800" dirty="0">
                <a:solidFill>
                  <a:srgbClr val="605048"/>
                </a:solidFill>
              </a:rPr>
              <a:t> </a:t>
            </a:r>
            <a:r>
              <a:rPr lang="en-US" sz="4800" dirty="0" err="1">
                <a:solidFill>
                  <a:srgbClr val="605048"/>
                </a:solidFill>
              </a:rPr>
              <a:t>bình</a:t>
            </a:r>
            <a:r>
              <a:rPr lang="en-US" sz="4800" dirty="0">
                <a:solidFill>
                  <a:srgbClr val="605048"/>
                </a:solidFill>
              </a:rPr>
              <a:t>; </a:t>
            </a:r>
            <a:r>
              <a:rPr lang="en-US" sz="4800" dirty="0" err="1">
                <a:solidFill>
                  <a:srgbClr val="605048"/>
                </a:solidFill>
              </a:rPr>
              <a:t>dồn</a:t>
            </a:r>
            <a:r>
              <a:rPr lang="en-US" sz="4800" dirty="0">
                <a:solidFill>
                  <a:srgbClr val="605048"/>
                </a:solidFill>
              </a:rPr>
              <a:t> </a:t>
            </a:r>
            <a:r>
              <a:rPr lang="en-US" sz="4800" dirty="0" err="1">
                <a:solidFill>
                  <a:srgbClr val="605048"/>
                </a:solidFill>
              </a:rPr>
              <a:t>thúc</a:t>
            </a:r>
            <a:r>
              <a:rPr lang="en-US" sz="4800" dirty="0">
                <a:solidFill>
                  <a:srgbClr val="605048"/>
                </a:solidFill>
              </a:rPr>
              <a:t> </a:t>
            </a:r>
            <a:r>
              <a:rPr lang="en-US" sz="4800" dirty="0" err="1">
                <a:solidFill>
                  <a:srgbClr val="605048"/>
                </a:solidFill>
              </a:rPr>
              <a:t>hành</a:t>
            </a:r>
            <a:r>
              <a:rPr lang="en-US" sz="4800" dirty="0">
                <a:solidFill>
                  <a:srgbClr val="605048"/>
                </a:solidFill>
              </a:rPr>
              <a:t> </a:t>
            </a:r>
            <a:r>
              <a:rPr lang="en-US" sz="4800" dirty="0" err="1">
                <a:solidFill>
                  <a:srgbClr val="605048"/>
                </a:solidFill>
              </a:rPr>
              <a:t>động</a:t>
            </a:r>
            <a:r>
              <a:rPr lang="en-US" sz="4800" dirty="0">
                <a:solidFill>
                  <a:srgbClr val="605048"/>
                </a:solidFill>
              </a:rPr>
              <a:t> </a:t>
            </a:r>
            <a:r>
              <a:rPr lang="en-US" sz="4800" dirty="0" err="1">
                <a:solidFill>
                  <a:srgbClr val="605048"/>
                </a:solidFill>
              </a:rPr>
              <a:t>quyết</a:t>
            </a:r>
            <a:r>
              <a:rPr lang="en-US" sz="4800" dirty="0">
                <a:solidFill>
                  <a:srgbClr val="605048"/>
                </a:solidFill>
              </a:rPr>
              <a:t> </a:t>
            </a:r>
            <a:r>
              <a:rPr lang="en-US" sz="4800" dirty="0" err="1">
                <a:solidFill>
                  <a:srgbClr val="605048"/>
                </a:solidFill>
              </a:rPr>
              <a:t>liệt</a:t>
            </a:r>
            <a:r>
              <a:rPr lang="en-US" sz="4800" dirty="0">
                <a:solidFill>
                  <a:srgbClr val="605048"/>
                </a:solidFill>
              </a:rPr>
              <a:t>.</a:t>
            </a:r>
          </a:p>
          <a:p>
            <a:r>
              <a:rPr lang="en-US" sz="4800" dirty="0">
                <a:solidFill>
                  <a:srgbClr val="605048"/>
                </a:solidFill>
                <a:sym typeface="Wingdings" panose="05000000000000000000" pitchFamily="2" charset="2"/>
              </a:rPr>
              <a:t></a:t>
            </a:r>
            <a:r>
              <a:rPr lang="en-US" sz="4800" dirty="0" err="1">
                <a:solidFill>
                  <a:srgbClr val="605048"/>
                </a:solidFill>
              </a:rPr>
              <a:t>Biện</a:t>
            </a:r>
            <a:r>
              <a:rPr lang="en-US" sz="4800" dirty="0">
                <a:solidFill>
                  <a:srgbClr val="605048"/>
                </a:solidFill>
              </a:rPr>
              <a:t> </a:t>
            </a:r>
            <a:r>
              <a:rPr lang="en-US" sz="4800" dirty="0" err="1">
                <a:solidFill>
                  <a:srgbClr val="605048"/>
                </a:solidFill>
              </a:rPr>
              <a:t>pháp</a:t>
            </a:r>
            <a:r>
              <a:rPr lang="en-US" sz="4800" dirty="0">
                <a:solidFill>
                  <a:srgbClr val="605048"/>
                </a:solidFill>
              </a:rPr>
              <a:t> </a:t>
            </a:r>
            <a:r>
              <a:rPr lang="en-US" sz="4800" dirty="0" err="1">
                <a:solidFill>
                  <a:srgbClr val="605048"/>
                </a:solidFill>
              </a:rPr>
              <a:t>tu</a:t>
            </a:r>
            <a:r>
              <a:rPr lang="en-US" sz="4800" dirty="0">
                <a:solidFill>
                  <a:srgbClr val="605048"/>
                </a:solidFill>
              </a:rPr>
              <a:t> </a:t>
            </a:r>
            <a:r>
              <a:rPr lang="en-US" sz="4800" dirty="0" err="1">
                <a:solidFill>
                  <a:srgbClr val="605048"/>
                </a:solidFill>
              </a:rPr>
              <a:t>từ</a:t>
            </a:r>
            <a:r>
              <a:rPr lang="en-US" sz="4800" dirty="0">
                <a:solidFill>
                  <a:srgbClr val="605048"/>
                </a:solidFill>
              </a:rPr>
              <a:t> </a:t>
            </a:r>
            <a:r>
              <a:rPr lang="en-US" sz="4800" dirty="0" err="1">
                <a:solidFill>
                  <a:srgbClr val="605048"/>
                </a:solidFill>
              </a:rPr>
              <a:t>ẩn</a:t>
            </a:r>
            <a:r>
              <a:rPr lang="en-US" sz="4800" dirty="0">
                <a:solidFill>
                  <a:srgbClr val="605048"/>
                </a:solidFill>
              </a:rPr>
              <a:t> </a:t>
            </a:r>
            <a:r>
              <a:rPr lang="en-US" sz="4800" dirty="0" err="1">
                <a:solidFill>
                  <a:srgbClr val="605048"/>
                </a:solidFill>
              </a:rPr>
              <a:t>dụ</a:t>
            </a:r>
            <a:r>
              <a:rPr lang="en-US" sz="4800" dirty="0">
                <a:solidFill>
                  <a:srgbClr val="605048"/>
                </a:solidFill>
              </a:rPr>
              <a:t>, so </a:t>
            </a:r>
            <a:r>
              <a:rPr lang="en-US" sz="4800" dirty="0" err="1">
                <a:solidFill>
                  <a:srgbClr val="605048"/>
                </a:solidFill>
              </a:rPr>
              <a:t>sánh</a:t>
            </a:r>
            <a:r>
              <a:rPr lang="en-US" sz="4800" dirty="0">
                <a:solidFill>
                  <a:srgbClr val="605048"/>
                </a:solidFill>
              </a:rPr>
              <a:t> </a:t>
            </a:r>
            <a:r>
              <a:rPr lang="en-US" sz="4800" dirty="0" err="1">
                <a:solidFill>
                  <a:srgbClr val="605048"/>
                </a:solidFill>
              </a:rPr>
              <a:t>kết</a:t>
            </a:r>
            <a:r>
              <a:rPr lang="en-US" sz="4800" dirty="0">
                <a:solidFill>
                  <a:srgbClr val="605048"/>
                </a:solidFill>
              </a:rPr>
              <a:t> </a:t>
            </a:r>
            <a:r>
              <a:rPr lang="en-US" sz="4800" dirty="0" err="1">
                <a:solidFill>
                  <a:srgbClr val="605048"/>
                </a:solidFill>
              </a:rPr>
              <a:t>hợp</a:t>
            </a:r>
            <a:r>
              <a:rPr lang="en-US" sz="4800" dirty="0">
                <a:solidFill>
                  <a:srgbClr val="605048"/>
                </a:solidFill>
              </a:rPr>
              <a:t> </a:t>
            </a:r>
            <a:r>
              <a:rPr lang="en-US" sz="4800" dirty="0" err="1">
                <a:solidFill>
                  <a:srgbClr val="605048"/>
                </a:solidFill>
              </a:rPr>
              <a:t>với</a:t>
            </a:r>
            <a:r>
              <a:rPr lang="en-US" sz="4800" dirty="0">
                <a:solidFill>
                  <a:srgbClr val="605048"/>
                </a:solidFill>
              </a:rPr>
              <a:t> </a:t>
            </a:r>
            <a:r>
              <a:rPr lang="en-US" sz="4800" dirty="0" err="1">
                <a:solidFill>
                  <a:srgbClr val="605048"/>
                </a:solidFill>
              </a:rPr>
              <a:t>cách</a:t>
            </a:r>
            <a:r>
              <a:rPr lang="en-US" sz="4800" dirty="0">
                <a:solidFill>
                  <a:srgbClr val="605048"/>
                </a:solidFill>
              </a:rPr>
              <a:t> </a:t>
            </a:r>
            <a:r>
              <a:rPr lang="en-US" sz="4800" dirty="0" err="1">
                <a:solidFill>
                  <a:srgbClr val="605048"/>
                </a:solidFill>
              </a:rPr>
              <a:t>nói</a:t>
            </a:r>
            <a:r>
              <a:rPr lang="en-US" sz="4800" dirty="0">
                <a:solidFill>
                  <a:srgbClr val="605048"/>
                </a:solidFill>
              </a:rPr>
              <a:t> </a:t>
            </a:r>
            <a:r>
              <a:rPr lang="en-US" sz="4800" dirty="0" err="1">
                <a:solidFill>
                  <a:srgbClr val="605048"/>
                </a:solidFill>
              </a:rPr>
              <a:t>tương</a:t>
            </a:r>
            <a:r>
              <a:rPr lang="en-US" sz="4800" dirty="0">
                <a:solidFill>
                  <a:srgbClr val="605048"/>
                </a:solidFill>
              </a:rPr>
              <a:t> </a:t>
            </a:r>
            <a:r>
              <a:rPr lang="en-US" sz="4800" dirty="0" err="1">
                <a:solidFill>
                  <a:srgbClr val="605048"/>
                </a:solidFill>
              </a:rPr>
              <a:t>phản</a:t>
            </a:r>
            <a:r>
              <a:rPr lang="en-US" sz="4800" dirty="0">
                <a:solidFill>
                  <a:srgbClr val="605048"/>
                </a:solidFill>
              </a:rPr>
              <a:t>, </a:t>
            </a:r>
            <a:r>
              <a:rPr lang="en-US" sz="4800" dirty="0" err="1">
                <a:solidFill>
                  <a:srgbClr val="605048"/>
                </a:solidFill>
              </a:rPr>
              <a:t>đối</a:t>
            </a:r>
            <a:r>
              <a:rPr lang="en-US" sz="4800" dirty="0">
                <a:solidFill>
                  <a:srgbClr val="605048"/>
                </a:solidFill>
              </a:rPr>
              <a:t> </a:t>
            </a:r>
            <a:r>
              <a:rPr lang="en-US" sz="4800" dirty="0" err="1">
                <a:solidFill>
                  <a:srgbClr val="605048"/>
                </a:solidFill>
              </a:rPr>
              <a:t>lập</a:t>
            </a:r>
            <a:r>
              <a:rPr lang="en-US" sz="4800" dirty="0">
                <a:solidFill>
                  <a:srgbClr val="605048"/>
                </a:solidFill>
              </a:rPr>
              <a:t>: </a:t>
            </a:r>
            <a:r>
              <a:rPr lang="en-US" sz="4800" dirty="0" err="1">
                <a:solidFill>
                  <a:srgbClr val="605048"/>
                </a:solidFill>
              </a:rPr>
              <a:t>ngọn</a:t>
            </a:r>
            <a:r>
              <a:rPr lang="en-US" sz="4800" dirty="0">
                <a:solidFill>
                  <a:srgbClr val="605048"/>
                </a:solidFill>
              </a:rPr>
              <a:t> </a:t>
            </a:r>
            <a:r>
              <a:rPr lang="en-US" sz="4800" dirty="0" err="1">
                <a:solidFill>
                  <a:srgbClr val="605048"/>
                </a:solidFill>
              </a:rPr>
              <a:t>hải</a:t>
            </a:r>
            <a:r>
              <a:rPr lang="en-US" sz="4800" dirty="0">
                <a:solidFill>
                  <a:srgbClr val="605048"/>
                </a:solidFill>
              </a:rPr>
              <a:t> </a:t>
            </a:r>
            <a:r>
              <a:rPr lang="en-US" sz="4800" dirty="0" err="1">
                <a:solidFill>
                  <a:srgbClr val="605048"/>
                </a:solidFill>
              </a:rPr>
              <a:t>đăng</a:t>
            </a:r>
            <a:r>
              <a:rPr lang="en-US" sz="4800" dirty="0">
                <a:solidFill>
                  <a:srgbClr val="605048"/>
                </a:solidFill>
              </a:rPr>
              <a:t> </a:t>
            </a:r>
            <a:r>
              <a:rPr lang="en-US" sz="4800" dirty="0" err="1">
                <a:solidFill>
                  <a:srgbClr val="605048"/>
                </a:solidFill>
              </a:rPr>
              <a:t>của</a:t>
            </a:r>
            <a:r>
              <a:rPr lang="en-US" sz="4800" dirty="0">
                <a:solidFill>
                  <a:srgbClr val="605048"/>
                </a:solidFill>
              </a:rPr>
              <a:t> hi </a:t>
            </a:r>
            <a:r>
              <a:rPr lang="en-US" sz="4800" dirty="0" err="1">
                <a:solidFill>
                  <a:srgbClr val="605048"/>
                </a:solidFill>
              </a:rPr>
              <a:t>vọng</a:t>
            </a:r>
            <a:r>
              <a:rPr lang="en-US" sz="4800" dirty="0">
                <a:solidFill>
                  <a:srgbClr val="605048"/>
                </a:solidFill>
              </a:rPr>
              <a:t>; </a:t>
            </a:r>
            <a:r>
              <a:rPr lang="en-US" sz="4800" dirty="0" err="1">
                <a:solidFill>
                  <a:srgbClr val="605048"/>
                </a:solidFill>
              </a:rPr>
              <a:t>ngọn</a:t>
            </a:r>
            <a:r>
              <a:rPr lang="en-US" sz="4800" dirty="0">
                <a:solidFill>
                  <a:srgbClr val="605048"/>
                </a:solidFill>
              </a:rPr>
              <a:t> </a:t>
            </a:r>
            <a:r>
              <a:rPr lang="en-US" sz="4800" dirty="0" err="1">
                <a:solidFill>
                  <a:srgbClr val="605048"/>
                </a:solidFill>
              </a:rPr>
              <a:t>lửa</a:t>
            </a:r>
            <a:r>
              <a:rPr lang="en-US" sz="4800" dirty="0">
                <a:solidFill>
                  <a:srgbClr val="605048"/>
                </a:solidFill>
              </a:rPr>
              <a:t> </a:t>
            </a:r>
            <a:r>
              <a:rPr lang="en-US" sz="4800" dirty="0" err="1">
                <a:solidFill>
                  <a:srgbClr val="605048"/>
                </a:solidFill>
              </a:rPr>
              <a:t>bất</a:t>
            </a:r>
            <a:r>
              <a:rPr lang="en-US" sz="4800" dirty="0">
                <a:solidFill>
                  <a:srgbClr val="605048"/>
                </a:solidFill>
              </a:rPr>
              <a:t> </a:t>
            </a:r>
            <a:r>
              <a:rPr lang="en-US" sz="4800" dirty="0" err="1">
                <a:solidFill>
                  <a:srgbClr val="605048"/>
                </a:solidFill>
              </a:rPr>
              <a:t>công</a:t>
            </a:r>
            <a:r>
              <a:rPr lang="en-US" sz="4800" dirty="0">
                <a:solidFill>
                  <a:srgbClr val="605048"/>
                </a:solidFill>
              </a:rPr>
              <a:t>, </a:t>
            </a:r>
            <a:r>
              <a:rPr lang="en-US" sz="4800" dirty="0" err="1">
                <a:solidFill>
                  <a:srgbClr val="605048"/>
                </a:solidFill>
              </a:rPr>
              <a:t>như</a:t>
            </a:r>
            <a:r>
              <a:rPr lang="en-US" sz="4800" dirty="0">
                <a:solidFill>
                  <a:srgbClr val="605048"/>
                </a:solidFill>
              </a:rPr>
              <a:t> </a:t>
            </a:r>
            <a:r>
              <a:rPr lang="en-US" sz="4800" dirty="0" err="1">
                <a:solidFill>
                  <a:srgbClr val="605048"/>
                </a:solidFill>
              </a:rPr>
              <a:t>một</a:t>
            </a:r>
            <a:r>
              <a:rPr lang="en-US" sz="4800" dirty="0">
                <a:solidFill>
                  <a:srgbClr val="605048"/>
                </a:solidFill>
              </a:rPr>
              <a:t> </a:t>
            </a:r>
            <a:r>
              <a:rPr lang="en-US" sz="4800" dirty="0" err="1">
                <a:solidFill>
                  <a:srgbClr val="605048"/>
                </a:solidFill>
              </a:rPr>
              <a:t>ánh</a:t>
            </a:r>
            <a:r>
              <a:rPr lang="en-US" sz="4800" dirty="0">
                <a:solidFill>
                  <a:srgbClr val="605048"/>
                </a:solidFill>
              </a:rPr>
              <a:t> </a:t>
            </a:r>
            <a:r>
              <a:rPr lang="en-US" sz="4800" dirty="0" err="1">
                <a:solidFill>
                  <a:srgbClr val="605048"/>
                </a:solidFill>
              </a:rPr>
              <a:t>bình</a:t>
            </a:r>
            <a:r>
              <a:rPr lang="en-US" sz="4800" dirty="0">
                <a:solidFill>
                  <a:srgbClr val="605048"/>
                </a:solidFill>
              </a:rPr>
              <a:t> </a:t>
            </a:r>
            <a:r>
              <a:rPr lang="en-US" sz="4800" dirty="0" err="1">
                <a:solidFill>
                  <a:srgbClr val="605048"/>
                </a:solidFill>
              </a:rPr>
              <a:t>minh</a:t>
            </a:r>
            <a:r>
              <a:rPr lang="en-US" sz="4800" dirty="0">
                <a:solidFill>
                  <a:srgbClr val="605048"/>
                </a:solidFill>
              </a:rPr>
              <a:t>; </a:t>
            </a:r>
            <a:r>
              <a:rPr lang="en-US" sz="4800" dirty="0" err="1">
                <a:solidFill>
                  <a:srgbClr val="605048"/>
                </a:solidFill>
              </a:rPr>
              <a:t>sống</a:t>
            </a:r>
            <a:r>
              <a:rPr lang="en-US" sz="4800" dirty="0">
                <a:solidFill>
                  <a:srgbClr val="605048"/>
                </a:solidFill>
              </a:rPr>
              <a:t> </a:t>
            </a:r>
            <a:r>
              <a:rPr lang="en-US" sz="4800" dirty="0" err="1">
                <a:solidFill>
                  <a:srgbClr val="605048"/>
                </a:solidFill>
              </a:rPr>
              <a:t>cô</a:t>
            </a:r>
            <a:r>
              <a:rPr lang="en-US" sz="4800" dirty="0">
                <a:solidFill>
                  <a:srgbClr val="605048"/>
                </a:solidFill>
              </a:rPr>
              <a:t> </a:t>
            </a:r>
            <a:r>
              <a:rPr lang="en-US" sz="4800" dirty="0" err="1">
                <a:solidFill>
                  <a:srgbClr val="605048"/>
                </a:solidFill>
              </a:rPr>
              <a:t>đơn</a:t>
            </a:r>
            <a:r>
              <a:rPr lang="en-US" sz="4800" dirty="0">
                <a:solidFill>
                  <a:srgbClr val="605048"/>
                </a:solidFill>
              </a:rPr>
              <a:t> </a:t>
            </a:r>
            <a:r>
              <a:rPr lang="en-US" sz="4800" dirty="0" err="1">
                <a:solidFill>
                  <a:srgbClr val="605048"/>
                </a:solidFill>
              </a:rPr>
              <a:t>trên</a:t>
            </a:r>
            <a:r>
              <a:rPr lang="en-US" sz="4800" dirty="0">
                <a:solidFill>
                  <a:srgbClr val="605048"/>
                </a:solidFill>
              </a:rPr>
              <a:t> </a:t>
            </a:r>
            <a:r>
              <a:rPr lang="en-US" sz="4800" dirty="0" err="1">
                <a:solidFill>
                  <a:srgbClr val="605048"/>
                </a:solidFill>
              </a:rPr>
              <a:t>hòn</a:t>
            </a:r>
            <a:r>
              <a:rPr lang="en-US" sz="4800" dirty="0">
                <a:solidFill>
                  <a:srgbClr val="605048"/>
                </a:solidFill>
              </a:rPr>
              <a:t> </a:t>
            </a:r>
            <a:r>
              <a:rPr lang="en-US" sz="4800" dirty="0" err="1">
                <a:solidFill>
                  <a:srgbClr val="605048"/>
                </a:solidFill>
              </a:rPr>
              <a:t>đảo</a:t>
            </a:r>
            <a:r>
              <a:rPr lang="en-US" sz="4800" dirty="0">
                <a:solidFill>
                  <a:srgbClr val="605048"/>
                </a:solidFill>
              </a:rPr>
              <a:t> </a:t>
            </a:r>
            <a:r>
              <a:rPr lang="en-US" sz="4800" dirty="0" err="1">
                <a:solidFill>
                  <a:srgbClr val="605048"/>
                </a:solidFill>
              </a:rPr>
              <a:t>nghèo</a:t>
            </a:r>
            <a:r>
              <a:rPr lang="en-US" sz="4800" dirty="0">
                <a:solidFill>
                  <a:srgbClr val="605048"/>
                </a:solidFill>
              </a:rPr>
              <a:t> </a:t>
            </a:r>
            <a:r>
              <a:rPr lang="en-US" sz="4800" dirty="0" err="1">
                <a:solidFill>
                  <a:srgbClr val="605048"/>
                </a:solidFill>
              </a:rPr>
              <a:t>đói</a:t>
            </a:r>
            <a:r>
              <a:rPr lang="en-US" sz="4800" dirty="0">
                <a:solidFill>
                  <a:srgbClr val="605048"/>
                </a:solidFill>
              </a:rPr>
              <a:t> </a:t>
            </a:r>
            <a:r>
              <a:rPr lang="en-US" sz="4800" dirty="0" err="1">
                <a:solidFill>
                  <a:srgbClr val="605048"/>
                </a:solidFill>
              </a:rPr>
              <a:t>giữa</a:t>
            </a:r>
            <a:r>
              <a:rPr lang="en-US" sz="4800" dirty="0">
                <a:solidFill>
                  <a:srgbClr val="605048"/>
                </a:solidFill>
              </a:rPr>
              <a:t> </a:t>
            </a:r>
            <a:r>
              <a:rPr lang="en-US" sz="4800" dirty="0" err="1">
                <a:solidFill>
                  <a:srgbClr val="605048"/>
                </a:solidFill>
              </a:rPr>
              <a:t>một</a:t>
            </a:r>
            <a:r>
              <a:rPr lang="en-US" sz="4800" dirty="0">
                <a:solidFill>
                  <a:srgbClr val="605048"/>
                </a:solidFill>
              </a:rPr>
              <a:t> </a:t>
            </a:r>
            <a:r>
              <a:rPr lang="en-US" sz="4800" dirty="0" err="1">
                <a:solidFill>
                  <a:srgbClr val="605048"/>
                </a:solidFill>
              </a:rPr>
              <a:t>đại</a:t>
            </a:r>
            <a:r>
              <a:rPr lang="en-US" sz="4800" dirty="0">
                <a:solidFill>
                  <a:srgbClr val="605048"/>
                </a:solidFill>
              </a:rPr>
              <a:t> </a:t>
            </a:r>
            <a:r>
              <a:rPr lang="en-US" sz="4800" dirty="0" err="1">
                <a:solidFill>
                  <a:srgbClr val="605048"/>
                </a:solidFill>
              </a:rPr>
              <a:t>dương</a:t>
            </a:r>
            <a:r>
              <a:rPr lang="en-US" sz="4800" dirty="0">
                <a:solidFill>
                  <a:srgbClr val="605048"/>
                </a:solidFill>
              </a:rPr>
              <a:t> </a:t>
            </a:r>
            <a:r>
              <a:rPr lang="en-US" sz="4800" dirty="0" err="1">
                <a:solidFill>
                  <a:srgbClr val="605048"/>
                </a:solidFill>
              </a:rPr>
              <a:t>mênh</a:t>
            </a:r>
            <a:r>
              <a:rPr lang="en-US" sz="4800" dirty="0">
                <a:solidFill>
                  <a:srgbClr val="605048"/>
                </a:solidFill>
              </a:rPr>
              <a:t> </a:t>
            </a:r>
            <a:r>
              <a:rPr lang="en-US" sz="4800" dirty="0" err="1">
                <a:solidFill>
                  <a:srgbClr val="605048"/>
                </a:solidFill>
              </a:rPr>
              <a:t>mông</a:t>
            </a:r>
            <a:r>
              <a:rPr lang="en-US" sz="4800" dirty="0">
                <a:solidFill>
                  <a:srgbClr val="605048"/>
                </a:solidFill>
              </a:rPr>
              <a:t> </a:t>
            </a:r>
            <a:r>
              <a:rPr lang="en-US" sz="4800" dirty="0" err="1">
                <a:solidFill>
                  <a:srgbClr val="605048"/>
                </a:solidFill>
              </a:rPr>
              <a:t>thịnh</a:t>
            </a:r>
            <a:r>
              <a:rPr lang="en-US" sz="4800" dirty="0">
                <a:solidFill>
                  <a:srgbClr val="605048"/>
                </a:solidFill>
              </a:rPr>
              <a:t> </a:t>
            </a:r>
            <a:r>
              <a:rPr lang="en-US" sz="4800" dirty="0" err="1">
                <a:solidFill>
                  <a:srgbClr val="605048"/>
                </a:solidFill>
              </a:rPr>
              <a:t>vượng</a:t>
            </a:r>
            <a:r>
              <a:rPr lang="en-US" sz="4800" dirty="0">
                <a:solidFill>
                  <a:srgbClr val="605048"/>
                </a:solidFill>
              </a:rPr>
              <a:t> </a:t>
            </a:r>
            <a:r>
              <a:rPr lang="en-US" sz="4800" dirty="0" err="1">
                <a:solidFill>
                  <a:srgbClr val="605048"/>
                </a:solidFill>
              </a:rPr>
              <a:t>về</a:t>
            </a:r>
            <a:r>
              <a:rPr lang="en-US" sz="4800" dirty="0">
                <a:solidFill>
                  <a:srgbClr val="605048"/>
                </a:solidFill>
              </a:rPr>
              <a:t> </a:t>
            </a:r>
            <a:r>
              <a:rPr lang="en-US" sz="4800" dirty="0" err="1">
                <a:solidFill>
                  <a:srgbClr val="605048"/>
                </a:solidFill>
              </a:rPr>
              <a:t>vật</a:t>
            </a:r>
            <a:r>
              <a:rPr lang="en-US" sz="4800" dirty="0">
                <a:solidFill>
                  <a:srgbClr val="605048"/>
                </a:solidFill>
              </a:rPr>
              <a:t> </a:t>
            </a:r>
            <a:r>
              <a:rPr lang="en-US" sz="4800" dirty="0" err="1">
                <a:solidFill>
                  <a:srgbClr val="605048"/>
                </a:solidFill>
              </a:rPr>
              <a:t>chất</a:t>
            </a:r>
            <a:r>
              <a:rPr lang="en-US" sz="4800" dirty="0">
                <a:solidFill>
                  <a:srgbClr val="605048"/>
                </a:solidFill>
              </a:rPr>
              <a:t>; </a:t>
            </a:r>
            <a:r>
              <a:rPr lang="en-US" sz="4800" dirty="0" err="1">
                <a:solidFill>
                  <a:srgbClr val="605048"/>
                </a:solidFill>
              </a:rPr>
              <a:t>bị</a:t>
            </a:r>
            <a:r>
              <a:rPr lang="en-US" sz="4800" dirty="0">
                <a:solidFill>
                  <a:srgbClr val="605048"/>
                </a:solidFill>
              </a:rPr>
              <a:t> </a:t>
            </a:r>
            <a:r>
              <a:rPr lang="en-US" sz="4800" dirty="0" err="1">
                <a:solidFill>
                  <a:srgbClr val="605048"/>
                </a:solidFill>
              </a:rPr>
              <a:t>trói</a:t>
            </a:r>
            <a:r>
              <a:rPr lang="en-US" sz="4800" dirty="0">
                <a:solidFill>
                  <a:srgbClr val="605048"/>
                </a:solidFill>
              </a:rPr>
              <a:t> </a:t>
            </a:r>
            <a:r>
              <a:rPr lang="en-US" sz="4800" dirty="0" err="1">
                <a:solidFill>
                  <a:srgbClr val="605048"/>
                </a:solidFill>
              </a:rPr>
              <a:t>trong</a:t>
            </a:r>
            <a:r>
              <a:rPr lang="en-US" sz="4800" dirty="0">
                <a:solidFill>
                  <a:srgbClr val="605048"/>
                </a:solidFill>
              </a:rPr>
              <a:t> </a:t>
            </a:r>
            <a:r>
              <a:rPr lang="en-US" sz="4800" dirty="0" err="1">
                <a:solidFill>
                  <a:srgbClr val="605048"/>
                </a:solidFill>
              </a:rPr>
              <a:t>gông</a:t>
            </a:r>
            <a:r>
              <a:rPr lang="en-US" sz="4800" dirty="0">
                <a:solidFill>
                  <a:srgbClr val="605048"/>
                </a:solidFill>
              </a:rPr>
              <a:t> </a:t>
            </a:r>
            <a:r>
              <a:rPr lang="en-US" sz="4800" dirty="0" err="1">
                <a:solidFill>
                  <a:srgbClr val="605048"/>
                </a:solidFill>
              </a:rPr>
              <a:t>cùm</a:t>
            </a:r>
            <a:r>
              <a:rPr lang="en-US" sz="4800" dirty="0">
                <a:solidFill>
                  <a:srgbClr val="605048"/>
                </a:solidFill>
              </a:rPr>
              <a:t>, </a:t>
            </a:r>
            <a:r>
              <a:rPr lang="en-US" sz="4800" dirty="0" err="1">
                <a:solidFill>
                  <a:srgbClr val="605048"/>
                </a:solidFill>
              </a:rPr>
              <a:t>xiềng</a:t>
            </a:r>
            <a:r>
              <a:rPr lang="en-US" sz="4800" dirty="0">
                <a:solidFill>
                  <a:srgbClr val="605048"/>
                </a:solidFill>
              </a:rPr>
              <a:t> </a:t>
            </a:r>
            <a:r>
              <a:rPr lang="en-US" sz="4800" dirty="0" err="1">
                <a:solidFill>
                  <a:srgbClr val="605048"/>
                </a:solidFill>
              </a:rPr>
              <a:t>xích</a:t>
            </a:r>
            <a:r>
              <a:rPr lang="en-US" sz="4800" dirty="0">
                <a:solidFill>
                  <a:srgbClr val="605048"/>
                </a:solidFill>
              </a:rPr>
              <a:t>.</a:t>
            </a:r>
          </a:p>
          <a:p>
            <a:r>
              <a:rPr lang="en-US" sz="4800" dirty="0">
                <a:solidFill>
                  <a:srgbClr val="605048"/>
                </a:solidFill>
                <a:sym typeface="Wingdings" panose="05000000000000000000" pitchFamily="2" charset="2"/>
              </a:rPr>
              <a:t></a:t>
            </a:r>
            <a:r>
              <a:rPr lang="en-US" sz="4800" dirty="0">
                <a:solidFill>
                  <a:srgbClr val="605048"/>
                </a:solidFill>
              </a:rPr>
              <a:t> </a:t>
            </a:r>
            <a:r>
              <a:rPr lang="en-US" sz="4800" dirty="0" err="1">
                <a:solidFill>
                  <a:srgbClr val="605048"/>
                </a:solidFill>
              </a:rPr>
              <a:t>Khiến</a:t>
            </a:r>
            <a:r>
              <a:rPr lang="en-US" sz="4800" dirty="0">
                <a:solidFill>
                  <a:srgbClr val="605048"/>
                </a:solidFill>
              </a:rPr>
              <a:t> </a:t>
            </a:r>
            <a:r>
              <a:rPr lang="en-US" sz="4800" dirty="0" err="1">
                <a:solidFill>
                  <a:srgbClr val="605048"/>
                </a:solidFill>
              </a:rPr>
              <a:t>cho</a:t>
            </a:r>
            <a:r>
              <a:rPr lang="en-US" sz="4800" dirty="0">
                <a:solidFill>
                  <a:srgbClr val="605048"/>
                </a:solidFill>
              </a:rPr>
              <a:t> ý </a:t>
            </a:r>
            <a:r>
              <a:rPr lang="en-US" sz="4800" dirty="0" err="1">
                <a:solidFill>
                  <a:srgbClr val="605048"/>
                </a:solidFill>
              </a:rPr>
              <a:t>diễn</a:t>
            </a:r>
            <a:r>
              <a:rPr lang="en-US" sz="4800" dirty="0">
                <a:solidFill>
                  <a:srgbClr val="605048"/>
                </a:solidFill>
              </a:rPr>
              <a:t> </a:t>
            </a:r>
            <a:r>
              <a:rPr lang="en-US" sz="4800" dirty="0" err="1">
                <a:solidFill>
                  <a:srgbClr val="605048"/>
                </a:solidFill>
              </a:rPr>
              <a:t>đạt</a:t>
            </a:r>
            <a:r>
              <a:rPr lang="en-US" sz="4800" dirty="0">
                <a:solidFill>
                  <a:srgbClr val="605048"/>
                </a:solidFill>
              </a:rPr>
              <a:t> </a:t>
            </a:r>
            <a:r>
              <a:rPr lang="en-US" sz="4800" dirty="0" err="1">
                <a:solidFill>
                  <a:srgbClr val="605048"/>
                </a:solidFill>
              </a:rPr>
              <a:t>trở</a:t>
            </a:r>
            <a:r>
              <a:rPr lang="en-US" sz="4800" dirty="0">
                <a:solidFill>
                  <a:srgbClr val="605048"/>
                </a:solidFill>
              </a:rPr>
              <a:t> </a:t>
            </a:r>
            <a:r>
              <a:rPr lang="en-US" sz="4800" dirty="0" err="1">
                <a:solidFill>
                  <a:srgbClr val="605048"/>
                </a:solidFill>
              </a:rPr>
              <a:t>nên</a:t>
            </a:r>
            <a:r>
              <a:rPr lang="en-US" sz="4800" dirty="0">
                <a:solidFill>
                  <a:srgbClr val="605048"/>
                </a:solidFill>
              </a:rPr>
              <a:t> </a:t>
            </a:r>
            <a:r>
              <a:rPr lang="en-US" sz="4800" dirty="0" err="1">
                <a:solidFill>
                  <a:srgbClr val="605048"/>
                </a:solidFill>
              </a:rPr>
              <a:t>cụ</a:t>
            </a:r>
            <a:r>
              <a:rPr lang="en-US" sz="4800" dirty="0">
                <a:solidFill>
                  <a:srgbClr val="605048"/>
                </a:solidFill>
              </a:rPr>
              <a:t> </a:t>
            </a:r>
            <a:r>
              <a:rPr lang="en-US" sz="4800" dirty="0" err="1">
                <a:solidFill>
                  <a:srgbClr val="605048"/>
                </a:solidFill>
              </a:rPr>
              <a:t>thể</a:t>
            </a:r>
            <a:r>
              <a:rPr lang="en-US" sz="4800" dirty="0">
                <a:solidFill>
                  <a:srgbClr val="605048"/>
                </a:solidFill>
              </a:rPr>
              <a:t>, </a:t>
            </a:r>
            <a:r>
              <a:rPr lang="en-US" sz="4800" dirty="0" err="1">
                <a:solidFill>
                  <a:srgbClr val="605048"/>
                </a:solidFill>
              </a:rPr>
              <a:t>hàm</a:t>
            </a:r>
            <a:r>
              <a:rPr lang="en-US" sz="4800" dirty="0">
                <a:solidFill>
                  <a:srgbClr val="605048"/>
                </a:solidFill>
              </a:rPr>
              <a:t> </a:t>
            </a:r>
            <a:r>
              <a:rPr lang="en-US" sz="4800" dirty="0" err="1">
                <a:solidFill>
                  <a:srgbClr val="605048"/>
                </a:solidFill>
              </a:rPr>
              <a:t>súc</a:t>
            </a:r>
            <a:r>
              <a:rPr lang="en-US" sz="4800" dirty="0">
                <a:solidFill>
                  <a:srgbClr val="605048"/>
                </a:solidFill>
              </a:rPr>
              <a:t>, </a:t>
            </a:r>
            <a:r>
              <a:rPr lang="en-US" sz="4800" dirty="0" err="1">
                <a:solidFill>
                  <a:srgbClr val="605048"/>
                </a:solidFill>
              </a:rPr>
              <a:t>giàu</a:t>
            </a:r>
            <a:r>
              <a:rPr lang="en-US" sz="4800" dirty="0">
                <a:solidFill>
                  <a:srgbClr val="605048"/>
                </a:solidFill>
              </a:rPr>
              <a:t> </a:t>
            </a:r>
            <a:r>
              <a:rPr lang="en-US" sz="4800" dirty="0" err="1">
                <a:solidFill>
                  <a:srgbClr val="605048"/>
                </a:solidFill>
              </a:rPr>
              <a:t>liên</a:t>
            </a:r>
            <a:r>
              <a:rPr lang="en-US" sz="4800" dirty="0">
                <a:solidFill>
                  <a:srgbClr val="605048"/>
                </a:solidFill>
              </a:rPr>
              <a:t> </a:t>
            </a:r>
            <a:r>
              <a:rPr lang="en-US" sz="4800" dirty="0" err="1">
                <a:solidFill>
                  <a:srgbClr val="605048"/>
                </a:solidFill>
              </a:rPr>
              <a:t>tưởng</a:t>
            </a:r>
            <a:r>
              <a:rPr lang="en-US" sz="4800" dirty="0">
                <a:solidFill>
                  <a:srgbClr val="605048"/>
                </a:solidFill>
              </a:rPr>
              <a:t>,  </a:t>
            </a:r>
            <a:r>
              <a:rPr lang="en-US" sz="4800" dirty="0" err="1">
                <a:solidFill>
                  <a:srgbClr val="605048"/>
                </a:solidFill>
              </a:rPr>
              <a:t>tạo</a:t>
            </a:r>
            <a:r>
              <a:rPr lang="en-US" sz="4800" dirty="0">
                <a:solidFill>
                  <a:srgbClr val="605048"/>
                </a:solidFill>
              </a:rPr>
              <a:t> </a:t>
            </a:r>
            <a:r>
              <a:rPr lang="en-US" sz="4800" dirty="0" err="1">
                <a:solidFill>
                  <a:srgbClr val="605048"/>
                </a:solidFill>
              </a:rPr>
              <a:t>được</a:t>
            </a:r>
            <a:r>
              <a:rPr lang="en-US" sz="4800" dirty="0">
                <a:solidFill>
                  <a:srgbClr val="605048"/>
                </a:solidFill>
              </a:rPr>
              <a:t> </a:t>
            </a:r>
            <a:r>
              <a:rPr lang="en-US" sz="4800" dirty="0" err="1">
                <a:solidFill>
                  <a:srgbClr val="605048"/>
                </a:solidFill>
              </a:rPr>
              <a:t>tác</a:t>
            </a:r>
            <a:r>
              <a:rPr lang="en-US" sz="4800" dirty="0">
                <a:solidFill>
                  <a:srgbClr val="605048"/>
                </a:solidFill>
              </a:rPr>
              <a:t> </a:t>
            </a:r>
            <a:r>
              <a:rPr lang="en-US" sz="4800" dirty="0" err="1">
                <a:solidFill>
                  <a:srgbClr val="605048"/>
                </a:solidFill>
              </a:rPr>
              <a:t>động</a:t>
            </a:r>
            <a:r>
              <a:rPr lang="en-US" sz="4800" dirty="0">
                <a:solidFill>
                  <a:srgbClr val="605048"/>
                </a:solidFill>
              </a:rPr>
              <a:t> </a:t>
            </a:r>
            <a:r>
              <a:rPr lang="en-US" sz="4800" dirty="0" err="1">
                <a:solidFill>
                  <a:srgbClr val="605048"/>
                </a:solidFill>
              </a:rPr>
              <a:t>mạnh</a:t>
            </a:r>
            <a:r>
              <a:rPr lang="en-US" sz="4800" dirty="0">
                <a:solidFill>
                  <a:srgbClr val="605048"/>
                </a:solidFill>
              </a:rPr>
              <a:t> </a:t>
            </a:r>
            <a:r>
              <a:rPr lang="en-US" sz="4800" dirty="0" err="1">
                <a:solidFill>
                  <a:srgbClr val="605048"/>
                </a:solidFill>
              </a:rPr>
              <a:t>mẽ</a:t>
            </a:r>
            <a:r>
              <a:rPr lang="en-US" sz="4800" dirty="0">
                <a:solidFill>
                  <a:srgbClr val="605048"/>
                </a:solidFill>
              </a:rPr>
              <a:t> </a:t>
            </a:r>
            <a:r>
              <a:rPr lang="en-US" sz="4800" dirty="0" err="1">
                <a:solidFill>
                  <a:srgbClr val="605048"/>
                </a:solidFill>
              </a:rPr>
              <a:t>đến</a:t>
            </a:r>
            <a:r>
              <a:rPr lang="en-US" sz="4800" dirty="0">
                <a:solidFill>
                  <a:srgbClr val="605048"/>
                </a:solidFill>
              </a:rPr>
              <a:t> </a:t>
            </a:r>
            <a:r>
              <a:rPr lang="en-US" sz="4800" dirty="0" err="1">
                <a:solidFill>
                  <a:srgbClr val="605048"/>
                </a:solidFill>
              </a:rPr>
              <a:t>cảm</a:t>
            </a:r>
            <a:r>
              <a:rPr lang="en-US" sz="4800" dirty="0">
                <a:solidFill>
                  <a:srgbClr val="605048"/>
                </a:solidFill>
              </a:rPr>
              <a:t> </a:t>
            </a:r>
            <a:r>
              <a:rPr lang="en-US" sz="4800" dirty="0" err="1">
                <a:solidFill>
                  <a:srgbClr val="605048"/>
                </a:solidFill>
              </a:rPr>
              <a:t>xúc</a:t>
            </a:r>
            <a:r>
              <a:rPr lang="en-US" sz="4800" dirty="0">
                <a:solidFill>
                  <a:srgbClr val="605048"/>
                </a:solidFill>
              </a:rPr>
              <a:t> </a:t>
            </a:r>
            <a:r>
              <a:rPr lang="en-US" sz="4800" dirty="0" err="1">
                <a:solidFill>
                  <a:srgbClr val="605048"/>
                </a:solidFill>
              </a:rPr>
              <a:t>người</a:t>
            </a:r>
            <a:r>
              <a:rPr lang="en-US" sz="4800" dirty="0">
                <a:solidFill>
                  <a:srgbClr val="605048"/>
                </a:solidFill>
              </a:rPr>
              <a:t> </a:t>
            </a:r>
            <a:r>
              <a:rPr lang="en-US" sz="4800" dirty="0" err="1">
                <a:solidFill>
                  <a:srgbClr val="605048"/>
                </a:solidFill>
              </a:rPr>
              <a:t>đọc</a:t>
            </a:r>
            <a:r>
              <a:rPr lang="en-US" sz="4800" dirty="0">
                <a:solidFill>
                  <a:srgbClr val="605048"/>
                </a:solidFill>
              </a:rPr>
              <a:t>, </a:t>
            </a:r>
            <a:r>
              <a:rPr lang="en-US" sz="4800" dirty="0" err="1">
                <a:solidFill>
                  <a:srgbClr val="605048"/>
                </a:solidFill>
              </a:rPr>
              <a:t>người</a:t>
            </a:r>
            <a:r>
              <a:rPr lang="en-US" sz="4800" dirty="0">
                <a:solidFill>
                  <a:srgbClr val="605048"/>
                </a:solidFill>
              </a:rPr>
              <a:t> </a:t>
            </a:r>
            <a:r>
              <a:rPr lang="en-US" sz="4800" dirty="0" err="1">
                <a:solidFill>
                  <a:srgbClr val="605048"/>
                </a:solidFill>
              </a:rPr>
              <a:t>nghe</a:t>
            </a:r>
            <a:r>
              <a:rPr lang="en-US" sz="4800" dirty="0">
                <a:solidFill>
                  <a:srgbClr val="605048"/>
                </a:solidFill>
              </a:rPr>
              <a:t>.</a:t>
            </a:r>
          </a:p>
          <a:p>
            <a:endParaRPr lang="en-US" sz="4800" dirty="0">
              <a:solidFill>
                <a:srgbClr val="605048"/>
              </a:solidFill>
            </a:endParaRPr>
          </a:p>
        </p:txBody>
      </p:sp>
      <p:sp>
        <p:nvSpPr>
          <p:cNvPr id="4" name="Freeform 11">
            <a:extLst>
              <a:ext uri="{FF2B5EF4-FFF2-40B4-BE49-F238E27FC236}">
                <a16:creationId xmlns:a16="http://schemas.microsoft.com/office/drawing/2014/main" id="{12150A94-9A84-5E6F-84A8-BC064C3E8F6D}"/>
              </a:ext>
            </a:extLst>
          </p:cNvPr>
          <p:cNvSpPr/>
          <p:nvPr/>
        </p:nvSpPr>
        <p:spPr>
          <a:xfrm rot="-4808875">
            <a:off x="-637064" y="-166279"/>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7"/>
            <a:stretch>
              <a:fillRect/>
            </a:stretch>
          </a:blipFill>
        </p:spPr>
      </p:sp>
      <p:sp>
        <p:nvSpPr>
          <p:cNvPr id="8" name="Freeform 10">
            <a:extLst>
              <a:ext uri="{FF2B5EF4-FFF2-40B4-BE49-F238E27FC236}">
                <a16:creationId xmlns:a16="http://schemas.microsoft.com/office/drawing/2014/main" id="{EFCE6717-7FCF-41A3-73A6-550CCA587A5A}"/>
              </a:ext>
            </a:extLst>
          </p:cNvPr>
          <p:cNvSpPr/>
          <p:nvPr/>
        </p:nvSpPr>
        <p:spPr>
          <a:xfrm rot="-3077383">
            <a:off x="14869479" y="-709660"/>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8"/>
            <a:stretch>
              <a:fillRect/>
            </a:stretch>
          </a:blipFill>
        </p:spPr>
      </p:sp>
    </p:spTree>
    <p:extLst>
      <p:ext uri="{BB962C8B-B14F-4D97-AF65-F5344CB8AC3E}">
        <p14:creationId xmlns:p14="http://schemas.microsoft.com/office/powerpoint/2010/main" val="80355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600693">
            <a:off x="15658833" y="7527931"/>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8993439">
            <a:off x="-4226242" y="1052236"/>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10" name="Freeform 10"/>
          <p:cNvSpPr/>
          <p:nvPr/>
        </p:nvSpPr>
        <p:spPr>
          <a:xfrm rot="-3077383">
            <a:off x="16290432" y="-517516"/>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5"/>
            <a:stretch>
              <a:fillRect/>
            </a:stretch>
          </a:blipFill>
        </p:spPr>
      </p:sp>
      <p:sp>
        <p:nvSpPr>
          <p:cNvPr id="11" name="Freeform 11"/>
          <p:cNvSpPr/>
          <p:nvPr/>
        </p:nvSpPr>
        <p:spPr>
          <a:xfrm rot="-4808875">
            <a:off x="-2030378" y="-805516"/>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6"/>
            <a:stretch>
              <a:fillRect/>
            </a:stretch>
          </a:blipFill>
        </p:spPr>
      </p:sp>
      <p:sp>
        <p:nvSpPr>
          <p:cNvPr id="12" name="TextBox 12"/>
          <p:cNvSpPr txBox="1"/>
          <p:nvPr/>
        </p:nvSpPr>
        <p:spPr>
          <a:xfrm>
            <a:off x="1757801" y="372757"/>
            <a:ext cx="14913463" cy="1482329"/>
          </a:xfrm>
          <a:prstGeom prst="rect">
            <a:avLst/>
          </a:prstGeom>
        </p:spPr>
        <p:txBody>
          <a:bodyPr wrap="square" lIns="0" tIns="0" rIns="0" bIns="0" rtlCol="0" anchor="t">
            <a:spAutoFit/>
          </a:bodyPr>
          <a:lstStyle/>
          <a:p>
            <a:pPr marL="0" lvl="0" indent="0" algn="ctr">
              <a:lnSpc>
                <a:spcPts val="13319"/>
              </a:lnSpc>
            </a:pPr>
            <a:r>
              <a:rPr lang="en-US" sz="6000" b="1" spc="499" dirty="0" err="1">
                <a:solidFill>
                  <a:srgbClr val="605048"/>
                </a:solidFill>
                <a:effectLst>
                  <a:outerShdw blurRad="38100" dist="38100" dir="2700000" algn="tl">
                    <a:srgbClr val="000000">
                      <a:alpha val="43137"/>
                    </a:srgbClr>
                  </a:outerShdw>
                </a:effectLst>
                <a:latin typeface="+mj-lt"/>
              </a:rPr>
              <a:t>Luận</a:t>
            </a:r>
            <a:r>
              <a:rPr lang="en-US" sz="6000" b="1" spc="499" dirty="0">
                <a:solidFill>
                  <a:srgbClr val="605048"/>
                </a:solidFill>
                <a:effectLst>
                  <a:outerShdw blurRad="38100" dist="38100" dir="2700000" algn="tl">
                    <a:srgbClr val="000000">
                      <a:alpha val="43137"/>
                    </a:srgbClr>
                  </a:outerShdw>
                </a:effectLst>
                <a:latin typeface="+mj-lt"/>
              </a:rPr>
              <a:t> </a:t>
            </a:r>
            <a:r>
              <a:rPr lang="en-US" sz="6000" b="1" spc="499" dirty="0" err="1">
                <a:solidFill>
                  <a:srgbClr val="605048"/>
                </a:solidFill>
                <a:effectLst>
                  <a:outerShdw blurRad="38100" dist="38100" dir="2700000" algn="tl">
                    <a:srgbClr val="000000">
                      <a:alpha val="43137"/>
                    </a:srgbClr>
                  </a:outerShdw>
                </a:effectLst>
                <a:latin typeface="+mj-lt"/>
              </a:rPr>
              <a:t>điểm</a:t>
            </a:r>
            <a:r>
              <a:rPr lang="en-US" sz="6000" b="1" spc="499" dirty="0">
                <a:solidFill>
                  <a:srgbClr val="605048"/>
                </a:solidFill>
                <a:effectLst>
                  <a:outerShdw blurRad="38100" dist="38100" dir="2700000" algn="tl">
                    <a:srgbClr val="000000">
                      <a:alpha val="43137"/>
                    </a:srgbClr>
                  </a:outerShdw>
                </a:effectLst>
                <a:latin typeface="+mj-lt"/>
              </a:rPr>
              <a:t> 2: </a:t>
            </a:r>
            <a:r>
              <a:rPr lang="en-US" sz="6000" b="1" spc="499" dirty="0" err="1">
                <a:solidFill>
                  <a:srgbClr val="605048"/>
                </a:solidFill>
                <a:effectLst>
                  <a:outerShdw blurRad="38100" dist="38100" dir="2700000" algn="tl">
                    <a:srgbClr val="000000">
                      <a:alpha val="43137"/>
                    </a:srgbClr>
                  </a:outerShdw>
                </a:effectLst>
                <a:latin typeface="+mj-lt"/>
              </a:rPr>
              <a:t>Cách</a:t>
            </a:r>
            <a:r>
              <a:rPr lang="en-US" sz="6000" b="1" spc="499" dirty="0">
                <a:solidFill>
                  <a:srgbClr val="605048"/>
                </a:solidFill>
                <a:effectLst>
                  <a:outerShdw blurRad="38100" dist="38100" dir="2700000" algn="tl">
                    <a:srgbClr val="000000">
                      <a:alpha val="43137"/>
                    </a:srgbClr>
                  </a:outerShdw>
                </a:effectLst>
                <a:latin typeface="+mj-lt"/>
              </a:rPr>
              <a:t> </a:t>
            </a:r>
            <a:r>
              <a:rPr lang="en-US" sz="6000" b="1" spc="499" dirty="0" err="1">
                <a:solidFill>
                  <a:srgbClr val="605048"/>
                </a:solidFill>
                <a:effectLst>
                  <a:outerShdw blurRad="38100" dist="38100" dir="2700000" algn="tl">
                    <a:srgbClr val="000000">
                      <a:alpha val="43137"/>
                    </a:srgbClr>
                  </a:outerShdw>
                </a:effectLst>
                <a:latin typeface="+mj-lt"/>
              </a:rPr>
              <a:t>thức</a:t>
            </a:r>
            <a:r>
              <a:rPr lang="en-US" sz="6000" b="1" spc="499" dirty="0">
                <a:solidFill>
                  <a:srgbClr val="605048"/>
                </a:solidFill>
                <a:effectLst>
                  <a:outerShdw blurRad="38100" dist="38100" dir="2700000" algn="tl">
                    <a:srgbClr val="000000">
                      <a:alpha val="43137"/>
                    </a:srgbClr>
                  </a:outerShdw>
                </a:effectLst>
                <a:latin typeface="+mj-lt"/>
              </a:rPr>
              <a:t> </a:t>
            </a:r>
            <a:r>
              <a:rPr lang="en-US" sz="6000" b="1" spc="499" dirty="0" err="1">
                <a:solidFill>
                  <a:srgbClr val="605048"/>
                </a:solidFill>
                <a:effectLst>
                  <a:outerShdw blurRad="38100" dist="38100" dir="2700000" algn="tl">
                    <a:srgbClr val="000000">
                      <a:alpha val="43137"/>
                    </a:srgbClr>
                  </a:outerShdw>
                </a:effectLst>
                <a:latin typeface="+mj-lt"/>
              </a:rPr>
              <a:t>đấu</a:t>
            </a:r>
            <a:r>
              <a:rPr lang="en-US" sz="6000" b="1" spc="499" dirty="0">
                <a:solidFill>
                  <a:srgbClr val="605048"/>
                </a:solidFill>
                <a:effectLst>
                  <a:outerShdw blurRad="38100" dist="38100" dir="2700000" algn="tl">
                    <a:srgbClr val="000000">
                      <a:alpha val="43137"/>
                    </a:srgbClr>
                  </a:outerShdw>
                </a:effectLst>
                <a:latin typeface="+mj-lt"/>
              </a:rPr>
              <a:t> </a:t>
            </a:r>
            <a:r>
              <a:rPr lang="en-US" sz="6000" b="1" spc="499" dirty="0" err="1">
                <a:solidFill>
                  <a:srgbClr val="605048"/>
                </a:solidFill>
                <a:effectLst>
                  <a:outerShdw blurRad="38100" dist="38100" dir="2700000" algn="tl">
                    <a:srgbClr val="000000">
                      <a:alpha val="43137"/>
                    </a:srgbClr>
                  </a:outerShdw>
                </a:effectLst>
                <a:latin typeface="+mj-lt"/>
              </a:rPr>
              <a:t>tranh</a:t>
            </a:r>
            <a:endParaRPr lang="en-US" sz="6000" b="1" spc="499" dirty="0">
              <a:solidFill>
                <a:srgbClr val="605048"/>
              </a:solidFill>
              <a:effectLst>
                <a:outerShdw blurRad="38100" dist="38100" dir="2700000" algn="tl">
                  <a:srgbClr val="000000">
                    <a:alpha val="43137"/>
                  </a:srgbClr>
                </a:outerShdw>
              </a:effectLst>
              <a:latin typeface="+mj-lt"/>
            </a:endParaRPr>
          </a:p>
        </p:txBody>
      </p:sp>
      <p:grpSp>
        <p:nvGrpSpPr>
          <p:cNvPr id="22" name="Group 22"/>
          <p:cNvGrpSpPr>
            <a:grpSpLocks noChangeAspect="1"/>
          </p:cNvGrpSpPr>
          <p:nvPr/>
        </p:nvGrpSpPr>
        <p:grpSpPr>
          <a:xfrm rot="6608963">
            <a:off x="-2159667" y="730922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32" name="Freeform 32"/>
          <p:cNvSpPr/>
          <p:nvPr/>
        </p:nvSpPr>
        <p:spPr>
          <a:xfrm rot="-6584942">
            <a:off x="14857650" y="8789523"/>
            <a:ext cx="3944942" cy="3875906"/>
          </a:xfrm>
          <a:custGeom>
            <a:avLst/>
            <a:gdLst/>
            <a:ahLst/>
            <a:cxnLst/>
            <a:rect l="l" t="t" r="r" b="b"/>
            <a:pathLst>
              <a:path w="3944942" h="3875906">
                <a:moveTo>
                  <a:pt x="0" y="0"/>
                </a:moveTo>
                <a:lnTo>
                  <a:pt x="3944943" y="0"/>
                </a:lnTo>
                <a:lnTo>
                  <a:pt x="3944943" y="3875905"/>
                </a:lnTo>
                <a:lnTo>
                  <a:pt x="0" y="3875905"/>
                </a:lnTo>
                <a:lnTo>
                  <a:pt x="0" y="0"/>
                </a:lnTo>
                <a:close/>
              </a:path>
            </a:pathLst>
          </a:custGeom>
          <a:blipFill>
            <a:blip r:embed="rId6"/>
            <a:stretch>
              <a:fillRect/>
            </a:stretch>
          </a:blipFill>
        </p:spPr>
      </p:sp>
      <p:grpSp>
        <p:nvGrpSpPr>
          <p:cNvPr id="61" name="Group 60">
            <a:extLst>
              <a:ext uri="{FF2B5EF4-FFF2-40B4-BE49-F238E27FC236}">
                <a16:creationId xmlns:a16="http://schemas.microsoft.com/office/drawing/2014/main" id="{A51AFFC5-61E2-16A4-47D8-59AD20AA36D1}"/>
              </a:ext>
            </a:extLst>
          </p:cNvPr>
          <p:cNvGrpSpPr/>
          <p:nvPr/>
        </p:nvGrpSpPr>
        <p:grpSpPr>
          <a:xfrm>
            <a:off x="1471583" y="2185700"/>
            <a:ext cx="15162206" cy="7605169"/>
            <a:chOff x="1295401" y="3280138"/>
            <a:chExt cx="15162206" cy="7605169"/>
          </a:xfrm>
        </p:grpSpPr>
        <p:sp>
          <p:nvSpPr>
            <p:cNvPr id="13" name="AutoShape 13"/>
            <p:cNvSpPr/>
            <p:nvPr/>
          </p:nvSpPr>
          <p:spPr>
            <a:xfrm flipV="1">
              <a:off x="2949133" y="3292251"/>
              <a:ext cx="11682019" cy="27528"/>
            </a:xfrm>
            <a:prstGeom prst="line">
              <a:avLst/>
            </a:prstGeom>
            <a:ln w="38100" cap="flat">
              <a:solidFill>
                <a:srgbClr val="605048"/>
              </a:solidFill>
              <a:prstDash val="solid"/>
              <a:headEnd type="none" w="sm" len="sm"/>
              <a:tailEnd type="none" w="sm" len="sm"/>
            </a:ln>
          </p:spPr>
        </p:sp>
        <p:sp>
          <p:nvSpPr>
            <p:cNvPr id="14" name="AutoShape 14"/>
            <p:cNvSpPr/>
            <p:nvPr/>
          </p:nvSpPr>
          <p:spPr>
            <a:xfrm>
              <a:off x="2949133" y="3280138"/>
              <a:ext cx="0" cy="827487"/>
            </a:xfrm>
            <a:prstGeom prst="line">
              <a:avLst/>
            </a:prstGeom>
            <a:ln w="47625" cap="flat">
              <a:solidFill>
                <a:srgbClr val="605048"/>
              </a:solidFill>
              <a:prstDash val="solid"/>
              <a:headEnd type="oval" w="lg" len="lg"/>
              <a:tailEnd type="oval" w="lg" len="lg"/>
            </a:ln>
          </p:spPr>
        </p:sp>
        <p:sp>
          <p:nvSpPr>
            <p:cNvPr id="15" name="AutoShape 15"/>
            <p:cNvSpPr/>
            <p:nvPr/>
          </p:nvSpPr>
          <p:spPr>
            <a:xfrm>
              <a:off x="8790142" y="3280138"/>
              <a:ext cx="0" cy="827487"/>
            </a:xfrm>
            <a:prstGeom prst="line">
              <a:avLst/>
            </a:prstGeom>
            <a:ln w="47625" cap="flat">
              <a:solidFill>
                <a:srgbClr val="605048"/>
              </a:solidFill>
              <a:prstDash val="solid"/>
              <a:headEnd type="oval" w="lg" len="lg"/>
              <a:tailEnd type="oval" w="lg" len="lg"/>
            </a:ln>
          </p:spPr>
        </p:sp>
        <p:sp>
          <p:nvSpPr>
            <p:cNvPr id="16" name="AutoShape 16"/>
            <p:cNvSpPr/>
            <p:nvPr/>
          </p:nvSpPr>
          <p:spPr>
            <a:xfrm>
              <a:off x="14631152" y="3319779"/>
              <a:ext cx="0" cy="827487"/>
            </a:xfrm>
            <a:prstGeom prst="line">
              <a:avLst/>
            </a:prstGeom>
            <a:ln w="47625" cap="flat">
              <a:solidFill>
                <a:srgbClr val="605048"/>
              </a:solidFill>
              <a:prstDash val="solid"/>
              <a:headEnd type="oval" w="lg" len="lg"/>
              <a:tailEnd type="oval" w="lg" len="lg"/>
            </a:ln>
          </p:spPr>
        </p:sp>
        <p:sp>
          <p:nvSpPr>
            <p:cNvPr id="51" name="TextBox 50">
              <a:extLst>
                <a:ext uri="{FF2B5EF4-FFF2-40B4-BE49-F238E27FC236}">
                  <a16:creationId xmlns:a16="http://schemas.microsoft.com/office/drawing/2014/main" id="{9EBAD4BF-2452-222A-85B5-E5D33E8489B3}"/>
                </a:ext>
              </a:extLst>
            </p:cNvPr>
            <p:cNvSpPr txBox="1"/>
            <p:nvPr/>
          </p:nvSpPr>
          <p:spPr>
            <a:xfrm>
              <a:off x="1646162" y="4150170"/>
              <a:ext cx="2727161" cy="646331"/>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latin typeface="+mj-lt"/>
                </a:rPr>
                <a:t>Lí</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lẽ</a:t>
              </a:r>
              <a:endParaRPr lang="en-US" sz="3600" b="1" dirty="0">
                <a:effectLst>
                  <a:outerShdw blurRad="38100" dist="38100" dir="2700000" algn="tl">
                    <a:srgbClr val="000000">
                      <a:alpha val="43137"/>
                    </a:srgbClr>
                  </a:outerShdw>
                </a:effectLst>
                <a:latin typeface="+mj-lt"/>
              </a:endParaRPr>
            </a:p>
          </p:txBody>
        </p:sp>
        <p:sp>
          <p:nvSpPr>
            <p:cNvPr id="54" name="TextBox 53">
              <a:extLst>
                <a:ext uri="{FF2B5EF4-FFF2-40B4-BE49-F238E27FC236}">
                  <a16:creationId xmlns:a16="http://schemas.microsoft.com/office/drawing/2014/main" id="{28C71658-B9CE-5BA1-4284-469C22D09CDC}"/>
                </a:ext>
              </a:extLst>
            </p:cNvPr>
            <p:cNvSpPr txBox="1"/>
            <p:nvPr/>
          </p:nvSpPr>
          <p:spPr>
            <a:xfrm>
              <a:off x="7428577" y="4150170"/>
              <a:ext cx="2727161" cy="646331"/>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latin typeface="+mj-lt"/>
                </a:rPr>
                <a:t>Bằng</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chứng</a:t>
              </a:r>
              <a:endParaRPr lang="en-US" sz="3600" b="1" dirty="0">
                <a:effectLst>
                  <a:outerShdw blurRad="38100" dist="38100" dir="2700000" algn="tl">
                    <a:srgbClr val="000000">
                      <a:alpha val="43137"/>
                    </a:srgbClr>
                  </a:outerShdw>
                </a:effectLst>
                <a:latin typeface="+mj-lt"/>
              </a:endParaRPr>
            </a:p>
          </p:txBody>
        </p:sp>
        <p:sp>
          <p:nvSpPr>
            <p:cNvPr id="55" name="TextBox 54">
              <a:extLst>
                <a:ext uri="{FF2B5EF4-FFF2-40B4-BE49-F238E27FC236}">
                  <a16:creationId xmlns:a16="http://schemas.microsoft.com/office/drawing/2014/main" id="{F5AA3322-7FAC-8560-37F8-08E5260C422B}"/>
                </a:ext>
              </a:extLst>
            </p:cNvPr>
            <p:cNvSpPr txBox="1"/>
            <p:nvPr/>
          </p:nvSpPr>
          <p:spPr>
            <a:xfrm>
              <a:off x="13267571" y="4204819"/>
              <a:ext cx="2727161" cy="646331"/>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latin typeface="+mj-lt"/>
                </a:rPr>
                <a:t>Yếu</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tố</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bổ</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trợ</a:t>
              </a:r>
              <a:endParaRPr lang="en-US" sz="3600" b="1" dirty="0">
                <a:effectLst>
                  <a:outerShdw blurRad="38100" dist="38100" dir="2700000" algn="tl">
                    <a:srgbClr val="000000">
                      <a:alpha val="43137"/>
                    </a:srgbClr>
                  </a:outerShdw>
                </a:effectLst>
                <a:latin typeface="+mj-lt"/>
              </a:endParaRPr>
            </a:p>
          </p:txBody>
        </p:sp>
        <p:sp>
          <p:nvSpPr>
            <p:cNvPr id="58" name="Rectangle: Single Corner Snipped 57">
              <a:extLst>
                <a:ext uri="{FF2B5EF4-FFF2-40B4-BE49-F238E27FC236}">
                  <a16:creationId xmlns:a16="http://schemas.microsoft.com/office/drawing/2014/main" id="{8CC4F829-1EE2-0AE9-B903-3568DDC3EDF3}"/>
                </a:ext>
              </a:extLst>
            </p:cNvPr>
            <p:cNvSpPr/>
            <p:nvPr/>
          </p:nvSpPr>
          <p:spPr>
            <a:xfrm>
              <a:off x="1295401" y="4995133"/>
              <a:ext cx="4493748" cy="5890174"/>
            </a:xfrm>
            <a:prstGeom prst="snip1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err="1">
                  <a:solidFill>
                    <a:srgbClr val="605048"/>
                  </a:solidFill>
                  <a:latin typeface="+mj-lt"/>
                </a:rPr>
                <a:t>Cần</a:t>
              </a:r>
              <a:r>
                <a:rPr lang="en-US" sz="3200" dirty="0">
                  <a:solidFill>
                    <a:srgbClr val="605048"/>
                  </a:solidFill>
                  <a:latin typeface="+mj-lt"/>
                </a:rPr>
                <a:t> </a:t>
              </a:r>
              <a:r>
                <a:rPr lang="en-US" sz="3200" dirty="0" err="1">
                  <a:solidFill>
                    <a:srgbClr val="605048"/>
                  </a:solidFill>
                  <a:latin typeface="+mj-lt"/>
                </a:rPr>
                <a:t>xác</a:t>
              </a:r>
              <a:r>
                <a:rPr lang="en-US" sz="3200" dirty="0">
                  <a:solidFill>
                    <a:srgbClr val="605048"/>
                  </a:solidFill>
                  <a:latin typeface="+mj-lt"/>
                </a:rPr>
                <a:t> </a:t>
              </a:r>
              <a:r>
                <a:rPr lang="en-US" sz="3200" dirty="0" err="1">
                  <a:solidFill>
                    <a:srgbClr val="605048"/>
                  </a:solidFill>
                  <a:latin typeface="+mj-lt"/>
                </a:rPr>
                <a:t>định</a:t>
              </a:r>
              <a:r>
                <a:rPr lang="en-US" sz="3200" dirty="0">
                  <a:solidFill>
                    <a:srgbClr val="605048"/>
                  </a:solidFill>
                  <a:latin typeface="+mj-lt"/>
                </a:rPr>
                <a:t> </a:t>
              </a:r>
              <a:r>
                <a:rPr lang="en-US" sz="3200" dirty="0" err="1">
                  <a:solidFill>
                    <a:srgbClr val="605048"/>
                  </a:solidFill>
                  <a:latin typeface="+mj-lt"/>
                </a:rPr>
                <a:t>thời</a:t>
              </a:r>
              <a:r>
                <a:rPr lang="en-US" sz="3200" dirty="0">
                  <a:solidFill>
                    <a:srgbClr val="605048"/>
                  </a:solidFill>
                  <a:latin typeface="+mj-lt"/>
                </a:rPr>
                <a:t> </a:t>
              </a:r>
              <a:r>
                <a:rPr lang="en-US" sz="3200" dirty="0" err="1">
                  <a:solidFill>
                    <a:srgbClr val="605048"/>
                  </a:solidFill>
                  <a:latin typeface="+mj-lt"/>
                </a:rPr>
                <a:t>điểm</a:t>
              </a:r>
              <a:r>
                <a:rPr lang="en-US" sz="3200" dirty="0">
                  <a:solidFill>
                    <a:srgbClr val="605048"/>
                  </a:solidFill>
                  <a:latin typeface="+mj-lt"/>
                </a:rPr>
                <a:t> </a:t>
              </a:r>
              <a:r>
                <a:rPr lang="en-US" sz="3200" dirty="0" err="1">
                  <a:solidFill>
                    <a:srgbClr val="605048"/>
                  </a:solidFill>
                  <a:latin typeface="+mj-lt"/>
                </a:rPr>
                <a:t>quan</a:t>
              </a:r>
              <a:r>
                <a:rPr lang="en-US" sz="3200" dirty="0">
                  <a:solidFill>
                    <a:srgbClr val="605048"/>
                  </a:solidFill>
                  <a:latin typeface="+mj-lt"/>
                </a:rPr>
                <a:t> </a:t>
              </a:r>
              <a:r>
                <a:rPr lang="en-US" sz="3200" dirty="0" err="1">
                  <a:solidFill>
                    <a:srgbClr val="605048"/>
                  </a:solidFill>
                  <a:latin typeface="+mj-lt"/>
                </a:rPr>
                <a:t>trọng</a:t>
              </a:r>
              <a:r>
                <a:rPr lang="en-US" sz="3200" dirty="0">
                  <a:solidFill>
                    <a:srgbClr val="605048"/>
                  </a:solidFill>
                  <a:latin typeface="+mj-lt"/>
                </a:rPr>
                <a:t> </a:t>
              </a:r>
              <a:r>
                <a:rPr lang="en-US" sz="3200" dirty="0" err="1">
                  <a:solidFill>
                    <a:srgbClr val="605048"/>
                  </a:solidFill>
                  <a:latin typeface="+mj-lt"/>
                </a:rPr>
                <a:t>nhất</a:t>
              </a:r>
              <a:r>
                <a:rPr lang="en-US" sz="3200" dirty="0">
                  <a:solidFill>
                    <a:srgbClr val="605048"/>
                  </a:solidFill>
                  <a:latin typeface="+mj-lt"/>
                </a:rPr>
                <a:t> </a:t>
              </a:r>
              <a:r>
                <a:rPr lang="en-US" sz="3200" dirty="0" err="1">
                  <a:solidFill>
                    <a:srgbClr val="605048"/>
                  </a:solidFill>
                  <a:latin typeface="+mj-lt"/>
                </a:rPr>
                <a:t>để</a:t>
              </a:r>
              <a:r>
                <a:rPr lang="en-US" sz="3200" dirty="0">
                  <a:solidFill>
                    <a:srgbClr val="605048"/>
                  </a:solidFill>
                  <a:latin typeface="+mj-lt"/>
                </a:rPr>
                <a:t> </a:t>
              </a:r>
              <a:r>
                <a:rPr lang="en-US" sz="3200" dirty="0" err="1">
                  <a:solidFill>
                    <a:srgbClr val="605048"/>
                  </a:solidFill>
                  <a:latin typeface="+mj-lt"/>
                </a:rPr>
                <a:t>đòi</a:t>
              </a:r>
              <a:r>
                <a:rPr lang="en-US" sz="3200" dirty="0">
                  <a:solidFill>
                    <a:srgbClr val="605048"/>
                  </a:solidFill>
                  <a:latin typeface="+mj-lt"/>
                </a:rPr>
                <a:t> </a:t>
              </a:r>
              <a:r>
                <a:rPr lang="en-US" sz="3200" dirty="0" err="1">
                  <a:solidFill>
                    <a:srgbClr val="605048"/>
                  </a:solidFill>
                  <a:latin typeface="+mj-lt"/>
                </a:rPr>
                <a:t>lại</a:t>
              </a:r>
              <a:r>
                <a:rPr lang="en-US" sz="3200" dirty="0">
                  <a:solidFill>
                    <a:srgbClr val="605048"/>
                  </a:solidFill>
                  <a:latin typeface="+mj-lt"/>
                </a:rPr>
                <a:t> </a:t>
              </a:r>
              <a:r>
                <a:rPr lang="en-US" sz="3200" dirty="0" err="1">
                  <a:solidFill>
                    <a:srgbClr val="605048"/>
                  </a:solidFill>
                  <a:latin typeface="+mj-lt"/>
                </a:rPr>
                <a:t>công</a:t>
              </a:r>
              <a:r>
                <a:rPr lang="en-US" sz="3200" dirty="0">
                  <a:solidFill>
                    <a:srgbClr val="605048"/>
                  </a:solidFill>
                  <a:latin typeface="+mj-lt"/>
                </a:rPr>
                <a:t> </a:t>
              </a:r>
              <a:r>
                <a:rPr lang="en-US" sz="3200" dirty="0" err="1">
                  <a:solidFill>
                    <a:srgbClr val="605048"/>
                  </a:solidFill>
                  <a:latin typeface="+mj-lt"/>
                </a:rPr>
                <a:t>lí</a:t>
              </a:r>
              <a:r>
                <a:rPr lang="en-US" sz="3200" dirty="0">
                  <a:solidFill>
                    <a:srgbClr val="605048"/>
                  </a:solidFill>
                  <a:latin typeface="+mj-lt"/>
                </a:rPr>
                <a:t> </a:t>
              </a:r>
              <a:r>
                <a:rPr lang="en-US" sz="3200" dirty="0" err="1">
                  <a:solidFill>
                    <a:srgbClr val="605048"/>
                  </a:solidFill>
                  <a:latin typeface="+mj-lt"/>
                </a:rPr>
                <a:t>cho</a:t>
              </a:r>
              <a:r>
                <a:rPr lang="en-US" sz="3200" dirty="0">
                  <a:solidFill>
                    <a:srgbClr val="605048"/>
                  </a:solidFill>
                  <a:latin typeface="+mj-lt"/>
                </a:rPr>
                <a:t> </a:t>
              </a:r>
              <a:r>
                <a:rPr lang="en-US" sz="3200" dirty="0" err="1">
                  <a:solidFill>
                    <a:srgbClr val="605048"/>
                  </a:solidFill>
                  <a:latin typeface="+mj-lt"/>
                </a:rPr>
                <a:t>người</a:t>
              </a:r>
              <a:r>
                <a:rPr lang="en-US" sz="3200" dirty="0">
                  <a:solidFill>
                    <a:srgbClr val="605048"/>
                  </a:solidFill>
                  <a:latin typeface="+mj-lt"/>
                </a:rPr>
                <a:t> da </a:t>
              </a:r>
              <a:r>
                <a:rPr lang="en-US" sz="3200" dirty="0" err="1">
                  <a:solidFill>
                    <a:srgbClr val="605048"/>
                  </a:solidFill>
                  <a:latin typeface="+mj-lt"/>
                </a:rPr>
                <a:t>đen</a:t>
              </a:r>
              <a:endParaRPr lang="en-US" sz="3200" dirty="0">
                <a:solidFill>
                  <a:srgbClr val="605048"/>
                </a:solidFill>
                <a:latin typeface="+mj-lt"/>
              </a:endParaRPr>
            </a:p>
            <a:p>
              <a:pPr marL="457200" indent="-457200">
                <a:buFont typeface="Arial" panose="020B0604020202020204" pitchFamily="34" charset="0"/>
                <a:buChar char="•"/>
              </a:pPr>
              <a:r>
                <a:rPr lang="en-US" sz="3200" dirty="0" err="1">
                  <a:solidFill>
                    <a:srgbClr val="605048"/>
                  </a:solidFill>
                  <a:latin typeface="+mj-lt"/>
                </a:rPr>
                <a:t>Cần</a:t>
              </a:r>
              <a:r>
                <a:rPr lang="en-US" sz="3200" dirty="0">
                  <a:solidFill>
                    <a:srgbClr val="605048"/>
                  </a:solidFill>
                  <a:latin typeface="+mj-lt"/>
                </a:rPr>
                <a:t> </a:t>
              </a:r>
              <a:r>
                <a:rPr lang="en-US" sz="3200" dirty="0" err="1">
                  <a:solidFill>
                    <a:srgbClr val="605048"/>
                  </a:solidFill>
                  <a:latin typeface="+mj-lt"/>
                </a:rPr>
                <a:t>có</a:t>
              </a:r>
              <a:r>
                <a:rPr lang="en-US" sz="3200" dirty="0">
                  <a:solidFill>
                    <a:srgbClr val="605048"/>
                  </a:solidFill>
                  <a:latin typeface="+mj-lt"/>
                </a:rPr>
                <a:t> </a:t>
              </a:r>
              <a:r>
                <a:rPr lang="en-US" sz="3200" dirty="0" err="1">
                  <a:solidFill>
                    <a:srgbClr val="605048"/>
                  </a:solidFill>
                  <a:latin typeface="+mj-lt"/>
                </a:rPr>
                <a:t>thái</a:t>
              </a:r>
              <a:r>
                <a:rPr lang="en-US" sz="3200" dirty="0">
                  <a:solidFill>
                    <a:srgbClr val="605048"/>
                  </a:solidFill>
                  <a:latin typeface="+mj-lt"/>
                </a:rPr>
                <a:t> </a:t>
              </a:r>
              <a:r>
                <a:rPr lang="en-US" sz="3200" dirty="0" err="1">
                  <a:solidFill>
                    <a:srgbClr val="605048"/>
                  </a:solidFill>
                  <a:latin typeface="+mj-lt"/>
                </a:rPr>
                <a:t>độ</a:t>
              </a:r>
              <a:r>
                <a:rPr lang="en-US" sz="3200" dirty="0">
                  <a:solidFill>
                    <a:srgbClr val="605048"/>
                  </a:solidFill>
                  <a:latin typeface="+mj-lt"/>
                </a:rPr>
                <a:t> </a:t>
              </a:r>
              <a:r>
                <a:rPr lang="en-US" sz="3200" dirty="0" err="1">
                  <a:solidFill>
                    <a:srgbClr val="605048"/>
                  </a:solidFill>
                  <a:latin typeface="+mj-lt"/>
                </a:rPr>
                <a:t>đấu</a:t>
              </a:r>
              <a:r>
                <a:rPr lang="en-US" sz="3200" dirty="0">
                  <a:solidFill>
                    <a:srgbClr val="605048"/>
                  </a:solidFill>
                  <a:latin typeface="+mj-lt"/>
                </a:rPr>
                <a:t> </a:t>
              </a:r>
              <a:r>
                <a:rPr lang="en-US" sz="3200" dirty="0" err="1">
                  <a:solidFill>
                    <a:srgbClr val="605048"/>
                  </a:solidFill>
                  <a:latin typeface="+mj-lt"/>
                </a:rPr>
                <a:t>tranh</a:t>
              </a:r>
              <a:r>
                <a:rPr lang="en-US" sz="3200" dirty="0">
                  <a:solidFill>
                    <a:srgbClr val="605048"/>
                  </a:solidFill>
                  <a:latin typeface="+mj-lt"/>
                </a:rPr>
                <a:t> </a:t>
              </a:r>
              <a:r>
                <a:rPr lang="en-US" sz="3200" dirty="0" err="1">
                  <a:solidFill>
                    <a:srgbClr val="605048"/>
                  </a:solidFill>
                  <a:latin typeface="+mj-lt"/>
                </a:rPr>
                <a:t>quyết</a:t>
              </a:r>
              <a:r>
                <a:rPr lang="en-US" sz="3200" dirty="0">
                  <a:solidFill>
                    <a:srgbClr val="605048"/>
                  </a:solidFill>
                  <a:latin typeface="+mj-lt"/>
                </a:rPr>
                <a:t> </a:t>
              </a:r>
              <a:r>
                <a:rPr lang="en-US" sz="3200" dirty="0" err="1">
                  <a:solidFill>
                    <a:srgbClr val="605048"/>
                  </a:solidFill>
                  <a:latin typeface="+mj-lt"/>
                </a:rPr>
                <a:t>liệt</a:t>
              </a:r>
              <a:r>
                <a:rPr lang="en-US" sz="3200" dirty="0">
                  <a:solidFill>
                    <a:srgbClr val="605048"/>
                  </a:solidFill>
                  <a:latin typeface="+mj-lt"/>
                </a:rPr>
                <a:t> </a:t>
              </a:r>
              <a:r>
                <a:rPr lang="en-US" sz="3200" dirty="0" err="1">
                  <a:solidFill>
                    <a:srgbClr val="605048"/>
                  </a:solidFill>
                  <a:latin typeface="+mj-lt"/>
                </a:rPr>
                <a:t>nhưng</a:t>
              </a:r>
              <a:r>
                <a:rPr lang="en-US" sz="3200" dirty="0">
                  <a:solidFill>
                    <a:srgbClr val="605048"/>
                  </a:solidFill>
                  <a:latin typeface="+mj-lt"/>
                </a:rPr>
                <a:t> </a:t>
              </a:r>
              <a:r>
                <a:rPr lang="en-US" sz="3200" dirty="0" err="1">
                  <a:solidFill>
                    <a:srgbClr val="605048"/>
                  </a:solidFill>
                  <a:latin typeface="+mj-lt"/>
                </a:rPr>
                <a:t>không</a:t>
              </a:r>
              <a:r>
                <a:rPr lang="en-US" sz="3200" dirty="0">
                  <a:solidFill>
                    <a:srgbClr val="605048"/>
                  </a:solidFill>
                  <a:latin typeface="+mj-lt"/>
                </a:rPr>
                <a:t> </a:t>
              </a:r>
              <a:r>
                <a:rPr lang="en-US" sz="3200" dirty="0" err="1">
                  <a:solidFill>
                    <a:srgbClr val="605048"/>
                  </a:solidFill>
                  <a:latin typeface="+mj-lt"/>
                </a:rPr>
                <a:t>bạo</a:t>
              </a:r>
              <a:r>
                <a:rPr lang="en-US" sz="3200" dirty="0">
                  <a:solidFill>
                    <a:srgbClr val="605048"/>
                  </a:solidFill>
                  <a:latin typeface="+mj-lt"/>
                </a:rPr>
                <a:t> </a:t>
              </a:r>
              <a:r>
                <a:rPr lang="en-US" sz="3200" dirty="0" err="1">
                  <a:solidFill>
                    <a:srgbClr val="605048"/>
                  </a:solidFill>
                  <a:latin typeface="+mj-lt"/>
                </a:rPr>
                <a:t>lực</a:t>
              </a:r>
              <a:endParaRPr lang="en-US" sz="3200" dirty="0">
                <a:solidFill>
                  <a:srgbClr val="605048"/>
                </a:solidFill>
                <a:latin typeface="+mj-lt"/>
              </a:endParaRPr>
            </a:p>
            <a:p>
              <a:pPr marL="457200" indent="-457200">
                <a:buFont typeface="Arial" panose="020B0604020202020204" pitchFamily="34" charset="0"/>
                <a:buChar char="•"/>
              </a:pPr>
              <a:r>
                <a:rPr lang="en-US" sz="3200" dirty="0" err="1">
                  <a:solidFill>
                    <a:srgbClr val="605048"/>
                  </a:solidFill>
                  <a:latin typeface="+mj-lt"/>
                </a:rPr>
                <a:t>Cần</a:t>
              </a:r>
              <a:r>
                <a:rPr lang="en-US" sz="3200" dirty="0">
                  <a:solidFill>
                    <a:srgbClr val="605048"/>
                  </a:solidFill>
                  <a:latin typeface="+mj-lt"/>
                </a:rPr>
                <a:t> </a:t>
              </a:r>
              <a:r>
                <a:rPr lang="en-US" sz="3200" dirty="0" err="1">
                  <a:solidFill>
                    <a:srgbClr val="605048"/>
                  </a:solidFill>
                  <a:latin typeface="+mj-lt"/>
                </a:rPr>
                <a:t>đoàn</a:t>
              </a:r>
              <a:r>
                <a:rPr lang="en-US" sz="3200" dirty="0">
                  <a:solidFill>
                    <a:srgbClr val="605048"/>
                  </a:solidFill>
                  <a:latin typeface="+mj-lt"/>
                </a:rPr>
                <a:t> </a:t>
              </a:r>
              <a:r>
                <a:rPr lang="en-US" sz="3200" dirty="0" err="1">
                  <a:solidFill>
                    <a:srgbClr val="605048"/>
                  </a:solidFill>
                  <a:latin typeface="+mj-lt"/>
                </a:rPr>
                <a:t>kết</a:t>
              </a:r>
              <a:r>
                <a:rPr lang="en-US" sz="3200" dirty="0">
                  <a:solidFill>
                    <a:srgbClr val="605048"/>
                  </a:solidFill>
                  <a:latin typeface="+mj-lt"/>
                </a:rPr>
                <a:t> </a:t>
              </a:r>
              <a:r>
                <a:rPr lang="en-US" sz="3200" dirty="0" err="1">
                  <a:solidFill>
                    <a:srgbClr val="605048"/>
                  </a:solidFill>
                  <a:latin typeface="+mj-lt"/>
                </a:rPr>
                <a:t>trong</a:t>
              </a:r>
              <a:r>
                <a:rPr lang="en-US" sz="3200" dirty="0">
                  <a:solidFill>
                    <a:srgbClr val="605048"/>
                  </a:solidFill>
                  <a:latin typeface="+mj-lt"/>
                </a:rPr>
                <a:t> </a:t>
              </a:r>
              <a:r>
                <a:rPr lang="en-US" sz="3200" dirty="0" err="1">
                  <a:solidFill>
                    <a:srgbClr val="605048"/>
                  </a:solidFill>
                  <a:latin typeface="+mj-lt"/>
                </a:rPr>
                <a:t>cuộc</a:t>
              </a:r>
              <a:r>
                <a:rPr lang="en-US" sz="3200" dirty="0">
                  <a:solidFill>
                    <a:srgbClr val="605048"/>
                  </a:solidFill>
                  <a:latin typeface="+mj-lt"/>
                </a:rPr>
                <a:t> </a:t>
              </a:r>
              <a:r>
                <a:rPr lang="en-US" sz="3200" dirty="0" err="1">
                  <a:solidFill>
                    <a:srgbClr val="605048"/>
                  </a:solidFill>
                  <a:latin typeface="+mj-lt"/>
                </a:rPr>
                <a:t>đấu</a:t>
              </a:r>
              <a:r>
                <a:rPr lang="en-US" sz="3200" dirty="0">
                  <a:solidFill>
                    <a:srgbClr val="605048"/>
                  </a:solidFill>
                  <a:latin typeface="+mj-lt"/>
                </a:rPr>
                <a:t> </a:t>
              </a:r>
              <a:r>
                <a:rPr lang="en-US" sz="3200" dirty="0" err="1">
                  <a:solidFill>
                    <a:srgbClr val="605048"/>
                  </a:solidFill>
                  <a:latin typeface="+mj-lt"/>
                </a:rPr>
                <a:t>tranh</a:t>
              </a:r>
              <a:r>
                <a:rPr lang="en-US" sz="3200" dirty="0">
                  <a:solidFill>
                    <a:srgbClr val="605048"/>
                  </a:solidFill>
                  <a:latin typeface="+mj-lt"/>
                </a:rPr>
                <a:t> </a:t>
              </a:r>
              <a:r>
                <a:rPr lang="en-US" sz="3200" dirty="0" err="1">
                  <a:solidFill>
                    <a:srgbClr val="605048"/>
                  </a:solidFill>
                  <a:latin typeface="+mj-lt"/>
                </a:rPr>
                <a:t>đòi</a:t>
              </a:r>
              <a:r>
                <a:rPr lang="en-US" sz="3200" dirty="0">
                  <a:solidFill>
                    <a:srgbClr val="605048"/>
                  </a:solidFill>
                  <a:latin typeface="+mj-lt"/>
                </a:rPr>
                <a:t> </a:t>
              </a:r>
              <a:r>
                <a:rPr lang="en-US" sz="3200" dirty="0" err="1">
                  <a:solidFill>
                    <a:srgbClr val="605048"/>
                  </a:solidFill>
                  <a:latin typeface="+mj-lt"/>
                </a:rPr>
                <a:t>công</a:t>
              </a:r>
              <a:r>
                <a:rPr lang="en-US" sz="3200" dirty="0">
                  <a:solidFill>
                    <a:srgbClr val="605048"/>
                  </a:solidFill>
                  <a:latin typeface="+mj-lt"/>
                </a:rPr>
                <a:t> </a:t>
              </a:r>
              <a:r>
                <a:rPr lang="en-US" sz="3200" dirty="0" err="1">
                  <a:solidFill>
                    <a:srgbClr val="605048"/>
                  </a:solidFill>
                  <a:latin typeface="+mj-lt"/>
                </a:rPr>
                <a:t>lí</a:t>
              </a:r>
              <a:r>
                <a:rPr lang="en-US" sz="3200" dirty="0">
                  <a:solidFill>
                    <a:srgbClr val="605048"/>
                  </a:solidFill>
                  <a:latin typeface="+mj-lt"/>
                </a:rPr>
                <a:t>.</a:t>
              </a:r>
            </a:p>
          </p:txBody>
        </p:sp>
        <p:sp>
          <p:nvSpPr>
            <p:cNvPr id="59" name="Rectangle: Single Corner Snipped 58">
              <a:extLst>
                <a:ext uri="{FF2B5EF4-FFF2-40B4-BE49-F238E27FC236}">
                  <a16:creationId xmlns:a16="http://schemas.microsoft.com/office/drawing/2014/main" id="{CCB44AFF-4913-9E03-5F35-8D0F325F3381}"/>
                </a:ext>
              </a:extLst>
            </p:cNvPr>
            <p:cNvSpPr/>
            <p:nvPr/>
          </p:nvSpPr>
          <p:spPr>
            <a:xfrm flipH="1">
              <a:off x="11563121" y="5049170"/>
              <a:ext cx="4894486" cy="5588822"/>
            </a:xfrm>
            <a:prstGeom prst="snip1Rect">
              <a:avLst>
                <a:gd name="adj" fmla="val 197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effectLst>
                    <a:outerShdw blurRad="38100" dist="38100" dir="2700000" algn="tl">
                      <a:srgbClr val="000000">
                        <a:alpha val="43137"/>
                      </a:srgbClr>
                    </a:outerShdw>
                  </a:effectLst>
                  <a:latin typeface="+mj-lt"/>
                </a:rPr>
                <a:t>“ ẨN SỐ HẤP DẪN ”</a:t>
              </a:r>
            </a:p>
            <a:p>
              <a:endParaRPr lang="en-US" sz="3600" b="1" dirty="0">
                <a:solidFill>
                  <a:srgbClr val="C00000"/>
                </a:solidFill>
                <a:effectLst>
                  <a:outerShdw blurRad="38100" dist="38100" dir="2700000" algn="tl">
                    <a:srgbClr val="000000">
                      <a:alpha val="43137"/>
                    </a:srgbClr>
                  </a:outerShdw>
                </a:effectLst>
                <a:latin typeface="+mj-lt"/>
              </a:endParaRPr>
            </a:p>
            <a:p>
              <a:endParaRPr lang="en-US" sz="3600" b="1" dirty="0">
                <a:solidFill>
                  <a:srgbClr val="C00000"/>
                </a:solidFill>
                <a:effectLst>
                  <a:outerShdw blurRad="38100" dist="38100" dir="2700000" algn="tl">
                    <a:srgbClr val="000000">
                      <a:alpha val="43137"/>
                    </a:srgbClr>
                  </a:outerShdw>
                </a:effectLst>
                <a:latin typeface="+mj-lt"/>
              </a:endParaRPr>
            </a:p>
          </p:txBody>
        </p:sp>
        <p:sp>
          <p:nvSpPr>
            <p:cNvPr id="60" name="Rectangle: Single Corner Snipped 59">
              <a:extLst>
                <a:ext uri="{FF2B5EF4-FFF2-40B4-BE49-F238E27FC236}">
                  <a16:creationId xmlns:a16="http://schemas.microsoft.com/office/drawing/2014/main" id="{8EB41B3F-8912-900E-D4AF-02ECACE0B627}"/>
                </a:ext>
              </a:extLst>
            </p:cNvPr>
            <p:cNvSpPr/>
            <p:nvPr/>
          </p:nvSpPr>
          <p:spPr>
            <a:xfrm>
              <a:off x="6247353" y="4995133"/>
              <a:ext cx="4894487" cy="4872877"/>
            </a:xfrm>
            <a:prstGeom prst="snip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err="1">
                  <a:solidFill>
                    <a:srgbClr val="605048"/>
                  </a:solidFill>
                  <a:latin typeface="+mj-lt"/>
                </a:rPr>
                <a:t>Xuất</a:t>
              </a:r>
              <a:r>
                <a:rPr lang="en-US" sz="3200" dirty="0">
                  <a:solidFill>
                    <a:srgbClr val="605048"/>
                  </a:solidFill>
                  <a:latin typeface="+mj-lt"/>
                </a:rPr>
                <a:t> </a:t>
              </a:r>
              <a:r>
                <a:rPr lang="en-US" sz="3200" dirty="0" err="1">
                  <a:solidFill>
                    <a:srgbClr val="605048"/>
                  </a:solidFill>
                  <a:latin typeface="+mj-lt"/>
                </a:rPr>
                <a:t>hiện</a:t>
              </a:r>
              <a:r>
                <a:rPr lang="en-US" sz="3200" dirty="0">
                  <a:solidFill>
                    <a:srgbClr val="605048"/>
                  </a:solidFill>
                  <a:latin typeface="+mj-lt"/>
                </a:rPr>
                <a:t> ở </a:t>
              </a:r>
              <a:r>
                <a:rPr lang="en-US" sz="3200" dirty="0" err="1">
                  <a:solidFill>
                    <a:srgbClr val="605048"/>
                  </a:solidFill>
                  <a:latin typeface="+mj-lt"/>
                </a:rPr>
                <a:t>lí</a:t>
              </a:r>
              <a:r>
                <a:rPr lang="en-US" sz="3200" dirty="0">
                  <a:solidFill>
                    <a:srgbClr val="605048"/>
                  </a:solidFill>
                  <a:latin typeface="+mj-lt"/>
                </a:rPr>
                <a:t> </a:t>
              </a:r>
              <a:r>
                <a:rPr lang="en-US" sz="3200" dirty="0" err="1">
                  <a:solidFill>
                    <a:srgbClr val="605048"/>
                  </a:solidFill>
                  <a:latin typeface="+mj-lt"/>
                </a:rPr>
                <a:t>lẽ</a:t>
              </a:r>
              <a:r>
                <a:rPr lang="en-US" sz="3200" dirty="0">
                  <a:solidFill>
                    <a:srgbClr val="605048"/>
                  </a:solidFill>
                  <a:latin typeface="+mj-lt"/>
                </a:rPr>
                <a:t> </a:t>
              </a:r>
              <a:r>
                <a:rPr lang="en-US" sz="3200" dirty="0" err="1">
                  <a:solidFill>
                    <a:srgbClr val="605048"/>
                  </a:solidFill>
                  <a:latin typeface="+mj-lt"/>
                </a:rPr>
                <a:t>thứ</a:t>
              </a:r>
              <a:r>
                <a:rPr lang="en-US" sz="3200" dirty="0">
                  <a:solidFill>
                    <a:srgbClr val="605048"/>
                  </a:solidFill>
                  <a:latin typeface="+mj-lt"/>
                </a:rPr>
                <a:t> 3:</a:t>
              </a:r>
              <a:r>
                <a:rPr lang="en-US" sz="3200" b="1" dirty="0">
                  <a:solidFill>
                    <a:srgbClr val="605048"/>
                  </a:solidFill>
                  <a:latin typeface="+mj-lt"/>
                </a:rPr>
                <a:t> </a:t>
              </a:r>
              <a:r>
                <a:rPr lang="en-US" sz="3200" b="1" i="1" dirty="0" err="1">
                  <a:solidFill>
                    <a:srgbClr val="605048"/>
                  </a:solidFill>
                  <a:latin typeface="+mj-lt"/>
                </a:rPr>
                <a:t>Bởi</a:t>
              </a:r>
              <a:r>
                <a:rPr lang="en-US" sz="3200" b="1" i="1" dirty="0">
                  <a:solidFill>
                    <a:srgbClr val="605048"/>
                  </a:solidFill>
                  <a:latin typeface="+mj-lt"/>
                </a:rPr>
                <a:t> </a:t>
              </a:r>
              <a:r>
                <a:rPr lang="en-US" sz="3200" b="1" i="1" dirty="0" err="1">
                  <a:solidFill>
                    <a:srgbClr val="605048"/>
                  </a:solidFill>
                  <a:latin typeface="+mj-lt"/>
                </a:rPr>
                <a:t>có</a:t>
              </a:r>
              <a:r>
                <a:rPr lang="en-US" sz="3200" b="1" i="1" dirty="0">
                  <a:solidFill>
                    <a:srgbClr val="605048"/>
                  </a:solidFill>
                  <a:latin typeface="+mj-lt"/>
                </a:rPr>
                <a:t> </a:t>
              </a:r>
              <a:r>
                <a:rPr lang="en-US" sz="3200" b="1" i="1" dirty="0" err="1">
                  <a:solidFill>
                    <a:srgbClr val="605048"/>
                  </a:solidFill>
                  <a:latin typeface="+mj-lt"/>
                </a:rPr>
                <a:t>rất</a:t>
              </a:r>
              <a:r>
                <a:rPr lang="en-US" sz="3200" b="1" i="1" dirty="0">
                  <a:solidFill>
                    <a:srgbClr val="605048"/>
                  </a:solidFill>
                  <a:latin typeface="+mj-lt"/>
                </a:rPr>
                <a:t> </a:t>
              </a:r>
              <a:r>
                <a:rPr lang="en-US" sz="3200" b="1" i="1" dirty="0" err="1">
                  <a:solidFill>
                    <a:srgbClr val="605048"/>
                  </a:solidFill>
                  <a:latin typeface="+mj-lt"/>
                </a:rPr>
                <a:t>nhiều</a:t>
              </a:r>
              <a:r>
                <a:rPr lang="en-US" sz="3200" b="1" i="1" dirty="0">
                  <a:solidFill>
                    <a:srgbClr val="605048"/>
                  </a:solidFill>
                  <a:latin typeface="+mj-lt"/>
                </a:rPr>
                <a:t> </a:t>
              </a:r>
              <a:r>
                <a:rPr lang="en-US" sz="3200" b="1" i="1" dirty="0" err="1">
                  <a:solidFill>
                    <a:srgbClr val="605048"/>
                  </a:solidFill>
                  <a:latin typeface="+mj-lt"/>
                </a:rPr>
                <a:t>anh</a:t>
              </a:r>
              <a:r>
                <a:rPr lang="en-US" sz="3200" b="1" i="1" dirty="0">
                  <a:solidFill>
                    <a:srgbClr val="605048"/>
                  </a:solidFill>
                  <a:latin typeface="+mj-lt"/>
                </a:rPr>
                <a:t> </a:t>
              </a:r>
              <a:r>
                <a:rPr lang="en-US" sz="3200" b="1" i="1" dirty="0" err="1">
                  <a:solidFill>
                    <a:srgbClr val="605048"/>
                  </a:solidFill>
                  <a:latin typeface="+mj-lt"/>
                </a:rPr>
                <a:t>em</a:t>
              </a:r>
              <a:r>
                <a:rPr lang="en-US" sz="3200" b="1" i="1" dirty="0">
                  <a:solidFill>
                    <a:srgbClr val="605048"/>
                  </a:solidFill>
                  <a:latin typeface="+mj-lt"/>
                </a:rPr>
                <a:t> da </a:t>
              </a:r>
              <a:r>
                <a:rPr lang="en-US" sz="3200" b="1" i="1" dirty="0" err="1">
                  <a:solidFill>
                    <a:srgbClr val="605048"/>
                  </a:solidFill>
                  <a:latin typeface="+mj-lt"/>
                </a:rPr>
                <a:t>trắng</a:t>
              </a:r>
              <a:r>
                <a:rPr lang="en-US" sz="3200" b="1" i="1" dirty="0">
                  <a:solidFill>
                    <a:srgbClr val="605048"/>
                  </a:solidFill>
                  <a:latin typeface="+mj-lt"/>
                </a:rPr>
                <a:t> </a:t>
              </a:r>
              <a:r>
                <a:rPr lang="en-US" sz="3200" b="1" i="1" dirty="0" err="1">
                  <a:solidFill>
                    <a:srgbClr val="605048"/>
                  </a:solidFill>
                  <a:latin typeface="+mj-lt"/>
                </a:rPr>
                <a:t>minh</a:t>
              </a:r>
              <a:r>
                <a:rPr lang="en-US" sz="3200" b="1" i="1" dirty="0">
                  <a:solidFill>
                    <a:srgbClr val="605048"/>
                  </a:solidFill>
                  <a:latin typeface="+mj-lt"/>
                </a:rPr>
                <a:t> </a:t>
              </a:r>
              <a:r>
                <a:rPr lang="en-US" sz="3200" b="1" i="1" dirty="0" err="1">
                  <a:solidFill>
                    <a:srgbClr val="605048"/>
                  </a:solidFill>
                  <a:latin typeface="+mj-lt"/>
                </a:rPr>
                <a:t>chứng</a:t>
              </a:r>
              <a:r>
                <a:rPr lang="en-US" sz="3200" b="1" i="1" dirty="0">
                  <a:solidFill>
                    <a:srgbClr val="605048"/>
                  </a:solidFill>
                  <a:latin typeface="+mj-lt"/>
                </a:rPr>
                <a:t> </a:t>
              </a:r>
              <a:r>
                <a:rPr lang="en-US" sz="3200" b="1" i="1" dirty="0" err="1">
                  <a:solidFill>
                    <a:srgbClr val="605048"/>
                  </a:solidFill>
                  <a:latin typeface="+mj-lt"/>
                </a:rPr>
                <a:t>bằng</a:t>
              </a:r>
              <a:r>
                <a:rPr lang="en-US" sz="3200" b="1" i="1" dirty="0">
                  <a:solidFill>
                    <a:srgbClr val="605048"/>
                  </a:solidFill>
                  <a:latin typeface="+mj-lt"/>
                </a:rPr>
                <a:t> </a:t>
              </a:r>
              <a:r>
                <a:rPr lang="en-US" sz="3200" b="1" i="1" dirty="0" err="1">
                  <a:solidFill>
                    <a:srgbClr val="605048"/>
                  </a:solidFill>
                  <a:latin typeface="+mj-lt"/>
                </a:rPr>
                <a:t>sự</a:t>
              </a:r>
              <a:r>
                <a:rPr lang="en-US" sz="3200" b="1" i="1" dirty="0">
                  <a:solidFill>
                    <a:srgbClr val="605048"/>
                  </a:solidFill>
                  <a:latin typeface="+mj-lt"/>
                </a:rPr>
                <a:t> </a:t>
              </a:r>
              <a:r>
                <a:rPr lang="en-US" sz="3200" b="1" i="1" dirty="0" err="1">
                  <a:solidFill>
                    <a:srgbClr val="605048"/>
                  </a:solidFill>
                  <a:latin typeface="+mj-lt"/>
                </a:rPr>
                <a:t>hiện</a:t>
              </a:r>
              <a:r>
                <a:rPr lang="en-US" sz="3200" b="1" i="1" dirty="0">
                  <a:solidFill>
                    <a:srgbClr val="605048"/>
                  </a:solidFill>
                  <a:latin typeface="+mj-lt"/>
                </a:rPr>
                <a:t> </a:t>
              </a:r>
              <a:r>
                <a:rPr lang="en-US" sz="3200" b="1" i="1" dirty="0" err="1">
                  <a:solidFill>
                    <a:srgbClr val="605048"/>
                  </a:solidFill>
                  <a:latin typeface="+mj-lt"/>
                </a:rPr>
                <a:t>diện</a:t>
              </a:r>
              <a:r>
                <a:rPr lang="en-US" sz="3200" b="1" i="1" dirty="0">
                  <a:solidFill>
                    <a:srgbClr val="605048"/>
                  </a:solidFill>
                  <a:latin typeface="+mj-lt"/>
                </a:rPr>
                <a:t> ở </a:t>
              </a:r>
              <a:r>
                <a:rPr lang="en-US" sz="3200" b="1" i="1" dirty="0" err="1">
                  <a:solidFill>
                    <a:srgbClr val="605048"/>
                  </a:solidFill>
                  <a:latin typeface="+mj-lt"/>
                </a:rPr>
                <a:t>đây</a:t>
              </a:r>
              <a:endParaRPr lang="en-US" sz="3200" b="1" i="1" dirty="0">
                <a:solidFill>
                  <a:srgbClr val="605048"/>
                </a:solidFill>
                <a:latin typeface="+mj-lt"/>
              </a:endParaRPr>
            </a:p>
            <a:p>
              <a:endParaRPr lang="en-US" sz="3200" b="1" i="1" dirty="0">
                <a:solidFill>
                  <a:srgbClr val="605048"/>
                </a:solidFill>
                <a:latin typeface="+mj-lt"/>
              </a:endParaRPr>
            </a:p>
            <a:p>
              <a:r>
                <a:rPr lang="en-US" sz="3200" dirty="0">
                  <a:solidFill>
                    <a:srgbClr val="605048"/>
                  </a:solidFill>
                  <a:latin typeface="+mj-lt"/>
                  <a:sym typeface="Wingdings" panose="05000000000000000000" pitchFamily="2" charset="2"/>
                </a:rPr>
                <a:t> </a:t>
              </a:r>
              <a:r>
                <a:rPr lang="en-US" sz="3200" dirty="0" err="1">
                  <a:solidFill>
                    <a:srgbClr val="605048"/>
                  </a:solidFill>
                  <a:latin typeface="+mj-lt"/>
                  <a:sym typeface="Wingdings" panose="05000000000000000000" pitchFamily="2" charset="2"/>
                </a:rPr>
                <a:t>Mắt</a:t>
              </a:r>
              <a:r>
                <a:rPr lang="en-US" sz="3200" dirty="0">
                  <a:solidFill>
                    <a:srgbClr val="605048"/>
                  </a:solidFill>
                  <a:latin typeface="+mj-lt"/>
                  <a:sym typeface="Wingdings" panose="05000000000000000000" pitchFamily="2" charset="2"/>
                </a:rPr>
                <a:t> </a:t>
              </a:r>
              <a:r>
                <a:rPr lang="en-US" sz="3200" dirty="0" err="1">
                  <a:solidFill>
                    <a:srgbClr val="605048"/>
                  </a:solidFill>
                  <a:latin typeface="+mj-lt"/>
                  <a:sym typeface="Wingdings" panose="05000000000000000000" pitchFamily="2" charset="2"/>
                </a:rPr>
                <a:t>thấy</a:t>
              </a:r>
              <a:r>
                <a:rPr lang="en-US" sz="3200" dirty="0">
                  <a:solidFill>
                    <a:srgbClr val="605048"/>
                  </a:solidFill>
                  <a:latin typeface="+mj-lt"/>
                  <a:sym typeface="Wingdings" panose="05000000000000000000" pitchFamily="2" charset="2"/>
                </a:rPr>
                <a:t> tai </a:t>
              </a:r>
              <a:r>
                <a:rPr lang="en-US" sz="3200" dirty="0" err="1">
                  <a:solidFill>
                    <a:srgbClr val="605048"/>
                  </a:solidFill>
                  <a:latin typeface="+mj-lt"/>
                  <a:sym typeface="Wingdings" panose="05000000000000000000" pitchFamily="2" charset="2"/>
                </a:rPr>
                <a:t>nghe</a:t>
              </a:r>
              <a:r>
                <a:rPr lang="en-US" sz="3200" dirty="0">
                  <a:solidFill>
                    <a:srgbClr val="605048"/>
                  </a:solidFill>
                  <a:latin typeface="+mj-lt"/>
                  <a:sym typeface="Wingdings" panose="05000000000000000000" pitchFamily="2" charset="2"/>
                </a:rPr>
                <a:t>, </a:t>
              </a:r>
              <a:r>
                <a:rPr lang="en-US" sz="3200" dirty="0" err="1">
                  <a:solidFill>
                    <a:srgbClr val="605048"/>
                  </a:solidFill>
                  <a:latin typeface="+mj-lt"/>
                  <a:sym typeface="Wingdings" panose="05000000000000000000" pitchFamily="2" charset="2"/>
                </a:rPr>
                <a:t>thuyết</a:t>
              </a:r>
              <a:r>
                <a:rPr lang="en-US" sz="3200" dirty="0">
                  <a:solidFill>
                    <a:srgbClr val="605048"/>
                  </a:solidFill>
                  <a:latin typeface="+mj-lt"/>
                  <a:sym typeface="Wingdings" panose="05000000000000000000" pitchFamily="2" charset="2"/>
                </a:rPr>
                <a:t> </a:t>
              </a:r>
              <a:r>
                <a:rPr lang="en-US" sz="3200" dirty="0" err="1">
                  <a:solidFill>
                    <a:srgbClr val="605048"/>
                  </a:solidFill>
                  <a:latin typeface="+mj-lt"/>
                  <a:sym typeface="Wingdings" panose="05000000000000000000" pitchFamily="2" charset="2"/>
                </a:rPr>
                <a:t>phục</a:t>
              </a:r>
              <a:r>
                <a:rPr lang="en-US" sz="3200" dirty="0">
                  <a:solidFill>
                    <a:srgbClr val="605048"/>
                  </a:solidFill>
                  <a:latin typeface="+mj-lt"/>
                  <a:sym typeface="Wingdings" panose="05000000000000000000" pitchFamily="2" charset="2"/>
                </a:rPr>
                <a:t>, </a:t>
              </a:r>
              <a:r>
                <a:rPr lang="en-US" sz="3200" dirty="0" err="1">
                  <a:solidFill>
                    <a:srgbClr val="605048"/>
                  </a:solidFill>
                  <a:latin typeface="+mj-lt"/>
                  <a:sym typeface="Wingdings" panose="05000000000000000000" pitchFamily="2" charset="2"/>
                </a:rPr>
                <a:t>có</a:t>
              </a:r>
              <a:r>
                <a:rPr lang="en-US" sz="3200" dirty="0">
                  <a:solidFill>
                    <a:srgbClr val="605048"/>
                  </a:solidFill>
                  <a:latin typeface="+mj-lt"/>
                  <a:sym typeface="Wingdings" panose="05000000000000000000" pitchFamily="2" charset="2"/>
                </a:rPr>
                <a:t> ý </a:t>
              </a:r>
              <a:r>
                <a:rPr lang="en-US" sz="3200" dirty="0" err="1">
                  <a:solidFill>
                    <a:srgbClr val="605048"/>
                  </a:solidFill>
                  <a:latin typeface="+mj-lt"/>
                  <a:sym typeface="Wingdings" panose="05000000000000000000" pitchFamily="2" charset="2"/>
                </a:rPr>
                <a:t>nghĩa</a:t>
              </a:r>
              <a:r>
                <a:rPr lang="en-US" sz="3200" dirty="0">
                  <a:solidFill>
                    <a:srgbClr val="605048"/>
                  </a:solidFill>
                  <a:latin typeface="+mj-lt"/>
                  <a:sym typeface="Wingdings" panose="05000000000000000000" pitchFamily="2" charset="2"/>
                </a:rPr>
                <a:t> </a:t>
              </a:r>
              <a:r>
                <a:rPr lang="en-US" sz="3200" dirty="0" err="1">
                  <a:solidFill>
                    <a:srgbClr val="605048"/>
                  </a:solidFill>
                  <a:latin typeface="+mj-lt"/>
                  <a:sym typeface="Wingdings" panose="05000000000000000000" pitchFamily="2" charset="2"/>
                </a:rPr>
                <a:t>trấn</a:t>
              </a:r>
              <a:r>
                <a:rPr lang="en-US" sz="3200" dirty="0">
                  <a:solidFill>
                    <a:srgbClr val="605048"/>
                  </a:solidFill>
                  <a:latin typeface="+mj-lt"/>
                  <a:sym typeface="Wingdings" panose="05000000000000000000" pitchFamily="2" charset="2"/>
                </a:rPr>
                <a:t> an </a:t>
              </a:r>
              <a:r>
                <a:rPr lang="en-US" sz="3200" dirty="0" err="1">
                  <a:solidFill>
                    <a:srgbClr val="605048"/>
                  </a:solidFill>
                  <a:latin typeface="+mj-lt"/>
                  <a:sym typeface="Wingdings" panose="05000000000000000000" pitchFamily="2" charset="2"/>
                </a:rPr>
                <a:t>mạnh</a:t>
              </a:r>
              <a:r>
                <a:rPr lang="en-US" sz="3200" dirty="0">
                  <a:solidFill>
                    <a:srgbClr val="605048"/>
                  </a:solidFill>
                  <a:latin typeface="+mj-lt"/>
                  <a:sym typeface="Wingdings" panose="05000000000000000000" pitchFamily="2" charset="2"/>
                </a:rPr>
                <a:t> </a:t>
              </a:r>
              <a:r>
                <a:rPr lang="en-US" sz="3200" dirty="0" err="1">
                  <a:solidFill>
                    <a:srgbClr val="605048"/>
                  </a:solidFill>
                  <a:latin typeface="+mj-lt"/>
                  <a:sym typeface="Wingdings" panose="05000000000000000000" pitchFamily="2" charset="2"/>
                </a:rPr>
                <a:t>mẽ</a:t>
              </a:r>
              <a:endParaRPr lang="en-US" sz="3200" dirty="0">
                <a:solidFill>
                  <a:srgbClr val="605048"/>
                </a:solidFill>
                <a:latin typeface="+mj-lt"/>
              </a:endParaRPr>
            </a:p>
          </p:txBody>
        </p:sp>
      </p:grpSp>
    </p:spTree>
    <p:extLst>
      <p:ext uri="{BB962C8B-B14F-4D97-AF65-F5344CB8AC3E}">
        <p14:creationId xmlns:p14="http://schemas.microsoft.com/office/powerpoint/2010/main" val="96016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12" name="Freeform 12"/>
          <p:cNvSpPr/>
          <p:nvPr/>
        </p:nvSpPr>
        <p:spPr>
          <a:xfrm>
            <a:off x="685800" y="0"/>
            <a:ext cx="16916401" cy="11544300"/>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3"/>
            <a:stretch>
              <a:fillRect/>
            </a:stretch>
          </a:blipFill>
        </p:spPr>
        <p:txBody>
          <a:bodyPr/>
          <a:lstStyle/>
          <a:p>
            <a:endParaRPr lang="en-US" sz="5400" dirty="0"/>
          </a:p>
        </p:txBody>
      </p:sp>
      <p:sp>
        <p:nvSpPr>
          <p:cNvPr id="13" name="TextBox 13"/>
          <p:cNvSpPr txBox="1"/>
          <p:nvPr/>
        </p:nvSpPr>
        <p:spPr>
          <a:xfrm>
            <a:off x="4115680" y="842176"/>
            <a:ext cx="12298121" cy="1348061"/>
          </a:xfrm>
          <a:prstGeom prst="rect">
            <a:avLst/>
          </a:prstGeom>
        </p:spPr>
        <p:txBody>
          <a:bodyPr wrap="square" lIns="0" tIns="0" rIns="0" bIns="0" rtlCol="0" anchor="t">
            <a:spAutoFit/>
          </a:bodyPr>
          <a:lstStyle/>
          <a:p>
            <a:pPr marL="0" lvl="0" indent="0" algn="ctr">
              <a:lnSpc>
                <a:spcPts val="11186"/>
              </a:lnSpc>
            </a:pPr>
            <a:r>
              <a:rPr lang="en-US" sz="8000" b="1" spc="237" dirty="0">
                <a:solidFill>
                  <a:srgbClr val="605048"/>
                </a:solidFill>
                <a:latin typeface="Carelia Bold"/>
              </a:rPr>
              <a:t> </a:t>
            </a:r>
          </a:p>
        </p:txBody>
      </p:sp>
      <p:sp>
        <p:nvSpPr>
          <p:cNvPr id="14" name="TextBox 14"/>
          <p:cNvSpPr txBox="1"/>
          <p:nvPr/>
        </p:nvSpPr>
        <p:spPr>
          <a:xfrm>
            <a:off x="1143000" y="2084338"/>
            <a:ext cx="15544800" cy="824585"/>
          </a:xfrm>
          <a:prstGeom prst="rect">
            <a:avLst/>
          </a:prstGeom>
        </p:spPr>
        <p:txBody>
          <a:bodyPr wrap="square" lIns="0" tIns="0" rIns="0" bIns="0" rtlCol="0" anchor="t">
            <a:spAutoFit/>
          </a:bodyPr>
          <a:lstStyle/>
          <a:p>
            <a:pPr marR="0">
              <a:lnSpc>
                <a:spcPct val="107000"/>
              </a:lnSpc>
              <a:spcBef>
                <a:spcPts val="0"/>
              </a:spcBef>
              <a:spcAft>
                <a:spcPts val="0"/>
              </a:spcAft>
            </a:pPr>
            <a:r>
              <a:rPr lang="en-US" sz="5400" dirty="0">
                <a:effectLst/>
                <a:latin typeface="Arial" panose="020B0604020202020204" pitchFamily="34" charset="0"/>
                <a:ea typeface="Times New Roman" panose="02020603050405020304" pitchFamily="18" charset="0"/>
                <a:cs typeface="Arial" panose="020B0604020202020204" pitchFamily="34" charset="0"/>
              </a:rPr>
              <a:t> </a:t>
            </a:r>
            <a:r>
              <a:rPr lang="en-US" sz="5400" b="1" dirty="0">
                <a:effectLst/>
                <a:latin typeface="Arial" panose="020B0604020202020204" pitchFamily="34" charset="0"/>
                <a:ea typeface="Times New Roman" panose="02020603050405020304" pitchFamily="18" charset="0"/>
                <a:cs typeface="Arial" panose="020B0604020202020204" pitchFamily="34" charset="0"/>
              </a:rPr>
              <a:t> </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5"/>
          <p:cNvSpPr txBox="1"/>
          <p:nvPr/>
        </p:nvSpPr>
        <p:spPr>
          <a:xfrm>
            <a:off x="5306195" y="2344269"/>
            <a:ext cx="4408903" cy="477012"/>
          </a:xfrm>
          <a:prstGeom prst="rect">
            <a:avLst/>
          </a:prstGeom>
        </p:spPr>
        <p:txBody>
          <a:bodyPr lIns="0" tIns="0" rIns="0" bIns="0" rtlCol="0" anchor="t">
            <a:spAutoFit/>
          </a:bodyPr>
          <a:lstStyle/>
          <a:p>
            <a:pPr marL="0" lvl="0" indent="0">
              <a:lnSpc>
                <a:spcPts val="3728"/>
              </a:lnSpc>
            </a:pPr>
            <a:r>
              <a:rPr lang="en-US" sz="3299" b="1" u="sng" spc="79" dirty="0">
                <a:solidFill>
                  <a:srgbClr val="605048"/>
                </a:solidFill>
                <a:latin typeface="Carelia Bold"/>
              </a:rPr>
              <a:t> </a:t>
            </a:r>
          </a:p>
        </p:txBody>
      </p:sp>
      <p:sp>
        <p:nvSpPr>
          <p:cNvPr id="17" name="Freeform 17"/>
          <p:cNvSpPr/>
          <p:nvPr/>
        </p:nvSpPr>
        <p:spPr>
          <a:xfrm rot="-633198" flipH="1">
            <a:off x="17655700" y="7526495"/>
            <a:ext cx="1142866" cy="3186095"/>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4"/>
            <a:stretch>
              <a:fillRect/>
            </a:stretch>
          </a:blipFill>
        </p:spPr>
      </p:sp>
      <p:sp>
        <p:nvSpPr>
          <p:cNvPr id="3" name="TextBox 2">
            <a:extLst>
              <a:ext uri="{FF2B5EF4-FFF2-40B4-BE49-F238E27FC236}">
                <a16:creationId xmlns:a16="http://schemas.microsoft.com/office/drawing/2014/main" id="{2BC3EC50-D104-94C8-C241-30E0D66E9233}"/>
              </a:ext>
            </a:extLst>
          </p:cNvPr>
          <p:cNvSpPr txBox="1"/>
          <p:nvPr/>
        </p:nvSpPr>
        <p:spPr>
          <a:xfrm>
            <a:off x="1669142" y="653177"/>
            <a:ext cx="15399658" cy="8894743"/>
          </a:xfrm>
          <a:prstGeom prst="rect">
            <a:avLst/>
          </a:prstGeom>
          <a:noFill/>
        </p:spPr>
        <p:txBody>
          <a:bodyPr wrap="square" rtlCol="0">
            <a:spAutoFit/>
          </a:bodyPr>
          <a:lstStyle/>
          <a:p>
            <a:pPr marL="571500" indent="-571500">
              <a:buFont typeface="Arial" panose="020B0604020202020204" pitchFamily="34" charset="0"/>
              <a:buChar char="•"/>
            </a:pPr>
            <a:r>
              <a:rPr lang="en-US" sz="4400" b="1" dirty="0" err="1">
                <a:solidFill>
                  <a:srgbClr val="605048"/>
                </a:solidFill>
              </a:rPr>
              <a:t>Điệp</a:t>
            </a:r>
            <a:r>
              <a:rPr lang="en-US" sz="4400" b="1" dirty="0">
                <a:solidFill>
                  <a:srgbClr val="605048"/>
                </a:solidFill>
              </a:rPr>
              <a:t> </a:t>
            </a:r>
            <a:r>
              <a:rPr lang="en-US" sz="4400" b="1" dirty="0" err="1">
                <a:solidFill>
                  <a:srgbClr val="605048"/>
                </a:solidFill>
              </a:rPr>
              <a:t>ngữ</a:t>
            </a:r>
            <a:r>
              <a:rPr lang="en-US" sz="4400" b="1" dirty="0">
                <a:solidFill>
                  <a:srgbClr val="605048"/>
                </a:solidFill>
              </a:rPr>
              <a:t>:</a:t>
            </a:r>
            <a:r>
              <a:rPr lang="en-US" sz="4400" dirty="0">
                <a:solidFill>
                  <a:srgbClr val="605048"/>
                </a:solidFill>
              </a:rPr>
              <a:t>  “</a:t>
            </a:r>
            <a:r>
              <a:rPr lang="en-US" sz="4400" i="1" dirty="0" err="1">
                <a:solidFill>
                  <a:srgbClr val="605048"/>
                </a:solidFill>
              </a:rPr>
              <a:t>Đây</a:t>
            </a:r>
            <a:r>
              <a:rPr lang="en-US" sz="4400" i="1" dirty="0">
                <a:solidFill>
                  <a:srgbClr val="605048"/>
                </a:solidFill>
              </a:rPr>
              <a:t> </a:t>
            </a:r>
            <a:r>
              <a:rPr lang="en-US" sz="4400" i="1" dirty="0" err="1">
                <a:solidFill>
                  <a:srgbClr val="605048"/>
                </a:solidFill>
              </a:rPr>
              <a:t>là</a:t>
            </a:r>
            <a:r>
              <a:rPr lang="en-US" sz="4400" i="1" dirty="0">
                <a:solidFill>
                  <a:srgbClr val="605048"/>
                </a:solidFill>
              </a:rPr>
              <a:t> lúc-4 </a:t>
            </a:r>
            <a:r>
              <a:rPr lang="en-US" sz="4400" i="1" dirty="0" err="1">
                <a:solidFill>
                  <a:srgbClr val="605048"/>
                </a:solidFill>
              </a:rPr>
              <a:t>lượt</a:t>
            </a:r>
            <a:r>
              <a:rPr lang="en-US" sz="4400" i="1" dirty="0">
                <a:solidFill>
                  <a:srgbClr val="605048"/>
                </a:solidFill>
              </a:rPr>
              <a:t>”; “</a:t>
            </a:r>
            <a:r>
              <a:rPr lang="en-US" sz="4400" i="1" dirty="0" err="1">
                <a:solidFill>
                  <a:srgbClr val="605048"/>
                </a:solidFill>
              </a:rPr>
              <a:t>đừng</a:t>
            </a:r>
            <a:r>
              <a:rPr lang="en-US" sz="4400" i="1" dirty="0">
                <a:solidFill>
                  <a:srgbClr val="605048"/>
                </a:solidFill>
              </a:rPr>
              <a:t>”; “</a:t>
            </a:r>
            <a:r>
              <a:rPr lang="en-US" sz="4400" i="1" dirty="0" err="1">
                <a:solidFill>
                  <a:srgbClr val="605048"/>
                </a:solidFill>
              </a:rPr>
              <a:t>không</a:t>
            </a:r>
            <a:r>
              <a:rPr lang="en-US" sz="4400" i="1" dirty="0">
                <a:solidFill>
                  <a:srgbClr val="605048"/>
                </a:solidFill>
              </a:rPr>
              <a:t> </a:t>
            </a:r>
            <a:r>
              <a:rPr lang="en-US" sz="4400" i="1" dirty="0" err="1">
                <a:solidFill>
                  <a:srgbClr val="605048"/>
                </a:solidFill>
              </a:rPr>
              <a:t>thể</a:t>
            </a:r>
            <a:r>
              <a:rPr lang="en-US" sz="4400" i="1" dirty="0">
                <a:solidFill>
                  <a:srgbClr val="605048"/>
                </a:solidFill>
              </a:rPr>
              <a:t>”; “</a:t>
            </a:r>
            <a:r>
              <a:rPr lang="en-US" sz="4400" i="1" dirty="0" err="1">
                <a:solidFill>
                  <a:srgbClr val="605048"/>
                </a:solidFill>
              </a:rPr>
              <a:t>chúng</a:t>
            </a:r>
            <a:r>
              <a:rPr lang="en-US" sz="4400" i="1" dirty="0">
                <a:solidFill>
                  <a:srgbClr val="605048"/>
                </a:solidFill>
              </a:rPr>
              <a:t> ta </a:t>
            </a:r>
            <a:r>
              <a:rPr lang="en-US" sz="4400" i="1" dirty="0" err="1">
                <a:solidFill>
                  <a:srgbClr val="605048"/>
                </a:solidFill>
              </a:rPr>
              <a:t>không</a:t>
            </a:r>
            <a:r>
              <a:rPr lang="en-US" sz="4400" i="1" dirty="0">
                <a:solidFill>
                  <a:srgbClr val="605048"/>
                </a:solidFill>
              </a:rPr>
              <a:t> </a:t>
            </a:r>
            <a:r>
              <a:rPr lang="en-US" sz="4400" i="1" dirty="0" err="1">
                <a:solidFill>
                  <a:srgbClr val="605048"/>
                </a:solidFill>
              </a:rPr>
              <a:t>thể</a:t>
            </a:r>
            <a:r>
              <a:rPr lang="en-US" sz="4400" i="1" dirty="0">
                <a:solidFill>
                  <a:srgbClr val="605048"/>
                </a:solidFill>
              </a:rPr>
              <a:t> </a:t>
            </a:r>
            <a:r>
              <a:rPr lang="en-US" sz="4400" i="1" dirty="0" err="1">
                <a:solidFill>
                  <a:srgbClr val="605048"/>
                </a:solidFill>
              </a:rPr>
              <a:t>hài</a:t>
            </a:r>
            <a:r>
              <a:rPr lang="en-US" sz="4400" i="1" dirty="0">
                <a:solidFill>
                  <a:srgbClr val="605048"/>
                </a:solidFill>
              </a:rPr>
              <a:t> </a:t>
            </a:r>
            <a:r>
              <a:rPr lang="en-US" sz="4400" i="1" dirty="0" err="1">
                <a:solidFill>
                  <a:srgbClr val="605048"/>
                </a:solidFill>
              </a:rPr>
              <a:t>lòng</a:t>
            </a:r>
            <a:r>
              <a:rPr lang="en-US" sz="4400" i="1" dirty="0">
                <a:solidFill>
                  <a:srgbClr val="605048"/>
                </a:solidFill>
              </a:rPr>
              <a:t>”; …</a:t>
            </a:r>
          </a:p>
          <a:p>
            <a:r>
              <a:rPr lang="en-US" sz="4400" dirty="0">
                <a:solidFill>
                  <a:srgbClr val="605048"/>
                </a:solidFill>
                <a:sym typeface="Wingdings" panose="05000000000000000000" pitchFamily="2" charset="2"/>
              </a:rPr>
              <a:t>	 </a:t>
            </a:r>
            <a:r>
              <a:rPr lang="en-US" sz="4400" dirty="0" err="1">
                <a:solidFill>
                  <a:srgbClr val="605048"/>
                </a:solidFill>
              </a:rPr>
              <a:t>Nhấn</a:t>
            </a:r>
            <a:r>
              <a:rPr lang="en-US" sz="4400" dirty="0">
                <a:solidFill>
                  <a:srgbClr val="605048"/>
                </a:solidFill>
              </a:rPr>
              <a:t> </a:t>
            </a:r>
            <a:r>
              <a:rPr lang="en-US" sz="4400" dirty="0" err="1">
                <a:solidFill>
                  <a:srgbClr val="605048"/>
                </a:solidFill>
              </a:rPr>
              <a:t>mạnh</a:t>
            </a:r>
            <a:r>
              <a:rPr lang="en-US" sz="4400" dirty="0">
                <a:solidFill>
                  <a:srgbClr val="605048"/>
                </a:solidFill>
              </a:rPr>
              <a:t>  </a:t>
            </a:r>
            <a:r>
              <a:rPr lang="en-US" sz="4400" dirty="0" err="1">
                <a:solidFill>
                  <a:srgbClr val="605048"/>
                </a:solidFill>
              </a:rPr>
              <a:t>thời</a:t>
            </a:r>
            <a:r>
              <a:rPr lang="en-US" sz="4400" dirty="0">
                <a:solidFill>
                  <a:srgbClr val="605048"/>
                </a:solidFill>
              </a:rPr>
              <a:t> </a:t>
            </a:r>
            <a:r>
              <a:rPr lang="en-US" sz="4400" dirty="0" err="1">
                <a:solidFill>
                  <a:srgbClr val="605048"/>
                </a:solidFill>
              </a:rPr>
              <a:t>điểm</a:t>
            </a:r>
            <a:r>
              <a:rPr lang="en-US" sz="4400" dirty="0">
                <a:solidFill>
                  <a:srgbClr val="605048"/>
                </a:solidFill>
              </a:rPr>
              <a:t> </a:t>
            </a:r>
            <a:r>
              <a:rPr lang="en-US" sz="4400" dirty="0" err="1">
                <a:solidFill>
                  <a:srgbClr val="605048"/>
                </a:solidFill>
              </a:rPr>
              <a:t>cần</a:t>
            </a:r>
            <a:r>
              <a:rPr lang="en-US" sz="4400" dirty="0">
                <a:solidFill>
                  <a:srgbClr val="605048"/>
                </a:solidFill>
              </a:rPr>
              <a:t> </a:t>
            </a:r>
            <a:r>
              <a:rPr lang="en-US" sz="4400" dirty="0" err="1">
                <a:solidFill>
                  <a:srgbClr val="605048"/>
                </a:solidFill>
              </a:rPr>
              <a:t>kíp</a:t>
            </a:r>
            <a:r>
              <a:rPr lang="en-US" sz="4400" dirty="0">
                <a:solidFill>
                  <a:srgbClr val="605048"/>
                </a:solidFill>
              </a:rPr>
              <a:t>, </a:t>
            </a:r>
            <a:r>
              <a:rPr lang="en-US" sz="4400" dirty="0" err="1">
                <a:solidFill>
                  <a:srgbClr val="605048"/>
                </a:solidFill>
              </a:rPr>
              <a:t>phù</a:t>
            </a:r>
            <a:r>
              <a:rPr lang="en-US" sz="4400" dirty="0">
                <a:solidFill>
                  <a:srgbClr val="605048"/>
                </a:solidFill>
              </a:rPr>
              <a:t> </a:t>
            </a:r>
            <a:r>
              <a:rPr lang="en-US" sz="4400" dirty="0" err="1">
                <a:solidFill>
                  <a:srgbClr val="605048"/>
                </a:solidFill>
              </a:rPr>
              <a:t>hợp</a:t>
            </a:r>
            <a:r>
              <a:rPr lang="en-US" sz="4400" dirty="0">
                <a:solidFill>
                  <a:srgbClr val="605048"/>
                </a:solidFill>
              </a:rPr>
              <a:t> </a:t>
            </a:r>
            <a:r>
              <a:rPr lang="en-US" sz="4400" dirty="0" err="1">
                <a:solidFill>
                  <a:srgbClr val="605048"/>
                </a:solidFill>
              </a:rPr>
              <a:t>để</a:t>
            </a:r>
            <a:r>
              <a:rPr lang="en-US" sz="4400" dirty="0">
                <a:solidFill>
                  <a:srgbClr val="605048"/>
                </a:solidFill>
              </a:rPr>
              <a:t> </a:t>
            </a:r>
            <a:r>
              <a:rPr lang="en-US" sz="4400" dirty="0" err="1">
                <a:solidFill>
                  <a:srgbClr val="605048"/>
                </a:solidFill>
              </a:rPr>
              <a:t>thực</a:t>
            </a:r>
            <a:r>
              <a:rPr lang="en-US" sz="4400" dirty="0">
                <a:solidFill>
                  <a:srgbClr val="605048"/>
                </a:solidFill>
              </a:rPr>
              <a:t> </a:t>
            </a:r>
            <a:r>
              <a:rPr lang="en-US" sz="4400" dirty="0" err="1">
                <a:solidFill>
                  <a:srgbClr val="605048"/>
                </a:solidFill>
              </a:rPr>
              <a:t>hiện</a:t>
            </a:r>
            <a:r>
              <a:rPr lang="en-US" sz="4400" dirty="0">
                <a:solidFill>
                  <a:srgbClr val="605048"/>
                </a:solidFill>
              </a:rPr>
              <a:t> </a:t>
            </a:r>
            <a:r>
              <a:rPr lang="en-US" sz="4400" dirty="0" err="1">
                <a:solidFill>
                  <a:srgbClr val="605048"/>
                </a:solidFill>
              </a:rPr>
              <a:t>lời</a:t>
            </a:r>
            <a:r>
              <a:rPr lang="en-US" sz="4400" dirty="0">
                <a:solidFill>
                  <a:srgbClr val="605048"/>
                </a:solidFill>
              </a:rPr>
              <a:t> </a:t>
            </a:r>
            <a:r>
              <a:rPr lang="en-US" sz="4400" dirty="0" err="1">
                <a:solidFill>
                  <a:srgbClr val="605048"/>
                </a:solidFill>
              </a:rPr>
              <a:t>hứa</a:t>
            </a:r>
            <a:r>
              <a:rPr lang="en-US" sz="4400" dirty="0">
                <a:solidFill>
                  <a:srgbClr val="605048"/>
                </a:solidFill>
              </a:rPr>
              <a:t> </a:t>
            </a:r>
            <a:r>
              <a:rPr lang="en-US" sz="4400" dirty="0" err="1">
                <a:solidFill>
                  <a:srgbClr val="605048"/>
                </a:solidFill>
              </a:rPr>
              <a:t>dân</a:t>
            </a:r>
            <a:r>
              <a:rPr lang="en-US" sz="4400" dirty="0">
                <a:solidFill>
                  <a:srgbClr val="605048"/>
                </a:solidFill>
              </a:rPr>
              <a:t> </a:t>
            </a:r>
            <a:r>
              <a:rPr lang="en-US" sz="4400" dirty="0" err="1">
                <a:solidFill>
                  <a:srgbClr val="605048"/>
                </a:solidFill>
              </a:rPr>
              <a:t>chủ</a:t>
            </a:r>
            <a:r>
              <a:rPr lang="en-US" sz="4400" dirty="0">
                <a:solidFill>
                  <a:srgbClr val="605048"/>
                </a:solidFill>
              </a:rPr>
              <a:t>; </a:t>
            </a:r>
            <a:r>
              <a:rPr lang="en-US" sz="4400" dirty="0" err="1">
                <a:solidFill>
                  <a:srgbClr val="605048"/>
                </a:solidFill>
              </a:rPr>
              <a:t>sự</a:t>
            </a:r>
            <a:r>
              <a:rPr lang="en-US" sz="4400" dirty="0">
                <a:solidFill>
                  <a:srgbClr val="605048"/>
                </a:solidFill>
              </a:rPr>
              <a:t> </a:t>
            </a:r>
            <a:r>
              <a:rPr lang="en-US" sz="4400" dirty="0" err="1">
                <a:solidFill>
                  <a:srgbClr val="605048"/>
                </a:solidFill>
              </a:rPr>
              <a:t>bình</a:t>
            </a:r>
            <a:r>
              <a:rPr lang="en-US" sz="4400" dirty="0">
                <a:solidFill>
                  <a:srgbClr val="605048"/>
                </a:solidFill>
              </a:rPr>
              <a:t> </a:t>
            </a:r>
            <a:r>
              <a:rPr lang="en-US" sz="4400" dirty="0" err="1">
                <a:solidFill>
                  <a:srgbClr val="605048"/>
                </a:solidFill>
              </a:rPr>
              <a:t>tĩnh</a:t>
            </a:r>
            <a:r>
              <a:rPr lang="en-US" sz="4400" dirty="0">
                <a:solidFill>
                  <a:srgbClr val="605048"/>
                </a:solidFill>
              </a:rPr>
              <a:t>; </a:t>
            </a:r>
            <a:r>
              <a:rPr lang="en-US" sz="4400" dirty="0" err="1">
                <a:solidFill>
                  <a:srgbClr val="605048"/>
                </a:solidFill>
              </a:rPr>
              <a:t>sự</a:t>
            </a:r>
            <a:r>
              <a:rPr lang="en-US" sz="4400" dirty="0">
                <a:solidFill>
                  <a:srgbClr val="605048"/>
                </a:solidFill>
              </a:rPr>
              <a:t> </a:t>
            </a:r>
            <a:r>
              <a:rPr lang="en-US" sz="4400" dirty="0" err="1">
                <a:solidFill>
                  <a:srgbClr val="605048"/>
                </a:solidFill>
              </a:rPr>
              <a:t>quyết</a:t>
            </a:r>
            <a:r>
              <a:rPr lang="en-US" sz="4400" dirty="0">
                <a:solidFill>
                  <a:srgbClr val="605048"/>
                </a:solidFill>
              </a:rPr>
              <a:t> </a:t>
            </a:r>
            <a:r>
              <a:rPr lang="en-US" sz="4400" dirty="0" err="1">
                <a:solidFill>
                  <a:srgbClr val="605048"/>
                </a:solidFill>
              </a:rPr>
              <a:t>tâm</a:t>
            </a:r>
            <a:endParaRPr lang="en-US" sz="4400" dirty="0">
              <a:solidFill>
                <a:srgbClr val="605048"/>
              </a:solidFill>
            </a:endParaRPr>
          </a:p>
          <a:p>
            <a:r>
              <a:rPr lang="en-US" sz="4400" dirty="0">
                <a:solidFill>
                  <a:srgbClr val="605048"/>
                </a:solidFill>
                <a:sym typeface="Wingdings" panose="05000000000000000000" pitchFamily="2" charset="2"/>
              </a:rPr>
              <a:t>         </a:t>
            </a:r>
            <a:r>
              <a:rPr lang="en-US" sz="4400" dirty="0" err="1">
                <a:solidFill>
                  <a:srgbClr val="605048"/>
                </a:solidFill>
              </a:rPr>
              <a:t>Tạo</a:t>
            </a:r>
            <a:r>
              <a:rPr lang="en-US" sz="4400" dirty="0">
                <a:solidFill>
                  <a:srgbClr val="605048"/>
                </a:solidFill>
              </a:rPr>
              <a:t> </a:t>
            </a:r>
            <a:r>
              <a:rPr lang="en-US" sz="4400" dirty="0" err="1">
                <a:solidFill>
                  <a:srgbClr val="605048"/>
                </a:solidFill>
              </a:rPr>
              <a:t>giọng</a:t>
            </a:r>
            <a:r>
              <a:rPr lang="en-US" sz="4400" dirty="0">
                <a:solidFill>
                  <a:srgbClr val="605048"/>
                </a:solidFill>
              </a:rPr>
              <a:t> </a:t>
            </a:r>
            <a:r>
              <a:rPr lang="en-US" sz="4400" dirty="0" err="1">
                <a:solidFill>
                  <a:srgbClr val="605048"/>
                </a:solidFill>
              </a:rPr>
              <a:t>điệu</a:t>
            </a:r>
            <a:r>
              <a:rPr lang="en-US" sz="4400" dirty="0">
                <a:solidFill>
                  <a:srgbClr val="605048"/>
                </a:solidFill>
              </a:rPr>
              <a:t> </a:t>
            </a:r>
            <a:r>
              <a:rPr lang="en-US" sz="4400" dirty="0" err="1">
                <a:solidFill>
                  <a:srgbClr val="605048"/>
                </a:solidFill>
              </a:rPr>
              <a:t>sôi</a:t>
            </a:r>
            <a:r>
              <a:rPr lang="en-US" sz="4400" dirty="0">
                <a:solidFill>
                  <a:srgbClr val="605048"/>
                </a:solidFill>
              </a:rPr>
              <a:t> </a:t>
            </a:r>
            <a:r>
              <a:rPr lang="en-US" sz="4400" dirty="0" err="1">
                <a:solidFill>
                  <a:srgbClr val="605048"/>
                </a:solidFill>
              </a:rPr>
              <a:t>nổi</a:t>
            </a:r>
            <a:r>
              <a:rPr lang="en-US" sz="4400" dirty="0">
                <a:solidFill>
                  <a:srgbClr val="605048"/>
                </a:solidFill>
              </a:rPr>
              <a:t>, </a:t>
            </a:r>
            <a:r>
              <a:rPr lang="en-US" sz="4400" dirty="0" err="1">
                <a:solidFill>
                  <a:srgbClr val="605048"/>
                </a:solidFill>
              </a:rPr>
              <a:t>quyết</a:t>
            </a:r>
            <a:r>
              <a:rPr lang="en-US" sz="4400" dirty="0">
                <a:solidFill>
                  <a:srgbClr val="605048"/>
                </a:solidFill>
              </a:rPr>
              <a:t> </a:t>
            </a:r>
            <a:r>
              <a:rPr lang="en-US" sz="4400" dirty="0" err="1">
                <a:solidFill>
                  <a:srgbClr val="605048"/>
                </a:solidFill>
              </a:rPr>
              <a:t>liệt</a:t>
            </a:r>
            <a:r>
              <a:rPr lang="en-US" sz="4400" dirty="0">
                <a:solidFill>
                  <a:srgbClr val="605048"/>
                </a:solidFill>
              </a:rPr>
              <a:t>.</a:t>
            </a:r>
          </a:p>
          <a:p>
            <a:endParaRPr lang="en-US" sz="4400" dirty="0">
              <a:solidFill>
                <a:srgbClr val="605048"/>
              </a:solidFill>
            </a:endParaRPr>
          </a:p>
          <a:p>
            <a:pPr marL="571500" indent="-571500">
              <a:buFont typeface="Arial" panose="020B0604020202020204" pitchFamily="34" charset="0"/>
              <a:buChar char="•"/>
            </a:pPr>
            <a:r>
              <a:rPr lang="en-US" sz="4400" dirty="0">
                <a:solidFill>
                  <a:srgbClr val="605048"/>
                </a:solidFill>
              </a:rPr>
              <a:t> </a:t>
            </a:r>
            <a:r>
              <a:rPr lang="en-US" sz="4400" b="1" dirty="0" err="1">
                <a:solidFill>
                  <a:srgbClr val="605048"/>
                </a:solidFill>
              </a:rPr>
              <a:t>Biện</a:t>
            </a:r>
            <a:r>
              <a:rPr lang="en-US" sz="4400" b="1" dirty="0">
                <a:solidFill>
                  <a:srgbClr val="605048"/>
                </a:solidFill>
              </a:rPr>
              <a:t> </a:t>
            </a:r>
            <a:r>
              <a:rPr lang="en-US" sz="4400" b="1" dirty="0" err="1">
                <a:solidFill>
                  <a:srgbClr val="605048"/>
                </a:solidFill>
              </a:rPr>
              <a:t>pháp</a:t>
            </a:r>
            <a:r>
              <a:rPr lang="en-US" sz="4400" b="1" dirty="0">
                <a:solidFill>
                  <a:srgbClr val="605048"/>
                </a:solidFill>
              </a:rPr>
              <a:t> </a:t>
            </a:r>
            <a:r>
              <a:rPr lang="en-US" sz="4400" b="1" dirty="0" err="1">
                <a:solidFill>
                  <a:srgbClr val="605048"/>
                </a:solidFill>
              </a:rPr>
              <a:t>tu</a:t>
            </a:r>
            <a:r>
              <a:rPr lang="en-US" sz="4400" b="1" dirty="0">
                <a:solidFill>
                  <a:srgbClr val="605048"/>
                </a:solidFill>
              </a:rPr>
              <a:t> </a:t>
            </a:r>
            <a:r>
              <a:rPr lang="en-US" sz="4400" b="1" dirty="0" err="1">
                <a:solidFill>
                  <a:srgbClr val="605048"/>
                </a:solidFill>
              </a:rPr>
              <a:t>từ</a:t>
            </a:r>
            <a:r>
              <a:rPr lang="en-US" sz="4400" b="1" dirty="0">
                <a:solidFill>
                  <a:srgbClr val="605048"/>
                </a:solidFill>
              </a:rPr>
              <a:t> </a:t>
            </a:r>
            <a:r>
              <a:rPr lang="en-US" sz="4400" b="1" dirty="0" err="1">
                <a:solidFill>
                  <a:srgbClr val="605048"/>
                </a:solidFill>
              </a:rPr>
              <a:t>ẩn</a:t>
            </a:r>
            <a:r>
              <a:rPr lang="en-US" sz="4400" b="1" dirty="0">
                <a:solidFill>
                  <a:srgbClr val="605048"/>
                </a:solidFill>
              </a:rPr>
              <a:t> </a:t>
            </a:r>
            <a:r>
              <a:rPr lang="en-US" sz="4400" b="1" dirty="0" err="1">
                <a:solidFill>
                  <a:srgbClr val="605048"/>
                </a:solidFill>
              </a:rPr>
              <a:t>dụ</a:t>
            </a:r>
            <a:r>
              <a:rPr lang="en-US" sz="4400" b="1" dirty="0">
                <a:solidFill>
                  <a:srgbClr val="605048"/>
                </a:solidFill>
              </a:rPr>
              <a:t>, so </a:t>
            </a:r>
            <a:r>
              <a:rPr lang="en-US" sz="4400" b="1" dirty="0" err="1">
                <a:solidFill>
                  <a:srgbClr val="605048"/>
                </a:solidFill>
              </a:rPr>
              <a:t>sánh</a:t>
            </a:r>
            <a:r>
              <a:rPr lang="en-US" sz="4400" b="1" dirty="0">
                <a:solidFill>
                  <a:srgbClr val="605048"/>
                </a:solidFill>
              </a:rPr>
              <a:t> </a:t>
            </a:r>
            <a:r>
              <a:rPr lang="en-US" sz="4400" b="1" dirty="0" err="1">
                <a:solidFill>
                  <a:srgbClr val="605048"/>
                </a:solidFill>
              </a:rPr>
              <a:t>kết</a:t>
            </a:r>
            <a:r>
              <a:rPr lang="en-US" sz="4400" b="1" dirty="0">
                <a:solidFill>
                  <a:srgbClr val="605048"/>
                </a:solidFill>
              </a:rPr>
              <a:t> </a:t>
            </a:r>
            <a:r>
              <a:rPr lang="en-US" sz="4400" b="1" dirty="0" err="1">
                <a:solidFill>
                  <a:srgbClr val="605048"/>
                </a:solidFill>
              </a:rPr>
              <a:t>hợp</a:t>
            </a:r>
            <a:r>
              <a:rPr lang="en-US" sz="4400" b="1" dirty="0">
                <a:solidFill>
                  <a:srgbClr val="605048"/>
                </a:solidFill>
              </a:rPr>
              <a:t> </a:t>
            </a:r>
            <a:r>
              <a:rPr lang="en-US" sz="4400" b="1" dirty="0" err="1">
                <a:solidFill>
                  <a:srgbClr val="605048"/>
                </a:solidFill>
              </a:rPr>
              <a:t>với</a:t>
            </a:r>
            <a:r>
              <a:rPr lang="en-US" sz="4400" b="1" dirty="0">
                <a:solidFill>
                  <a:srgbClr val="605048"/>
                </a:solidFill>
              </a:rPr>
              <a:t> </a:t>
            </a:r>
            <a:r>
              <a:rPr lang="en-US" sz="4400" b="1" dirty="0" err="1">
                <a:solidFill>
                  <a:srgbClr val="605048"/>
                </a:solidFill>
              </a:rPr>
              <a:t>cách</a:t>
            </a:r>
            <a:r>
              <a:rPr lang="en-US" sz="4400" b="1" dirty="0">
                <a:solidFill>
                  <a:srgbClr val="605048"/>
                </a:solidFill>
              </a:rPr>
              <a:t> </a:t>
            </a:r>
            <a:r>
              <a:rPr lang="en-US" sz="4400" b="1" dirty="0" err="1">
                <a:solidFill>
                  <a:srgbClr val="605048"/>
                </a:solidFill>
              </a:rPr>
              <a:t>nói</a:t>
            </a:r>
            <a:r>
              <a:rPr lang="en-US" sz="4400" b="1" dirty="0">
                <a:solidFill>
                  <a:srgbClr val="605048"/>
                </a:solidFill>
              </a:rPr>
              <a:t> </a:t>
            </a:r>
            <a:r>
              <a:rPr lang="en-US" sz="4400" b="1" dirty="0" err="1">
                <a:solidFill>
                  <a:srgbClr val="605048"/>
                </a:solidFill>
              </a:rPr>
              <a:t>tương</a:t>
            </a:r>
            <a:r>
              <a:rPr lang="en-US" sz="4400" b="1" dirty="0">
                <a:solidFill>
                  <a:srgbClr val="605048"/>
                </a:solidFill>
              </a:rPr>
              <a:t> </a:t>
            </a:r>
            <a:r>
              <a:rPr lang="en-US" sz="4400" b="1" dirty="0" err="1">
                <a:solidFill>
                  <a:srgbClr val="605048"/>
                </a:solidFill>
              </a:rPr>
              <a:t>phản</a:t>
            </a:r>
            <a:r>
              <a:rPr lang="en-US" sz="4400" b="1" dirty="0">
                <a:solidFill>
                  <a:srgbClr val="605048"/>
                </a:solidFill>
              </a:rPr>
              <a:t>, </a:t>
            </a:r>
            <a:r>
              <a:rPr lang="en-US" sz="4400" b="1" dirty="0" err="1">
                <a:solidFill>
                  <a:srgbClr val="605048"/>
                </a:solidFill>
              </a:rPr>
              <a:t>đối</a:t>
            </a:r>
            <a:r>
              <a:rPr lang="en-US" sz="4400" b="1" dirty="0">
                <a:solidFill>
                  <a:srgbClr val="605048"/>
                </a:solidFill>
              </a:rPr>
              <a:t> </a:t>
            </a:r>
            <a:r>
              <a:rPr lang="en-US" sz="4400" b="1" dirty="0" err="1">
                <a:solidFill>
                  <a:srgbClr val="605048"/>
                </a:solidFill>
              </a:rPr>
              <a:t>lập</a:t>
            </a:r>
            <a:r>
              <a:rPr lang="en-US" sz="4400" dirty="0">
                <a:solidFill>
                  <a:srgbClr val="605048"/>
                </a:solidFill>
              </a:rPr>
              <a:t>:  “</a:t>
            </a:r>
            <a:r>
              <a:rPr lang="en-US" sz="4400" i="1" dirty="0" err="1">
                <a:solidFill>
                  <a:srgbClr val="605048"/>
                </a:solidFill>
              </a:rPr>
              <a:t>thung</a:t>
            </a:r>
            <a:r>
              <a:rPr lang="en-US" sz="4400" i="1" dirty="0">
                <a:solidFill>
                  <a:srgbClr val="605048"/>
                </a:solidFill>
              </a:rPr>
              <a:t> </a:t>
            </a:r>
            <a:r>
              <a:rPr lang="en-US" sz="4400" i="1" dirty="0" err="1">
                <a:solidFill>
                  <a:srgbClr val="605048"/>
                </a:solidFill>
              </a:rPr>
              <a:t>lũng</a:t>
            </a:r>
            <a:r>
              <a:rPr lang="en-US" sz="4400" i="1" dirty="0">
                <a:solidFill>
                  <a:srgbClr val="605048"/>
                </a:solidFill>
              </a:rPr>
              <a:t> </a:t>
            </a:r>
            <a:r>
              <a:rPr lang="en-US" sz="4400" i="1" dirty="0" err="1">
                <a:solidFill>
                  <a:srgbClr val="605048"/>
                </a:solidFill>
              </a:rPr>
              <a:t>hoang</a:t>
            </a:r>
            <a:r>
              <a:rPr lang="en-US" sz="4400" i="1" dirty="0">
                <a:solidFill>
                  <a:srgbClr val="605048"/>
                </a:solidFill>
              </a:rPr>
              <a:t> </a:t>
            </a:r>
            <a:r>
              <a:rPr lang="en-US" sz="4400" i="1" dirty="0" err="1">
                <a:solidFill>
                  <a:srgbClr val="605048"/>
                </a:solidFill>
              </a:rPr>
              <a:t>tàn</a:t>
            </a:r>
            <a:r>
              <a:rPr lang="en-US" sz="4400" i="1" dirty="0">
                <a:solidFill>
                  <a:srgbClr val="605048"/>
                </a:solidFill>
              </a:rPr>
              <a:t>” / ”con </a:t>
            </a:r>
            <a:r>
              <a:rPr lang="en-US" sz="4400" i="1" dirty="0" err="1">
                <a:solidFill>
                  <a:srgbClr val="605048"/>
                </a:solidFill>
              </a:rPr>
              <a:t>đường</a:t>
            </a:r>
            <a:r>
              <a:rPr lang="en-US" sz="4400" i="1" dirty="0">
                <a:solidFill>
                  <a:srgbClr val="605048"/>
                </a:solidFill>
              </a:rPr>
              <a:t> </a:t>
            </a:r>
            <a:r>
              <a:rPr lang="en-US" sz="4400" i="1" dirty="0" err="1">
                <a:solidFill>
                  <a:srgbClr val="605048"/>
                </a:solidFill>
              </a:rPr>
              <a:t>chan</a:t>
            </a:r>
            <a:r>
              <a:rPr lang="en-US" sz="4400" i="1" dirty="0">
                <a:solidFill>
                  <a:srgbClr val="605048"/>
                </a:solidFill>
              </a:rPr>
              <a:t> </a:t>
            </a:r>
            <a:r>
              <a:rPr lang="en-US" sz="4400" i="1" dirty="0" err="1">
                <a:solidFill>
                  <a:srgbClr val="605048"/>
                </a:solidFill>
              </a:rPr>
              <a:t>hào</a:t>
            </a:r>
            <a:r>
              <a:rPr lang="en-US" sz="4400" i="1" dirty="0">
                <a:solidFill>
                  <a:srgbClr val="605048"/>
                </a:solidFill>
              </a:rPr>
              <a:t> </a:t>
            </a:r>
            <a:r>
              <a:rPr lang="en-US" sz="4400" i="1" dirty="0" err="1">
                <a:solidFill>
                  <a:srgbClr val="605048"/>
                </a:solidFill>
              </a:rPr>
              <a:t>ánh</a:t>
            </a:r>
            <a:r>
              <a:rPr lang="en-US" sz="4400" i="1" dirty="0">
                <a:solidFill>
                  <a:srgbClr val="605048"/>
                </a:solidFill>
              </a:rPr>
              <a:t> </a:t>
            </a:r>
            <a:r>
              <a:rPr lang="en-US" sz="4400" i="1" dirty="0" err="1">
                <a:solidFill>
                  <a:srgbClr val="605048"/>
                </a:solidFill>
              </a:rPr>
              <a:t>nắng</a:t>
            </a:r>
            <a:r>
              <a:rPr lang="en-US" sz="4400" i="1" dirty="0">
                <a:solidFill>
                  <a:srgbClr val="605048"/>
                </a:solidFill>
              </a:rPr>
              <a:t>”; “</a:t>
            </a:r>
            <a:r>
              <a:rPr lang="en-US" sz="4400" i="1" dirty="0" err="1">
                <a:solidFill>
                  <a:srgbClr val="605048"/>
                </a:solidFill>
              </a:rPr>
              <a:t>vùng</a:t>
            </a:r>
            <a:r>
              <a:rPr lang="en-US" sz="4400" i="1" dirty="0">
                <a:solidFill>
                  <a:srgbClr val="605048"/>
                </a:solidFill>
              </a:rPr>
              <a:t> </a:t>
            </a:r>
            <a:r>
              <a:rPr lang="en-US" sz="4400" i="1" dirty="0" err="1">
                <a:solidFill>
                  <a:srgbClr val="605048"/>
                </a:solidFill>
              </a:rPr>
              <a:t>cát</a:t>
            </a:r>
            <a:r>
              <a:rPr lang="en-US" sz="4400" i="1" dirty="0">
                <a:solidFill>
                  <a:srgbClr val="605048"/>
                </a:solidFill>
              </a:rPr>
              <a:t> </a:t>
            </a:r>
            <a:r>
              <a:rPr lang="en-US" sz="4400" i="1" dirty="0" err="1">
                <a:solidFill>
                  <a:srgbClr val="605048"/>
                </a:solidFill>
              </a:rPr>
              <a:t>lún</a:t>
            </a:r>
            <a:r>
              <a:rPr lang="en-US" sz="4400" i="1" dirty="0">
                <a:solidFill>
                  <a:srgbClr val="605048"/>
                </a:solidFill>
              </a:rPr>
              <a:t>” /” </a:t>
            </a:r>
            <a:r>
              <a:rPr lang="en-US" sz="4400" i="1" dirty="0" err="1">
                <a:solidFill>
                  <a:srgbClr val="605048"/>
                </a:solidFill>
              </a:rPr>
              <a:t>tảng</a:t>
            </a:r>
            <a:r>
              <a:rPr lang="en-US" sz="4400" i="1" dirty="0">
                <a:solidFill>
                  <a:srgbClr val="605048"/>
                </a:solidFill>
              </a:rPr>
              <a:t> </a:t>
            </a:r>
            <a:r>
              <a:rPr lang="en-US" sz="4400" i="1" dirty="0" err="1">
                <a:solidFill>
                  <a:srgbClr val="605048"/>
                </a:solidFill>
              </a:rPr>
              <a:t>đá</a:t>
            </a:r>
            <a:r>
              <a:rPr lang="en-US" sz="4400" i="1" dirty="0">
                <a:solidFill>
                  <a:srgbClr val="605048"/>
                </a:solidFill>
              </a:rPr>
              <a:t> </a:t>
            </a:r>
            <a:r>
              <a:rPr lang="en-US" sz="4400" i="1" dirty="0" err="1">
                <a:solidFill>
                  <a:srgbClr val="605048"/>
                </a:solidFill>
              </a:rPr>
              <a:t>vững</a:t>
            </a:r>
            <a:r>
              <a:rPr lang="en-US" sz="4400" i="1" dirty="0">
                <a:solidFill>
                  <a:srgbClr val="605048"/>
                </a:solidFill>
              </a:rPr>
              <a:t> </a:t>
            </a:r>
            <a:r>
              <a:rPr lang="en-US" sz="4400" i="1" dirty="0" err="1">
                <a:solidFill>
                  <a:srgbClr val="605048"/>
                </a:solidFill>
              </a:rPr>
              <a:t>chắc</a:t>
            </a:r>
            <a:r>
              <a:rPr lang="en-US" sz="4400" i="1" dirty="0">
                <a:solidFill>
                  <a:srgbClr val="605048"/>
                </a:solidFill>
              </a:rPr>
              <a:t>”; “</a:t>
            </a:r>
            <a:r>
              <a:rPr lang="en-US" sz="4400" i="1" dirty="0" err="1">
                <a:solidFill>
                  <a:srgbClr val="605048"/>
                </a:solidFill>
              </a:rPr>
              <a:t>công</a:t>
            </a:r>
            <a:r>
              <a:rPr lang="en-US" sz="4400" i="1" dirty="0">
                <a:solidFill>
                  <a:srgbClr val="605048"/>
                </a:solidFill>
              </a:rPr>
              <a:t> </a:t>
            </a:r>
            <a:r>
              <a:rPr lang="en-US" sz="4400" i="1" dirty="0" err="1">
                <a:solidFill>
                  <a:srgbClr val="605048"/>
                </a:solidFill>
              </a:rPr>
              <a:t>lí</a:t>
            </a:r>
            <a:r>
              <a:rPr lang="en-US" sz="4400" i="1" dirty="0">
                <a:solidFill>
                  <a:srgbClr val="605048"/>
                </a:solidFill>
              </a:rPr>
              <a:t> </a:t>
            </a:r>
            <a:r>
              <a:rPr lang="en-US" sz="4400" i="1" dirty="0" err="1">
                <a:solidFill>
                  <a:srgbClr val="605048"/>
                </a:solidFill>
              </a:rPr>
              <a:t>chưa</a:t>
            </a:r>
            <a:r>
              <a:rPr lang="en-US" sz="4400" i="1" dirty="0">
                <a:solidFill>
                  <a:srgbClr val="605048"/>
                </a:solidFill>
              </a:rPr>
              <a:t> </a:t>
            </a:r>
            <a:r>
              <a:rPr lang="en-US" sz="4400" i="1" dirty="0" err="1">
                <a:solidFill>
                  <a:srgbClr val="605048"/>
                </a:solidFill>
              </a:rPr>
              <a:t>như</a:t>
            </a:r>
            <a:r>
              <a:rPr lang="en-US" sz="4400" i="1" dirty="0">
                <a:solidFill>
                  <a:srgbClr val="605048"/>
                </a:solidFill>
              </a:rPr>
              <a:t> </a:t>
            </a:r>
            <a:r>
              <a:rPr lang="en-US" sz="4400" i="1" dirty="0" err="1">
                <a:solidFill>
                  <a:srgbClr val="605048"/>
                </a:solidFill>
              </a:rPr>
              <a:t>mưa</a:t>
            </a:r>
            <a:r>
              <a:rPr lang="en-US" sz="4400" i="1" dirty="0">
                <a:solidFill>
                  <a:srgbClr val="605048"/>
                </a:solidFill>
              </a:rPr>
              <a:t> </a:t>
            </a:r>
            <a:r>
              <a:rPr lang="en-US" sz="4400" i="1" dirty="0" err="1">
                <a:solidFill>
                  <a:srgbClr val="605048"/>
                </a:solidFill>
              </a:rPr>
              <a:t>giăng</a:t>
            </a:r>
            <a:r>
              <a:rPr lang="en-US" sz="4400" i="1" dirty="0">
                <a:solidFill>
                  <a:srgbClr val="605048"/>
                </a:solidFill>
              </a:rPr>
              <a:t> </a:t>
            </a:r>
            <a:r>
              <a:rPr lang="en-US" sz="4400" i="1" dirty="0" err="1">
                <a:solidFill>
                  <a:srgbClr val="605048"/>
                </a:solidFill>
              </a:rPr>
              <a:t>khắp</a:t>
            </a:r>
            <a:r>
              <a:rPr lang="en-US" sz="4400" i="1" dirty="0">
                <a:solidFill>
                  <a:srgbClr val="605048"/>
                </a:solidFill>
              </a:rPr>
              <a:t> </a:t>
            </a:r>
            <a:r>
              <a:rPr lang="en-US" sz="4400" i="1" dirty="0" err="1">
                <a:solidFill>
                  <a:srgbClr val="605048"/>
                </a:solidFill>
              </a:rPr>
              <a:t>nơi</a:t>
            </a:r>
            <a:r>
              <a:rPr lang="en-US" sz="4400" i="1" dirty="0">
                <a:solidFill>
                  <a:srgbClr val="605048"/>
                </a:solidFill>
              </a:rPr>
              <a:t>”, …</a:t>
            </a:r>
          </a:p>
          <a:p>
            <a:r>
              <a:rPr lang="en-US" sz="4400" dirty="0">
                <a:solidFill>
                  <a:srgbClr val="605048"/>
                </a:solidFill>
                <a:sym typeface="Wingdings" panose="05000000000000000000" pitchFamily="2" charset="2"/>
              </a:rPr>
              <a:t>	 </a:t>
            </a:r>
            <a:r>
              <a:rPr lang="en-US" sz="4400" dirty="0" err="1">
                <a:solidFill>
                  <a:srgbClr val="605048"/>
                </a:solidFill>
              </a:rPr>
              <a:t>Khiến</a:t>
            </a:r>
            <a:r>
              <a:rPr lang="en-US" sz="4400" dirty="0">
                <a:solidFill>
                  <a:srgbClr val="605048"/>
                </a:solidFill>
              </a:rPr>
              <a:t> </a:t>
            </a:r>
            <a:r>
              <a:rPr lang="en-US" sz="4400" dirty="0" err="1">
                <a:solidFill>
                  <a:srgbClr val="605048"/>
                </a:solidFill>
              </a:rPr>
              <a:t>cho</a:t>
            </a:r>
            <a:r>
              <a:rPr lang="en-US" sz="4400" dirty="0">
                <a:solidFill>
                  <a:srgbClr val="605048"/>
                </a:solidFill>
              </a:rPr>
              <a:t> ý </a:t>
            </a:r>
            <a:r>
              <a:rPr lang="en-US" sz="4400" dirty="0" err="1">
                <a:solidFill>
                  <a:srgbClr val="605048"/>
                </a:solidFill>
              </a:rPr>
              <a:t>diễn</a:t>
            </a:r>
            <a:r>
              <a:rPr lang="en-US" sz="4400" dirty="0">
                <a:solidFill>
                  <a:srgbClr val="605048"/>
                </a:solidFill>
              </a:rPr>
              <a:t> </a:t>
            </a:r>
            <a:r>
              <a:rPr lang="en-US" sz="4400" dirty="0" err="1">
                <a:solidFill>
                  <a:srgbClr val="605048"/>
                </a:solidFill>
              </a:rPr>
              <a:t>đạt</a:t>
            </a:r>
            <a:r>
              <a:rPr lang="en-US" sz="4400" dirty="0">
                <a:solidFill>
                  <a:srgbClr val="605048"/>
                </a:solidFill>
              </a:rPr>
              <a:t> </a:t>
            </a:r>
            <a:r>
              <a:rPr lang="en-US" sz="4400" dirty="0" err="1">
                <a:solidFill>
                  <a:srgbClr val="605048"/>
                </a:solidFill>
              </a:rPr>
              <a:t>trở</a:t>
            </a:r>
            <a:r>
              <a:rPr lang="en-US" sz="4400" dirty="0">
                <a:solidFill>
                  <a:srgbClr val="605048"/>
                </a:solidFill>
              </a:rPr>
              <a:t> </a:t>
            </a:r>
            <a:r>
              <a:rPr lang="en-US" sz="4400" dirty="0" err="1">
                <a:solidFill>
                  <a:srgbClr val="605048"/>
                </a:solidFill>
              </a:rPr>
              <a:t>nên</a:t>
            </a:r>
            <a:r>
              <a:rPr lang="en-US" sz="4400" dirty="0">
                <a:solidFill>
                  <a:srgbClr val="605048"/>
                </a:solidFill>
              </a:rPr>
              <a:t> </a:t>
            </a:r>
            <a:r>
              <a:rPr lang="en-US" sz="4400" dirty="0" err="1">
                <a:solidFill>
                  <a:srgbClr val="605048"/>
                </a:solidFill>
              </a:rPr>
              <a:t>cụ</a:t>
            </a:r>
            <a:r>
              <a:rPr lang="en-US" sz="4400" dirty="0">
                <a:solidFill>
                  <a:srgbClr val="605048"/>
                </a:solidFill>
              </a:rPr>
              <a:t> </a:t>
            </a:r>
            <a:r>
              <a:rPr lang="en-US" sz="4400" dirty="0" err="1">
                <a:solidFill>
                  <a:srgbClr val="605048"/>
                </a:solidFill>
              </a:rPr>
              <a:t>thể</a:t>
            </a:r>
            <a:r>
              <a:rPr lang="en-US" sz="4400" dirty="0">
                <a:solidFill>
                  <a:srgbClr val="605048"/>
                </a:solidFill>
              </a:rPr>
              <a:t>, </a:t>
            </a:r>
            <a:r>
              <a:rPr lang="en-US" sz="4400" dirty="0" err="1">
                <a:solidFill>
                  <a:srgbClr val="605048"/>
                </a:solidFill>
              </a:rPr>
              <a:t>hàm</a:t>
            </a:r>
            <a:r>
              <a:rPr lang="en-US" sz="4400" dirty="0">
                <a:solidFill>
                  <a:srgbClr val="605048"/>
                </a:solidFill>
              </a:rPr>
              <a:t> </a:t>
            </a:r>
            <a:r>
              <a:rPr lang="en-US" sz="4400" dirty="0" err="1">
                <a:solidFill>
                  <a:srgbClr val="605048"/>
                </a:solidFill>
              </a:rPr>
              <a:t>súc</a:t>
            </a:r>
            <a:r>
              <a:rPr lang="en-US" sz="4400" dirty="0">
                <a:solidFill>
                  <a:srgbClr val="605048"/>
                </a:solidFill>
              </a:rPr>
              <a:t>, </a:t>
            </a:r>
            <a:r>
              <a:rPr lang="en-US" sz="4400" dirty="0" err="1">
                <a:solidFill>
                  <a:srgbClr val="605048"/>
                </a:solidFill>
              </a:rPr>
              <a:t>giàu</a:t>
            </a:r>
            <a:r>
              <a:rPr lang="en-US" sz="4400" dirty="0">
                <a:solidFill>
                  <a:srgbClr val="605048"/>
                </a:solidFill>
              </a:rPr>
              <a:t> </a:t>
            </a:r>
            <a:r>
              <a:rPr lang="en-US" sz="4400" dirty="0" err="1">
                <a:solidFill>
                  <a:srgbClr val="605048"/>
                </a:solidFill>
              </a:rPr>
              <a:t>liên</a:t>
            </a:r>
            <a:r>
              <a:rPr lang="en-US" sz="4400" dirty="0">
                <a:solidFill>
                  <a:srgbClr val="605048"/>
                </a:solidFill>
              </a:rPr>
              <a:t> </a:t>
            </a:r>
            <a:r>
              <a:rPr lang="en-US" sz="4400" dirty="0" err="1">
                <a:solidFill>
                  <a:srgbClr val="605048"/>
                </a:solidFill>
              </a:rPr>
              <a:t>tưởng</a:t>
            </a:r>
            <a:r>
              <a:rPr lang="en-US" sz="4400" dirty="0">
                <a:solidFill>
                  <a:srgbClr val="605048"/>
                </a:solidFill>
              </a:rPr>
              <a:t>,  </a:t>
            </a:r>
            <a:r>
              <a:rPr lang="en-US" sz="4400" dirty="0" err="1">
                <a:solidFill>
                  <a:srgbClr val="605048"/>
                </a:solidFill>
              </a:rPr>
              <a:t>tạo</a:t>
            </a:r>
            <a:r>
              <a:rPr lang="en-US" sz="4400" dirty="0">
                <a:solidFill>
                  <a:srgbClr val="605048"/>
                </a:solidFill>
              </a:rPr>
              <a:t> </a:t>
            </a:r>
            <a:r>
              <a:rPr lang="en-US" sz="4400" dirty="0" err="1">
                <a:solidFill>
                  <a:srgbClr val="605048"/>
                </a:solidFill>
              </a:rPr>
              <a:t>được</a:t>
            </a:r>
            <a:r>
              <a:rPr lang="en-US" sz="4400" dirty="0">
                <a:solidFill>
                  <a:srgbClr val="605048"/>
                </a:solidFill>
              </a:rPr>
              <a:t> </a:t>
            </a:r>
            <a:r>
              <a:rPr lang="en-US" sz="4400" dirty="0" err="1">
                <a:solidFill>
                  <a:srgbClr val="605048"/>
                </a:solidFill>
              </a:rPr>
              <a:t>giọng</a:t>
            </a:r>
            <a:r>
              <a:rPr lang="en-US" sz="4400" dirty="0">
                <a:solidFill>
                  <a:srgbClr val="605048"/>
                </a:solidFill>
              </a:rPr>
              <a:t> </a:t>
            </a:r>
            <a:r>
              <a:rPr lang="en-US" sz="4400" dirty="0" err="1">
                <a:solidFill>
                  <a:srgbClr val="605048"/>
                </a:solidFill>
              </a:rPr>
              <a:t>điệu</a:t>
            </a:r>
            <a:r>
              <a:rPr lang="en-US" sz="4400" dirty="0">
                <a:solidFill>
                  <a:srgbClr val="605048"/>
                </a:solidFill>
              </a:rPr>
              <a:t> </a:t>
            </a:r>
            <a:r>
              <a:rPr lang="en-US" sz="4400" dirty="0" err="1">
                <a:solidFill>
                  <a:srgbClr val="605048"/>
                </a:solidFill>
              </a:rPr>
              <a:t>lạc</a:t>
            </a:r>
            <a:r>
              <a:rPr lang="en-US" sz="4400" dirty="0">
                <a:solidFill>
                  <a:srgbClr val="605048"/>
                </a:solidFill>
              </a:rPr>
              <a:t> </a:t>
            </a:r>
            <a:r>
              <a:rPr lang="en-US" sz="4400" dirty="0" err="1">
                <a:solidFill>
                  <a:srgbClr val="605048"/>
                </a:solidFill>
              </a:rPr>
              <a:t>quan</a:t>
            </a:r>
            <a:r>
              <a:rPr lang="en-US" sz="4400" dirty="0">
                <a:solidFill>
                  <a:srgbClr val="605048"/>
                </a:solidFill>
              </a:rPr>
              <a:t>, </a:t>
            </a:r>
            <a:r>
              <a:rPr lang="en-US" sz="4400" dirty="0" err="1">
                <a:solidFill>
                  <a:srgbClr val="605048"/>
                </a:solidFill>
              </a:rPr>
              <a:t>hứng</a:t>
            </a:r>
            <a:r>
              <a:rPr lang="en-US" sz="4400" dirty="0">
                <a:solidFill>
                  <a:srgbClr val="605048"/>
                </a:solidFill>
              </a:rPr>
              <a:t> </a:t>
            </a:r>
            <a:r>
              <a:rPr lang="en-US" sz="4400" dirty="0" err="1">
                <a:solidFill>
                  <a:srgbClr val="605048"/>
                </a:solidFill>
              </a:rPr>
              <a:t>khởi</a:t>
            </a:r>
            <a:r>
              <a:rPr lang="en-US" sz="4400" dirty="0">
                <a:solidFill>
                  <a:srgbClr val="605048"/>
                </a:solidFill>
              </a:rPr>
              <a:t>, tin </a:t>
            </a:r>
            <a:r>
              <a:rPr lang="en-US" sz="4400" dirty="0" err="1">
                <a:solidFill>
                  <a:srgbClr val="605048"/>
                </a:solidFill>
              </a:rPr>
              <a:t>tưởng</a:t>
            </a:r>
            <a:r>
              <a:rPr lang="en-US" sz="4400" dirty="0">
                <a:solidFill>
                  <a:srgbClr val="605048"/>
                </a:solidFill>
              </a:rPr>
              <a:t>.</a:t>
            </a:r>
          </a:p>
          <a:p>
            <a:endParaRPr lang="en-US" sz="4400" dirty="0">
              <a:solidFill>
                <a:srgbClr val="605048"/>
              </a:solidFill>
            </a:endParaRPr>
          </a:p>
        </p:txBody>
      </p:sp>
    </p:spTree>
    <p:extLst>
      <p:ext uri="{BB962C8B-B14F-4D97-AF65-F5344CB8AC3E}">
        <p14:creationId xmlns:p14="http://schemas.microsoft.com/office/powerpoint/2010/main" val="4239480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12" name="Freeform 12"/>
          <p:cNvSpPr/>
          <p:nvPr/>
        </p:nvSpPr>
        <p:spPr>
          <a:xfrm rot="-296991">
            <a:off x="3055702" y="143568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9"/>
            <a:stretch>
              <a:fillRect/>
            </a:stretch>
          </a:blipFill>
        </p:spPr>
      </p:sp>
      <p:sp>
        <p:nvSpPr>
          <p:cNvPr id="15" name="Freeform 15"/>
          <p:cNvSpPr/>
          <p:nvPr/>
        </p:nvSpPr>
        <p:spPr>
          <a:xfrm rot="1025603">
            <a:off x="-1458512" y="7218919"/>
            <a:ext cx="4019186" cy="6136162"/>
          </a:xfrm>
          <a:custGeom>
            <a:avLst/>
            <a:gdLst/>
            <a:ahLst/>
            <a:cxnLst/>
            <a:rect l="l" t="t" r="r" b="b"/>
            <a:pathLst>
              <a:path w="4019186" h="6136162">
                <a:moveTo>
                  <a:pt x="0" y="0"/>
                </a:moveTo>
                <a:lnTo>
                  <a:pt x="4019186" y="0"/>
                </a:lnTo>
                <a:lnTo>
                  <a:pt x="4019186" y="6136162"/>
                </a:lnTo>
                <a:lnTo>
                  <a:pt x="0" y="6136162"/>
                </a:lnTo>
                <a:lnTo>
                  <a:pt x="0" y="0"/>
                </a:lnTo>
                <a:close/>
              </a:path>
            </a:pathLst>
          </a:custGeom>
          <a:blipFill>
            <a:blip r:embed="rId10"/>
            <a:stretch>
              <a:fillRect/>
            </a:stretch>
          </a:blipFill>
        </p:spPr>
      </p:sp>
      <p:sp>
        <p:nvSpPr>
          <p:cNvPr id="16" name="Freeform 16"/>
          <p:cNvSpPr/>
          <p:nvPr/>
        </p:nvSpPr>
        <p:spPr>
          <a:xfrm rot="-160405">
            <a:off x="15845490" y="7257103"/>
            <a:ext cx="3507936" cy="4278879"/>
          </a:xfrm>
          <a:custGeom>
            <a:avLst/>
            <a:gdLst/>
            <a:ahLst/>
            <a:cxnLst/>
            <a:rect l="l" t="t" r="r" b="b"/>
            <a:pathLst>
              <a:path w="3507936" h="4278879">
                <a:moveTo>
                  <a:pt x="0" y="0"/>
                </a:moveTo>
                <a:lnTo>
                  <a:pt x="3507935" y="0"/>
                </a:lnTo>
                <a:lnTo>
                  <a:pt x="3507935" y="4278879"/>
                </a:lnTo>
                <a:lnTo>
                  <a:pt x="0" y="4278879"/>
                </a:lnTo>
                <a:lnTo>
                  <a:pt x="0" y="0"/>
                </a:lnTo>
                <a:close/>
              </a:path>
            </a:pathLst>
          </a:custGeom>
          <a:blipFill>
            <a:blip r:embed="rId11"/>
            <a:stretch>
              <a:fillRect/>
            </a:stretch>
          </a:blipFill>
        </p:spPr>
      </p:sp>
      <p:sp>
        <p:nvSpPr>
          <p:cNvPr id="17" name="TextBox 17"/>
          <p:cNvSpPr txBox="1"/>
          <p:nvPr/>
        </p:nvSpPr>
        <p:spPr>
          <a:xfrm rot="-295103">
            <a:off x="4437939" y="2732924"/>
            <a:ext cx="9189979" cy="3532249"/>
          </a:xfrm>
          <a:prstGeom prst="rect">
            <a:avLst/>
          </a:prstGeom>
        </p:spPr>
        <p:txBody>
          <a:bodyPr wrap="square" lIns="0" tIns="0" rIns="0" bIns="0" rtlCol="0" anchor="t">
            <a:spAutoFit/>
          </a:bodyPr>
          <a:lstStyle/>
          <a:p>
            <a:pPr algn="ctr">
              <a:lnSpc>
                <a:spcPts val="13374"/>
              </a:lnSpc>
            </a:pPr>
            <a:r>
              <a:rPr lang="en-US" sz="13647" dirty="0" err="1">
                <a:solidFill>
                  <a:srgbClr val="6050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Tôi</a:t>
            </a:r>
            <a:r>
              <a:rPr lang="en-US" sz="13647" dirty="0">
                <a:solidFill>
                  <a:srgbClr val="6050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3647" dirty="0" err="1">
                <a:solidFill>
                  <a:srgbClr val="6050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13647" dirty="0">
                <a:solidFill>
                  <a:srgbClr val="6050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3647" dirty="0" err="1">
                <a:solidFill>
                  <a:srgbClr val="6050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13647" dirty="0">
                <a:solidFill>
                  <a:srgbClr val="6050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3647" dirty="0" err="1">
                <a:solidFill>
                  <a:srgbClr val="6050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ước</a:t>
            </a:r>
            <a:r>
              <a:rPr lang="en-US" sz="13647" dirty="0">
                <a:solidFill>
                  <a:srgbClr val="6050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3647" dirty="0" err="1">
                <a:solidFill>
                  <a:srgbClr val="6050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mơ</a:t>
            </a:r>
            <a:endParaRPr lang="en-US" sz="13647" dirty="0">
              <a:solidFill>
                <a:srgbClr val="6050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Box 18"/>
          <p:cNvSpPr txBox="1"/>
          <p:nvPr/>
        </p:nvSpPr>
        <p:spPr>
          <a:xfrm rot="-316139">
            <a:off x="7874215" y="6031842"/>
            <a:ext cx="6662558" cy="1131720"/>
          </a:xfrm>
          <a:prstGeom prst="rect">
            <a:avLst/>
          </a:prstGeom>
        </p:spPr>
        <p:txBody>
          <a:bodyPr wrap="square" lIns="0" tIns="0" rIns="0" bIns="0" rtlCol="0" anchor="t">
            <a:spAutoFit/>
          </a:bodyPr>
          <a:lstStyle/>
          <a:p>
            <a:pPr algn="ctr">
              <a:lnSpc>
                <a:spcPts val="9935"/>
              </a:lnSpc>
            </a:pPr>
            <a:r>
              <a:rPr lang="en-US" sz="6000" spc="68" dirty="0">
                <a:solidFill>
                  <a:srgbClr val="605048"/>
                </a:solidFill>
                <a:latin typeface="Sitka Banner" pitchFamily="2" charset="0"/>
              </a:rPr>
              <a:t>-Martin Luther King-</a:t>
            </a:r>
          </a:p>
        </p:txBody>
      </p:sp>
      <p:sp>
        <p:nvSpPr>
          <p:cNvPr id="19" name="Freeform 19"/>
          <p:cNvSpPr/>
          <p:nvPr/>
        </p:nvSpPr>
        <p:spPr>
          <a:xfrm rot="-6273966">
            <a:off x="15633257" y="879567"/>
            <a:ext cx="5117166" cy="1272895"/>
          </a:xfrm>
          <a:custGeom>
            <a:avLst/>
            <a:gdLst/>
            <a:ahLst/>
            <a:cxnLst/>
            <a:rect l="l" t="t" r="r" b="b"/>
            <a:pathLst>
              <a:path w="5117166" h="1272895">
                <a:moveTo>
                  <a:pt x="0" y="0"/>
                </a:moveTo>
                <a:lnTo>
                  <a:pt x="5117166" y="0"/>
                </a:lnTo>
                <a:lnTo>
                  <a:pt x="5117166" y="1272895"/>
                </a:lnTo>
                <a:lnTo>
                  <a:pt x="0" y="1272895"/>
                </a:lnTo>
                <a:lnTo>
                  <a:pt x="0" y="0"/>
                </a:lnTo>
                <a:close/>
              </a:path>
            </a:pathLst>
          </a:custGeom>
          <a:blipFill>
            <a:blip r:embed="rId12"/>
            <a:stretch>
              <a:fillRect/>
            </a:stretch>
          </a:blipFill>
        </p:spPr>
      </p:sp>
      <p:sp>
        <p:nvSpPr>
          <p:cNvPr id="20" name="Freeform 20"/>
          <p:cNvSpPr/>
          <p:nvPr/>
        </p:nvSpPr>
        <p:spPr>
          <a:xfrm rot="27259">
            <a:off x="8362120" y="1519537"/>
            <a:ext cx="891928" cy="908972"/>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3"/>
            <a:stretch>
              <a:fillRect/>
            </a:stretch>
          </a:blipFill>
        </p:spPr>
      </p:sp>
      <p:sp>
        <p:nvSpPr>
          <p:cNvPr id="21" name="Scroll: Horizontal 20">
            <a:extLst>
              <a:ext uri="{FF2B5EF4-FFF2-40B4-BE49-F238E27FC236}">
                <a16:creationId xmlns:a16="http://schemas.microsoft.com/office/drawing/2014/main" id="{B42A8A59-8C61-8BEC-F221-B7ADC6E7488A}"/>
              </a:ext>
            </a:extLst>
          </p:cNvPr>
          <p:cNvSpPr/>
          <p:nvPr/>
        </p:nvSpPr>
        <p:spPr>
          <a:xfrm rot="21137322">
            <a:off x="-37972" y="126331"/>
            <a:ext cx="8145992" cy="1180926"/>
          </a:xfrm>
          <a:prstGeom prst="horizontalScroll">
            <a:avLst/>
          </a:prstGeom>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605048"/>
                </a:solidFill>
                <a:latin typeface="Times New Roman" panose="02020603050405020304" pitchFamily="18" charset="0"/>
                <a:ea typeface="Calibri" panose="020F0502020204030204" pitchFamily="34" charset="0"/>
              </a:rPr>
              <a:t>BÀI 3 – TIẾT 25;26 – VĂN BẢN 2</a:t>
            </a:r>
            <a:endParaRPr lang="en-US" sz="3200" dirty="0">
              <a:solidFill>
                <a:srgbClr val="605048"/>
              </a:solidFill>
            </a:endParaRPr>
          </a:p>
        </p:txBody>
      </p:sp>
      <p:sp>
        <p:nvSpPr>
          <p:cNvPr id="13" name="Freeform 13"/>
          <p:cNvSpPr/>
          <p:nvPr/>
        </p:nvSpPr>
        <p:spPr>
          <a:xfrm rot="4516155">
            <a:off x="-2638468" y="65425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2"/>
            <a:stretch>
              <a:fillRect/>
            </a:stretch>
          </a:blipFill>
        </p:spPr>
        <p:txBody>
          <a:bodyPr/>
          <a:lstStyle/>
          <a:p>
            <a:endParaRPr lang="en-US" dirty="0"/>
          </a:p>
        </p:txBody>
      </p:sp>
      <p:sp>
        <p:nvSpPr>
          <p:cNvPr id="14" name="Freeform 14"/>
          <p:cNvSpPr/>
          <p:nvPr/>
        </p:nvSpPr>
        <p:spPr>
          <a:xfrm rot="15924983">
            <a:off x="6646177" y="-2155817"/>
            <a:ext cx="3918559" cy="3918912"/>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4"/>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75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600693">
            <a:off x="15658833" y="7527931"/>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8993439">
            <a:off x="-4226242" y="1052236"/>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10" name="Freeform 10"/>
          <p:cNvSpPr/>
          <p:nvPr/>
        </p:nvSpPr>
        <p:spPr>
          <a:xfrm rot="-3077383">
            <a:off x="16290432" y="-517516"/>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5"/>
            <a:stretch>
              <a:fillRect/>
            </a:stretch>
          </a:blipFill>
        </p:spPr>
      </p:sp>
      <p:sp>
        <p:nvSpPr>
          <p:cNvPr id="11" name="Freeform 11"/>
          <p:cNvSpPr/>
          <p:nvPr/>
        </p:nvSpPr>
        <p:spPr>
          <a:xfrm rot="-4808875">
            <a:off x="-2030378" y="-805516"/>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6"/>
            <a:stretch>
              <a:fillRect/>
            </a:stretch>
          </a:blipFill>
        </p:spPr>
      </p:sp>
      <p:sp>
        <p:nvSpPr>
          <p:cNvPr id="12" name="TextBox 12"/>
          <p:cNvSpPr txBox="1"/>
          <p:nvPr/>
        </p:nvSpPr>
        <p:spPr>
          <a:xfrm>
            <a:off x="228601" y="372757"/>
            <a:ext cx="17145000" cy="1421864"/>
          </a:xfrm>
          <a:prstGeom prst="rect">
            <a:avLst/>
          </a:prstGeom>
        </p:spPr>
        <p:txBody>
          <a:bodyPr wrap="square" lIns="0" tIns="0" rIns="0" bIns="0" rtlCol="0" anchor="t">
            <a:spAutoFit/>
          </a:bodyPr>
          <a:lstStyle/>
          <a:p>
            <a:pPr marL="0" lvl="0" indent="0" algn="ctr">
              <a:lnSpc>
                <a:spcPts val="13319"/>
              </a:lnSpc>
            </a:pPr>
            <a:r>
              <a:rPr lang="en-US" sz="5400" b="1" spc="499" dirty="0" err="1">
                <a:solidFill>
                  <a:srgbClr val="605048"/>
                </a:solidFill>
                <a:effectLst>
                  <a:outerShdw blurRad="38100" dist="38100" dir="2700000" algn="tl">
                    <a:srgbClr val="000000">
                      <a:alpha val="43137"/>
                    </a:srgbClr>
                  </a:outerShdw>
                </a:effectLst>
                <a:latin typeface="Bahnschrift SemiCondensed" panose="020B0502040204020203" pitchFamily="34" charset="0"/>
              </a:rPr>
              <a:t>Luận</a:t>
            </a:r>
            <a:r>
              <a:rPr lang="en-US" sz="5400" b="1" spc="499" dirty="0">
                <a:solidFill>
                  <a:srgbClr val="605048"/>
                </a:solidFill>
                <a:effectLst>
                  <a:outerShdw blurRad="38100" dist="38100" dir="2700000" algn="tl">
                    <a:srgbClr val="000000">
                      <a:alpha val="43137"/>
                    </a:srgbClr>
                  </a:outerShdw>
                </a:effectLst>
                <a:latin typeface="Bahnschrift SemiCondensed" panose="020B0502040204020203" pitchFamily="34" charset="0"/>
              </a:rPr>
              <a:t> </a:t>
            </a:r>
            <a:r>
              <a:rPr lang="en-US" sz="5400" b="1" spc="499" dirty="0" err="1">
                <a:solidFill>
                  <a:srgbClr val="605048"/>
                </a:solidFill>
                <a:effectLst>
                  <a:outerShdw blurRad="38100" dist="38100" dir="2700000" algn="tl">
                    <a:srgbClr val="000000">
                      <a:alpha val="43137"/>
                    </a:srgbClr>
                  </a:outerShdw>
                </a:effectLst>
                <a:latin typeface="Bahnschrift SemiCondensed" panose="020B0502040204020203" pitchFamily="34" charset="0"/>
              </a:rPr>
              <a:t>điểm</a:t>
            </a:r>
            <a:r>
              <a:rPr lang="en-US" sz="5400" b="1" spc="499" dirty="0">
                <a:solidFill>
                  <a:srgbClr val="605048"/>
                </a:solidFill>
                <a:effectLst>
                  <a:outerShdw blurRad="38100" dist="38100" dir="2700000" algn="tl">
                    <a:srgbClr val="000000">
                      <a:alpha val="43137"/>
                    </a:srgbClr>
                  </a:outerShdw>
                </a:effectLst>
                <a:latin typeface="Bahnschrift SemiCondensed" panose="020B0502040204020203" pitchFamily="34" charset="0"/>
              </a:rPr>
              <a:t> 3: </a:t>
            </a:r>
            <a:r>
              <a:rPr lang="en-US" sz="5400" b="1" spc="499" dirty="0" err="1">
                <a:solidFill>
                  <a:srgbClr val="605048"/>
                </a:solidFill>
                <a:effectLst>
                  <a:outerShdw blurRad="38100" dist="38100" dir="2700000" algn="tl">
                    <a:srgbClr val="000000">
                      <a:alpha val="43137"/>
                    </a:srgbClr>
                  </a:outerShdw>
                </a:effectLst>
                <a:latin typeface="Bahnschrift SemiCondensed" panose="020B0502040204020203" pitchFamily="34" charset="0"/>
              </a:rPr>
              <a:t>Ước</a:t>
            </a:r>
            <a:r>
              <a:rPr lang="en-US" sz="5400" b="1" spc="499" dirty="0">
                <a:solidFill>
                  <a:srgbClr val="605048"/>
                </a:solidFill>
                <a:effectLst>
                  <a:outerShdw blurRad="38100" dist="38100" dir="2700000" algn="tl">
                    <a:srgbClr val="000000">
                      <a:alpha val="43137"/>
                    </a:srgbClr>
                  </a:outerShdw>
                </a:effectLst>
                <a:latin typeface="Bahnschrift SemiCondensed" panose="020B0502040204020203" pitchFamily="34" charset="0"/>
              </a:rPr>
              <a:t> </a:t>
            </a:r>
            <a:r>
              <a:rPr lang="en-US" sz="5400" b="1" spc="499" dirty="0" err="1">
                <a:solidFill>
                  <a:srgbClr val="605048"/>
                </a:solidFill>
                <a:effectLst>
                  <a:outerShdw blurRad="38100" dist="38100" dir="2700000" algn="tl">
                    <a:srgbClr val="000000">
                      <a:alpha val="43137"/>
                    </a:srgbClr>
                  </a:outerShdw>
                </a:effectLst>
                <a:latin typeface="Bahnschrift SemiCondensed" panose="020B0502040204020203" pitchFamily="34" charset="0"/>
              </a:rPr>
              <a:t>mơ</a:t>
            </a:r>
            <a:r>
              <a:rPr lang="en-US" sz="5400" b="1" spc="499" dirty="0">
                <a:solidFill>
                  <a:srgbClr val="605048"/>
                </a:solidFill>
                <a:effectLst>
                  <a:outerShdw blurRad="38100" dist="38100" dir="2700000" algn="tl">
                    <a:srgbClr val="000000">
                      <a:alpha val="43137"/>
                    </a:srgbClr>
                  </a:outerShdw>
                </a:effectLst>
                <a:latin typeface="Bahnschrift SemiCondensed" panose="020B0502040204020203" pitchFamily="34" charset="0"/>
              </a:rPr>
              <a:t> </a:t>
            </a:r>
            <a:r>
              <a:rPr lang="en-US" sz="5400" b="1" spc="499" dirty="0" err="1">
                <a:solidFill>
                  <a:srgbClr val="605048"/>
                </a:solidFill>
                <a:effectLst>
                  <a:outerShdw blurRad="38100" dist="38100" dir="2700000" algn="tl">
                    <a:srgbClr val="000000">
                      <a:alpha val="43137"/>
                    </a:srgbClr>
                  </a:outerShdw>
                </a:effectLst>
                <a:latin typeface="Bahnschrift SemiCondensed" panose="020B0502040204020203" pitchFamily="34" charset="0"/>
              </a:rPr>
              <a:t>và</a:t>
            </a:r>
            <a:r>
              <a:rPr lang="en-US" sz="5400" b="1" spc="499" dirty="0">
                <a:solidFill>
                  <a:srgbClr val="605048"/>
                </a:solidFill>
                <a:effectLst>
                  <a:outerShdw blurRad="38100" dist="38100" dir="2700000" algn="tl">
                    <a:srgbClr val="000000">
                      <a:alpha val="43137"/>
                    </a:srgbClr>
                  </a:outerShdw>
                </a:effectLst>
                <a:latin typeface="Bahnschrift SemiCondensed" panose="020B0502040204020203" pitchFamily="34" charset="0"/>
              </a:rPr>
              <a:t> </a:t>
            </a:r>
            <a:r>
              <a:rPr lang="en-US" sz="5400" b="1" spc="499" dirty="0" err="1">
                <a:solidFill>
                  <a:srgbClr val="605048"/>
                </a:solidFill>
                <a:effectLst>
                  <a:outerShdw blurRad="38100" dist="38100" dir="2700000" algn="tl">
                    <a:srgbClr val="000000">
                      <a:alpha val="43137"/>
                    </a:srgbClr>
                  </a:outerShdw>
                </a:effectLst>
                <a:latin typeface="Bahnschrift SemiCondensed" panose="020B0502040204020203" pitchFamily="34" charset="0"/>
              </a:rPr>
              <a:t>niềm</a:t>
            </a:r>
            <a:r>
              <a:rPr lang="en-US" sz="5400" b="1" spc="499" dirty="0">
                <a:solidFill>
                  <a:srgbClr val="605048"/>
                </a:solidFill>
                <a:effectLst>
                  <a:outerShdw blurRad="38100" dist="38100" dir="2700000" algn="tl">
                    <a:srgbClr val="000000">
                      <a:alpha val="43137"/>
                    </a:srgbClr>
                  </a:outerShdw>
                </a:effectLst>
                <a:latin typeface="Bahnschrift SemiCondensed" panose="020B0502040204020203" pitchFamily="34" charset="0"/>
              </a:rPr>
              <a:t> tin </a:t>
            </a:r>
            <a:r>
              <a:rPr lang="en-US" sz="5400" b="1" spc="499" dirty="0" err="1">
                <a:solidFill>
                  <a:srgbClr val="605048"/>
                </a:solidFill>
                <a:effectLst>
                  <a:outerShdw blurRad="38100" dist="38100" dir="2700000" algn="tl">
                    <a:srgbClr val="000000">
                      <a:alpha val="43137"/>
                    </a:srgbClr>
                  </a:outerShdw>
                </a:effectLst>
                <a:latin typeface="Bahnschrift SemiCondensed" panose="020B0502040204020203" pitchFamily="34" charset="0"/>
              </a:rPr>
              <a:t>tự</a:t>
            </a:r>
            <a:r>
              <a:rPr lang="en-US" sz="5400" b="1" spc="499" dirty="0">
                <a:solidFill>
                  <a:srgbClr val="605048"/>
                </a:solidFill>
                <a:effectLst>
                  <a:outerShdw blurRad="38100" dist="38100" dir="2700000" algn="tl">
                    <a:srgbClr val="000000">
                      <a:alpha val="43137"/>
                    </a:srgbClr>
                  </a:outerShdw>
                </a:effectLst>
                <a:latin typeface="Bahnschrift SemiCondensed" panose="020B0502040204020203" pitchFamily="34" charset="0"/>
              </a:rPr>
              <a:t> do, </a:t>
            </a:r>
            <a:r>
              <a:rPr lang="en-US" sz="5400" b="1" spc="499" dirty="0" err="1">
                <a:solidFill>
                  <a:srgbClr val="605048"/>
                </a:solidFill>
                <a:effectLst>
                  <a:outerShdw blurRad="38100" dist="38100" dir="2700000" algn="tl">
                    <a:srgbClr val="000000">
                      <a:alpha val="43137"/>
                    </a:srgbClr>
                  </a:outerShdw>
                </a:effectLst>
                <a:latin typeface="Bahnschrift SemiCondensed" panose="020B0502040204020203" pitchFamily="34" charset="0"/>
              </a:rPr>
              <a:t>công</a:t>
            </a:r>
            <a:r>
              <a:rPr lang="en-US" sz="5400" b="1" spc="499" dirty="0">
                <a:solidFill>
                  <a:srgbClr val="605048"/>
                </a:solidFill>
                <a:effectLst>
                  <a:outerShdw blurRad="38100" dist="38100" dir="2700000" algn="tl">
                    <a:srgbClr val="000000">
                      <a:alpha val="43137"/>
                    </a:srgbClr>
                  </a:outerShdw>
                </a:effectLst>
                <a:latin typeface="Bahnschrift SemiCondensed" panose="020B0502040204020203" pitchFamily="34" charset="0"/>
              </a:rPr>
              <a:t> </a:t>
            </a:r>
            <a:r>
              <a:rPr lang="en-US" sz="5400" b="1" spc="499" dirty="0" err="1">
                <a:solidFill>
                  <a:srgbClr val="605048"/>
                </a:solidFill>
                <a:effectLst>
                  <a:outerShdw blurRad="38100" dist="38100" dir="2700000" algn="tl">
                    <a:srgbClr val="000000">
                      <a:alpha val="43137"/>
                    </a:srgbClr>
                  </a:outerShdw>
                </a:effectLst>
                <a:latin typeface="Bahnschrift SemiCondensed" panose="020B0502040204020203" pitchFamily="34" charset="0"/>
              </a:rPr>
              <a:t>lí</a:t>
            </a:r>
            <a:endParaRPr lang="en-US" sz="5400" b="1" spc="499" dirty="0">
              <a:solidFill>
                <a:srgbClr val="605048"/>
              </a:solidFill>
              <a:effectLst>
                <a:outerShdw blurRad="38100" dist="38100" dir="2700000" algn="tl">
                  <a:srgbClr val="000000">
                    <a:alpha val="43137"/>
                  </a:srgbClr>
                </a:outerShdw>
              </a:effectLst>
              <a:latin typeface="Bahnschrift SemiCondensed" panose="020B0502040204020203" pitchFamily="34" charset="0"/>
            </a:endParaRPr>
          </a:p>
        </p:txBody>
      </p:sp>
      <p:grpSp>
        <p:nvGrpSpPr>
          <p:cNvPr id="22" name="Group 22"/>
          <p:cNvGrpSpPr>
            <a:grpSpLocks noChangeAspect="1"/>
          </p:cNvGrpSpPr>
          <p:nvPr/>
        </p:nvGrpSpPr>
        <p:grpSpPr>
          <a:xfrm rot="6608963">
            <a:off x="-2159667" y="730922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32" name="Freeform 32"/>
          <p:cNvSpPr/>
          <p:nvPr/>
        </p:nvSpPr>
        <p:spPr>
          <a:xfrm rot="-6584942">
            <a:off x="14857650" y="8789523"/>
            <a:ext cx="3944942" cy="3875906"/>
          </a:xfrm>
          <a:custGeom>
            <a:avLst/>
            <a:gdLst/>
            <a:ahLst/>
            <a:cxnLst/>
            <a:rect l="l" t="t" r="r" b="b"/>
            <a:pathLst>
              <a:path w="3944942" h="3875906">
                <a:moveTo>
                  <a:pt x="0" y="0"/>
                </a:moveTo>
                <a:lnTo>
                  <a:pt x="3944943" y="0"/>
                </a:lnTo>
                <a:lnTo>
                  <a:pt x="3944943" y="3875905"/>
                </a:lnTo>
                <a:lnTo>
                  <a:pt x="0" y="3875905"/>
                </a:lnTo>
                <a:lnTo>
                  <a:pt x="0" y="0"/>
                </a:lnTo>
                <a:close/>
              </a:path>
            </a:pathLst>
          </a:custGeom>
          <a:blipFill>
            <a:blip r:embed="rId6"/>
            <a:stretch>
              <a:fillRect/>
            </a:stretch>
          </a:blipFill>
        </p:spPr>
      </p:sp>
      <p:grpSp>
        <p:nvGrpSpPr>
          <p:cNvPr id="61" name="Group 60">
            <a:extLst>
              <a:ext uri="{FF2B5EF4-FFF2-40B4-BE49-F238E27FC236}">
                <a16:creationId xmlns:a16="http://schemas.microsoft.com/office/drawing/2014/main" id="{A51AFFC5-61E2-16A4-47D8-59AD20AA36D1}"/>
              </a:ext>
            </a:extLst>
          </p:cNvPr>
          <p:cNvGrpSpPr/>
          <p:nvPr/>
        </p:nvGrpSpPr>
        <p:grpSpPr>
          <a:xfrm>
            <a:off x="1471583" y="2185700"/>
            <a:ext cx="15162206" cy="7605169"/>
            <a:chOff x="1295401" y="3280138"/>
            <a:chExt cx="15162206" cy="7605169"/>
          </a:xfrm>
        </p:grpSpPr>
        <p:sp>
          <p:nvSpPr>
            <p:cNvPr id="13" name="AutoShape 13"/>
            <p:cNvSpPr/>
            <p:nvPr/>
          </p:nvSpPr>
          <p:spPr>
            <a:xfrm flipV="1">
              <a:off x="2949133" y="3292251"/>
              <a:ext cx="11682019" cy="27528"/>
            </a:xfrm>
            <a:prstGeom prst="line">
              <a:avLst/>
            </a:prstGeom>
            <a:ln w="38100" cap="flat">
              <a:solidFill>
                <a:srgbClr val="605048"/>
              </a:solidFill>
              <a:prstDash val="solid"/>
              <a:headEnd type="none" w="sm" len="sm"/>
              <a:tailEnd type="none" w="sm" len="sm"/>
            </a:ln>
          </p:spPr>
        </p:sp>
        <p:sp>
          <p:nvSpPr>
            <p:cNvPr id="14" name="AutoShape 14"/>
            <p:cNvSpPr/>
            <p:nvPr/>
          </p:nvSpPr>
          <p:spPr>
            <a:xfrm>
              <a:off x="2949133" y="3280138"/>
              <a:ext cx="0" cy="827487"/>
            </a:xfrm>
            <a:prstGeom prst="line">
              <a:avLst/>
            </a:prstGeom>
            <a:ln w="47625" cap="flat">
              <a:solidFill>
                <a:srgbClr val="605048"/>
              </a:solidFill>
              <a:prstDash val="solid"/>
              <a:headEnd type="oval" w="lg" len="lg"/>
              <a:tailEnd type="oval" w="lg" len="lg"/>
            </a:ln>
          </p:spPr>
        </p:sp>
        <p:sp>
          <p:nvSpPr>
            <p:cNvPr id="15" name="AutoShape 15"/>
            <p:cNvSpPr/>
            <p:nvPr/>
          </p:nvSpPr>
          <p:spPr>
            <a:xfrm>
              <a:off x="8790142" y="3280138"/>
              <a:ext cx="0" cy="827487"/>
            </a:xfrm>
            <a:prstGeom prst="line">
              <a:avLst/>
            </a:prstGeom>
            <a:ln w="47625" cap="flat">
              <a:solidFill>
                <a:srgbClr val="605048"/>
              </a:solidFill>
              <a:prstDash val="solid"/>
              <a:headEnd type="oval" w="lg" len="lg"/>
              <a:tailEnd type="oval" w="lg" len="lg"/>
            </a:ln>
          </p:spPr>
        </p:sp>
        <p:sp>
          <p:nvSpPr>
            <p:cNvPr id="16" name="AutoShape 16"/>
            <p:cNvSpPr/>
            <p:nvPr/>
          </p:nvSpPr>
          <p:spPr>
            <a:xfrm>
              <a:off x="14631152" y="3319779"/>
              <a:ext cx="0" cy="827487"/>
            </a:xfrm>
            <a:prstGeom prst="line">
              <a:avLst/>
            </a:prstGeom>
            <a:ln w="47625" cap="flat">
              <a:solidFill>
                <a:srgbClr val="605048"/>
              </a:solidFill>
              <a:prstDash val="solid"/>
              <a:headEnd type="oval" w="lg" len="lg"/>
              <a:tailEnd type="oval" w="lg" len="lg"/>
            </a:ln>
          </p:spPr>
        </p:sp>
        <p:sp>
          <p:nvSpPr>
            <p:cNvPr id="51" name="TextBox 50">
              <a:extLst>
                <a:ext uri="{FF2B5EF4-FFF2-40B4-BE49-F238E27FC236}">
                  <a16:creationId xmlns:a16="http://schemas.microsoft.com/office/drawing/2014/main" id="{9EBAD4BF-2452-222A-85B5-E5D33E8489B3}"/>
                </a:ext>
              </a:extLst>
            </p:cNvPr>
            <p:cNvSpPr txBox="1"/>
            <p:nvPr/>
          </p:nvSpPr>
          <p:spPr>
            <a:xfrm>
              <a:off x="1646162" y="4150170"/>
              <a:ext cx="2727161" cy="646331"/>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latin typeface="+mj-lt"/>
                </a:rPr>
                <a:t>Lí</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lẽ</a:t>
              </a:r>
              <a:endParaRPr lang="en-US" sz="3600" b="1" dirty="0">
                <a:effectLst>
                  <a:outerShdw blurRad="38100" dist="38100" dir="2700000" algn="tl">
                    <a:srgbClr val="000000">
                      <a:alpha val="43137"/>
                    </a:srgbClr>
                  </a:outerShdw>
                </a:effectLst>
                <a:latin typeface="+mj-lt"/>
              </a:endParaRPr>
            </a:p>
          </p:txBody>
        </p:sp>
        <p:sp>
          <p:nvSpPr>
            <p:cNvPr id="54" name="TextBox 53">
              <a:extLst>
                <a:ext uri="{FF2B5EF4-FFF2-40B4-BE49-F238E27FC236}">
                  <a16:creationId xmlns:a16="http://schemas.microsoft.com/office/drawing/2014/main" id="{28C71658-B9CE-5BA1-4284-469C22D09CDC}"/>
                </a:ext>
              </a:extLst>
            </p:cNvPr>
            <p:cNvSpPr txBox="1"/>
            <p:nvPr/>
          </p:nvSpPr>
          <p:spPr>
            <a:xfrm>
              <a:off x="7428577" y="4150170"/>
              <a:ext cx="2727161" cy="646331"/>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latin typeface="+mj-lt"/>
                </a:rPr>
                <a:t>Bằng</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chứng</a:t>
              </a:r>
              <a:endParaRPr lang="en-US" sz="3600" b="1" dirty="0">
                <a:effectLst>
                  <a:outerShdw blurRad="38100" dist="38100" dir="2700000" algn="tl">
                    <a:srgbClr val="000000">
                      <a:alpha val="43137"/>
                    </a:srgbClr>
                  </a:outerShdw>
                </a:effectLst>
                <a:latin typeface="+mj-lt"/>
              </a:endParaRPr>
            </a:p>
          </p:txBody>
        </p:sp>
        <p:sp>
          <p:nvSpPr>
            <p:cNvPr id="55" name="TextBox 54">
              <a:extLst>
                <a:ext uri="{FF2B5EF4-FFF2-40B4-BE49-F238E27FC236}">
                  <a16:creationId xmlns:a16="http://schemas.microsoft.com/office/drawing/2014/main" id="{F5AA3322-7FAC-8560-37F8-08E5260C422B}"/>
                </a:ext>
              </a:extLst>
            </p:cNvPr>
            <p:cNvSpPr txBox="1"/>
            <p:nvPr/>
          </p:nvSpPr>
          <p:spPr>
            <a:xfrm>
              <a:off x="13267571" y="4204819"/>
              <a:ext cx="2727161" cy="646331"/>
            </a:xfrm>
            <a:prstGeom prst="rect">
              <a:avLst/>
            </a:prstGeom>
            <a:noFill/>
            <a:ln>
              <a:solidFill>
                <a:srgbClr val="605048"/>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err="1">
                  <a:effectLst>
                    <a:outerShdw blurRad="38100" dist="38100" dir="2700000" algn="tl">
                      <a:srgbClr val="000000">
                        <a:alpha val="43137"/>
                      </a:srgbClr>
                    </a:outerShdw>
                  </a:effectLst>
                  <a:latin typeface="+mj-lt"/>
                </a:rPr>
                <a:t>Yếu</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tố</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bổ</a:t>
              </a:r>
              <a:r>
                <a:rPr lang="en-US" sz="3600" b="1" dirty="0">
                  <a:effectLst>
                    <a:outerShdw blurRad="38100" dist="38100" dir="2700000" algn="tl">
                      <a:srgbClr val="000000">
                        <a:alpha val="43137"/>
                      </a:srgbClr>
                    </a:outerShdw>
                  </a:effectLst>
                  <a:latin typeface="+mj-lt"/>
                </a:rPr>
                <a:t> </a:t>
              </a:r>
              <a:r>
                <a:rPr lang="en-US" sz="3600" b="1" dirty="0" err="1">
                  <a:effectLst>
                    <a:outerShdw blurRad="38100" dist="38100" dir="2700000" algn="tl">
                      <a:srgbClr val="000000">
                        <a:alpha val="43137"/>
                      </a:srgbClr>
                    </a:outerShdw>
                  </a:effectLst>
                  <a:latin typeface="+mj-lt"/>
                </a:rPr>
                <a:t>trợ</a:t>
              </a:r>
              <a:endParaRPr lang="en-US" sz="3600" b="1" dirty="0">
                <a:effectLst>
                  <a:outerShdw blurRad="38100" dist="38100" dir="2700000" algn="tl">
                    <a:srgbClr val="000000">
                      <a:alpha val="43137"/>
                    </a:srgbClr>
                  </a:outerShdw>
                </a:effectLst>
                <a:latin typeface="+mj-lt"/>
              </a:endParaRPr>
            </a:p>
          </p:txBody>
        </p:sp>
        <p:sp>
          <p:nvSpPr>
            <p:cNvPr id="58" name="Rectangle: Single Corner Snipped 57">
              <a:extLst>
                <a:ext uri="{FF2B5EF4-FFF2-40B4-BE49-F238E27FC236}">
                  <a16:creationId xmlns:a16="http://schemas.microsoft.com/office/drawing/2014/main" id="{8CC4F829-1EE2-0AE9-B903-3568DDC3EDF3}"/>
                </a:ext>
              </a:extLst>
            </p:cNvPr>
            <p:cNvSpPr/>
            <p:nvPr/>
          </p:nvSpPr>
          <p:spPr>
            <a:xfrm>
              <a:off x="1295401" y="4995133"/>
              <a:ext cx="4493748" cy="5890174"/>
            </a:xfrm>
            <a:prstGeom prst="snip1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3200" dirty="0" err="1">
                  <a:solidFill>
                    <a:srgbClr val="605048"/>
                  </a:solidFill>
                  <a:latin typeface="+mj-lt"/>
                </a:rPr>
                <a:t>Đó</a:t>
              </a:r>
              <a:r>
                <a:rPr lang="en-US" sz="3200" dirty="0">
                  <a:solidFill>
                    <a:srgbClr val="605048"/>
                  </a:solidFill>
                  <a:latin typeface="+mj-lt"/>
                </a:rPr>
                <a:t> </a:t>
              </a:r>
              <a:r>
                <a:rPr lang="en-US" sz="3200" dirty="0" err="1">
                  <a:solidFill>
                    <a:srgbClr val="605048"/>
                  </a:solidFill>
                  <a:latin typeface="+mj-lt"/>
                </a:rPr>
                <a:t>là</a:t>
              </a:r>
              <a:r>
                <a:rPr lang="en-US" sz="3200" dirty="0">
                  <a:solidFill>
                    <a:srgbClr val="605048"/>
                  </a:solidFill>
                  <a:latin typeface="+mj-lt"/>
                </a:rPr>
                <a:t> hi </a:t>
              </a:r>
              <a:r>
                <a:rPr lang="en-US" sz="3200" dirty="0" err="1">
                  <a:solidFill>
                    <a:srgbClr val="605048"/>
                  </a:solidFill>
                  <a:latin typeface="+mj-lt"/>
                </a:rPr>
                <a:t>vọng</a:t>
              </a:r>
              <a:r>
                <a:rPr lang="en-US" sz="3200" dirty="0">
                  <a:solidFill>
                    <a:srgbClr val="605048"/>
                  </a:solidFill>
                  <a:latin typeface="+mj-lt"/>
                </a:rPr>
                <a:t> </a:t>
              </a:r>
              <a:r>
                <a:rPr lang="en-US" sz="3200" dirty="0" err="1">
                  <a:solidFill>
                    <a:srgbClr val="605048"/>
                  </a:solidFill>
                  <a:latin typeface="+mj-lt"/>
                </a:rPr>
                <a:t>của</a:t>
              </a:r>
              <a:r>
                <a:rPr lang="en-US" sz="3200" dirty="0">
                  <a:solidFill>
                    <a:srgbClr val="605048"/>
                  </a:solidFill>
                  <a:latin typeface="+mj-lt"/>
                </a:rPr>
                <a:t> </a:t>
              </a:r>
              <a:r>
                <a:rPr lang="en-US" sz="3200" dirty="0" err="1">
                  <a:solidFill>
                    <a:srgbClr val="605048"/>
                  </a:solidFill>
                  <a:latin typeface="+mj-lt"/>
                </a:rPr>
                <a:t>chúng</a:t>
              </a:r>
              <a:r>
                <a:rPr lang="en-US" sz="3200" dirty="0">
                  <a:solidFill>
                    <a:srgbClr val="605048"/>
                  </a:solidFill>
                  <a:latin typeface="+mj-lt"/>
                </a:rPr>
                <a:t> ta </a:t>
              </a:r>
              <a:r>
                <a:rPr lang="en-US" sz="3200" dirty="0" err="1">
                  <a:solidFill>
                    <a:srgbClr val="605048"/>
                  </a:solidFill>
                  <a:latin typeface="+mj-lt"/>
                </a:rPr>
                <a:t>và</a:t>
              </a:r>
              <a:r>
                <a:rPr lang="en-US" sz="3200" dirty="0">
                  <a:solidFill>
                    <a:srgbClr val="605048"/>
                  </a:solidFill>
                  <a:latin typeface="+mj-lt"/>
                </a:rPr>
                <a:t> </a:t>
              </a:r>
              <a:r>
                <a:rPr lang="en-US" sz="3200" dirty="0" err="1">
                  <a:solidFill>
                    <a:srgbClr val="605048"/>
                  </a:solidFill>
                  <a:latin typeface="+mj-lt"/>
                </a:rPr>
                <a:t>cũng</a:t>
              </a:r>
              <a:r>
                <a:rPr lang="en-US" sz="3200" dirty="0">
                  <a:solidFill>
                    <a:srgbClr val="605048"/>
                  </a:solidFill>
                  <a:latin typeface="+mj-lt"/>
                </a:rPr>
                <a:t> </a:t>
              </a:r>
              <a:r>
                <a:rPr lang="en-US" sz="3200" dirty="0" err="1">
                  <a:solidFill>
                    <a:srgbClr val="605048"/>
                  </a:solidFill>
                  <a:latin typeface="+mj-lt"/>
                </a:rPr>
                <a:t>là</a:t>
              </a:r>
              <a:r>
                <a:rPr lang="en-US" sz="3200" dirty="0">
                  <a:solidFill>
                    <a:srgbClr val="605048"/>
                  </a:solidFill>
                  <a:latin typeface="+mj-lt"/>
                </a:rPr>
                <a:t> </a:t>
              </a:r>
              <a:r>
                <a:rPr lang="en-US" sz="3200" dirty="0" err="1">
                  <a:solidFill>
                    <a:srgbClr val="605048"/>
                  </a:solidFill>
                  <a:latin typeface="+mj-lt"/>
                </a:rPr>
                <a:t>niềm</a:t>
              </a:r>
              <a:r>
                <a:rPr lang="en-US" sz="3200" dirty="0">
                  <a:solidFill>
                    <a:srgbClr val="605048"/>
                  </a:solidFill>
                  <a:latin typeface="+mj-lt"/>
                </a:rPr>
                <a:t> tin </a:t>
              </a:r>
              <a:r>
                <a:rPr lang="en-US" sz="3200" dirty="0" err="1">
                  <a:solidFill>
                    <a:srgbClr val="605048"/>
                  </a:solidFill>
                  <a:latin typeface="+mj-lt"/>
                </a:rPr>
                <a:t>tôi</a:t>
              </a:r>
              <a:r>
                <a:rPr lang="en-US" sz="3200" dirty="0">
                  <a:solidFill>
                    <a:srgbClr val="605048"/>
                  </a:solidFill>
                  <a:latin typeface="+mj-lt"/>
                </a:rPr>
                <a:t> </a:t>
              </a:r>
              <a:r>
                <a:rPr lang="en-US" sz="3200" dirty="0" err="1">
                  <a:solidFill>
                    <a:srgbClr val="605048"/>
                  </a:solidFill>
                  <a:latin typeface="+mj-lt"/>
                </a:rPr>
                <a:t>sẽ</a:t>
              </a:r>
              <a:r>
                <a:rPr lang="en-US" sz="3200" dirty="0">
                  <a:solidFill>
                    <a:srgbClr val="605048"/>
                  </a:solidFill>
                  <a:latin typeface="+mj-lt"/>
                </a:rPr>
                <a:t> </a:t>
              </a:r>
              <a:r>
                <a:rPr lang="en-US" sz="3200" dirty="0" err="1">
                  <a:solidFill>
                    <a:srgbClr val="605048"/>
                  </a:solidFill>
                  <a:latin typeface="+mj-lt"/>
                </a:rPr>
                <a:t>mang</a:t>
              </a:r>
              <a:r>
                <a:rPr lang="en-US" sz="3200" dirty="0">
                  <a:solidFill>
                    <a:srgbClr val="605048"/>
                  </a:solidFill>
                  <a:latin typeface="+mj-lt"/>
                </a:rPr>
                <a:t> </a:t>
              </a:r>
              <a:r>
                <a:rPr lang="en-US" sz="3200" dirty="0" err="1">
                  <a:solidFill>
                    <a:srgbClr val="605048"/>
                  </a:solidFill>
                  <a:latin typeface="+mj-lt"/>
                </a:rPr>
                <a:t>theo</a:t>
              </a:r>
              <a:r>
                <a:rPr lang="en-US" sz="3200" dirty="0">
                  <a:solidFill>
                    <a:srgbClr val="605048"/>
                  </a:solidFill>
                  <a:latin typeface="+mj-lt"/>
                </a:rPr>
                <a:t>  </a:t>
              </a:r>
              <a:r>
                <a:rPr lang="en-US" sz="3200" dirty="0" err="1">
                  <a:solidFill>
                    <a:srgbClr val="605048"/>
                  </a:solidFill>
                  <a:latin typeface="+mj-lt"/>
                </a:rPr>
                <a:t>khi</a:t>
              </a:r>
              <a:r>
                <a:rPr lang="en-US" sz="3200" dirty="0">
                  <a:solidFill>
                    <a:srgbClr val="605048"/>
                  </a:solidFill>
                  <a:latin typeface="+mj-lt"/>
                </a:rPr>
                <a:t> </a:t>
              </a:r>
              <a:r>
                <a:rPr lang="en-US" sz="3200" dirty="0" err="1">
                  <a:solidFill>
                    <a:srgbClr val="605048"/>
                  </a:solidFill>
                  <a:latin typeface="+mj-lt"/>
                </a:rPr>
                <a:t>hướng</a:t>
              </a:r>
              <a:r>
                <a:rPr lang="en-US" sz="3200" dirty="0">
                  <a:solidFill>
                    <a:srgbClr val="605048"/>
                  </a:solidFill>
                  <a:latin typeface="+mj-lt"/>
                </a:rPr>
                <a:t> </a:t>
              </a:r>
              <a:r>
                <a:rPr lang="en-US" sz="3200" dirty="0" err="1">
                  <a:solidFill>
                    <a:srgbClr val="605048"/>
                  </a:solidFill>
                  <a:latin typeface="+mj-lt"/>
                </a:rPr>
                <a:t>về</a:t>
              </a:r>
              <a:r>
                <a:rPr lang="en-US" sz="3200" dirty="0">
                  <a:solidFill>
                    <a:srgbClr val="605048"/>
                  </a:solidFill>
                  <a:latin typeface="+mj-lt"/>
                </a:rPr>
                <a:t> Nam</a:t>
              </a:r>
            </a:p>
            <a:p>
              <a:pPr marL="457200" indent="-457200">
                <a:buFontTx/>
                <a:buChar char="-"/>
              </a:pPr>
              <a:r>
                <a:rPr lang="en-US" sz="3200" dirty="0" err="1">
                  <a:solidFill>
                    <a:srgbClr val="605048"/>
                  </a:solidFill>
                  <a:latin typeface="+mj-lt"/>
                </a:rPr>
                <a:t>Hãy</a:t>
              </a:r>
              <a:r>
                <a:rPr lang="en-US" sz="3200" dirty="0">
                  <a:solidFill>
                    <a:srgbClr val="605048"/>
                  </a:solidFill>
                  <a:latin typeface="+mj-lt"/>
                </a:rPr>
                <a:t> </a:t>
              </a:r>
              <a:r>
                <a:rPr lang="en-US" sz="3200" dirty="0" err="1">
                  <a:solidFill>
                    <a:srgbClr val="605048"/>
                  </a:solidFill>
                  <a:latin typeface="+mj-lt"/>
                </a:rPr>
                <a:t>để</a:t>
              </a:r>
              <a:r>
                <a:rPr lang="en-US" sz="3200" dirty="0">
                  <a:solidFill>
                    <a:srgbClr val="605048"/>
                  </a:solidFill>
                  <a:latin typeface="+mj-lt"/>
                </a:rPr>
                <a:t> </a:t>
              </a:r>
              <a:r>
                <a:rPr lang="en-US" sz="3200" dirty="0" err="1">
                  <a:solidFill>
                    <a:srgbClr val="605048"/>
                  </a:solidFill>
                  <a:latin typeface="+mj-lt"/>
                </a:rPr>
                <a:t>nước</a:t>
              </a:r>
              <a:r>
                <a:rPr lang="en-US" sz="3200" dirty="0">
                  <a:solidFill>
                    <a:srgbClr val="605048"/>
                  </a:solidFill>
                  <a:latin typeface="+mj-lt"/>
                </a:rPr>
                <a:t> </a:t>
              </a:r>
              <a:r>
                <a:rPr lang="en-US" sz="3200" dirty="0" err="1">
                  <a:solidFill>
                    <a:srgbClr val="605048"/>
                  </a:solidFill>
                  <a:latin typeface="+mj-lt"/>
                </a:rPr>
                <a:t>Mỹ</a:t>
              </a:r>
              <a:r>
                <a:rPr lang="en-US" sz="3200" dirty="0">
                  <a:solidFill>
                    <a:srgbClr val="605048"/>
                  </a:solidFill>
                  <a:latin typeface="+mj-lt"/>
                </a:rPr>
                <a:t> </a:t>
              </a:r>
              <a:r>
                <a:rPr lang="en-US" sz="3200" dirty="0" err="1">
                  <a:solidFill>
                    <a:srgbClr val="605048"/>
                  </a:solidFill>
                  <a:latin typeface="+mj-lt"/>
                </a:rPr>
                <a:t>trở</a:t>
              </a:r>
              <a:r>
                <a:rPr lang="en-US" sz="3200" dirty="0">
                  <a:solidFill>
                    <a:srgbClr val="605048"/>
                  </a:solidFill>
                  <a:latin typeface="+mj-lt"/>
                </a:rPr>
                <a:t> </a:t>
              </a:r>
              <a:r>
                <a:rPr lang="en-US" sz="3200" dirty="0" err="1">
                  <a:solidFill>
                    <a:srgbClr val="605048"/>
                  </a:solidFill>
                  <a:latin typeface="+mj-lt"/>
                </a:rPr>
                <a:t>thành</a:t>
              </a:r>
              <a:r>
                <a:rPr lang="en-US" sz="3200" dirty="0">
                  <a:solidFill>
                    <a:srgbClr val="605048"/>
                  </a:solidFill>
                  <a:latin typeface="+mj-lt"/>
                </a:rPr>
                <a:t> </a:t>
              </a:r>
              <a:r>
                <a:rPr lang="en-US" sz="3200" dirty="0" err="1">
                  <a:solidFill>
                    <a:srgbClr val="605048"/>
                  </a:solidFill>
                  <a:latin typeface="+mj-lt"/>
                </a:rPr>
                <a:t>một</a:t>
              </a:r>
              <a:r>
                <a:rPr lang="en-US" sz="3200" dirty="0">
                  <a:solidFill>
                    <a:srgbClr val="605048"/>
                  </a:solidFill>
                  <a:latin typeface="+mj-lt"/>
                </a:rPr>
                <a:t> </a:t>
              </a:r>
              <a:r>
                <a:rPr lang="en-US" sz="3200" dirty="0" err="1">
                  <a:solidFill>
                    <a:srgbClr val="605048"/>
                  </a:solidFill>
                  <a:latin typeface="+mj-lt"/>
                </a:rPr>
                <a:t>quốc</a:t>
              </a:r>
              <a:r>
                <a:rPr lang="en-US" sz="3200" dirty="0">
                  <a:solidFill>
                    <a:srgbClr val="605048"/>
                  </a:solidFill>
                  <a:latin typeface="+mj-lt"/>
                </a:rPr>
                <a:t> </a:t>
              </a:r>
              <a:r>
                <a:rPr lang="en-US" sz="3200" dirty="0" err="1">
                  <a:solidFill>
                    <a:srgbClr val="605048"/>
                  </a:solidFill>
                  <a:latin typeface="+mj-lt"/>
                </a:rPr>
                <a:t>gia</a:t>
              </a:r>
              <a:r>
                <a:rPr lang="en-US" sz="3200" dirty="0">
                  <a:solidFill>
                    <a:srgbClr val="605048"/>
                  </a:solidFill>
                  <a:latin typeface="+mj-lt"/>
                </a:rPr>
                <a:t> </a:t>
              </a:r>
              <a:r>
                <a:rPr lang="en-US" sz="3200" dirty="0" err="1">
                  <a:solidFill>
                    <a:srgbClr val="605048"/>
                  </a:solidFill>
                  <a:latin typeface="+mj-lt"/>
                </a:rPr>
                <a:t>vĩ</a:t>
              </a:r>
              <a:r>
                <a:rPr lang="en-US" sz="3200" dirty="0">
                  <a:solidFill>
                    <a:srgbClr val="605048"/>
                  </a:solidFill>
                  <a:latin typeface="+mj-lt"/>
                </a:rPr>
                <a:t> </a:t>
              </a:r>
              <a:r>
                <a:rPr lang="en-US" sz="3200" dirty="0" err="1">
                  <a:solidFill>
                    <a:srgbClr val="605048"/>
                  </a:solidFill>
                  <a:latin typeface="+mj-lt"/>
                </a:rPr>
                <a:t>đại</a:t>
              </a:r>
              <a:endParaRPr lang="en-US" sz="3200" dirty="0">
                <a:solidFill>
                  <a:srgbClr val="605048"/>
                </a:solidFill>
                <a:latin typeface="+mj-lt"/>
              </a:endParaRPr>
            </a:p>
            <a:p>
              <a:pPr marL="457200" indent="-457200">
                <a:buFontTx/>
                <a:buChar char="-"/>
              </a:pPr>
              <a:endParaRPr lang="en-US" sz="3200" dirty="0">
                <a:solidFill>
                  <a:srgbClr val="605048"/>
                </a:solidFill>
                <a:latin typeface="+mj-lt"/>
              </a:endParaRPr>
            </a:p>
          </p:txBody>
        </p:sp>
        <p:sp>
          <p:nvSpPr>
            <p:cNvPr id="59" name="Rectangle: Single Corner Snipped 58">
              <a:extLst>
                <a:ext uri="{FF2B5EF4-FFF2-40B4-BE49-F238E27FC236}">
                  <a16:creationId xmlns:a16="http://schemas.microsoft.com/office/drawing/2014/main" id="{CCB44AFF-4913-9E03-5F35-8D0F325F3381}"/>
                </a:ext>
              </a:extLst>
            </p:cNvPr>
            <p:cNvSpPr/>
            <p:nvPr/>
          </p:nvSpPr>
          <p:spPr>
            <a:xfrm flipH="1">
              <a:off x="11563121" y="5049170"/>
              <a:ext cx="4894486" cy="5588822"/>
            </a:xfrm>
            <a:prstGeom prst="snip1Rect">
              <a:avLst>
                <a:gd name="adj" fmla="val 197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Biện</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pháp</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điệp</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từ</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ngữ</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lặp</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cấu</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trúc</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câu</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những</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hình</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ảnh</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ẩn</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dụ</a:t>
              </a:r>
              <a:endParaRPr lang="en-US" sz="3600" dirty="0">
                <a:solidFill>
                  <a:schemeClr val="tx1"/>
                </a:solidFill>
                <a:latin typeface="+mj-lt"/>
                <a:ea typeface="Calibri" panose="020F0502020204030204" pitchFamily="34" charset="0"/>
                <a:cs typeface="Calibri" panose="020F0502020204030204" pitchFamily="34" charset="0"/>
              </a:endParaRPr>
            </a:p>
            <a:p>
              <a:r>
                <a:rPr lang="en-US" sz="3600" dirty="0">
                  <a:solidFill>
                    <a:schemeClr val="tx1"/>
                  </a:solidFill>
                  <a:latin typeface="+mj-lt"/>
                  <a:ea typeface="Calibri" panose="020F0502020204030204" pitchFamily="34" charset="0"/>
                  <a:cs typeface="Calibri" panose="020F0502020204030204" pitchFamily="34" charset="0"/>
                </a:rPr>
                <a:t>-&gt; </a:t>
              </a:r>
              <a:r>
                <a:rPr lang="en-US" sz="3600" dirty="0" err="1">
                  <a:solidFill>
                    <a:schemeClr val="tx1"/>
                  </a:solidFill>
                  <a:latin typeface="+mj-lt"/>
                  <a:ea typeface="Calibri" panose="020F0502020204030204" pitchFamily="34" charset="0"/>
                  <a:cs typeface="Calibri" panose="020F0502020204030204" pitchFamily="34" charset="0"/>
                </a:rPr>
                <a:t>tạo</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giọng</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điệu</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vừa</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hùng</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hồn</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vừa</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tha</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thiết</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cho</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bài</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diễn</a:t>
              </a:r>
              <a:r>
                <a:rPr lang="en-US" sz="3600" dirty="0">
                  <a:solidFill>
                    <a:schemeClr val="tx1"/>
                  </a:solidFill>
                  <a:latin typeface="+mj-lt"/>
                  <a:ea typeface="Calibri" panose="020F0502020204030204" pitchFamily="34" charset="0"/>
                  <a:cs typeface="Calibri" panose="020F0502020204030204" pitchFamily="34" charset="0"/>
                </a:rPr>
                <a:t> </a:t>
              </a:r>
              <a:r>
                <a:rPr lang="en-US" sz="3600" dirty="0" err="1">
                  <a:solidFill>
                    <a:schemeClr val="tx1"/>
                  </a:solidFill>
                  <a:latin typeface="+mj-lt"/>
                  <a:ea typeface="Calibri" panose="020F0502020204030204" pitchFamily="34" charset="0"/>
                  <a:cs typeface="Calibri" panose="020F0502020204030204" pitchFamily="34" charset="0"/>
                </a:rPr>
                <a:t>văn</a:t>
              </a:r>
              <a:endParaRPr lang="en-US" sz="3600" dirty="0">
                <a:solidFill>
                  <a:schemeClr val="tx1"/>
                </a:solidFill>
                <a:latin typeface="+mj-lt"/>
                <a:ea typeface="Calibri" panose="020F0502020204030204" pitchFamily="34" charset="0"/>
                <a:cs typeface="Calibri" panose="020F0502020204030204" pitchFamily="34" charset="0"/>
              </a:endParaRPr>
            </a:p>
            <a:p>
              <a:endParaRPr lang="en-US" sz="3600" b="1" dirty="0">
                <a:solidFill>
                  <a:srgbClr val="C00000"/>
                </a:solidFill>
                <a:effectLst>
                  <a:outerShdw blurRad="38100" dist="38100" dir="2700000" algn="tl">
                    <a:srgbClr val="000000">
                      <a:alpha val="43137"/>
                    </a:srgbClr>
                  </a:outerShdw>
                </a:effectLst>
                <a:latin typeface="+mj-lt"/>
                <a:ea typeface="Calibri" panose="020F0502020204030204" pitchFamily="34" charset="0"/>
                <a:cs typeface="Calibri" panose="020F0502020204030204" pitchFamily="34" charset="0"/>
              </a:endParaRPr>
            </a:p>
            <a:p>
              <a:endParaRPr lang="en-US" sz="3600" b="1" dirty="0">
                <a:solidFill>
                  <a:srgbClr val="C00000"/>
                </a:solidFill>
                <a:effectLst>
                  <a:outerShdw blurRad="38100" dist="38100" dir="2700000" algn="tl">
                    <a:srgbClr val="000000">
                      <a:alpha val="43137"/>
                    </a:srgbClr>
                  </a:outerShdw>
                </a:effectLst>
                <a:latin typeface="+mj-lt"/>
                <a:ea typeface="Calibri" panose="020F0502020204030204" pitchFamily="34" charset="0"/>
                <a:cs typeface="Calibri" panose="020F0502020204030204" pitchFamily="34" charset="0"/>
              </a:endParaRPr>
            </a:p>
          </p:txBody>
        </p:sp>
        <p:sp>
          <p:nvSpPr>
            <p:cNvPr id="60" name="Rectangle: Single Corner Snipped 59">
              <a:extLst>
                <a:ext uri="{FF2B5EF4-FFF2-40B4-BE49-F238E27FC236}">
                  <a16:creationId xmlns:a16="http://schemas.microsoft.com/office/drawing/2014/main" id="{8EB41B3F-8912-900E-D4AF-02ECACE0B627}"/>
                </a:ext>
              </a:extLst>
            </p:cNvPr>
            <p:cNvSpPr/>
            <p:nvPr/>
          </p:nvSpPr>
          <p:spPr>
            <a:xfrm>
              <a:off x="6247353" y="4995133"/>
              <a:ext cx="4894487" cy="5890174"/>
            </a:xfrm>
            <a:prstGeom prst="snip1Rect">
              <a:avLst>
                <a:gd name="adj"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rgbClr val="605048"/>
                  </a:solidFill>
                  <a:latin typeface="+mj-lt"/>
                </a:rPr>
                <a:t> - </a:t>
              </a:r>
              <a:r>
                <a:rPr lang="en-US" sz="3200" dirty="0" err="1">
                  <a:solidFill>
                    <a:srgbClr val="605048"/>
                  </a:solidFill>
                  <a:latin typeface="+mj-lt"/>
                </a:rPr>
                <a:t>Hãy</a:t>
              </a:r>
              <a:r>
                <a:rPr lang="en-US" sz="3200" dirty="0">
                  <a:solidFill>
                    <a:srgbClr val="605048"/>
                  </a:solidFill>
                  <a:latin typeface="+mj-lt"/>
                </a:rPr>
                <a:t> </a:t>
              </a:r>
              <a:r>
                <a:rPr lang="en-US" sz="3200" dirty="0" err="1">
                  <a:solidFill>
                    <a:srgbClr val="605048"/>
                  </a:solidFill>
                  <a:latin typeface="+mj-lt"/>
                </a:rPr>
                <a:t>để</a:t>
              </a:r>
              <a:r>
                <a:rPr lang="en-US" sz="3200" dirty="0">
                  <a:solidFill>
                    <a:srgbClr val="605048"/>
                  </a:solidFill>
                  <a:latin typeface="+mj-lt"/>
                </a:rPr>
                <a:t> </a:t>
              </a:r>
              <a:r>
                <a:rPr lang="en-US" sz="3200" dirty="0" err="1">
                  <a:solidFill>
                    <a:srgbClr val="605048"/>
                  </a:solidFill>
                  <a:latin typeface="+mj-lt"/>
                </a:rPr>
                <a:t>tự</a:t>
              </a:r>
              <a:r>
                <a:rPr lang="en-US" sz="3200" dirty="0">
                  <a:solidFill>
                    <a:srgbClr val="605048"/>
                  </a:solidFill>
                  <a:latin typeface="+mj-lt"/>
                </a:rPr>
                <a:t> do </a:t>
              </a:r>
              <a:r>
                <a:rPr lang="en-US" sz="3200" dirty="0" err="1">
                  <a:solidFill>
                    <a:srgbClr val="605048"/>
                  </a:solidFill>
                  <a:latin typeface="+mj-lt"/>
                </a:rPr>
                <a:t>ngân</a:t>
              </a:r>
              <a:r>
                <a:rPr lang="en-US" sz="3200" dirty="0">
                  <a:solidFill>
                    <a:srgbClr val="605048"/>
                  </a:solidFill>
                  <a:latin typeface="+mj-lt"/>
                </a:rPr>
                <a:t> vang </a:t>
              </a:r>
              <a:r>
                <a:rPr lang="en-US" sz="3200" dirty="0" err="1">
                  <a:solidFill>
                    <a:srgbClr val="605048"/>
                  </a:solidFill>
                  <a:latin typeface="+mj-lt"/>
                </a:rPr>
                <a:t>từ</a:t>
              </a:r>
              <a:r>
                <a:rPr lang="en-US" sz="3200" dirty="0">
                  <a:solidFill>
                    <a:srgbClr val="605048"/>
                  </a:solidFill>
                  <a:latin typeface="+mj-lt"/>
                </a:rPr>
                <a:t> </a:t>
              </a:r>
              <a:r>
                <a:rPr lang="en-US" sz="3200" dirty="0" err="1">
                  <a:solidFill>
                    <a:srgbClr val="605048"/>
                  </a:solidFill>
                  <a:latin typeface="+mj-lt"/>
                </a:rPr>
                <a:t>những</a:t>
              </a:r>
              <a:r>
                <a:rPr lang="en-US" sz="3200" dirty="0">
                  <a:solidFill>
                    <a:srgbClr val="605048"/>
                  </a:solidFill>
                  <a:latin typeface="+mj-lt"/>
                </a:rPr>
                <a:t> </a:t>
              </a:r>
              <a:r>
                <a:rPr lang="en-US" sz="3200" dirty="0" err="1">
                  <a:solidFill>
                    <a:srgbClr val="605048"/>
                  </a:solidFill>
                  <a:latin typeface="+mj-lt"/>
                </a:rPr>
                <a:t>đỉnh</a:t>
              </a:r>
              <a:r>
                <a:rPr lang="en-US" sz="3200" dirty="0">
                  <a:solidFill>
                    <a:srgbClr val="605048"/>
                  </a:solidFill>
                  <a:latin typeface="+mj-lt"/>
                </a:rPr>
                <a:t> </a:t>
              </a:r>
              <a:r>
                <a:rPr lang="en-US" sz="3200" dirty="0" err="1">
                  <a:solidFill>
                    <a:srgbClr val="605048"/>
                  </a:solidFill>
                  <a:latin typeface="+mj-lt"/>
                </a:rPr>
                <a:t>đồi</a:t>
              </a:r>
              <a:r>
                <a:rPr lang="en-US" sz="3200" dirty="0">
                  <a:solidFill>
                    <a:srgbClr val="605048"/>
                  </a:solidFill>
                  <a:latin typeface="+mj-lt"/>
                </a:rPr>
                <a:t>; </a:t>
              </a:r>
              <a:r>
                <a:rPr lang="en-US" sz="3200" dirty="0" err="1">
                  <a:solidFill>
                    <a:srgbClr val="605048"/>
                  </a:solidFill>
                  <a:latin typeface="+mj-lt"/>
                </a:rPr>
                <a:t>những</a:t>
              </a:r>
              <a:r>
                <a:rPr lang="en-US" sz="3200" dirty="0">
                  <a:solidFill>
                    <a:srgbClr val="605048"/>
                  </a:solidFill>
                  <a:latin typeface="+mj-lt"/>
                </a:rPr>
                <a:t> </a:t>
              </a:r>
              <a:r>
                <a:rPr lang="en-US" sz="3200" dirty="0" err="1">
                  <a:solidFill>
                    <a:srgbClr val="605048"/>
                  </a:solidFill>
                  <a:latin typeface="+mj-lt"/>
                </a:rPr>
                <a:t>ngọn</a:t>
              </a:r>
              <a:r>
                <a:rPr lang="en-US" sz="3200" dirty="0">
                  <a:solidFill>
                    <a:srgbClr val="605048"/>
                  </a:solidFill>
                  <a:latin typeface="+mj-lt"/>
                </a:rPr>
                <a:t> </a:t>
              </a:r>
              <a:r>
                <a:rPr lang="en-US" sz="3200" dirty="0" err="1">
                  <a:solidFill>
                    <a:srgbClr val="605048"/>
                  </a:solidFill>
                  <a:latin typeface="+mj-lt"/>
                </a:rPr>
                <a:t>núi</a:t>
              </a:r>
              <a:r>
                <a:rPr lang="en-US" sz="3200" dirty="0">
                  <a:solidFill>
                    <a:srgbClr val="605048"/>
                  </a:solidFill>
                  <a:latin typeface="+mj-lt"/>
                </a:rPr>
                <a:t>;  </a:t>
              </a:r>
              <a:r>
                <a:rPr lang="en-US" sz="3200" dirty="0" err="1">
                  <a:solidFill>
                    <a:srgbClr val="605048"/>
                  </a:solidFill>
                  <a:latin typeface="+mj-lt"/>
                </a:rPr>
                <a:t>dãy</a:t>
              </a:r>
              <a:r>
                <a:rPr lang="en-US" sz="3200" dirty="0">
                  <a:solidFill>
                    <a:srgbClr val="605048"/>
                  </a:solidFill>
                  <a:latin typeface="+mj-lt"/>
                </a:rPr>
                <a:t> A-</a:t>
              </a:r>
              <a:r>
                <a:rPr lang="en-US" sz="3200" dirty="0" err="1">
                  <a:solidFill>
                    <a:srgbClr val="605048"/>
                  </a:solidFill>
                  <a:latin typeface="+mj-lt"/>
                </a:rPr>
                <a:t>lơ</a:t>
              </a:r>
              <a:r>
                <a:rPr lang="en-US" sz="3200" dirty="0">
                  <a:solidFill>
                    <a:srgbClr val="605048"/>
                  </a:solidFill>
                  <a:latin typeface="+mj-lt"/>
                </a:rPr>
                <a:t>-</a:t>
              </a:r>
              <a:r>
                <a:rPr lang="en-US" sz="3200" dirty="0" err="1">
                  <a:solidFill>
                    <a:srgbClr val="605048"/>
                  </a:solidFill>
                  <a:latin typeface="+mj-lt"/>
                </a:rPr>
                <a:t>ghe-ny</a:t>
              </a:r>
              <a:r>
                <a:rPr lang="en-US" sz="3200" dirty="0">
                  <a:solidFill>
                    <a:srgbClr val="605048"/>
                  </a:solidFill>
                  <a:latin typeface="+mj-lt"/>
                </a:rPr>
                <a:t>…</a:t>
              </a:r>
            </a:p>
            <a:p>
              <a:r>
                <a:rPr lang="en-US" sz="3200" dirty="0">
                  <a:solidFill>
                    <a:srgbClr val="605048"/>
                  </a:solidFill>
                  <a:latin typeface="+mj-lt"/>
                </a:rPr>
                <a:t>-&gt; </a:t>
              </a:r>
              <a:r>
                <a:rPr lang="en-US" sz="3200" dirty="0" err="1">
                  <a:solidFill>
                    <a:srgbClr val="605048"/>
                  </a:solidFill>
                  <a:latin typeface="+mj-lt"/>
                </a:rPr>
                <a:t>ước</a:t>
              </a:r>
              <a:r>
                <a:rPr lang="en-US" sz="3200" dirty="0">
                  <a:solidFill>
                    <a:srgbClr val="605048"/>
                  </a:solidFill>
                  <a:latin typeface="+mj-lt"/>
                </a:rPr>
                <a:t> </a:t>
              </a:r>
              <a:r>
                <a:rPr lang="en-US" sz="3200" dirty="0" err="1">
                  <a:solidFill>
                    <a:srgbClr val="605048"/>
                  </a:solidFill>
                  <a:latin typeface="+mj-lt"/>
                </a:rPr>
                <a:t>mong</a:t>
              </a:r>
              <a:r>
                <a:rPr lang="en-US" sz="3200" dirty="0">
                  <a:solidFill>
                    <a:srgbClr val="605048"/>
                  </a:solidFill>
                  <a:latin typeface="+mj-lt"/>
                </a:rPr>
                <a:t> </a:t>
              </a:r>
              <a:r>
                <a:rPr lang="en-US" sz="3200" dirty="0" err="1">
                  <a:solidFill>
                    <a:srgbClr val="605048"/>
                  </a:solidFill>
                  <a:latin typeface="+mj-lt"/>
                </a:rPr>
                <a:t>hiện</a:t>
              </a:r>
              <a:r>
                <a:rPr lang="en-US" sz="3200" dirty="0">
                  <a:solidFill>
                    <a:srgbClr val="605048"/>
                  </a:solidFill>
                  <a:latin typeface="+mj-lt"/>
                </a:rPr>
                <a:t> </a:t>
              </a:r>
              <a:r>
                <a:rPr lang="en-US" sz="3200" dirty="0" err="1">
                  <a:solidFill>
                    <a:srgbClr val="605048"/>
                  </a:solidFill>
                  <a:latin typeface="+mj-lt"/>
                </a:rPr>
                <a:t>hữu</a:t>
              </a:r>
              <a:r>
                <a:rPr lang="en-US" sz="3200" dirty="0">
                  <a:solidFill>
                    <a:srgbClr val="605048"/>
                  </a:solidFill>
                  <a:latin typeface="+mj-lt"/>
                </a:rPr>
                <a:t> qua </a:t>
              </a:r>
              <a:r>
                <a:rPr lang="en-US" sz="3200" dirty="0" err="1">
                  <a:solidFill>
                    <a:srgbClr val="605048"/>
                  </a:solidFill>
                  <a:latin typeface="+mj-lt"/>
                </a:rPr>
                <a:t>những</a:t>
              </a:r>
              <a:r>
                <a:rPr lang="en-US" sz="3200" dirty="0">
                  <a:solidFill>
                    <a:srgbClr val="605048"/>
                  </a:solidFill>
                  <a:latin typeface="+mj-lt"/>
                </a:rPr>
                <a:t> </a:t>
              </a:r>
              <a:r>
                <a:rPr lang="en-US" sz="3200" dirty="0" err="1">
                  <a:solidFill>
                    <a:srgbClr val="605048"/>
                  </a:solidFill>
                  <a:latin typeface="+mj-lt"/>
                </a:rPr>
                <a:t>ảnh</a:t>
              </a:r>
              <a:r>
                <a:rPr lang="en-US" sz="3200" dirty="0">
                  <a:solidFill>
                    <a:srgbClr val="605048"/>
                  </a:solidFill>
                  <a:latin typeface="+mj-lt"/>
                </a:rPr>
                <a:t> </a:t>
              </a:r>
              <a:r>
                <a:rPr lang="en-US" sz="3200" dirty="0" err="1">
                  <a:solidFill>
                    <a:srgbClr val="605048"/>
                  </a:solidFill>
                  <a:latin typeface="+mj-lt"/>
                </a:rPr>
                <a:t>mang</a:t>
              </a:r>
              <a:r>
                <a:rPr lang="en-US" sz="3200" dirty="0">
                  <a:solidFill>
                    <a:srgbClr val="605048"/>
                  </a:solidFill>
                  <a:latin typeface="+mj-lt"/>
                </a:rPr>
                <a:t> </a:t>
              </a:r>
              <a:r>
                <a:rPr lang="en-US" sz="3200" dirty="0" err="1">
                  <a:solidFill>
                    <a:srgbClr val="605048"/>
                  </a:solidFill>
                  <a:latin typeface="+mj-lt"/>
                </a:rPr>
                <a:t>tính</a:t>
              </a:r>
              <a:r>
                <a:rPr lang="en-US" sz="3200" dirty="0">
                  <a:solidFill>
                    <a:srgbClr val="605048"/>
                  </a:solidFill>
                  <a:latin typeface="+mj-lt"/>
                </a:rPr>
                <a:t> </a:t>
              </a:r>
              <a:r>
                <a:rPr lang="en-US" sz="3200" dirty="0" err="1">
                  <a:solidFill>
                    <a:srgbClr val="605048"/>
                  </a:solidFill>
                  <a:latin typeface="+mj-lt"/>
                </a:rPr>
                <a:t>ẩn</a:t>
              </a:r>
              <a:r>
                <a:rPr lang="en-US" sz="3200" dirty="0">
                  <a:solidFill>
                    <a:srgbClr val="605048"/>
                  </a:solidFill>
                  <a:latin typeface="+mj-lt"/>
                </a:rPr>
                <a:t> </a:t>
              </a:r>
              <a:r>
                <a:rPr lang="en-US" sz="3200" dirty="0" err="1">
                  <a:solidFill>
                    <a:srgbClr val="605048"/>
                  </a:solidFill>
                  <a:latin typeface="+mj-lt"/>
                </a:rPr>
                <a:t>dụ</a:t>
              </a:r>
              <a:endParaRPr lang="en-US" sz="3200" dirty="0">
                <a:solidFill>
                  <a:srgbClr val="605048"/>
                </a:solidFill>
                <a:latin typeface="+mj-lt"/>
              </a:endParaRPr>
            </a:p>
            <a:p>
              <a:pPr marL="457200" indent="-457200">
                <a:buFontTx/>
                <a:buChar char="-"/>
              </a:pPr>
              <a:r>
                <a:rPr lang="en-US" sz="3200" dirty="0" err="1">
                  <a:solidFill>
                    <a:srgbClr val="605048"/>
                  </a:solidFill>
                  <a:latin typeface="+mj-lt"/>
                </a:rPr>
                <a:t>Lời</a:t>
              </a:r>
              <a:r>
                <a:rPr lang="en-US" sz="3200" dirty="0">
                  <a:solidFill>
                    <a:srgbClr val="605048"/>
                  </a:solidFill>
                  <a:latin typeface="+mj-lt"/>
                </a:rPr>
                <a:t> ca </a:t>
              </a:r>
              <a:r>
                <a:rPr lang="en-US" sz="3200" dirty="0" err="1">
                  <a:solidFill>
                    <a:srgbClr val="605048"/>
                  </a:solidFill>
                  <a:latin typeface="+mj-lt"/>
                </a:rPr>
                <a:t>cũ</a:t>
              </a:r>
              <a:r>
                <a:rPr lang="en-US" sz="3200" dirty="0">
                  <a:solidFill>
                    <a:srgbClr val="605048"/>
                  </a:solidFill>
                  <a:latin typeface="+mj-lt"/>
                </a:rPr>
                <a:t> </a:t>
              </a:r>
              <a:r>
                <a:rPr lang="en-US" sz="3200" dirty="0" err="1">
                  <a:solidFill>
                    <a:srgbClr val="605048"/>
                  </a:solidFill>
                  <a:latin typeface="+mj-lt"/>
                </a:rPr>
                <a:t>thiêng</a:t>
              </a:r>
              <a:r>
                <a:rPr lang="en-US" sz="3200" dirty="0">
                  <a:solidFill>
                    <a:srgbClr val="605048"/>
                  </a:solidFill>
                  <a:latin typeface="+mj-lt"/>
                </a:rPr>
                <a:t> </a:t>
              </a:r>
              <a:r>
                <a:rPr lang="en-US" sz="3200" dirty="0" err="1">
                  <a:solidFill>
                    <a:srgbClr val="605048"/>
                  </a:solidFill>
                  <a:latin typeface="+mj-lt"/>
                </a:rPr>
                <a:t>liêng</a:t>
              </a:r>
              <a:r>
                <a:rPr lang="en-US" sz="3200" dirty="0">
                  <a:solidFill>
                    <a:srgbClr val="605048"/>
                  </a:solidFill>
                  <a:latin typeface="+mj-lt"/>
                </a:rPr>
                <a:t> </a:t>
              </a:r>
              <a:r>
                <a:rPr lang="en-US" sz="3200" dirty="0" err="1">
                  <a:solidFill>
                    <a:srgbClr val="605048"/>
                  </a:solidFill>
                  <a:latin typeface="+mj-lt"/>
                </a:rPr>
                <a:t>của</a:t>
              </a:r>
              <a:r>
                <a:rPr lang="en-US" sz="3200" dirty="0">
                  <a:solidFill>
                    <a:srgbClr val="605048"/>
                  </a:solidFill>
                  <a:latin typeface="+mj-lt"/>
                </a:rPr>
                <a:t> </a:t>
              </a:r>
              <a:r>
                <a:rPr lang="en-US" sz="3200" dirty="0" err="1">
                  <a:solidFill>
                    <a:srgbClr val="605048"/>
                  </a:solidFill>
                  <a:latin typeface="+mj-lt"/>
                </a:rPr>
                <a:t>người</a:t>
              </a:r>
              <a:r>
                <a:rPr lang="en-US" sz="3200" dirty="0">
                  <a:solidFill>
                    <a:srgbClr val="605048"/>
                  </a:solidFill>
                  <a:latin typeface="+mj-lt"/>
                </a:rPr>
                <a:t> da </a:t>
              </a:r>
              <a:r>
                <a:rPr lang="en-US" sz="3200" dirty="0" err="1">
                  <a:solidFill>
                    <a:srgbClr val="605048"/>
                  </a:solidFill>
                  <a:latin typeface="+mj-lt"/>
                </a:rPr>
                <a:t>đen</a:t>
              </a:r>
              <a:r>
                <a:rPr lang="en-US" sz="3200" dirty="0">
                  <a:solidFill>
                    <a:srgbClr val="605048"/>
                  </a:solidFill>
                  <a:latin typeface="+mj-lt"/>
                </a:rPr>
                <a:t> “</a:t>
              </a:r>
              <a:r>
                <a:rPr lang="en-US" sz="3200" dirty="0" err="1">
                  <a:solidFill>
                    <a:srgbClr val="605048"/>
                  </a:solidFill>
                  <a:latin typeface="+mj-lt"/>
                </a:rPr>
                <a:t>Tự</a:t>
              </a:r>
              <a:r>
                <a:rPr lang="en-US" sz="3200" dirty="0">
                  <a:solidFill>
                    <a:srgbClr val="605048"/>
                  </a:solidFill>
                  <a:latin typeface="+mj-lt"/>
                </a:rPr>
                <a:t> do </a:t>
              </a:r>
              <a:r>
                <a:rPr lang="en-US" sz="3200" dirty="0" err="1">
                  <a:solidFill>
                    <a:srgbClr val="605048"/>
                  </a:solidFill>
                  <a:latin typeface="+mj-lt"/>
                </a:rPr>
                <a:t>cuối</a:t>
              </a:r>
              <a:r>
                <a:rPr lang="en-US" sz="3200" dirty="0">
                  <a:solidFill>
                    <a:srgbClr val="605048"/>
                  </a:solidFill>
                  <a:latin typeface="+mj-lt"/>
                </a:rPr>
                <a:t> </a:t>
              </a:r>
              <a:r>
                <a:rPr lang="en-US" sz="3200" dirty="0" err="1">
                  <a:solidFill>
                    <a:srgbClr val="605048"/>
                  </a:solidFill>
                  <a:latin typeface="+mj-lt"/>
                </a:rPr>
                <a:t>cùng</a:t>
              </a:r>
              <a:r>
                <a:rPr lang="en-US" sz="3200" dirty="0">
                  <a:solidFill>
                    <a:srgbClr val="605048"/>
                  </a:solidFill>
                  <a:latin typeface="+mj-lt"/>
                </a:rPr>
                <a:t> </a:t>
              </a:r>
              <a:r>
                <a:rPr lang="en-US" sz="3200" dirty="0" err="1">
                  <a:solidFill>
                    <a:srgbClr val="605048"/>
                  </a:solidFill>
                  <a:latin typeface="+mj-lt"/>
                </a:rPr>
                <a:t>cũng</a:t>
              </a:r>
              <a:r>
                <a:rPr lang="en-US" sz="3200" dirty="0">
                  <a:solidFill>
                    <a:srgbClr val="605048"/>
                  </a:solidFill>
                  <a:latin typeface="+mj-lt"/>
                </a:rPr>
                <a:t> </a:t>
              </a:r>
              <a:r>
                <a:rPr lang="en-US" sz="3200" dirty="0" err="1">
                  <a:solidFill>
                    <a:srgbClr val="605048"/>
                  </a:solidFill>
                  <a:latin typeface="+mj-lt"/>
                </a:rPr>
                <a:t>đã</a:t>
              </a:r>
              <a:r>
                <a:rPr lang="en-US" sz="3200" dirty="0">
                  <a:solidFill>
                    <a:srgbClr val="605048"/>
                  </a:solidFill>
                  <a:latin typeface="+mj-lt"/>
                </a:rPr>
                <a:t> </a:t>
              </a:r>
              <a:r>
                <a:rPr lang="en-US" sz="3200" dirty="0" err="1">
                  <a:solidFill>
                    <a:srgbClr val="605048"/>
                  </a:solidFill>
                  <a:latin typeface="+mj-lt"/>
                </a:rPr>
                <a:t>đến</a:t>
              </a:r>
              <a:r>
                <a:rPr lang="en-US" sz="3200" dirty="0">
                  <a:solidFill>
                    <a:srgbClr val="605048"/>
                  </a:solidFill>
                  <a:latin typeface="+mj-lt"/>
                </a:rPr>
                <a:t>!...</a:t>
              </a:r>
              <a:r>
                <a:rPr lang="en-US" sz="3200" dirty="0" err="1">
                  <a:solidFill>
                    <a:srgbClr val="605048"/>
                  </a:solidFill>
                  <a:latin typeface="+mj-lt"/>
                </a:rPr>
                <a:t>tự</a:t>
              </a:r>
              <a:r>
                <a:rPr lang="en-US" sz="3200" dirty="0">
                  <a:solidFill>
                    <a:srgbClr val="605048"/>
                  </a:solidFill>
                  <a:latin typeface="+mj-lt"/>
                </a:rPr>
                <a:t> do!”</a:t>
              </a:r>
            </a:p>
            <a:p>
              <a:r>
                <a:rPr lang="en-US" sz="3200" dirty="0">
                  <a:solidFill>
                    <a:srgbClr val="605048"/>
                  </a:solidFill>
                  <a:latin typeface="+mj-lt"/>
                </a:rPr>
                <a:t>-&gt; </a:t>
              </a:r>
              <a:r>
                <a:rPr lang="en-US" sz="3200" dirty="0" err="1">
                  <a:solidFill>
                    <a:srgbClr val="605048"/>
                  </a:solidFill>
                  <a:latin typeface="+mj-lt"/>
                </a:rPr>
                <a:t>ước</a:t>
              </a:r>
              <a:r>
                <a:rPr lang="en-US" sz="3200" dirty="0">
                  <a:solidFill>
                    <a:srgbClr val="605048"/>
                  </a:solidFill>
                  <a:latin typeface="+mj-lt"/>
                </a:rPr>
                <a:t> </a:t>
              </a:r>
              <a:r>
                <a:rPr lang="en-US" sz="3200" dirty="0" err="1">
                  <a:solidFill>
                    <a:srgbClr val="605048"/>
                  </a:solidFill>
                  <a:latin typeface="+mj-lt"/>
                </a:rPr>
                <a:t>mong</a:t>
              </a:r>
              <a:r>
                <a:rPr lang="en-US" sz="3200" dirty="0">
                  <a:solidFill>
                    <a:srgbClr val="605048"/>
                  </a:solidFill>
                  <a:latin typeface="+mj-lt"/>
                </a:rPr>
                <a:t> </a:t>
              </a:r>
              <a:r>
                <a:rPr lang="en-US" sz="3200" dirty="0" err="1">
                  <a:solidFill>
                    <a:srgbClr val="605048"/>
                  </a:solidFill>
                  <a:latin typeface="+mj-lt"/>
                </a:rPr>
                <a:t>và</a:t>
              </a:r>
              <a:r>
                <a:rPr lang="en-US" sz="3200" dirty="0">
                  <a:solidFill>
                    <a:srgbClr val="605048"/>
                  </a:solidFill>
                  <a:latin typeface="+mj-lt"/>
                </a:rPr>
                <a:t> </a:t>
              </a:r>
              <a:r>
                <a:rPr lang="en-US" sz="3200" dirty="0" err="1">
                  <a:solidFill>
                    <a:srgbClr val="605048"/>
                  </a:solidFill>
                  <a:latin typeface="+mj-lt"/>
                </a:rPr>
                <a:t>niềm</a:t>
              </a:r>
              <a:r>
                <a:rPr lang="en-US" sz="3200" dirty="0">
                  <a:solidFill>
                    <a:srgbClr val="605048"/>
                  </a:solidFill>
                  <a:latin typeface="+mj-lt"/>
                </a:rPr>
                <a:t> tin </a:t>
              </a:r>
              <a:r>
                <a:rPr lang="en-US" sz="3200" dirty="0" err="1">
                  <a:solidFill>
                    <a:srgbClr val="605048"/>
                  </a:solidFill>
                  <a:latin typeface="+mj-lt"/>
                </a:rPr>
                <a:t>được</a:t>
              </a:r>
              <a:r>
                <a:rPr lang="en-US" sz="3200" dirty="0">
                  <a:solidFill>
                    <a:srgbClr val="605048"/>
                  </a:solidFill>
                  <a:latin typeface="+mj-lt"/>
                </a:rPr>
                <a:t> </a:t>
              </a:r>
              <a:r>
                <a:rPr lang="en-US" sz="3200" dirty="0" err="1">
                  <a:solidFill>
                    <a:srgbClr val="605048"/>
                  </a:solidFill>
                  <a:latin typeface="+mj-lt"/>
                </a:rPr>
                <a:t>thể</a:t>
              </a:r>
              <a:r>
                <a:rPr lang="en-US" sz="3200" dirty="0">
                  <a:solidFill>
                    <a:srgbClr val="605048"/>
                  </a:solidFill>
                  <a:latin typeface="+mj-lt"/>
                </a:rPr>
                <a:t> </a:t>
              </a:r>
              <a:r>
                <a:rPr lang="en-US" sz="3200" dirty="0" err="1">
                  <a:solidFill>
                    <a:srgbClr val="605048"/>
                  </a:solidFill>
                  <a:latin typeface="+mj-lt"/>
                </a:rPr>
                <a:t>hiện</a:t>
              </a:r>
              <a:r>
                <a:rPr lang="en-US" sz="3200" dirty="0">
                  <a:solidFill>
                    <a:srgbClr val="605048"/>
                  </a:solidFill>
                  <a:latin typeface="+mj-lt"/>
                </a:rPr>
                <a:t> </a:t>
              </a:r>
              <a:r>
                <a:rPr lang="en-US" sz="3200" dirty="0" err="1">
                  <a:solidFill>
                    <a:srgbClr val="605048"/>
                  </a:solidFill>
                  <a:latin typeface="+mj-lt"/>
                </a:rPr>
                <a:t>cụ</a:t>
              </a:r>
              <a:r>
                <a:rPr lang="en-US" sz="3200" dirty="0">
                  <a:solidFill>
                    <a:srgbClr val="605048"/>
                  </a:solidFill>
                  <a:latin typeface="+mj-lt"/>
                </a:rPr>
                <a:t> </a:t>
              </a:r>
              <a:r>
                <a:rPr lang="en-US" sz="3200" dirty="0" err="1">
                  <a:solidFill>
                    <a:srgbClr val="605048"/>
                  </a:solidFill>
                  <a:latin typeface="+mj-lt"/>
                </a:rPr>
                <a:t>thể</a:t>
              </a:r>
              <a:r>
                <a:rPr lang="en-US" sz="3200" dirty="0">
                  <a:solidFill>
                    <a:srgbClr val="605048"/>
                  </a:solidFill>
                  <a:latin typeface="+mj-lt"/>
                </a:rPr>
                <a:t>, </a:t>
              </a:r>
              <a:r>
                <a:rPr lang="en-US" sz="3200" dirty="0" err="1">
                  <a:solidFill>
                    <a:srgbClr val="605048"/>
                  </a:solidFill>
                  <a:latin typeface="+mj-lt"/>
                </a:rPr>
                <a:t>chân</a:t>
              </a:r>
              <a:r>
                <a:rPr lang="en-US" sz="3200" dirty="0">
                  <a:solidFill>
                    <a:srgbClr val="605048"/>
                  </a:solidFill>
                  <a:latin typeface="+mj-lt"/>
                </a:rPr>
                <a:t> </a:t>
              </a:r>
              <a:r>
                <a:rPr lang="en-US" sz="3200" dirty="0" err="1">
                  <a:solidFill>
                    <a:srgbClr val="605048"/>
                  </a:solidFill>
                  <a:latin typeface="+mj-lt"/>
                </a:rPr>
                <a:t>thực</a:t>
              </a:r>
              <a:r>
                <a:rPr lang="en-US" sz="3200" dirty="0">
                  <a:solidFill>
                    <a:srgbClr val="605048"/>
                  </a:solidFill>
                  <a:latin typeface="+mj-lt"/>
                </a:rPr>
                <a:t>, </a:t>
              </a:r>
              <a:r>
                <a:rPr lang="en-US" sz="3200" dirty="0" err="1">
                  <a:solidFill>
                    <a:srgbClr val="605048"/>
                  </a:solidFill>
                  <a:latin typeface="+mj-lt"/>
                </a:rPr>
                <a:t>sinh</a:t>
              </a:r>
              <a:r>
                <a:rPr lang="en-US" sz="3200" dirty="0">
                  <a:solidFill>
                    <a:srgbClr val="605048"/>
                  </a:solidFill>
                  <a:latin typeface="+mj-lt"/>
                </a:rPr>
                <a:t> </a:t>
              </a:r>
              <a:r>
                <a:rPr lang="en-US" sz="3200" dirty="0" err="1">
                  <a:solidFill>
                    <a:srgbClr val="605048"/>
                  </a:solidFill>
                  <a:latin typeface="+mj-lt"/>
                </a:rPr>
                <a:t>động</a:t>
              </a:r>
              <a:r>
                <a:rPr lang="en-US" sz="3200" dirty="0">
                  <a:solidFill>
                    <a:srgbClr val="605048"/>
                  </a:solidFill>
                  <a:latin typeface="+mj-lt"/>
                </a:rPr>
                <a:t>, </a:t>
              </a:r>
              <a:r>
                <a:rPr lang="en-US" sz="3200" dirty="0" err="1">
                  <a:solidFill>
                    <a:srgbClr val="605048"/>
                  </a:solidFill>
                  <a:latin typeface="+mj-lt"/>
                </a:rPr>
                <a:t>đẹp</a:t>
              </a:r>
              <a:r>
                <a:rPr lang="en-US" sz="3200" dirty="0">
                  <a:solidFill>
                    <a:srgbClr val="605048"/>
                  </a:solidFill>
                  <a:latin typeface="+mj-lt"/>
                </a:rPr>
                <a:t> </a:t>
              </a:r>
              <a:r>
                <a:rPr lang="en-US" sz="3200" dirty="0" err="1">
                  <a:solidFill>
                    <a:srgbClr val="605048"/>
                  </a:solidFill>
                  <a:latin typeface="+mj-lt"/>
                </a:rPr>
                <a:t>đẽ</a:t>
              </a:r>
              <a:endParaRPr lang="en-US" sz="3200" dirty="0">
                <a:solidFill>
                  <a:srgbClr val="605048"/>
                </a:solidFill>
                <a:latin typeface="+mj-lt"/>
              </a:endParaRPr>
            </a:p>
          </p:txBody>
        </p:sp>
      </p:grpSp>
    </p:spTree>
    <p:extLst>
      <p:ext uri="{BB962C8B-B14F-4D97-AF65-F5344CB8AC3E}">
        <p14:creationId xmlns:p14="http://schemas.microsoft.com/office/powerpoint/2010/main" val="4142284711"/>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4" name="Group 6">
            <a:extLst>
              <a:ext uri="{FF2B5EF4-FFF2-40B4-BE49-F238E27FC236}">
                <a16:creationId xmlns:a16="http://schemas.microsoft.com/office/drawing/2014/main" id="{D0C4AE3F-C0A6-AC8F-E77D-5A50D0ADF2C5}"/>
              </a:ext>
            </a:extLst>
          </p:cNvPr>
          <p:cNvGrpSpPr>
            <a:grpSpLocks noChangeAspect="1"/>
          </p:cNvGrpSpPr>
          <p:nvPr/>
        </p:nvGrpSpPr>
        <p:grpSpPr>
          <a:xfrm rot="8993439">
            <a:off x="-2064849" y="1702837"/>
            <a:ext cx="5816163" cy="4028232"/>
            <a:chOff x="0" y="0"/>
            <a:chExt cx="3429000" cy="2374900"/>
          </a:xfrm>
        </p:grpSpPr>
        <p:sp>
          <p:nvSpPr>
            <p:cNvPr id="5" name="Freeform 7">
              <a:extLst>
                <a:ext uri="{FF2B5EF4-FFF2-40B4-BE49-F238E27FC236}">
                  <a16:creationId xmlns:a16="http://schemas.microsoft.com/office/drawing/2014/main" id="{1BEEA755-4934-650B-8246-D63BAE72FB33}"/>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6" name="Freeform 8">
              <a:extLst>
                <a:ext uri="{FF2B5EF4-FFF2-40B4-BE49-F238E27FC236}">
                  <a16:creationId xmlns:a16="http://schemas.microsoft.com/office/drawing/2014/main" id="{F48A4944-1EE0-3334-9687-DADC6CFEAD40}"/>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12" name="Freeform 12"/>
          <p:cNvSpPr/>
          <p:nvPr/>
        </p:nvSpPr>
        <p:spPr>
          <a:xfrm>
            <a:off x="365560" y="136030"/>
            <a:ext cx="18287999" cy="10675817"/>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5"/>
            <a:stretch>
              <a:fillRect/>
            </a:stretch>
          </a:blipFill>
        </p:spPr>
        <p:txBody>
          <a:bodyPr/>
          <a:lstStyle/>
          <a:p>
            <a:endParaRPr lang="en-US" dirty="0"/>
          </a:p>
        </p:txBody>
      </p:sp>
      <p:sp>
        <p:nvSpPr>
          <p:cNvPr id="13" name="TextBox 13"/>
          <p:cNvSpPr txBox="1"/>
          <p:nvPr/>
        </p:nvSpPr>
        <p:spPr>
          <a:xfrm>
            <a:off x="4115680" y="842176"/>
            <a:ext cx="12298121" cy="1348061"/>
          </a:xfrm>
          <a:prstGeom prst="rect">
            <a:avLst/>
          </a:prstGeom>
        </p:spPr>
        <p:txBody>
          <a:bodyPr wrap="square" lIns="0" tIns="0" rIns="0" bIns="0" rtlCol="0" anchor="t">
            <a:spAutoFit/>
          </a:bodyPr>
          <a:lstStyle/>
          <a:p>
            <a:pPr marL="0" lvl="0" indent="0" algn="ctr">
              <a:lnSpc>
                <a:spcPts val="11186"/>
              </a:lnSpc>
            </a:pPr>
            <a:r>
              <a:rPr lang="en-US" sz="8000" b="1" spc="237" dirty="0">
                <a:solidFill>
                  <a:srgbClr val="605048"/>
                </a:solidFill>
                <a:effectLst>
                  <a:outerShdw blurRad="38100" dist="38100" dir="2700000" algn="tl">
                    <a:srgbClr val="000000">
                      <a:alpha val="43137"/>
                    </a:srgbClr>
                  </a:outerShdw>
                </a:effectLst>
                <a:latin typeface="+mj-lt"/>
              </a:rPr>
              <a:t>II. </a:t>
            </a:r>
            <a:r>
              <a:rPr lang="en-US" sz="8000" b="1" spc="237" dirty="0" err="1">
                <a:solidFill>
                  <a:srgbClr val="605048"/>
                </a:solidFill>
                <a:effectLst>
                  <a:outerShdw blurRad="38100" dist="38100" dir="2700000" algn="tl">
                    <a:srgbClr val="000000">
                      <a:alpha val="43137"/>
                    </a:srgbClr>
                  </a:outerShdw>
                </a:effectLst>
                <a:latin typeface="+mj-lt"/>
              </a:rPr>
              <a:t>Khám</a:t>
            </a:r>
            <a:r>
              <a:rPr lang="en-US" sz="8000" b="1" spc="237" dirty="0">
                <a:solidFill>
                  <a:srgbClr val="605048"/>
                </a:solidFill>
                <a:effectLst>
                  <a:outerShdw blurRad="38100" dist="38100" dir="2700000" algn="tl">
                    <a:srgbClr val="000000">
                      <a:alpha val="43137"/>
                    </a:srgbClr>
                  </a:outerShdw>
                </a:effectLst>
                <a:latin typeface="+mj-lt"/>
              </a:rPr>
              <a:t> </a:t>
            </a:r>
            <a:r>
              <a:rPr lang="en-US" sz="8000" b="1" spc="237" dirty="0" err="1">
                <a:solidFill>
                  <a:srgbClr val="605048"/>
                </a:solidFill>
                <a:effectLst>
                  <a:outerShdw blurRad="38100" dist="38100" dir="2700000" algn="tl">
                    <a:srgbClr val="000000">
                      <a:alpha val="43137"/>
                    </a:srgbClr>
                  </a:outerShdw>
                </a:effectLst>
                <a:latin typeface="+mj-lt"/>
              </a:rPr>
              <a:t>phá</a:t>
            </a:r>
            <a:r>
              <a:rPr lang="en-US" sz="8000" b="1" spc="237" dirty="0">
                <a:solidFill>
                  <a:srgbClr val="605048"/>
                </a:solidFill>
                <a:effectLst>
                  <a:outerShdw blurRad="38100" dist="38100" dir="2700000" algn="tl">
                    <a:srgbClr val="000000">
                      <a:alpha val="43137"/>
                    </a:srgbClr>
                  </a:outerShdw>
                </a:effectLst>
                <a:latin typeface="+mj-lt"/>
              </a:rPr>
              <a:t> </a:t>
            </a:r>
            <a:r>
              <a:rPr lang="en-US" sz="8000" b="1" spc="237" dirty="0" err="1">
                <a:solidFill>
                  <a:srgbClr val="605048"/>
                </a:solidFill>
                <a:effectLst>
                  <a:outerShdw blurRad="38100" dist="38100" dir="2700000" algn="tl">
                    <a:srgbClr val="000000">
                      <a:alpha val="43137"/>
                    </a:srgbClr>
                  </a:outerShdw>
                </a:effectLst>
                <a:latin typeface="+mj-lt"/>
              </a:rPr>
              <a:t>văn</a:t>
            </a:r>
            <a:r>
              <a:rPr lang="en-US" sz="8000" b="1" spc="237" dirty="0">
                <a:solidFill>
                  <a:srgbClr val="605048"/>
                </a:solidFill>
                <a:effectLst>
                  <a:outerShdw blurRad="38100" dist="38100" dir="2700000" algn="tl">
                    <a:srgbClr val="000000">
                      <a:alpha val="43137"/>
                    </a:srgbClr>
                  </a:outerShdw>
                </a:effectLst>
                <a:latin typeface="+mj-lt"/>
              </a:rPr>
              <a:t> </a:t>
            </a:r>
            <a:r>
              <a:rPr lang="en-US" sz="8000" b="1" spc="237" dirty="0" err="1">
                <a:solidFill>
                  <a:srgbClr val="605048"/>
                </a:solidFill>
                <a:effectLst>
                  <a:outerShdw blurRad="38100" dist="38100" dir="2700000" algn="tl">
                    <a:srgbClr val="000000">
                      <a:alpha val="43137"/>
                    </a:srgbClr>
                  </a:outerShdw>
                </a:effectLst>
                <a:latin typeface="+mj-lt"/>
              </a:rPr>
              <a:t>bản</a:t>
            </a:r>
            <a:endParaRPr lang="en-US" sz="8000" b="1" spc="237" dirty="0">
              <a:solidFill>
                <a:srgbClr val="605048"/>
              </a:solidFill>
              <a:effectLst>
                <a:outerShdw blurRad="38100" dist="38100" dir="2700000" algn="tl">
                  <a:srgbClr val="000000">
                    <a:alpha val="43137"/>
                  </a:srgbClr>
                </a:outerShdw>
              </a:effectLst>
              <a:latin typeface="+mj-lt"/>
            </a:endParaRPr>
          </a:p>
        </p:txBody>
      </p:sp>
      <p:sp>
        <p:nvSpPr>
          <p:cNvPr id="14" name="TextBox 14"/>
          <p:cNvSpPr txBox="1"/>
          <p:nvPr/>
        </p:nvSpPr>
        <p:spPr>
          <a:xfrm>
            <a:off x="1219200" y="3090286"/>
            <a:ext cx="15468600" cy="2602892"/>
          </a:xfrm>
          <a:prstGeom prst="rect">
            <a:avLst/>
          </a:prstGeom>
        </p:spPr>
        <p:txBody>
          <a:bodyPr wrap="square" lIns="0" tIns="0" rIns="0" bIns="0" rtlCol="0" anchor="t">
            <a:spAutoFit/>
          </a:bodyPr>
          <a:lstStyle/>
          <a:p>
            <a:pPr marR="0">
              <a:lnSpc>
                <a:spcPct val="107000"/>
              </a:lnSpc>
              <a:spcBef>
                <a:spcPts val="0"/>
              </a:spcBef>
              <a:spcAft>
                <a:spcPts val="0"/>
              </a:spcAft>
            </a:pPr>
            <a:r>
              <a:rPr lang="en-US" sz="5400"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1. </a:t>
            </a:r>
            <a:r>
              <a:rPr lang="en-US" sz="5400" b="1" u="sng" dirty="0" err="1">
                <a:solidFill>
                  <a:srgbClr val="605048"/>
                </a:solidFill>
                <a:effectLst/>
                <a:latin typeface="Arial" panose="020B0604020202020204" pitchFamily="34" charset="0"/>
                <a:ea typeface="Times New Roman" panose="02020603050405020304" pitchFamily="18" charset="0"/>
                <a:cs typeface="Arial" panose="020B0604020202020204" pitchFamily="34" charset="0"/>
              </a:rPr>
              <a:t>Cấu</a:t>
            </a:r>
            <a:r>
              <a:rPr lang="en-US" sz="5400" b="1" u="sng"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u="sng" dirty="0" err="1">
                <a:solidFill>
                  <a:srgbClr val="605048"/>
                </a:solidFill>
                <a:effectLst/>
                <a:latin typeface="Arial" panose="020B0604020202020204" pitchFamily="34" charset="0"/>
                <a:ea typeface="Times New Roman" panose="02020603050405020304" pitchFamily="18" charset="0"/>
                <a:cs typeface="Arial" panose="020B0604020202020204" pitchFamily="34" charset="0"/>
              </a:rPr>
              <a:t>trúc</a:t>
            </a:r>
            <a:r>
              <a:rPr lang="en-US" sz="5400" b="1" u="sng"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u="sng" dirty="0" err="1">
                <a:solidFill>
                  <a:srgbClr val="605048"/>
                </a:solidFill>
                <a:effectLst/>
                <a:latin typeface="Arial" panose="020B0604020202020204" pitchFamily="34" charset="0"/>
                <a:ea typeface="Times New Roman" panose="02020603050405020304" pitchFamily="18" charset="0"/>
                <a:cs typeface="Arial" panose="020B0604020202020204" pitchFamily="34" charset="0"/>
              </a:rPr>
              <a:t>văn</a:t>
            </a:r>
            <a:r>
              <a:rPr lang="en-US" sz="5400" b="1" u="sng"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u="sng" dirty="0" err="1">
                <a:solidFill>
                  <a:srgbClr val="605048"/>
                </a:solidFill>
                <a:effectLst/>
                <a:latin typeface="Arial" panose="020B0604020202020204" pitchFamily="34" charset="0"/>
                <a:ea typeface="Times New Roman" panose="02020603050405020304" pitchFamily="18" charset="0"/>
                <a:cs typeface="Arial" panose="020B0604020202020204" pitchFamily="34" charset="0"/>
              </a:rPr>
              <a:t>bản</a:t>
            </a:r>
            <a:r>
              <a:rPr lang="en-US" sz="5400" b="1" u="sng"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u="sng" dirty="0" err="1">
                <a:solidFill>
                  <a:srgbClr val="605048"/>
                </a:solidFill>
                <a:effectLst/>
                <a:latin typeface="Arial" panose="020B0604020202020204" pitchFamily="34" charset="0"/>
                <a:ea typeface="Times New Roman" panose="02020603050405020304" pitchFamily="18" charset="0"/>
                <a:cs typeface="Arial" panose="020B0604020202020204" pitchFamily="34" charset="0"/>
              </a:rPr>
              <a:t>và</a:t>
            </a:r>
            <a:r>
              <a:rPr lang="en-US" sz="5400" b="1" u="sng"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u="sng" dirty="0" err="1">
                <a:solidFill>
                  <a:srgbClr val="605048"/>
                </a:solidFill>
                <a:effectLst/>
                <a:latin typeface="Arial" panose="020B0604020202020204" pitchFamily="34" charset="0"/>
                <a:ea typeface="Times New Roman" panose="02020603050405020304" pitchFamily="18" charset="0"/>
                <a:cs typeface="Arial" panose="020B0604020202020204" pitchFamily="34" charset="0"/>
              </a:rPr>
              <a:t>các</a:t>
            </a:r>
            <a:r>
              <a:rPr lang="en-US" sz="5400" b="1" u="sng"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u="sng" dirty="0" err="1">
                <a:solidFill>
                  <a:srgbClr val="605048"/>
                </a:solidFill>
                <a:effectLst/>
                <a:latin typeface="Arial" panose="020B0604020202020204" pitchFamily="34" charset="0"/>
                <a:ea typeface="Times New Roman" panose="02020603050405020304" pitchFamily="18" charset="0"/>
                <a:cs typeface="Arial" panose="020B0604020202020204" pitchFamily="34" charset="0"/>
              </a:rPr>
              <a:t>yếu</a:t>
            </a:r>
            <a:r>
              <a:rPr lang="en-US" sz="5400" b="1" u="sng"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u="sng" dirty="0" err="1">
                <a:solidFill>
                  <a:srgbClr val="605048"/>
                </a:solidFill>
                <a:effectLst/>
                <a:latin typeface="Arial" panose="020B0604020202020204" pitchFamily="34" charset="0"/>
                <a:ea typeface="Times New Roman" panose="02020603050405020304" pitchFamily="18" charset="0"/>
                <a:cs typeface="Arial" panose="020B0604020202020204" pitchFamily="34" charset="0"/>
              </a:rPr>
              <a:t>tố</a:t>
            </a:r>
            <a:r>
              <a:rPr lang="en-US" sz="5400" b="1" u="sng"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u="sng" dirty="0" err="1">
                <a:solidFill>
                  <a:srgbClr val="605048"/>
                </a:solidFill>
                <a:effectLst/>
                <a:latin typeface="Arial" panose="020B0604020202020204" pitchFamily="34" charset="0"/>
                <a:ea typeface="Times New Roman" panose="02020603050405020304" pitchFamily="18" charset="0"/>
                <a:cs typeface="Arial" panose="020B0604020202020204" pitchFamily="34" charset="0"/>
              </a:rPr>
              <a:t>bổ</a:t>
            </a:r>
            <a:r>
              <a:rPr lang="en-US" sz="5400" b="1" u="sng" dirty="0">
                <a:solidFill>
                  <a:srgbClr val="605048"/>
                </a:solidFill>
                <a:effectLst/>
                <a:latin typeface="Arial" panose="020B0604020202020204" pitchFamily="34" charset="0"/>
                <a:ea typeface="Times New Roman" panose="02020603050405020304" pitchFamily="18" charset="0"/>
                <a:cs typeface="Arial" panose="020B0604020202020204" pitchFamily="34" charset="0"/>
              </a:rPr>
              <a:t> </a:t>
            </a:r>
            <a:r>
              <a:rPr lang="en-US" sz="5400" b="1" u="sng" dirty="0" err="1">
                <a:solidFill>
                  <a:srgbClr val="605048"/>
                </a:solidFill>
                <a:effectLst/>
                <a:latin typeface="Arial" panose="020B0604020202020204" pitchFamily="34" charset="0"/>
                <a:ea typeface="Times New Roman" panose="02020603050405020304" pitchFamily="18" charset="0"/>
                <a:cs typeface="Arial" panose="020B0604020202020204" pitchFamily="34" charset="0"/>
              </a:rPr>
              <a:t>trợ</a:t>
            </a:r>
            <a:endParaRPr lang="en-US" sz="5400" b="1" u="sng" dirty="0">
              <a:solidFill>
                <a:srgbClr val="605048"/>
              </a:solidFill>
              <a:effectLst/>
              <a:latin typeface="Arial" panose="020B0604020202020204" pitchFamily="34" charset="0"/>
              <a:ea typeface="Times New Roman" panose="02020603050405020304" pitchFamily="18" charset="0"/>
              <a:cs typeface="Arial" panose="020B0604020202020204" pitchFamily="34" charset="0"/>
            </a:endParaRPr>
          </a:p>
          <a:p>
            <a:pPr marR="0">
              <a:lnSpc>
                <a:spcPct val="107000"/>
              </a:lnSpc>
              <a:spcBef>
                <a:spcPts val="0"/>
              </a:spcBef>
              <a:spcAft>
                <a:spcPts val="0"/>
              </a:spcAft>
            </a:pPr>
            <a:endParaRPr lang="en-US" sz="5400" b="1" u="sng" dirty="0">
              <a:solidFill>
                <a:srgbClr val="605048"/>
              </a:solidFill>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0"/>
              </a:spcAft>
            </a:pPr>
            <a:r>
              <a:rPr lang="en-US" sz="5400" dirty="0">
                <a:solidFill>
                  <a:srgbClr val="605048"/>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a:solidFill>
                  <a:srgbClr val="605048"/>
                </a:solidFill>
                <a:effectLst/>
                <a:latin typeface="Arial" panose="020B0604020202020204" pitchFamily="34" charset="0"/>
                <a:ea typeface="Calibri" panose="020F0502020204030204" pitchFamily="34" charset="0"/>
                <a:cs typeface="Arial" panose="020B0604020202020204" pitchFamily="34" charset="0"/>
              </a:rPr>
              <a:t>2. </a:t>
            </a:r>
            <a:r>
              <a:rPr lang="en-US" sz="5400" b="1" u="sng" dirty="0">
                <a:solidFill>
                  <a:srgbClr val="605048"/>
                </a:solidFill>
                <a:latin typeface="Arial" panose="020B0604020202020204" pitchFamily="34" charset="0"/>
                <a:ea typeface="Calibri" panose="020F0502020204030204" pitchFamily="34" charset="0"/>
                <a:cs typeface="Arial" panose="020B0604020202020204" pitchFamily="34" charset="0"/>
              </a:rPr>
              <a:t>Ý </a:t>
            </a:r>
            <a:r>
              <a:rPr lang="en-US" sz="5400" b="1" u="sng" dirty="0" err="1">
                <a:solidFill>
                  <a:srgbClr val="605048"/>
                </a:solidFill>
                <a:latin typeface="Arial" panose="020B0604020202020204" pitchFamily="34" charset="0"/>
                <a:ea typeface="Calibri" panose="020F0502020204030204" pitchFamily="34" charset="0"/>
                <a:cs typeface="Arial" panose="020B0604020202020204" pitchFamily="34" charset="0"/>
              </a:rPr>
              <a:t>nghĩa</a:t>
            </a:r>
            <a:r>
              <a:rPr lang="en-US" sz="5400" b="1" u="sng" dirty="0">
                <a:solidFill>
                  <a:srgbClr val="605048"/>
                </a:solidFill>
                <a:latin typeface="Arial" panose="020B0604020202020204" pitchFamily="34" charset="0"/>
                <a:ea typeface="Calibri" panose="020F0502020204030204" pitchFamily="34" charset="0"/>
                <a:cs typeface="Arial" panose="020B0604020202020204" pitchFamily="34" charset="0"/>
              </a:rPr>
              <a:t> </a:t>
            </a:r>
            <a:r>
              <a:rPr lang="en-US" sz="5400" b="1" u="sng" dirty="0" err="1">
                <a:solidFill>
                  <a:srgbClr val="605048"/>
                </a:solidFill>
                <a:latin typeface="Arial" panose="020B0604020202020204" pitchFamily="34" charset="0"/>
                <a:ea typeface="Calibri" panose="020F0502020204030204" pitchFamily="34" charset="0"/>
                <a:cs typeface="Arial" panose="020B0604020202020204" pitchFamily="34" charset="0"/>
              </a:rPr>
              <a:t>của</a:t>
            </a:r>
            <a:r>
              <a:rPr lang="en-US" sz="5400" b="1" u="sng" dirty="0">
                <a:solidFill>
                  <a:srgbClr val="605048"/>
                </a:solidFill>
                <a:latin typeface="Arial" panose="020B0604020202020204" pitchFamily="34" charset="0"/>
                <a:ea typeface="Calibri" panose="020F0502020204030204" pitchFamily="34" charset="0"/>
                <a:cs typeface="Arial" panose="020B0604020202020204" pitchFamily="34" charset="0"/>
              </a:rPr>
              <a:t> </a:t>
            </a:r>
            <a:r>
              <a:rPr lang="en-US" sz="5400" b="1" u="sng" dirty="0" err="1">
                <a:solidFill>
                  <a:srgbClr val="605048"/>
                </a:solidFill>
                <a:latin typeface="Arial" panose="020B0604020202020204" pitchFamily="34" charset="0"/>
                <a:ea typeface="Calibri" panose="020F0502020204030204" pitchFamily="34" charset="0"/>
                <a:cs typeface="Arial" panose="020B0604020202020204" pitchFamily="34" charset="0"/>
              </a:rPr>
              <a:t>văn</a:t>
            </a:r>
            <a:r>
              <a:rPr lang="en-US" sz="5400" b="1" u="sng" dirty="0">
                <a:solidFill>
                  <a:srgbClr val="605048"/>
                </a:solidFill>
                <a:latin typeface="Arial" panose="020B0604020202020204" pitchFamily="34" charset="0"/>
                <a:ea typeface="Calibri" panose="020F0502020204030204" pitchFamily="34" charset="0"/>
                <a:cs typeface="Arial" panose="020B0604020202020204" pitchFamily="34" charset="0"/>
              </a:rPr>
              <a:t> </a:t>
            </a:r>
            <a:r>
              <a:rPr lang="en-US" sz="5400" b="1" u="sng" dirty="0" err="1">
                <a:solidFill>
                  <a:srgbClr val="605048"/>
                </a:solidFill>
                <a:latin typeface="Arial" panose="020B0604020202020204" pitchFamily="34" charset="0"/>
                <a:ea typeface="Calibri" panose="020F0502020204030204" pitchFamily="34" charset="0"/>
                <a:cs typeface="Arial" panose="020B0604020202020204" pitchFamily="34" charset="0"/>
              </a:rPr>
              <a:t>bản</a:t>
            </a:r>
            <a:endParaRPr lang="en-US" sz="5400" b="1" u="sng" dirty="0">
              <a:solidFill>
                <a:srgbClr val="60504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5"/>
          <p:cNvSpPr txBox="1"/>
          <p:nvPr/>
        </p:nvSpPr>
        <p:spPr>
          <a:xfrm>
            <a:off x="5306195" y="2344269"/>
            <a:ext cx="4408903" cy="477012"/>
          </a:xfrm>
          <a:prstGeom prst="rect">
            <a:avLst/>
          </a:prstGeom>
        </p:spPr>
        <p:txBody>
          <a:bodyPr lIns="0" tIns="0" rIns="0" bIns="0" rtlCol="0" anchor="t">
            <a:spAutoFit/>
          </a:bodyPr>
          <a:lstStyle/>
          <a:p>
            <a:pPr marL="0" lvl="0" indent="0">
              <a:lnSpc>
                <a:spcPts val="3728"/>
              </a:lnSpc>
            </a:pPr>
            <a:r>
              <a:rPr lang="en-US" sz="3299" b="1" u="sng" spc="79" dirty="0">
                <a:solidFill>
                  <a:srgbClr val="605048"/>
                </a:solidFill>
                <a:latin typeface="Carelia Bold"/>
              </a:rPr>
              <a:t> </a:t>
            </a:r>
          </a:p>
        </p:txBody>
      </p:sp>
      <p:sp>
        <p:nvSpPr>
          <p:cNvPr id="17" name="Freeform 17"/>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6"/>
            <a:stretch>
              <a:fillRect/>
            </a:stretch>
          </a:blipFill>
        </p:spPr>
      </p:sp>
      <p:sp>
        <p:nvSpPr>
          <p:cNvPr id="3" name="Freeform 11">
            <a:extLst>
              <a:ext uri="{FF2B5EF4-FFF2-40B4-BE49-F238E27FC236}">
                <a16:creationId xmlns:a16="http://schemas.microsoft.com/office/drawing/2014/main" id="{05D74780-EB82-42D1-4867-0644F80DCCC8}"/>
              </a:ext>
            </a:extLst>
          </p:cNvPr>
          <p:cNvSpPr/>
          <p:nvPr/>
        </p:nvSpPr>
        <p:spPr>
          <a:xfrm rot="-4808875">
            <a:off x="-469223" y="-844077"/>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7"/>
            <a:stretch>
              <a:fillRect/>
            </a:stretch>
          </a:blipFill>
        </p:spPr>
      </p:sp>
      <p:sp>
        <p:nvSpPr>
          <p:cNvPr id="7" name="Freeform 10">
            <a:extLst>
              <a:ext uri="{FF2B5EF4-FFF2-40B4-BE49-F238E27FC236}">
                <a16:creationId xmlns:a16="http://schemas.microsoft.com/office/drawing/2014/main" id="{DBDE392D-536F-A6D3-DC7A-5488CFF45A8A}"/>
              </a:ext>
            </a:extLst>
          </p:cNvPr>
          <p:cNvSpPr/>
          <p:nvPr/>
        </p:nvSpPr>
        <p:spPr>
          <a:xfrm rot="18968645">
            <a:off x="15492266" y="126900"/>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8"/>
            <a:stretch>
              <a:fillRect/>
            </a:stretch>
          </a:blipFill>
        </p:spPr>
      </p:sp>
    </p:spTree>
    <p:extLst>
      <p:ext uri="{BB962C8B-B14F-4D97-AF65-F5344CB8AC3E}">
        <p14:creationId xmlns:p14="http://schemas.microsoft.com/office/powerpoint/2010/main" val="26872441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600693">
            <a:off x="15658833" y="7527931"/>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8993439">
            <a:off x="-4226242" y="1052236"/>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a:off x="809005" y="-2346261"/>
            <a:ext cx="16912832" cy="15671945"/>
          </a:xfrm>
          <a:custGeom>
            <a:avLst/>
            <a:gdLst/>
            <a:ahLst/>
            <a:cxnLst/>
            <a:rect l="l" t="t" r="r" b="b"/>
            <a:pathLst>
              <a:path w="16912832" h="15671945">
                <a:moveTo>
                  <a:pt x="0" y="0"/>
                </a:moveTo>
                <a:lnTo>
                  <a:pt x="16912832" y="0"/>
                </a:lnTo>
                <a:lnTo>
                  <a:pt x="16912832" y="15671945"/>
                </a:lnTo>
                <a:lnTo>
                  <a:pt x="0" y="15671945"/>
                </a:lnTo>
                <a:lnTo>
                  <a:pt x="0" y="0"/>
                </a:lnTo>
                <a:close/>
              </a:path>
            </a:pathLst>
          </a:custGeom>
          <a:blipFill>
            <a:blip r:embed="rId5"/>
            <a:stretch>
              <a:fillRect/>
            </a:stretch>
          </a:blipFill>
        </p:spPr>
      </p:sp>
      <p:sp>
        <p:nvSpPr>
          <p:cNvPr id="10" name="Freeform 10"/>
          <p:cNvSpPr/>
          <p:nvPr/>
        </p:nvSpPr>
        <p:spPr>
          <a:xfrm rot="-3077383">
            <a:off x="16290432" y="-517516"/>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6"/>
            <a:stretch>
              <a:fillRect/>
            </a:stretch>
          </a:blipFill>
        </p:spPr>
      </p:sp>
      <p:sp>
        <p:nvSpPr>
          <p:cNvPr id="11" name="Freeform 11"/>
          <p:cNvSpPr/>
          <p:nvPr/>
        </p:nvSpPr>
        <p:spPr>
          <a:xfrm rot="-4808875">
            <a:off x="-2207868" y="-909253"/>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7"/>
            <a:stretch>
              <a:fillRect/>
            </a:stretch>
          </a:blipFill>
        </p:spPr>
      </p:sp>
      <p:sp>
        <p:nvSpPr>
          <p:cNvPr id="12" name="TextBox 12"/>
          <p:cNvSpPr txBox="1"/>
          <p:nvPr/>
        </p:nvSpPr>
        <p:spPr>
          <a:xfrm>
            <a:off x="1757801" y="372757"/>
            <a:ext cx="14913463" cy="1441741"/>
          </a:xfrm>
          <a:prstGeom prst="rect">
            <a:avLst/>
          </a:prstGeom>
        </p:spPr>
        <p:txBody>
          <a:bodyPr wrap="square" lIns="0" tIns="0" rIns="0" bIns="0" rtlCol="0" anchor="t">
            <a:spAutoFit/>
          </a:bodyPr>
          <a:lstStyle/>
          <a:p>
            <a:pPr marL="0" lvl="0" indent="0" algn="ctr">
              <a:lnSpc>
                <a:spcPts val="13319"/>
              </a:lnSpc>
            </a:pPr>
            <a:r>
              <a:rPr lang="en-US" sz="5400" b="1" spc="499" dirty="0">
                <a:solidFill>
                  <a:srgbClr val="605048"/>
                </a:solidFill>
                <a:effectLst>
                  <a:outerShdw blurRad="38100" dist="38100" dir="2700000" algn="tl">
                    <a:srgbClr val="000000">
                      <a:alpha val="43137"/>
                    </a:srgbClr>
                  </a:outerShdw>
                </a:effectLst>
                <a:latin typeface="Bookman Old Style" panose="02050604050505020204" pitchFamily="18" charset="0"/>
              </a:rPr>
              <a:t>2. Ý </a:t>
            </a:r>
            <a:r>
              <a:rPr lang="en-US" sz="5400" b="1" spc="499" dirty="0" err="1">
                <a:solidFill>
                  <a:srgbClr val="605048"/>
                </a:solidFill>
                <a:effectLst>
                  <a:outerShdw blurRad="38100" dist="38100" dir="2700000" algn="tl">
                    <a:srgbClr val="000000">
                      <a:alpha val="43137"/>
                    </a:srgbClr>
                  </a:outerShdw>
                </a:effectLst>
                <a:latin typeface="Bookman Old Style" panose="02050604050505020204" pitchFamily="18" charset="0"/>
              </a:rPr>
              <a:t>nghĩa</a:t>
            </a:r>
            <a:r>
              <a:rPr lang="en-US" sz="5400" b="1" spc="499" dirty="0">
                <a:solidFill>
                  <a:srgbClr val="605048"/>
                </a:solidFill>
                <a:effectLst>
                  <a:outerShdw blurRad="38100" dist="38100" dir="2700000" algn="tl">
                    <a:srgbClr val="000000">
                      <a:alpha val="43137"/>
                    </a:srgbClr>
                  </a:outerShdw>
                </a:effectLst>
                <a:latin typeface="Bookman Old Style" panose="02050604050505020204" pitchFamily="18" charset="0"/>
              </a:rPr>
              <a:t> </a:t>
            </a:r>
            <a:r>
              <a:rPr lang="en-US" sz="5400" b="1" spc="499" dirty="0" err="1">
                <a:solidFill>
                  <a:srgbClr val="605048"/>
                </a:solidFill>
                <a:effectLst>
                  <a:outerShdw blurRad="38100" dist="38100" dir="2700000" algn="tl">
                    <a:srgbClr val="000000">
                      <a:alpha val="43137"/>
                    </a:srgbClr>
                  </a:outerShdw>
                </a:effectLst>
                <a:latin typeface="Bookman Old Style" panose="02050604050505020204" pitchFamily="18" charset="0"/>
              </a:rPr>
              <a:t>của</a:t>
            </a:r>
            <a:r>
              <a:rPr lang="en-US" sz="5400" b="1" spc="499" dirty="0">
                <a:solidFill>
                  <a:srgbClr val="605048"/>
                </a:solidFill>
                <a:effectLst>
                  <a:outerShdw blurRad="38100" dist="38100" dir="2700000" algn="tl">
                    <a:srgbClr val="000000">
                      <a:alpha val="43137"/>
                    </a:srgbClr>
                  </a:outerShdw>
                </a:effectLst>
                <a:latin typeface="Bookman Old Style" panose="02050604050505020204" pitchFamily="18" charset="0"/>
              </a:rPr>
              <a:t> </a:t>
            </a:r>
            <a:r>
              <a:rPr lang="en-US" sz="5400" b="1" spc="499" dirty="0" err="1">
                <a:solidFill>
                  <a:srgbClr val="605048"/>
                </a:solidFill>
                <a:effectLst>
                  <a:outerShdw blurRad="38100" dist="38100" dir="2700000" algn="tl">
                    <a:srgbClr val="000000">
                      <a:alpha val="43137"/>
                    </a:srgbClr>
                  </a:outerShdw>
                </a:effectLst>
                <a:latin typeface="Bookman Old Style" panose="02050604050505020204" pitchFamily="18" charset="0"/>
              </a:rPr>
              <a:t>văn</a:t>
            </a:r>
            <a:r>
              <a:rPr lang="en-US" sz="5400" b="1" spc="499" dirty="0">
                <a:solidFill>
                  <a:srgbClr val="605048"/>
                </a:solidFill>
                <a:effectLst>
                  <a:outerShdw blurRad="38100" dist="38100" dir="2700000" algn="tl">
                    <a:srgbClr val="000000">
                      <a:alpha val="43137"/>
                    </a:srgbClr>
                  </a:outerShdw>
                </a:effectLst>
                <a:latin typeface="Bookman Old Style" panose="02050604050505020204" pitchFamily="18" charset="0"/>
              </a:rPr>
              <a:t> </a:t>
            </a:r>
            <a:r>
              <a:rPr lang="en-US" sz="5400" b="1" spc="499" dirty="0" err="1">
                <a:solidFill>
                  <a:srgbClr val="605048"/>
                </a:solidFill>
                <a:effectLst>
                  <a:outerShdw blurRad="38100" dist="38100" dir="2700000" algn="tl">
                    <a:srgbClr val="000000">
                      <a:alpha val="43137"/>
                    </a:srgbClr>
                  </a:outerShdw>
                </a:effectLst>
                <a:latin typeface="Bookman Old Style" panose="02050604050505020204" pitchFamily="18" charset="0"/>
              </a:rPr>
              <a:t>bản</a:t>
            </a:r>
            <a:endParaRPr lang="en-US" sz="5400" b="1" spc="499" dirty="0">
              <a:solidFill>
                <a:srgbClr val="605048"/>
              </a:solidFill>
              <a:effectLst>
                <a:outerShdw blurRad="38100" dist="38100" dir="2700000" algn="tl">
                  <a:srgbClr val="000000">
                    <a:alpha val="43137"/>
                  </a:srgbClr>
                </a:outerShdw>
              </a:effectLst>
              <a:latin typeface="Bookman Old Style" panose="02050604050505020204" pitchFamily="18" charset="0"/>
            </a:endParaRPr>
          </a:p>
        </p:txBody>
      </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8"/>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9"/>
              <a:stretch>
                <a:fillRect l="-4322" t="-3535" r="-518"/>
              </a:stretch>
            </a:blipFill>
          </p:spPr>
        </p:sp>
      </p:grpSp>
      <p:sp>
        <p:nvSpPr>
          <p:cNvPr id="32" name="Freeform 32"/>
          <p:cNvSpPr/>
          <p:nvPr/>
        </p:nvSpPr>
        <p:spPr>
          <a:xfrm rot="-6584942">
            <a:off x="14857650" y="8789523"/>
            <a:ext cx="3944942" cy="3875906"/>
          </a:xfrm>
          <a:custGeom>
            <a:avLst/>
            <a:gdLst/>
            <a:ahLst/>
            <a:cxnLst/>
            <a:rect l="l" t="t" r="r" b="b"/>
            <a:pathLst>
              <a:path w="3944942" h="3875906">
                <a:moveTo>
                  <a:pt x="0" y="0"/>
                </a:moveTo>
                <a:lnTo>
                  <a:pt x="3944943" y="0"/>
                </a:lnTo>
                <a:lnTo>
                  <a:pt x="3944943" y="3875905"/>
                </a:lnTo>
                <a:lnTo>
                  <a:pt x="0" y="3875905"/>
                </a:lnTo>
                <a:lnTo>
                  <a:pt x="0" y="0"/>
                </a:lnTo>
                <a:close/>
              </a:path>
            </a:pathLst>
          </a:custGeom>
          <a:blipFill>
            <a:blip r:embed="rId7"/>
            <a:stretch>
              <a:fillRect/>
            </a:stretch>
          </a:blipFill>
        </p:spPr>
      </p:sp>
      <p:sp>
        <p:nvSpPr>
          <p:cNvPr id="19" name="Rectangle: Diagonal Corners Snipped 18">
            <a:extLst>
              <a:ext uri="{FF2B5EF4-FFF2-40B4-BE49-F238E27FC236}">
                <a16:creationId xmlns:a16="http://schemas.microsoft.com/office/drawing/2014/main" id="{26AF9240-8E53-AFD7-F380-C68E79154972}"/>
              </a:ext>
            </a:extLst>
          </p:cNvPr>
          <p:cNvSpPr/>
          <p:nvPr/>
        </p:nvSpPr>
        <p:spPr>
          <a:xfrm>
            <a:off x="3282718" y="2676663"/>
            <a:ext cx="6553200" cy="6629400"/>
          </a:xfrm>
          <a:prstGeom prst="snip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fontAlgn="base">
              <a:lnSpc>
                <a:spcPct val="107000"/>
              </a:lnSpc>
              <a:spcBef>
                <a:spcPts val="0"/>
              </a:spcBef>
              <a:spcAft>
                <a:spcPts val="0"/>
              </a:spcAft>
            </a:pP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Bày</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tỏ</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khát</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vọng</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do,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chủ</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da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đen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Đoàn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hòa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tộc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phát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triển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hùng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cường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thịnh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vượng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Mỹ</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solidFill>
                <a:srgbClr val="605048"/>
              </a:solidFill>
            </a:endParaRPr>
          </a:p>
        </p:txBody>
      </p:sp>
      <p:sp>
        <p:nvSpPr>
          <p:cNvPr id="20" name="Rectangle: Diagonal Corners Snipped 19">
            <a:extLst>
              <a:ext uri="{FF2B5EF4-FFF2-40B4-BE49-F238E27FC236}">
                <a16:creationId xmlns:a16="http://schemas.microsoft.com/office/drawing/2014/main" id="{4E29AECD-EE84-120E-46D7-1A4035187B31}"/>
              </a:ext>
            </a:extLst>
          </p:cNvPr>
          <p:cNvSpPr/>
          <p:nvPr/>
        </p:nvSpPr>
        <p:spPr>
          <a:xfrm>
            <a:off x="10090100" y="2731300"/>
            <a:ext cx="6553200" cy="6629400"/>
          </a:xfrm>
          <a:prstGeom prst="snip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fontAlgn="base">
              <a:lnSpc>
                <a:spcPct val="107000"/>
              </a:lnSpc>
              <a:spcBef>
                <a:spcPts val="0"/>
              </a:spcBef>
              <a:spcAft>
                <a:spcPts val="0"/>
              </a:spcAft>
            </a:pP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Bày</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tỏ</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tình</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cảm</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cảm</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xúc</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thái</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độ</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Tình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thái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nồng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quyết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tâm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hi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vọng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=&gt;</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Tư</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tưởng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chính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trị</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cũng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tâm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hồn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cao</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cả</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ông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0"/>
              </a:spcAf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dirty="0">
              <a:solidFill>
                <a:srgbClr val="605048"/>
              </a:solidFill>
            </a:endParaRPr>
          </a:p>
        </p:txBody>
      </p:sp>
      <p:sp>
        <p:nvSpPr>
          <p:cNvPr id="21" name="Scroll: Horizontal 20">
            <a:extLst>
              <a:ext uri="{FF2B5EF4-FFF2-40B4-BE49-F238E27FC236}">
                <a16:creationId xmlns:a16="http://schemas.microsoft.com/office/drawing/2014/main" id="{1CB3F06F-9F6F-494A-F1BA-F8243F58C834}"/>
              </a:ext>
            </a:extLst>
          </p:cNvPr>
          <p:cNvSpPr/>
          <p:nvPr/>
        </p:nvSpPr>
        <p:spPr>
          <a:xfrm rot="21175044">
            <a:off x="5111517" y="2840175"/>
            <a:ext cx="9819375" cy="5650947"/>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effectLst/>
                <a:latin typeface="Times New Roman" panose="02020603050405020304" pitchFamily="18" charset="0"/>
                <a:ea typeface="Times New Roman" panose="02020603050405020304" pitchFamily="18" charset="0"/>
              </a:rPr>
              <a:t>Tác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giả</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đã</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bày</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tỏ</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khát</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vọng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và</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tình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cảm</a:t>
            </a:r>
            <a:r>
              <a:rPr lang="en-US" sz="4800" dirty="0">
                <a:latin typeface="Times New Roman" panose="02020603050405020304" pitchFamily="18" charset="0"/>
                <a:ea typeface="Times New Roman" panose="02020603050405020304" pitchFamily="18" charset="0"/>
              </a:rPr>
              <a:t>,</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cảm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xúc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gì</a:t>
            </a:r>
            <a:r>
              <a:rPr lang="en-US" sz="4800" dirty="0">
                <a:effectLst/>
                <a:latin typeface="Times New Roman" panose="02020603050405020304" pitchFamily="18" charset="0"/>
                <a:ea typeface="Times New Roman" panose="02020603050405020304" pitchFamily="18" charset="0"/>
              </a:rPr>
              <a:t> qua </a:t>
            </a:r>
            <a:r>
              <a:rPr lang="en-US" sz="4800" dirty="0" err="1">
                <a:effectLst/>
                <a:latin typeface="Times New Roman" panose="02020603050405020304" pitchFamily="18" charset="0"/>
                <a:ea typeface="Times New Roman" panose="02020603050405020304" pitchFamily="18" charset="0"/>
              </a:rPr>
              <a:t>văn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bản</a:t>
            </a:r>
            <a:r>
              <a:rPr lang="en-US" sz="4800" dirty="0">
                <a:effectLst/>
                <a:latin typeface="Times New Roman" panose="02020603050405020304" pitchFamily="18" charset="0"/>
                <a:ea typeface="Times New Roman" panose="02020603050405020304" pitchFamily="18" charset="0"/>
              </a:rPr>
              <a:t>?</a:t>
            </a:r>
            <a:endParaRPr lang="en-US" sz="4800" dirty="0"/>
          </a:p>
        </p:txBody>
      </p:sp>
    </p:spTree>
    <p:extLst>
      <p:ext uri="{BB962C8B-B14F-4D97-AF65-F5344CB8AC3E}">
        <p14:creationId xmlns:p14="http://schemas.microsoft.com/office/powerpoint/2010/main" val="3274243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par>
                                <p:cTn id="16" presetID="53" presetClass="exit" presetSubtype="32" fill="hold" grpId="1" nodeType="withEffect">
                                  <p:stCondLst>
                                    <p:cond delay="0"/>
                                  </p:stCondLst>
                                  <p:childTnLst>
                                    <p:anim calcmode="lin" valueType="num">
                                      <p:cBhvr>
                                        <p:cTn id="17" dur="500"/>
                                        <p:tgtEl>
                                          <p:spTgt spid="21"/>
                                        </p:tgtEl>
                                        <p:attrNameLst>
                                          <p:attrName>ppt_w</p:attrName>
                                        </p:attrNameLst>
                                      </p:cBhvr>
                                      <p:tavLst>
                                        <p:tav tm="0">
                                          <p:val>
                                            <p:strVal val="ppt_w"/>
                                          </p:val>
                                        </p:tav>
                                        <p:tav tm="100000">
                                          <p:val>
                                            <p:fltVal val="0"/>
                                          </p:val>
                                        </p:tav>
                                      </p:tavLst>
                                    </p:anim>
                                    <p:anim calcmode="lin" valueType="num">
                                      <p:cBhvr>
                                        <p:cTn id="18" dur="500"/>
                                        <p:tgtEl>
                                          <p:spTgt spid="21"/>
                                        </p:tgtEl>
                                        <p:attrNameLst>
                                          <p:attrName>ppt_h</p:attrName>
                                        </p:attrNameLst>
                                      </p:cBhvr>
                                      <p:tavLst>
                                        <p:tav tm="0">
                                          <p:val>
                                            <p:strVal val="ppt_h"/>
                                          </p:val>
                                        </p:tav>
                                        <p:tav tm="100000">
                                          <p:val>
                                            <p:fltVal val="0"/>
                                          </p:val>
                                        </p:tav>
                                      </p:tavLst>
                                    </p:anim>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1)">
                                      <p:cBhvr>
                                        <p:cTn id="2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600693">
            <a:off x="15658833" y="7527931"/>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8993439">
            <a:off x="-4226242" y="1052236"/>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a:off x="809005" y="-2346261"/>
            <a:ext cx="16912832" cy="15671945"/>
          </a:xfrm>
          <a:custGeom>
            <a:avLst/>
            <a:gdLst/>
            <a:ahLst/>
            <a:cxnLst/>
            <a:rect l="l" t="t" r="r" b="b"/>
            <a:pathLst>
              <a:path w="16912832" h="15671945">
                <a:moveTo>
                  <a:pt x="0" y="0"/>
                </a:moveTo>
                <a:lnTo>
                  <a:pt x="16912832" y="0"/>
                </a:lnTo>
                <a:lnTo>
                  <a:pt x="16912832" y="15671945"/>
                </a:lnTo>
                <a:lnTo>
                  <a:pt x="0" y="15671945"/>
                </a:lnTo>
                <a:lnTo>
                  <a:pt x="0" y="0"/>
                </a:lnTo>
                <a:close/>
              </a:path>
            </a:pathLst>
          </a:custGeom>
          <a:blipFill>
            <a:blip r:embed="rId5"/>
            <a:stretch>
              <a:fillRect/>
            </a:stretch>
          </a:blipFill>
        </p:spPr>
      </p:sp>
      <p:sp>
        <p:nvSpPr>
          <p:cNvPr id="10" name="Freeform 10"/>
          <p:cNvSpPr/>
          <p:nvPr/>
        </p:nvSpPr>
        <p:spPr>
          <a:xfrm rot="-3077383">
            <a:off x="16290432" y="-517516"/>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6"/>
            <a:stretch>
              <a:fillRect/>
            </a:stretch>
          </a:blipFill>
        </p:spPr>
      </p:sp>
      <p:sp>
        <p:nvSpPr>
          <p:cNvPr id="11" name="Freeform 11"/>
          <p:cNvSpPr/>
          <p:nvPr/>
        </p:nvSpPr>
        <p:spPr>
          <a:xfrm rot="-4808875">
            <a:off x="-2207868" y="-909253"/>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7"/>
            <a:stretch>
              <a:fillRect/>
            </a:stretch>
          </a:blipFill>
        </p:spPr>
      </p:sp>
      <p:sp>
        <p:nvSpPr>
          <p:cNvPr id="12" name="TextBox 12"/>
          <p:cNvSpPr txBox="1"/>
          <p:nvPr/>
        </p:nvSpPr>
        <p:spPr>
          <a:xfrm>
            <a:off x="1757801" y="372757"/>
            <a:ext cx="14913463" cy="1441741"/>
          </a:xfrm>
          <a:prstGeom prst="rect">
            <a:avLst/>
          </a:prstGeom>
        </p:spPr>
        <p:txBody>
          <a:bodyPr wrap="square" lIns="0" tIns="0" rIns="0" bIns="0" rtlCol="0" anchor="t">
            <a:spAutoFit/>
          </a:bodyPr>
          <a:lstStyle/>
          <a:p>
            <a:pPr marL="0" lvl="0" indent="0" algn="ctr">
              <a:lnSpc>
                <a:spcPts val="13319"/>
              </a:lnSpc>
            </a:pPr>
            <a:r>
              <a:rPr lang="en-US" sz="5400" b="1" spc="499" dirty="0">
                <a:solidFill>
                  <a:srgbClr val="605048"/>
                </a:solidFill>
                <a:effectLst>
                  <a:outerShdw blurRad="38100" dist="38100" dir="2700000" algn="tl">
                    <a:srgbClr val="000000">
                      <a:alpha val="43137"/>
                    </a:srgbClr>
                  </a:outerShdw>
                </a:effectLst>
                <a:latin typeface="Bookman Old Style" panose="02050604050505020204" pitchFamily="18" charset="0"/>
              </a:rPr>
              <a:t>II. TỔNG KẾT</a:t>
            </a:r>
          </a:p>
        </p:txBody>
      </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8"/>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9"/>
              <a:stretch>
                <a:fillRect l="-4322" t="-3535" r="-518"/>
              </a:stretch>
            </a:blipFill>
          </p:spPr>
        </p:sp>
      </p:grpSp>
      <p:sp>
        <p:nvSpPr>
          <p:cNvPr id="32" name="Freeform 32"/>
          <p:cNvSpPr/>
          <p:nvPr/>
        </p:nvSpPr>
        <p:spPr>
          <a:xfrm rot="-6584942">
            <a:off x="14857650" y="8789523"/>
            <a:ext cx="3944942" cy="3875906"/>
          </a:xfrm>
          <a:custGeom>
            <a:avLst/>
            <a:gdLst/>
            <a:ahLst/>
            <a:cxnLst/>
            <a:rect l="l" t="t" r="r" b="b"/>
            <a:pathLst>
              <a:path w="3944942" h="3875906">
                <a:moveTo>
                  <a:pt x="0" y="0"/>
                </a:moveTo>
                <a:lnTo>
                  <a:pt x="3944943" y="0"/>
                </a:lnTo>
                <a:lnTo>
                  <a:pt x="3944943" y="3875905"/>
                </a:lnTo>
                <a:lnTo>
                  <a:pt x="0" y="3875905"/>
                </a:lnTo>
                <a:lnTo>
                  <a:pt x="0" y="0"/>
                </a:lnTo>
                <a:close/>
              </a:path>
            </a:pathLst>
          </a:custGeom>
          <a:blipFill>
            <a:blip r:embed="rId7"/>
            <a:stretch>
              <a:fillRect/>
            </a:stretch>
          </a:blipFill>
        </p:spPr>
      </p:sp>
      <p:sp>
        <p:nvSpPr>
          <p:cNvPr id="15" name="Cloud 14">
            <a:extLst>
              <a:ext uri="{FF2B5EF4-FFF2-40B4-BE49-F238E27FC236}">
                <a16:creationId xmlns:a16="http://schemas.microsoft.com/office/drawing/2014/main" id="{99504C89-FD95-AD62-E28C-4BCA09EE6563}"/>
              </a:ext>
            </a:extLst>
          </p:cNvPr>
          <p:cNvSpPr/>
          <p:nvPr/>
        </p:nvSpPr>
        <p:spPr>
          <a:xfrm>
            <a:off x="6658592" y="6044544"/>
            <a:ext cx="4059787" cy="2686304"/>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605048"/>
                </a:solidFill>
                <a:effectLst>
                  <a:outerShdw blurRad="38100" dist="38100" dir="2700000" algn="tl">
                    <a:srgbClr val="000000">
                      <a:alpha val="43137"/>
                    </a:srgbClr>
                  </a:outerShdw>
                </a:effectLst>
              </a:rPr>
              <a:t>Lý </a:t>
            </a:r>
            <a:r>
              <a:rPr lang="en-US" sz="4000" dirty="0" err="1">
                <a:solidFill>
                  <a:srgbClr val="605048"/>
                </a:solidFill>
                <a:effectLst>
                  <a:outerShdw blurRad="38100" dist="38100" dir="2700000" algn="tl">
                    <a:srgbClr val="000000">
                      <a:alpha val="43137"/>
                    </a:srgbClr>
                  </a:outerShdw>
                </a:effectLst>
              </a:rPr>
              <a:t>trí</a:t>
            </a:r>
            <a:endParaRPr lang="en-US" sz="4000" dirty="0">
              <a:solidFill>
                <a:srgbClr val="605048"/>
              </a:solidFill>
              <a:effectLst>
                <a:outerShdw blurRad="38100" dist="38100" dir="2700000" algn="tl">
                  <a:srgbClr val="000000">
                    <a:alpha val="43137"/>
                  </a:srgbClr>
                </a:outerShdw>
              </a:effectLst>
            </a:endParaRPr>
          </a:p>
        </p:txBody>
      </p:sp>
      <p:sp>
        <p:nvSpPr>
          <p:cNvPr id="16" name="Cloud 15">
            <a:extLst>
              <a:ext uri="{FF2B5EF4-FFF2-40B4-BE49-F238E27FC236}">
                <a16:creationId xmlns:a16="http://schemas.microsoft.com/office/drawing/2014/main" id="{32DE3269-AE99-9E97-899F-42076F3CA006}"/>
              </a:ext>
            </a:extLst>
          </p:cNvPr>
          <p:cNvSpPr/>
          <p:nvPr/>
        </p:nvSpPr>
        <p:spPr>
          <a:xfrm>
            <a:off x="2330786" y="6345314"/>
            <a:ext cx="4059787" cy="2686304"/>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605048"/>
                </a:solidFill>
                <a:effectLst>
                  <a:outerShdw blurRad="38100" dist="38100" dir="2700000" algn="tl">
                    <a:srgbClr val="000000">
                      <a:alpha val="43137"/>
                    </a:srgbClr>
                  </a:outerShdw>
                </a:effectLst>
              </a:rPr>
              <a:t>Cảm</a:t>
            </a:r>
            <a:r>
              <a:rPr lang="en-US" sz="4000" dirty="0">
                <a:solidFill>
                  <a:srgbClr val="605048"/>
                </a:solidFill>
                <a:effectLst>
                  <a:outerShdw blurRad="38100" dist="38100" dir="2700000" algn="tl">
                    <a:srgbClr val="000000">
                      <a:alpha val="43137"/>
                    </a:srgbClr>
                  </a:outerShdw>
                </a:effectLst>
              </a:rPr>
              <a:t> </a:t>
            </a:r>
            <a:r>
              <a:rPr lang="en-US" sz="4000" dirty="0" err="1">
                <a:solidFill>
                  <a:srgbClr val="605048"/>
                </a:solidFill>
                <a:effectLst>
                  <a:outerShdw blurRad="38100" dist="38100" dir="2700000" algn="tl">
                    <a:srgbClr val="000000">
                      <a:alpha val="43137"/>
                    </a:srgbClr>
                  </a:outerShdw>
                </a:effectLst>
              </a:rPr>
              <a:t>xúc</a:t>
            </a:r>
            <a:endParaRPr lang="en-US" sz="4000" dirty="0">
              <a:solidFill>
                <a:srgbClr val="605048"/>
              </a:solidFill>
              <a:effectLst>
                <a:outerShdw blurRad="38100" dist="38100" dir="2700000" algn="tl">
                  <a:srgbClr val="000000">
                    <a:alpha val="43137"/>
                  </a:srgbClr>
                </a:outerShdw>
              </a:effectLst>
            </a:endParaRPr>
          </a:p>
        </p:txBody>
      </p:sp>
      <p:sp>
        <p:nvSpPr>
          <p:cNvPr id="17" name="Cloud 16">
            <a:extLst>
              <a:ext uri="{FF2B5EF4-FFF2-40B4-BE49-F238E27FC236}">
                <a16:creationId xmlns:a16="http://schemas.microsoft.com/office/drawing/2014/main" id="{A67F25B6-37B5-E893-63FE-A2EE487CF7EE}"/>
              </a:ext>
            </a:extLst>
          </p:cNvPr>
          <p:cNvSpPr/>
          <p:nvPr/>
        </p:nvSpPr>
        <p:spPr>
          <a:xfrm>
            <a:off x="11347557" y="5792836"/>
            <a:ext cx="4305649" cy="3343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605048"/>
                </a:solidFill>
                <a:effectLst>
                  <a:outerShdw blurRad="38100" dist="38100" dir="2700000" algn="tl">
                    <a:srgbClr val="000000">
                      <a:alpha val="43137"/>
                    </a:srgbClr>
                  </a:outerShdw>
                </a:effectLst>
              </a:rPr>
              <a:t>Ngẫu</a:t>
            </a:r>
            <a:r>
              <a:rPr lang="en-US" sz="4000" dirty="0">
                <a:solidFill>
                  <a:srgbClr val="605048"/>
                </a:solidFill>
                <a:effectLst>
                  <a:outerShdw blurRad="38100" dist="38100" dir="2700000" algn="tl">
                    <a:srgbClr val="000000">
                      <a:alpha val="43137"/>
                    </a:srgbClr>
                  </a:outerShdw>
                </a:effectLst>
              </a:rPr>
              <a:t> </a:t>
            </a:r>
            <a:r>
              <a:rPr lang="en-US" sz="4000" dirty="0" err="1">
                <a:solidFill>
                  <a:srgbClr val="605048"/>
                </a:solidFill>
                <a:effectLst>
                  <a:outerShdw blurRad="38100" dist="38100" dir="2700000" algn="tl">
                    <a:srgbClr val="000000">
                      <a:alpha val="43137"/>
                    </a:srgbClr>
                  </a:outerShdw>
                </a:effectLst>
              </a:rPr>
              <a:t>hứng</a:t>
            </a:r>
            <a:endParaRPr lang="en-US" sz="4000" dirty="0">
              <a:solidFill>
                <a:srgbClr val="605048"/>
              </a:solidFill>
              <a:effectLst>
                <a:outerShdw blurRad="38100" dist="38100" dir="2700000" algn="tl">
                  <a:srgbClr val="000000">
                    <a:alpha val="43137"/>
                  </a:srgbClr>
                </a:outerShdw>
              </a:effectLst>
            </a:endParaRPr>
          </a:p>
        </p:txBody>
      </p:sp>
      <p:sp>
        <p:nvSpPr>
          <p:cNvPr id="27" name="Rectangle: Rounded Corners 26">
            <a:extLst>
              <a:ext uri="{FF2B5EF4-FFF2-40B4-BE49-F238E27FC236}">
                <a16:creationId xmlns:a16="http://schemas.microsoft.com/office/drawing/2014/main" id="{5CEC36EF-C856-D46A-F19F-EBD02DCE00DC}"/>
              </a:ext>
            </a:extLst>
          </p:cNvPr>
          <p:cNvSpPr/>
          <p:nvPr/>
        </p:nvSpPr>
        <p:spPr>
          <a:xfrm>
            <a:off x="4932112" y="2242667"/>
            <a:ext cx="7554370" cy="29499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C00000"/>
                </a:solidFill>
                <a:effectLst/>
                <a:latin typeface="Times New Roman" panose="02020603050405020304" pitchFamily="18" charset="0"/>
                <a:ea typeface="Times New Roman" panose="02020603050405020304" pitchFamily="18" charset="0"/>
              </a:rPr>
              <a:t>Yêu</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cầu</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để</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tạo</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lập</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một</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văn</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bản</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nghị</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luận</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có</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sức</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hấp</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dẫn</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và</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có</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tính</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thuyết</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phục</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cao</a:t>
            </a:r>
            <a:endParaRPr lang="en-US" sz="3600" b="1" dirty="0">
              <a:solidFill>
                <a:srgbClr val="C00000"/>
              </a:solidFill>
            </a:endParaRPr>
          </a:p>
        </p:txBody>
      </p:sp>
      <p:cxnSp>
        <p:nvCxnSpPr>
          <p:cNvPr id="29" name="Straight Connector 28">
            <a:extLst>
              <a:ext uri="{FF2B5EF4-FFF2-40B4-BE49-F238E27FC236}">
                <a16:creationId xmlns:a16="http://schemas.microsoft.com/office/drawing/2014/main" id="{55C3537A-4999-ECA2-C9A7-F8420CF8ECDB}"/>
              </a:ext>
            </a:extLst>
          </p:cNvPr>
          <p:cNvCxnSpPr>
            <a:endCxn id="16" idx="3"/>
          </p:cNvCxnSpPr>
          <p:nvPr/>
        </p:nvCxnSpPr>
        <p:spPr>
          <a:xfrm flipH="1">
            <a:off x="4360680" y="5239004"/>
            <a:ext cx="4327805" cy="1259902"/>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C621E608-A4C0-2DC5-C0D2-ABF4F2346BA5}"/>
              </a:ext>
            </a:extLst>
          </p:cNvPr>
          <p:cNvCxnSpPr>
            <a:cxnSpLocks/>
          </p:cNvCxnSpPr>
          <p:nvPr/>
        </p:nvCxnSpPr>
        <p:spPr>
          <a:xfrm flipH="1">
            <a:off x="8709297" y="5190315"/>
            <a:ext cx="159769" cy="933005"/>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A0BA354D-1FC3-9DCB-7D95-2EDF8050A114}"/>
              </a:ext>
            </a:extLst>
          </p:cNvPr>
          <p:cNvCxnSpPr>
            <a:cxnSpLocks/>
            <a:stCxn id="27" idx="2"/>
            <a:endCxn id="17" idx="3"/>
          </p:cNvCxnSpPr>
          <p:nvPr/>
        </p:nvCxnSpPr>
        <p:spPr>
          <a:xfrm>
            <a:off x="8709297" y="5192575"/>
            <a:ext cx="4791085" cy="791437"/>
          </a:xfrm>
          <a:prstGeom prst="line">
            <a:avLst/>
          </a:prstGeom>
        </p:spPr>
        <p:style>
          <a:lnRef idx="1">
            <a:schemeClr val="accent2"/>
          </a:lnRef>
          <a:fillRef idx="0">
            <a:schemeClr val="accent2"/>
          </a:fillRef>
          <a:effectRef idx="0">
            <a:schemeClr val="accent2"/>
          </a:effectRef>
          <a:fontRef idx="minor">
            <a:schemeClr val="tx1"/>
          </a:fontRef>
        </p:style>
      </p:cxnSp>
      <p:sp>
        <p:nvSpPr>
          <p:cNvPr id="37" name="Scroll: Horizontal 36">
            <a:extLst>
              <a:ext uri="{FF2B5EF4-FFF2-40B4-BE49-F238E27FC236}">
                <a16:creationId xmlns:a16="http://schemas.microsoft.com/office/drawing/2014/main" id="{8B3A03C9-E892-9C8A-A581-08FA675C4D7E}"/>
              </a:ext>
            </a:extLst>
          </p:cNvPr>
          <p:cNvSpPr/>
          <p:nvPr/>
        </p:nvSpPr>
        <p:spPr>
          <a:xfrm rot="21175044">
            <a:off x="5130841" y="2760669"/>
            <a:ext cx="9819375" cy="5650947"/>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i="1" dirty="0"/>
              <a:t>Qua </a:t>
            </a:r>
            <a:r>
              <a:rPr lang="en-US" sz="4000" i="1" dirty="0" err="1"/>
              <a:t>việc</a:t>
            </a:r>
            <a:r>
              <a:rPr lang="en-US" sz="4000" i="1" dirty="0"/>
              <a:t> </a:t>
            </a:r>
            <a:r>
              <a:rPr lang="en-US" sz="4000" i="1" dirty="0" err="1"/>
              <a:t>tìm</a:t>
            </a:r>
            <a:r>
              <a:rPr lang="en-US" sz="4000" i="1" dirty="0"/>
              <a:t> </a:t>
            </a:r>
            <a:r>
              <a:rPr lang="en-US" sz="4000" i="1" dirty="0" err="1"/>
              <a:t>hiểu</a:t>
            </a:r>
            <a:r>
              <a:rPr lang="en-US" sz="4000" i="1" dirty="0"/>
              <a:t> </a:t>
            </a:r>
            <a:r>
              <a:rPr lang="en-US" sz="4000" i="1" dirty="0" err="1"/>
              <a:t>văn</a:t>
            </a:r>
            <a:r>
              <a:rPr lang="en-US" sz="4000" i="1" dirty="0"/>
              <a:t> </a:t>
            </a:r>
            <a:r>
              <a:rPr lang="en-US" sz="4000" i="1" dirty="0" err="1"/>
              <a:t>bản</a:t>
            </a:r>
            <a:r>
              <a:rPr lang="en-US" sz="4000" i="1" dirty="0"/>
              <a:t> </a:t>
            </a:r>
            <a:r>
              <a:rPr lang="en-US" sz="4000" i="1" dirty="0" err="1"/>
              <a:t>trên</a:t>
            </a:r>
            <a:r>
              <a:rPr lang="en-US" sz="4000" i="1" dirty="0"/>
              <a:t>, </a:t>
            </a:r>
            <a:r>
              <a:rPr lang="en-US" sz="4000" i="1" dirty="0" err="1"/>
              <a:t>em</a:t>
            </a:r>
            <a:r>
              <a:rPr lang="en-US" sz="4000" i="1" dirty="0"/>
              <a:t> </a:t>
            </a:r>
            <a:r>
              <a:rPr lang="en-US" sz="4000" i="1" dirty="0" err="1"/>
              <a:t>rút</a:t>
            </a:r>
            <a:r>
              <a:rPr lang="en-US" sz="4000" i="1" dirty="0"/>
              <a:t> </a:t>
            </a:r>
            <a:r>
              <a:rPr lang="en-US" sz="4000" i="1" dirty="0" err="1"/>
              <a:t>ra</a:t>
            </a:r>
            <a:r>
              <a:rPr lang="en-US" sz="4000" i="1" dirty="0"/>
              <a:t> </a:t>
            </a:r>
            <a:r>
              <a:rPr lang="en-US" sz="4000" i="1" dirty="0" err="1"/>
              <a:t>kinh</a:t>
            </a:r>
            <a:r>
              <a:rPr lang="en-US" sz="4000" i="1" dirty="0"/>
              <a:t> </a:t>
            </a:r>
            <a:r>
              <a:rPr lang="en-US" sz="4000" i="1" dirty="0" err="1"/>
              <a:t>nghiệm</a:t>
            </a:r>
            <a:r>
              <a:rPr lang="en-US" sz="4000" i="1" dirty="0"/>
              <a:t> </a:t>
            </a:r>
            <a:r>
              <a:rPr lang="en-US" sz="4000" i="1" dirty="0" err="1"/>
              <a:t>gì</a:t>
            </a:r>
            <a:r>
              <a:rPr lang="en-US" sz="4000" i="1" dirty="0"/>
              <a:t> </a:t>
            </a:r>
            <a:r>
              <a:rPr lang="en-US" sz="4000" i="1" dirty="0" err="1"/>
              <a:t>về</a:t>
            </a:r>
            <a:r>
              <a:rPr lang="en-US" sz="4000" i="1" dirty="0"/>
              <a:t> </a:t>
            </a:r>
            <a:r>
              <a:rPr lang="en-US" sz="4000" i="1" dirty="0" err="1"/>
              <a:t>việc</a:t>
            </a:r>
            <a:r>
              <a:rPr lang="en-US" sz="4000" i="1" dirty="0"/>
              <a:t> </a:t>
            </a:r>
            <a:r>
              <a:rPr lang="en-US" sz="4000" i="1" dirty="0" err="1"/>
              <a:t>tạo</a:t>
            </a:r>
            <a:r>
              <a:rPr lang="en-US" sz="4000" i="1" dirty="0"/>
              <a:t> </a:t>
            </a:r>
            <a:r>
              <a:rPr lang="en-US" sz="4000" i="1" dirty="0" err="1"/>
              <a:t>lập</a:t>
            </a:r>
            <a:r>
              <a:rPr lang="en-US" sz="4000" i="1" dirty="0"/>
              <a:t> </a:t>
            </a:r>
            <a:r>
              <a:rPr lang="en-US" sz="4000" i="1" dirty="0" err="1"/>
              <a:t>một</a:t>
            </a:r>
            <a:r>
              <a:rPr lang="en-US" sz="4000" i="1" dirty="0"/>
              <a:t> </a:t>
            </a:r>
            <a:r>
              <a:rPr lang="en-US" sz="4000" i="1" dirty="0" err="1"/>
              <a:t>văn</a:t>
            </a:r>
            <a:r>
              <a:rPr lang="en-US" sz="4000" i="1" dirty="0"/>
              <a:t> </a:t>
            </a:r>
            <a:r>
              <a:rPr lang="en-US" sz="4000" i="1" dirty="0" err="1"/>
              <a:t>bản</a:t>
            </a:r>
            <a:r>
              <a:rPr lang="en-US" sz="4000" i="1" dirty="0"/>
              <a:t> </a:t>
            </a:r>
            <a:r>
              <a:rPr lang="en-US" sz="4000" i="1" dirty="0" err="1"/>
              <a:t>nghị</a:t>
            </a:r>
            <a:r>
              <a:rPr lang="en-US" sz="4000" i="1" dirty="0"/>
              <a:t> </a:t>
            </a:r>
            <a:r>
              <a:rPr lang="en-US" sz="4000" i="1" dirty="0" err="1"/>
              <a:t>luận</a:t>
            </a:r>
            <a:r>
              <a:rPr lang="en-US" sz="4000" i="1" dirty="0"/>
              <a:t> </a:t>
            </a:r>
            <a:r>
              <a:rPr lang="en-US" sz="4000" i="1" dirty="0" err="1"/>
              <a:t>có</a:t>
            </a:r>
            <a:r>
              <a:rPr lang="en-US" sz="4000" i="1" dirty="0"/>
              <a:t> </a:t>
            </a:r>
            <a:r>
              <a:rPr lang="en-US" sz="4000" i="1" dirty="0" err="1"/>
              <a:t>sức</a:t>
            </a:r>
            <a:r>
              <a:rPr lang="en-US" sz="4000" i="1" dirty="0"/>
              <a:t> </a:t>
            </a:r>
            <a:r>
              <a:rPr lang="en-US" sz="4000" i="1" dirty="0" err="1"/>
              <a:t>hấp</a:t>
            </a:r>
            <a:r>
              <a:rPr lang="en-US" sz="4000" i="1" dirty="0"/>
              <a:t> </a:t>
            </a:r>
            <a:r>
              <a:rPr lang="en-US" sz="4000" i="1" dirty="0" err="1"/>
              <a:t>dẫn</a:t>
            </a:r>
            <a:r>
              <a:rPr lang="en-US" sz="4000" i="1" dirty="0"/>
              <a:t> </a:t>
            </a:r>
            <a:r>
              <a:rPr lang="en-US" sz="4000" i="1" dirty="0" err="1"/>
              <a:t>và</a:t>
            </a:r>
            <a:r>
              <a:rPr lang="en-US" sz="4000" i="1" dirty="0"/>
              <a:t> </a:t>
            </a:r>
            <a:r>
              <a:rPr lang="en-US" sz="4000" i="1" dirty="0" err="1"/>
              <a:t>có</a:t>
            </a:r>
            <a:r>
              <a:rPr lang="en-US" sz="4000" i="1" dirty="0"/>
              <a:t> </a:t>
            </a:r>
            <a:r>
              <a:rPr lang="en-US" sz="4000" i="1" dirty="0" err="1"/>
              <a:t>tính</a:t>
            </a:r>
            <a:r>
              <a:rPr lang="en-US" sz="4000" i="1" dirty="0"/>
              <a:t> </a:t>
            </a:r>
            <a:r>
              <a:rPr lang="en-US" sz="4000" i="1" dirty="0" err="1"/>
              <a:t>thuyết</a:t>
            </a:r>
            <a:r>
              <a:rPr lang="en-US" sz="4000" i="1" dirty="0"/>
              <a:t> </a:t>
            </a:r>
            <a:r>
              <a:rPr lang="en-US" sz="4000" i="1" dirty="0" err="1"/>
              <a:t>phục</a:t>
            </a:r>
            <a:r>
              <a:rPr lang="en-US" sz="4000" i="1" dirty="0"/>
              <a:t> </a:t>
            </a:r>
            <a:r>
              <a:rPr lang="en-US" sz="4000" i="1" dirty="0" err="1"/>
              <a:t>cao</a:t>
            </a:r>
            <a:r>
              <a:rPr lang="en-US" sz="4000" i="1" dirty="0"/>
              <a:t>?</a:t>
            </a:r>
          </a:p>
        </p:txBody>
      </p:sp>
    </p:spTree>
    <p:extLst>
      <p:ext uri="{BB962C8B-B14F-4D97-AF65-F5344CB8AC3E}">
        <p14:creationId xmlns:p14="http://schemas.microsoft.com/office/powerpoint/2010/main" val="939218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37"/>
                                        </p:tgtEl>
                                      </p:cBhvr>
                                    </p:animEffect>
                                    <p:anim calcmode="lin" valueType="num">
                                      <p:cBhvr>
                                        <p:cTn id="7" dur="1822" tmFilter="0,0; 0.14,0.31; 0.43,0.73; 0.71,0.91; 1.0,1.0">
                                          <p:stCondLst>
                                            <p:cond delay="0"/>
                                          </p:stCondLst>
                                        </p:cTn>
                                        <p:tgtEl>
                                          <p:spTgt spid="3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3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3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37"/>
                                        </p:tgtEl>
                                        <p:attrNameLst>
                                          <p:attrName>ppt_y</p:attrName>
                                        </p:attrNameLst>
                                      </p:cBhvr>
                                      <p:tavLst>
                                        <p:tav tm="0">
                                          <p:val>
                                            <p:strVal val="ppt_y"/>
                                          </p:val>
                                        </p:tav>
                                        <p:tav tm="100000">
                                          <p:val>
                                            <p:strVal val="ppt_y+ppt_h"/>
                                          </p:val>
                                        </p:tav>
                                      </p:tavLst>
                                    </p:anim>
                                    <p:animScale>
                                      <p:cBhvr>
                                        <p:cTn id="14" dur="26">
                                          <p:stCondLst>
                                            <p:cond delay="620"/>
                                          </p:stCondLst>
                                        </p:cTn>
                                        <p:tgtEl>
                                          <p:spTgt spid="37"/>
                                        </p:tgtEl>
                                      </p:cBhvr>
                                      <p:to x="100000" y="60000"/>
                                    </p:animScale>
                                    <p:animScale>
                                      <p:cBhvr>
                                        <p:cTn id="15" dur="166" decel="50000">
                                          <p:stCondLst>
                                            <p:cond delay="646"/>
                                          </p:stCondLst>
                                        </p:cTn>
                                        <p:tgtEl>
                                          <p:spTgt spid="37"/>
                                        </p:tgtEl>
                                      </p:cBhvr>
                                      <p:to x="100000" y="100000"/>
                                    </p:animScale>
                                    <p:animScale>
                                      <p:cBhvr>
                                        <p:cTn id="16" dur="26">
                                          <p:stCondLst>
                                            <p:cond delay="1312"/>
                                          </p:stCondLst>
                                        </p:cTn>
                                        <p:tgtEl>
                                          <p:spTgt spid="37"/>
                                        </p:tgtEl>
                                      </p:cBhvr>
                                      <p:to x="100000" y="80000"/>
                                    </p:animScale>
                                    <p:animScale>
                                      <p:cBhvr>
                                        <p:cTn id="17" dur="166" decel="50000">
                                          <p:stCondLst>
                                            <p:cond delay="1338"/>
                                          </p:stCondLst>
                                        </p:cTn>
                                        <p:tgtEl>
                                          <p:spTgt spid="37"/>
                                        </p:tgtEl>
                                      </p:cBhvr>
                                      <p:to x="100000" y="100000"/>
                                    </p:animScale>
                                    <p:animScale>
                                      <p:cBhvr>
                                        <p:cTn id="18" dur="26">
                                          <p:stCondLst>
                                            <p:cond delay="1642"/>
                                          </p:stCondLst>
                                        </p:cTn>
                                        <p:tgtEl>
                                          <p:spTgt spid="37"/>
                                        </p:tgtEl>
                                      </p:cBhvr>
                                      <p:to x="100000" y="90000"/>
                                    </p:animScale>
                                    <p:animScale>
                                      <p:cBhvr>
                                        <p:cTn id="19" dur="166" decel="50000">
                                          <p:stCondLst>
                                            <p:cond delay="1668"/>
                                          </p:stCondLst>
                                        </p:cTn>
                                        <p:tgtEl>
                                          <p:spTgt spid="37"/>
                                        </p:tgtEl>
                                      </p:cBhvr>
                                      <p:to x="100000" y="100000"/>
                                    </p:animScale>
                                    <p:animScale>
                                      <p:cBhvr>
                                        <p:cTn id="20" dur="26">
                                          <p:stCondLst>
                                            <p:cond delay="1808"/>
                                          </p:stCondLst>
                                        </p:cTn>
                                        <p:tgtEl>
                                          <p:spTgt spid="37"/>
                                        </p:tgtEl>
                                      </p:cBhvr>
                                      <p:to x="100000" y="95000"/>
                                    </p:animScale>
                                    <p:animScale>
                                      <p:cBhvr>
                                        <p:cTn id="21" dur="166" decel="50000">
                                          <p:stCondLst>
                                            <p:cond delay="1834"/>
                                          </p:stCondLst>
                                        </p:cTn>
                                        <p:tgtEl>
                                          <p:spTgt spid="37"/>
                                        </p:tgtEl>
                                      </p:cBhvr>
                                      <p:to x="100000" y="100000"/>
                                    </p:animScale>
                                    <p:set>
                                      <p:cBhvr>
                                        <p:cTn id="22" dur="1" fill="hold">
                                          <p:stCondLst>
                                            <p:cond delay="1999"/>
                                          </p:stCondLst>
                                        </p:cTn>
                                        <p:tgtEl>
                                          <p:spTgt spid="37"/>
                                        </p:tgtEl>
                                        <p:attrNameLst>
                                          <p:attrName>style.visibility</p:attrName>
                                        </p:attrNameLst>
                                      </p:cBhvr>
                                      <p:to>
                                        <p:strVal val="hidden"/>
                                      </p:to>
                                    </p:se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7"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6925" y="-5689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dirty="0"/>
          </a:p>
        </p:txBody>
      </p:sp>
      <p:grpSp>
        <p:nvGrpSpPr>
          <p:cNvPr id="3" name="Group 3"/>
          <p:cNvGrpSpPr>
            <a:grpSpLocks noChangeAspect="1"/>
          </p:cNvGrpSpPr>
          <p:nvPr/>
        </p:nvGrpSpPr>
        <p:grpSpPr>
          <a:xfrm rot="3600693">
            <a:off x="15658833" y="7527931"/>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8993439">
            <a:off x="-4226242" y="1052236"/>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10" name="Freeform 10"/>
          <p:cNvSpPr/>
          <p:nvPr/>
        </p:nvSpPr>
        <p:spPr>
          <a:xfrm rot="-3077383">
            <a:off x="16290432" y="-517516"/>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5"/>
            <a:stretch>
              <a:fillRect/>
            </a:stretch>
          </a:blipFill>
        </p:spPr>
      </p:sp>
      <p:sp>
        <p:nvSpPr>
          <p:cNvPr id="11" name="Freeform 11"/>
          <p:cNvSpPr/>
          <p:nvPr/>
        </p:nvSpPr>
        <p:spPr>
          <a:xfrm rot="-4808875">
            <a:off x="-2207868" y="-909253"/>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6"/>
            <a:stretch>
              <a:fillRect/>
            </a:stretch>
          </a:blipFill>
        </p:spPr>
      </p:sp>
      <p:sp>
        <p:nvSpPr>
          <p:cNvPr id="12" name="TextBox 12"/>
          <p:cNvSpPr txBox="1"/>
          <p:nvPr/>
        </p:nvSpPr>
        <p:spPr>
          <a:xfrm>
            <a:off x="1757801" y="372757"/>
            <a:ext cx="14913463" cy="1441741"/>
          </a:xfrm>
          <a:prstGeom prst="rect">
            <a:avLst/>
          </a:prstGeom>
        </p:spPr>
        <p:txBody>
          <a:bodyPr wrap="square" lIns="0" tIns="0" rIns="0" bIns="0" rtlCol="0" anchor="t">
            <a:spAutoFit/>
          </a:bodyPr>
          <a:lstStyle/>
          <a:p>
            <a:pPr marL="0" lvl="0" indent="0" algn="ctr">
              <a:lnSpc>
                <a:spcPts val="13319"/>
              </a:lnSpc>
            </a:pPr>
            <a:r>
              <a:rPr lang="en-US" sz="5400" b="1" spc="499" dirty="0">
                <a:solidFill>
                  <a:srgbClr val="605048"/>
                </a:solidFill>
                <a:effectLst>
                  <a:outerShdw blurRad="38100" dist="38100" dir="2700000" algn="tl">
                    <a:srgbClr val="000000">
                      <a:alpha val="43137"/>
                    </a:srgbClr>
                  </a:outerShdw>
                </a:effectLst>
                <a:latin typeface="Bookman Old Style" panose="02050604050505020204" pitchFamily="18" charset="0"/>
              </a:rPr>
              <a:t> LUYỆN TẬP</a:t>
            </a:r>
          </a:p>
        </p:txBody>
      </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32" name="Freeform 32"/>
          <p:cNvSpPr/>
          <p:nvPr/>
        </p:nvSpPr>
        <p:spPr>
          <a:xfrm rot="-6584942">
            <a:off x="14857650" y="8789523"/>
            <a:ext cx="3944942" cy="3875906"/>
          </a:xfrm>
          <a:custGeom>
            <a:avLst/>
            <a:gdLst/>
            <a:ahLst/>
            <a:cxnLst/>
            <a:rect l="l" t="t" r="r" b="b"/>
            <a:pathLst>
              <a:path w="3944942" h="3875906">
                <a:moveTo>
                  <a:pt x="0" y="0"/>
                </a:moveTo>
                <a:lnTo>
                  <a:pt x="3944943" y="0"/>
                </a:lnTo>
                <a:lnTo>
                  <a:pt x="3944943" y="3875905"/>
                </a:lnTo>
                <a:lnTo>
                  <a:pt x="0" y="3875905"/>
                </a:lnTo>
                <a:lnTo>
                  <a:pt x="0" y="0"/>
                </a:lnTo>
                <a:close/>
              </a:path>
            </a:pathLst>
          </a:custGeom>
          <a:blipFill>
            <a:blip r:embed="rId6"/>
            <a:stretch>
              <a:fillRect/>
            </a:stretch>
          </a:blipFill>
        </p:spPr>
      </p:sp>
      <p:sp>
        <p:nvSpPr>
          <p:cNvPr id="27" name="Rectangle: Rounded Corners 26">
            <a:extLst>
              <a:ext uri="{FF2B5EF4-FFF2-40B4-BE49-F238E27FC236}">
                <a16:creationId xmlns:a16="http://schemas.microsoft.com/office/drawing/2014/main" id="{5CEC36EF-C856-D46A-F19F-EBD02DCE00DC}"/>
              </a:ext>
            </a:extLst>
          </p:cNvPr>
          <p:cNvSpPr/>
          <p:nvPr/>
        </p:nvSpPr>
        <p:spPr>
          <a:xfrm>
            <a:off x="868601" y="1055492"/>
            <a:ext cx="16112329" cy="72709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dirty="0">
                <a:effectLst/>
              </a:rPr>
              <a:t>    </a:t>
            </a:r>
            <a:r>
              <a:rPr lang="en-US" sz="2800" b="1" dirty="0">
                <a:effectLst/>
              </a:rPr>
              <a:t>BÀI THAM KHẢO</a:t>
            </a:r>
          </a:p>
          <a:p>
            <a:r>
              <a:rPr lang="en-US" sz="2800" dirty="0">
                <a:effectLst/>
              </a:rPr>
              <a:t> </a:t>
            </a:r>
            <a:r>
              <a:rPr lang="vi-VN" sz="2800" dirty="0">
                <a:effectLst/>
              </a:rPr>
              <a:t>Bình đẳng cho người da đen là một vấn đề quan trọng trong thời đại này. Mặc dù đã có nhiều tiến bộ trong việc đảm bảo quyền lợi cho người da đen, nhưng vẫn còn nhiều thách thức cần phải giải quyết. Chúng ta cần tiếp tục nỗ lực để xây dựng một xã hội công bằng và bình đẳng, nơi mọi người được đánh giá dựa trên năng lực và phẩm chất cá nhân, chứ không phải dựa trên màu da hay nguồn gốc. Chỉ khi đó, chúng ta mới có thể tạo ra một tương lai tươi sáng cho tất cả mọi ngườiTrong thời gian qua, đã có nhiều cuộc biểu tình và phong trào đấu tranh cho quyền lợi của người da đen trên khắp thế giới. Những cuộc biểu tình này đã thu hút sự chú ý của dư luận và giúp thúc đẩy các chính sách bình đẳng được ban hành. Tuy nhiên, vẫn còn nhiều việc phải làm để đảm bảo rằng mọi người da đen đều được hưởng quyền bình đẳng và công bằng.</a:t>
            </a:r>
            <a:r>
              <a:rPr lang="en-US" sz="2800" dirty="0">
                <a:effectLst/>
              </a:rPr>
              <a:t> </a:t>
            </a:r>
            <a:r>
              <a:rPr lang="vi-VN" sz="2800" dirty="0">
                <a:effectLst/>
              </a:rPr>
              <a:t>Chúng ta cần tiếp tục giáo dục và nâng cao nhận thức về vấn đề bình đẳng cho người da đen trong cộng đồng. Chúng ta cũng cần hỗ trợ các tổ chức và cá nhân đang nỗ lực để thúc đẩy sự bình đẳng và công bằng cho người da đen. Bằng cách này, chúng ta có thể góp phần xây dựng một xã hội công bằng và bình đẳng hơn.</a:t>
            </a:r>
          </a:p>
          <a:p>
            <a:br>
              <a:rPr lang="vi-VN" sz="2800" b="0" i="0" dirty="0">
                <a:solidFill>
                  <a:srgbClr val="111111"/>
                </a:solidFill>
                <a:effectLst/>
                <a:latin typeface="-apple-system"/>
              </a:rPr>
            </a:br>
            <a:endParaRPr lang="en-US" sz="2800" b="1" dirty="0">
              <a:solidFill>
                <a:srgbClr val="C00000"/>
              </a:solidFill>
            </a:endParaRPr>
          </a:p>
        </p:txBody>
      </p:sp>
      <p:sp>
        <p:nvSpPr>
          <p:cNvPr id="37" name="Scroll: Horizontal 36">
            <a:extLst>
              <a:ext uri="{FF2B5EF4-FFF2-40B4-BE49-F238E27FC236}">
                <a16:creationId xmlns:a16="http://schemas.microsoft.com/office/drawing/2014/main" id="{8B3A03C9-E892-9C8A-A581-08FA675C4D7E}"/>
              </a:ext>
            </a:extLst>
          </p:cNvPr>
          <p:cNvSpPr/>
          <p:nvPr/>
        </p:nvSpPr>
        <p:spPr>
          <a:xfrm>
            <a:off x="4434465" y="2423055"/>
            <a:ext cx="9819375" cy="5650947"/>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i="1" dirty="0"/>
              <a:t> </a:t>
            </a:r>
            <a:r>
              <a:rPr lang="en-US" sz="4000" dirty="0" err="1"/>
              <a:t>Hãy</a:t>
            </a:r>
            <a:r>
              <a:rPr lang="en-US" sz="4000" dirty="0"/>
              <a:t> </a:t>
            </a:r>
            <a:r>
              <a:rPr lang="en-US" sz="4000" dirty="0" err="1"/>
              <a:t>viết</a:t>
            </a:r>
            <a:r>
              <a:rPr lang="en-US" sz="4000" dirty="0"/>
              <a:t> </a:t>
            </a:r>
            <a:r>
              <a:rPr lang="en-US" sz="4000" dirty="0" err="1"/>
              <a:t>đoạn</a:t>
            </a:r>
            <a:r>
              <a:rPr lang="en-US" sz="4000" dirty="0"/>
              <a:t> </a:t>
            </a:r>
            <a:r>
              <a:rPr lang="en-US" sz="4000" dirty="0" err="1"/>
              <a:t>văn</a:t>
            </a:r>
            <a:r>
              <a:rPr lang="en-US" sz="4000" dirty="0"/>
              <a:t> (10 </a:t>
            </a:r>
            <a:r>
              <a:rPr lang="en-US" sz="4000" dirty="0" err="1"/>
              <a:t>phút</a:t>
            </a:r>
            <a:r>
              <a:rPr lang="en-US" sz="4000" dirty="0"/>
              <a:t>) </a:t>
            </a:r>
            <a:r>
              <a:rPr lang="en-US" sz="4000" dirty="0" err="1"/>
              <a:t>bày</a:t>
            </a:r>
            <a:r>
              <a:rPr lang="en-US" sz="4000" dirty="0"/>
              <a:t> </a:t>
            </a:r>
            <a:r>
              <a:rPr lang="en-US" sz="4000" dirty="0" err="1"/>
              <a:t>tỏ</a:t>
            </a:r>
            <a:r>
              <a:rPr lang="en-US" sz="4000" dirty="0"/>
              <a:t> </a:t>
            </a:r>
            <a:r>
              <a:rPr lang="en-US" sz="4000" dirty="0" err="1"/>
              <a:t>suy</a:t>
            </a:r>
            <a:r>
              <a:rPr lang="en-US" sz="4000" dirty="0"/>
              <a:t> </a:t>
            </a:r>
            <a:r>
              <a:rPr lang="en-US" sz="4000" dirty="0" err="1"/>
              <a:t>nghĩ</a:t>
            </a:r>
            <a:r>
              <a:rPr lang="en-US" sz="4000" dirty="0"/>
              <a:t> </a:t>
            </a:r>
            <a:r>
              <a:rPr lang="en-US" sz="4000" dirty="0" err="1"/>
              <a:t>về</a:t>
            </a:r>
            <a:r>
              <a:rPr lang="en-US" sz="4000" dirty="0"/>
              <a:t> </a:t>
            </a:r>
            <a:r>
              <a:rPr lang="en-US" sz="4000" dirty="0" err="1"/>
              <a:t>vấn</a:t>
            </a:r>
            <a:r>
              <a:rPr lang="en-US" sz="4000" dirty="0"/>
              <a:t> </a:t>
            </a:r>
            <a:r>
              <a:rPr lang="en-US" sz="4000" dirty="0" err="1"/>
              <a:t>đề</a:t>
            </a:r>
            <a:r>
              <a:rPr lang="en-US" sz="4000" dirty="0"/>
              <a:t> </a:t>
            </a:r>
            <a:r>
              <a:rPr lang="en-US" sz="4000" dirty="0" err="1"/>
              <a:t>bình</a:t>
            </a:r>
            <a:r>
              <a:rPr lang="en-US" sz="4000" dirty="0"/>
              <a:t> </a:t>
            </a:r>
            <a:r>
              <a:rPr lang="en-US" sz="4000" dirty="0" err="1"/>
              <a:t>đẳng</a:t>
            </a:r>
            <a:r>
              <a:rPr lang="en-US" sz="4000" dirty="0"/>
              <a:t> </a:t>
            </a:r>
            <a:r>
              <a:rPr lang="en-US" sz="4000" dirty="0" err="1"/>
              <a:t>của</a:t>
            </a:r>
            <a:r>
              <a:rPr lang="en-US" sz="4000" dirty="0"/>
              <a:t> </a:t>
            </a:r>
            <a:r>
              <a:rPr lang="en-US" sz="4000" dirty="0" err="1"/>
              <a:t>người</a:t>
            </a:r>
            <a:r>
              <a:rPr lang="en-US" sz="4000" dirty="0"/>
              <a:t> da </a:t>
            </a:r>
            <a:r>
              <a:rPr lang="en-US" sz="4000" dirty="0" err="1"/>
              <a:t>đen</a:t>
            </a:r>
            <a:r>
              <a:rPr lang="en-US" sz="4000" dirty="0"/>
              <a:t> </a:t>
            </a:r>
            <a:r>
              <a:rPr lang="en-US" sz="4000" dirty="0" err="1"/>
              <a:t>trong</a:t>
            </a:r>
            <a:r>
              <a:rPr lang="en-US" sz="4000" dirty="0"/>
              <a:t> </a:t>
            </a:r>
            <a:r>
              <a:rPr lang="en-US" sz="4000" dirty="0" err="1"/>
              <a:t>thời</a:t>
            </a:r>
            <a:r>
              <a:rPr lang="en-US" sz="4000" dirty="0"/>
              <a:t> </a:t>
            </a:r>
            <a:r>
              <a:rPr lang="en-US" sz="4000" dirty="0" err="1"/>
              <a:t>đại</a:t>
            </a:r>
            <a:r>
              <a:rPr lang="en-US" sz="4000" dirty="0"/>
              <a:t> </a:t>
            </a:r>
            <a:r>
              <a:rPr lang="en-US" sz="4000" dirty="0" err="1"/>
              <a:t>của</a:t>
            </a:r>
            <a:r>
              <a:rPr lang="en-US" sz="4000" dirty="0"/>
              <a:t> </a:t>
            </a:r>
            <a:r>
              <a:rPr lang="en-US" sz="4000" dirty="0" err="1"/>
              <a:t>mình</a:t>
            </a:r>
            <a:r>
              <a:rPr lang="en-US" sz="4000" dirty="0"/>
              <a:t>.</a:t>
            </a:r>
          </a:p>
          <a:p>
            <a:endParaRPr lang="en-US" sz="4000" i="1" dirty="0"/>
          </a:p>
        </p:txBody>
      </p:sp>
    </p:spTree>
    <p:extLst>
      <p:ext uri="{BB962C8B-B14F-4D97-AF65-F5344CB8AC3E}">
        <p14:creationId xmlns:p14="http://schemas.microsoft.com/office/powerpoint/2010/main" val="42502808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7"/>
                                        </p:tgtEl>
                                      </p:cBhvr>
                                    </p:animEffect>
                                    <p:set>
                                      <p:cBhvr>
                                        <p:cTn id="7" dur="1" fill="hold">
                                          <p:stCondLst>
                                            <p:cond delay="1999"/>
                                          </p:stCondLst>
                                        </p:cTn>
                                        <p:tgtEl>
                                          <p:spTgt spid="37"/>
                                        </p:tgtEl>
                                        <p:attrNameLst>
                                          <p:attrName>style.visibility</p:attrName>
                                        </p:attrNameLst>
                                      </p:cBhvr>
                                      <p:to>
                                        <p:strVal val="hidden"/>
                                      </p:to>
                                    </p:set>
                                  </p:childTnLst>
                                </p:cTn>
                              </p:par>
                              <p:par>
                                <p:cTn id="8" presetID="53"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5" name="Group 6">
            <a:extLst>
              <a:ext uri="{FF2B5EF4-FFF2-40B4-BE49-F238E27FC236}">
                <a16:creationId xmlns:a16="http://schemas.microsoft.com/office/drawing/2014/main" id="{02E97067-8634-106F-61CA-10E909D90314}"/>
              </a:ext>
            </a:extLst>
          </p:cNvPr>
          <p:cNvGrpSpPr>
            <a:grpSpLocks noChangeAspect="1"/>
          </p:cNvGrpSpPr>
          <p:nvPr/>
        </p:nvGrpSpPr>
        <p:grpSpPr>
          <a:xfrm rot="8993439">
            <a:off x="-1367084" y="-679822"/>
            <a:ext cx="5816163" cy="4028232"/>
            <a:chOff x="0" y="0"/>
            <a:chExt cx="3429000" cy="2374900"/>
          </a:xfrm>
        </p:grpSpPr>
        <p:sp>
          <p:nvSpPr>
            <p:cNvPr id="6" name="Freeform 7">
              <a:extLst>
                <a:ext uri="{FF2B5EF4-FFF2-40B4-BE49-F238E27FC236}">
                  <a16:creationId xmlns:a16="http://schemas.microsoft.com/office/drawing/2014/main" id="{C11DD0D3-57AA-EA80-BF60-7BC02D76BB48}"/>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7" name="Freeform 8">
              <a:extLst>
                <a:ext uri="{FF2B5EF4-FFF2-40B4-BE49-F238E27FC236}">
                  <a16:creationId xmlns:a16="http://schemas.microsoft.com/office/drawing/2014/main" id="{DE3572E5-D4E6-38E1-3F6E-EFF42891EBF6}"/>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12" name="Freeform 12"/>
          <p:cNvSpPr/>
          <p:nvPr/>
        </p:nvSpPr>
        <p:spPr>
          <a:xfrm>
            <a:off x="-91535" y="0"/>
            <a:ext cx="17068799" cy="11353800"/>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5"/>
            <a:stretch>
              <a:fillRect/>
            </a:stretch>
          </a:blipFill>
        </p:spPr>
        <p:txBody>
          <a:bodyPr/>
          <a:lstStyle/>
          <a:p>
            <a:endParaRPr lang="en-US" sz="5400" dirty="0"/>
          </a:p>
        </p:txBody>
      </p:sp>
      <p:sp>
        <p:nvSpPr>
          <p:cNvPr id="13" name="TextBox 13"/>
          <p:cNvSpPr txBox="1"/>
          <p:nvPr/>
        </p:nvSpPr>
        <p:spPr>
          <a:xfrm>
            <a:off x="4115680" y="842176"/>
            <a:ext cx="12298121" cy="1348061"/>
          </a:xfrm>
          <a:prstGeom prst="rect">
            <a:avLst/>
          </a:prstGeom>
        </p:spPr>
        <p:txBody>
          <a:bodyPr wrap="square" lIns="0" tIns="0" rIns="0" bIns="0" rtlCol="0" anchor="t">
            <a:spAutoFit/>
          </a:bodyPr>
          <a:lstStyle/>
          <a:p>
            <a:pPr marL="0" lvl="0" indent="0" algn="ctr">
              <a:lnSpc>
                <a:spcPts val="11186"/>
              </a:lnSpc>
            </a:pPr>
            <a:r>
              <a:rPr lang="en-US" sz="8000" b="1" spc="237" dirty="0">
                <a:solidFill>
                  <a:srgbClr val="605048"/>
                </a:solidFill>
                <a:latin typeface="Carelia Bold"/>
              </a:rPr>
              <a:t> </a:t>
            </a:r>
          </a:p>
        </p:txBody>
      </p:sp>
      <p:sp>
        <p:nvSpPr>
          <p:cNvPr id="14" name="TextBox 14"/>
          <p:cNvSpPr txBox="1"/>
          <p:nvPr/>
        </p:nvSpPr>
        <p:spPr>
          <a:xfrm>
            <a:off x="1143000" y="2084338"/>
            <a:ext cx="15544800" cy="824585"/>
          </a:xfrm>
          <a:prstGeom prst="rect">
            <a:avLst/>
          </a:prstGeom>
        </p:spPr>
        <p:txBody>
          <a:bodyPr wrap="square" lIns="0" tIns="0" rIns="0" bIns="0" rtlCol="0" anchor="t">
            <a:spAutoFit/>
          </a:bodyPr>
          <a:lstStyle/>
          <a:p>
            <a:pPr marR="0">
              <a:lnSpc>
                <a:spcPct val="107000"/>
              </a:lnSpc>
              <a:spcBef>
                <a:spcPts val="0"/>
              </a:spcBef>
              <a:spcAft>
                <a:spcPts val="0"/>
              </a:spcAft>
            </a:pPr>
            <a:r>
              <a:rPr lang="en-US" sz="5400" dirty="0">
                <a:effectLst/>
                <a:latin typeface="Arial" panose="020B0604020202020204" pitchFamily="34" charset="0"/>
                <a:ea typeface="Times New Roman" panose="02020603050405020304" pitchFamily="18" charset="0"/>
                <a:cs typeface="Arial" panose="020B0604020202020204" pitchFamily="34" charset="0"/>
              </a:rPr>
              <a:t> </a:t>
            </a:r>
            <a:r>
              <a:rPr lang="en-US" sz="5400" b="1" dirty="0">
                <a:effectLst/>
                <a:latin typeface="Arial" panose="020B0604020202020204" pitchFamily="34" charset="0"/>
                <a:ea typeface="Times New Roman" panose="02020603050405020304" pitchFamily="18" charset="0"/>
                <a:cs typeface="Arial" panose="020B0604020202020204" pitchFamily="34" charset="0"/>
              </a:rPr>
              <a:t> </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5"/>
          <p:cNvSpPr txBox="1"/>
          <p:nvPr/>
        </p:nvSpPr>
        <p:spPr>
          <a:xfrm>
            <a:off x="5306195" y="2344269"/>
            <a:ext cx="4408903" cy="477012"/>
          </a:xfrm>
          <a:prstGeom prst="rect">
            <a:avLst/>
          </a:prstGeom>
        </p:spPr>
        <p:txBody>
          <a:bodyPr lIns="0" tIns="0" rIns="0" bIns="0" rtlCol="0" anchor="t">
            <a:spAutoFit/>
          </a:bodyPr>
          <a:lstStyle/>
          <a:p>
            <a:pPr marL="0" lvl="0" indent="0">
              <a:lnSpc>
                <a:spcPts val="3728"/>
              </a:lnSpc>
            </a:pPr>
            <a:r>
              <a:rPr lang="en-US" sz="3299" b="1" u="sng" spc="79" dirty="0">
                <a:solidFill>
                  <a:srgbClr val="605048"/>
                </a:solidFill>
                <a:latin typeface="Carelia Bold"/>
              </a:rPr>
              <a:t> </a:t>
            </a:r>
          </a:p>
        </p:txBody>
      </p:sp>
      <p:sp>
        <p:nvSpPr>
          <p:cNvPr id="17" name="Freeform 17"/>
          <p:cNvSpPr/>
          <p:nvPr/>
        </p:nvSpPr>
        <p:spPr>
          <a:xfrm rot="-633198" flipH="1">
            <a:off x="17655700" y="7526495"/>
            <a:ext cx="1142866" cy="3186095"/>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6"/>
            <a:stretch>
              <a:fillRect/>
            </a:stretch>
          </a:blipFill>
        </p:spPr>
      </p:sp>
      <p:sp>
        <p:nvSpPr>
          <p:cNvPr id="8" name="Freeform 10">
            <a:extLst>
              <a:ext uri="{FF2B5EF4-FFF2-40B4-BE49-F238E27FC236}">
                <a16:creationId xmlns:a16="http://schemas.microsoft.com/office/drawing/2014/main" id="{EFCE6717-7FCF-41A3-73A6-550CCA587A5A}"/>
              </a:ext>
            </a:extLst>
          </p:cNvPr>
          <p:cNvSpPr/>
          <p:nvPr/>
        </p:nvSpPr>
        <p:spPr>
          <a:xfrm rot="-3077383">
            <a:off x="14869479" y="-709660"/>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7"/>
            <a:stretch>
              <a:fillRect/>
            </a:stretch>
          </a:blipFill>
        </p:spPr>
      </p:sp>
      <p:sp>
        <p:nvSpPr>
          <p:cNvPr id="9" name="Oval 8">
            <a:extLst>
              <a:ext uri="{FF2B5EF4-FFF2-40B4-BE49-F238E27FC236}">
                <a16:creationId xmlns:a16="http://schemas.microsoft.com/office/drawing/2014/main" id="{4345976B-9950-AEE5-3CB4-B4ED7F3AAC50}"/>
              </a:ext>
            </a:extLst>
          </p:cNvPr>
          <p:cNvSpPr/>
          <p:nvPr/>
        </p:nvSpPr>
        <p:spPr>
          <a:xfrm>
            <a:off x="2819400" y="754534"/>
            <a:ext cx="11811000" cy="21543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0"/>
              </a:spcBef>
              <a:spcAft>
                <a:spcPts val="0"/>
              </a:spcAft>
              <a:tabLst>
                <a:tab pos="180340" algn="l"/>
                <a:tab pos="295275" algn="l"/>
              </a:tabLs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0" name="Picture 9" descr="IMG_256">
            <a:extLst>
              <a:ext uri="{FF2B5EF4-FFF2-40B4-BE49-F238E27FC236}">
                <a16:creationId xmlns:a16="http://schemas.microsoft.com/office/drawing/2014/main" id="{02E30FA2-9164-7473-3F18-271EACF06E15}"/>
              </a:ext>
            </a:extLst>
          </p:cNvPr>
          <p:cNvPicPr>
            <a:picLocks noChangeAspect="1"/>
          </p:cNvPicPr>
          <p:nvPr/>
        </p:nvPicPr>
        <p:blipFill>
          <a:blip r:embed="rId8"/>
          <a:stretch>
            <a:fillRect/>
          </a:stretch>
        </p:blipFill>
        <p:spPr>
          <a:xfrm>
            <a:off x="2209800" y="3267656"/>
            <a:ext cx="10425668" cy="5533444"/>
          </a:xfrm>
          <a:prstGeom prst="rect">
            <a:avLst/>
          </a:prstGeom>
          <a:noFill/>
          <a:ln w="9525">
            <a:noFill/>
          </a:ln>
        </p:spPr>
      </p:pic>
      <p:sp>
        <p:nvSpPr>
          <p:cNvPr id="11" name="Rectangle: Rounded Corners 10">
            <a:extLst>
              <a:ext uri="{FF2B5EF4-FFF2-40B4-BE49-F238E27FC236}">
                <a16:creationId xmlns:a16="http://schemas.microsoft.com/office/drawing/2014/main" id="{590F799A-B493-4ABA-7DB0-8C372DF0A131}"/>
              </a:ext>
            </a:extLst>
          </p:cNvPr>
          <p:cNvSpPr/>
          <p:nvPr/>
        </p:nvSpPr>
        <p:spPr>
          <a:xfrm>
            <a:off x="2667000" y="8953500"/>
            <a:ext cx="9372600" cy="9250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problem we all live with</a:t>
            </a:r>
          </a:p>
          <a:p>
            <a:pPr marL="0" marR="0" algn="ctr">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Red Azaleas Singing and Dancing Rock and Roll Music</a:t>
            </a:r>
          </a:p>
        </p:txBody>
      </p:sp>
    </p:spTree>
    <p:extLst>
      <p:ext uri="{BB962C8B-B14F-4D97-AF65-F5344CB8AC3E}">
        <p14:creationId xmlns:p14="http://schemas.microsoft.com/office/powerpoint/2010/main" val="12725775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EB681-52CD-2401-46F9-7720E1099490}"/>
              </a:ext>
            </a:extLst>
          </p:cNvPr>
          <p:cNvPicPr>
            <a:picLocks noChangeAspect="1"/>
          </p:cNvPicPr>
          <p:nvPr/>
        </p:nvPicPr>
        <p:blipFill>
          <a:blip r:embed="rId2"/>
          <a:stretch>
            <a:fillRect/>
          </a:stretch>
        </p:blipFill>
        <p:spPr>
          <a:xfrm>
            <a:off x="762000" y="-1814"/>
            <a:ext cx="11734799" cy="5029200"/>
          </a:xfrm>
          <a:prstGeom prst="rect">
            <a:avLst/>
          </a:prstGeom>
        </p:spPr>
      </p:pic>
      <p:pic>
        <p:nvPicPr>
          <p:cNvPr id="5" name="Picture 4">
            <a:extLst>
              <a:ext uri="{FF2B5EF4-FFF2-40B4-BE49-F238E27FC236}">
                <a16:creationId xmlns:a16="http://schemas.microsoft.com/office/drawing/2014/main" id="{354F91A5-D690-BF6D-3E61-1C3D45120671}"/>
              </a:ext>
            </a:extLst>
          </p:cNvPr>
          <p:cNvPicPr>
            <a:picLocks noChangeAspect="1"/>
          </p:cNvPicPr>
          <p:nvPr/>
        </p:nvPicPr>
        <p:blipFill>
          <a:blip r:embed="rId3"/>
          <a:stretch>
            <a:fillRect/>
          </a:stretch>
        </p:blipFill>
        <p:spPr>
          <a:xfrm>
            <a:off x="6553200" y="3086100"/>
            <a:ext cx="11582401" cy="6545081"/>
          </a:xfrm>
          <a:prstGeom prst="rect">
            <a:avLst/>
          </a:prstGeom>
        </p:spPr>
      </p:pic>
    </p:spTree>
    <p:extLst>
      <p:ext uri="{BB962C8B-B14F-4D97-AF65-F5344CB8AC3E}">
        <p14:creationId xmlns:p14="http://schemas.microsoft.com/office/powerpoint/2010/main" val="41672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sp>
        <p:nvSpPr>
          <p:cNvPr id="12" name="Freeform 12"/>
          <p:cNvSpPr/>
          <p:nvPr/>
        </p:nvSpPr>
        <p:spPr>
          <a:xfrm rot="-296991">
            <a:off x="3055702" y="143568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8"/>
            <a:stretch>
              <a:fillRect/>
            </a:stretch>
          </a:blipFill>
        </p:spPr>
      </p:sp>
      <p:sp>
        <p:nvSpPr>
          <p:cNvPr id="13" name="Freeform 13"/>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9"/>
            <a:stretch>
              <a:fillRect/>
            </a:stretch>
          </a:blipFill>
        </p:spPr>
      </p:sp>
      <p:sp>
        <p:nvSpPr>
          <p:cNvPr id="14" name="Freeform 14"/>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0"/>
            <a:stretch>
              <a:fillRect/>
            </a:stretch>
          </a:blipFill>
        </p:spPr>
      </p:sp>
      <p:sp>
        <p:nvSpPr>
          <p:cNvPr id="15" name="Freeform 15"/>
          <p:cNvSpPr/>
          <p:nvPr/>
        </p:nvSpPr>
        <p:spPr>
          <a:xfrm rot="1025603">
            <a:off x="-1458512" y="7218919"/>
            <a:ext cx="4019186" cy="6136162"/>
          </a:xfrm>
          <a:custGeom>
            <a:avLst/>
            <a:gdLst/>
            <a:ahLst/>
            <a:cxnLst/>
            <a:rect l="l" t="t" r="r" b="b"/>
            <a:pathLst>
              <a:path w="4019186" h="6136162">
                <a:moveTo>
                  <a:pt x="0" y="0"/>
                </a:moveTo>
                <a:lnTo>
                  <a:pt x="4019186" y="0"/>
                </a:lnTo>
                <a:lnTo>
                  <a:pt x="4019186" y="6136162"/>
                </a:lnTo>
                <a:lnTo>
                  <a:pt x="0" y="6136162"/>
                </a:lnTo>
                <a:lnTo>
                  <a:pt x="0" y="0"/>
                </a:lnTo>
                <a:close/>
              </a:path>
            </a:pathLst>
          </a:custGeom>
          <a:blipFill>
            <a:blip r:embed="rId11"/>
            <a:stretch>
              <a:fillRect/>
            </a:stretch>
          </a:blipFill>
        </p:spPr>
      </p:sp>
      <p:sp>
        <p:nvSpPr>
          <p:cNvPr id="16" name="Freeform 16"/>
          <p:cNvSpPr/>
          <p:nvPr/>
        </p:nvSpPr>
        <p:spPr>
          <a:xfrm>
            <a:off x="15623574" y="7528621"/>
            <a:ext cx="3318508" cy="4047821"/>
          </a:xfrm>
          <a:custGeom>
            <a:avLst/>
            <a:gdLst/>
            <a:ahLst/>
            <a:cxnLst/>
            <a:rect l="l" t="t" r="r" b="b"/>
            <a:pathLst>
              <a:path w="3318508" h="4047821">
                <a:moveTo>
                  <a:pt x="0" y="0"/>
                </a:moveTo>
                <a:lnTo>
                  <a:pt x="3318509" y="0"/>
                </a:lnTo>
                <a:lnTo>
                  <a:pt x="3318509" y="4047821"/>
                </a:lnTo>
                <a:lnTo>
                  <a:pt x="0" y="4047821"/>
                </a:lnTo>
                <a:lnTo>
                  <a:pt x="0" y="0"/>
                </a:lnTo>
                <a:close/>
              </a:path>
            </a:pathLst>
          </a:custGeom>
          <a:blipFill>
            <a:blip r:embed="rId12"/>
            <a:stretch>
              <a:fillRect/>
            </a:stretch>
          </a:blipFill>
        </p:spPr>
      </p:sp>
      <p:sp>
        <p:nvSpPr>
          <p:cNvPr id="17" name="TextBox 17"/>
          <p:cNvSpPr txBox="1"/>
          <p:nvPr/>
        </p:nvSpPr>
        <p:spPr>
          <a:xfrm rot="-295103">
            <a:off x="4973850" y="4410595"/>
            <a:ext cx="8360231" cy="1750864"/>
          </a:xfrm>
          <a:prstGeom prst="rect">
            <a:avLst/>
          </a:prstGeom>
        </p:spPr>
        <p:txBody>
          <a:bodyPr lIns="0" tIns="0" rIns="0" bIns="0" rtlCol="0" anchor="t">
            <a:spAutoFit/>
          </a:bodyPr>
          <a:lstStyle/>
          <a:p>
            <a:pPr algn="ctr">
              <a:lnSpc>
                <a:spcPts val="13374"/>
              </a:lnSpc>
            </a:pPr>
            <a:r>
              <a:rPr lang="en-US" sz="13647" b="1" dirty="0">
                <a:solidFill>
                  <a:srgbClr val="605048"/>
                </a:solidFill>
                <a:effectLst>
                  <a:outerShdw blurRad="38100" dist="38100" dir="2700000" algn="tl">
                    <a:srgbClr val="000000">
                      <a:alpha val="43137"/>
                    </a:srgbClr>
                  </a:outerShdw>
                </a:effectLst>
                <a:latin typeface="+mj-lt"/>
              </a:rPr>
              <a:t> THE END</a:t>
            </a:r>
          </a:p>
        </p:txBody>
      </p:sp>
      <p:sp>
        <p:nvSpPr>
          <p:cNvPr id="18" name="Freeform 18"/>
          <p:cNvSpPr/>
          <p:nvPr/>
        </p:nvSpPr>
        <p:spPr>
          <a:xfrm rot="27259">
            <a:off x="8362120" y="1566278"/>
            <a:ext cx="891928" cy="908972"/>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3"/>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29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6" name="TextBox 6"/>
          <p:cNvSpPr txBox="1"/>
          <p:nvPr/>
        </p:nvSpPr>
        <p:spPr>
          <a:xfrm>
            <a:off x="3176060" y="4504550"/>
            <a:ext cx="13971368" cy="1218282"/>
          </a:xfrm>
          <a:prstGeom prst="rect">
            <a:avLst/>
          </a:prstGeom>
        </p:spPr>
        <p:txBody>
          <a:bodyPr lIns="0" tIns="0" rIns="0" bIns="0" rtlCol="0" anchor="t">
            <a:spAutoFit/>
          </a:bodyPr>
          <a:lstStyle/>
          <a:p>
            <a:pPr algn="ctr">
              <a:lnSpc>
                <a:spcPts val="7219"/>
              </a:lnSpc>
            </a:pPr>
            <a:r>
              <a:rPr lang="en-US" sz="19900" spc="256" dirty="0" err="1">
                <a:solidFill>
                  <a:srgbClr val="605048"/>
                </a:solidFill>
                <a:latin typeface="Bahnschrift SemiBold Condensed" panose="020B0502040204020203" pitchFamily="34" charset="0"/>
              </a:rPr>
              <a:t>Khởi</a:t>
            </a:r>
            <a:r>
              <a:rPr lang="en-US" sz="19900" spc="256" dirty="0">
                <a:solidFill>
                  <a:srgbClr val="605048"/>
                </a:solidFill>
                <a:latin typeface="Bahnschrift SemiBold Condensed" panose="020B0502040204020203" pitchFamily="34" charset="0"/>
              </a:rPr>
              <a:t> </a:t>
            </a:r>
            <a:r>
              <a:rPr lang="en-US" sz="19900" spc="256" dirty="0" err="1">
                <a:solidFill>
                  <a:srgbClr val="605048"/>
                </a:solidFill>
                <a:latin typeface="Bahnschrift SemiBold Condensed" panose="020B0502040204020203" pitchFamily="34" charset="0"/>
              </a:rPr>
              <a:t>động</a:t>
            </a:r>
            <a:endParaRPr lang="en-US" sz="19900" spc="256" dirty="0">
              <a:solidFill>
                <a:srgbClr val="605048"/>
              </a:solidFill>
              <a:latin typeface="Bahnschrift SemiBold Condensed" panose="020B0502040204020203" pitchFamily="34" charset="0"/>
            </a:endParaRPr>
          </a:p>
        </p:txBody>
      </p:sp>
      <p:sp>
        <p:nvSpPr>
          <p:cNvPr id="19" name="Freeform 19"/>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sp>
      <p:sp>
        <p:nvSpPr>
          <p:cNvPr id="20" name="Freeform 20"/>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sp>
      <p:sp>
        <p:nvSpPr>
          <p:cNvPr id="21" name="Freeform 21"/>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sp>
      <p:grpSp>
        <p:nvGrpSpPr>
          <p:cNvPr id="22" name="Group 22"/>
          <p:cNvGrpSpPr>
            <a:grpSpLocks noChangeAspect="1"/>
          </p:cNvGrpSpPr>
          <p:nvPr/>
        </p:nvGrpSpPr>
        <p:grpSpPr>
          <a:xfrm rot="-9081209">
            <a:off x="9755306" y="-5785150"/>
            <a:ext cx="4921956" cy="731599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25" name="Freeform 25"/>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txBody>
          <a:bodyPr/>
          <a:lstStyle/>
          <a:p>
            <a:endParaRPr lang="en-US" dirty="0"/>
          </a:p>
        </p:txBody>
      </p:sp>
      <p:sp>
        <p:nvSpPr>
          <p:cNvPr id="26" name="Freeform 26"/>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sp>
      <p:sp>
        <p:nvSpPr>
          <p:cNvPr id="27" name="Freeform 27"/>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sp>
      <p:pic>
        <p:nvPicPr>
          <p:cNvPr id="1026" name="Picture 2" descr="Biểu tượng khởi động Biểu tượng tên lửa Khởi động &amp; biểu tượng doanh nghiệp  mới - png tải về - Miễn phí trong suốt Màu Vàng png Tải về.">
            <a:extLst>
              <a:ext uri="{FF2B5EF4-FFF2-40B4-BE49-F238E27FC236}">
                <a16:creationId xmlns:a16="http://schemas.microsoft.com/office/drawing/2014/main" id="{5279706D-AAFB-E3B0-3089-26268D67332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9222" r="90222">
                        <a14:foregroundMark x1="90444" y1="21739" x2="90444" y2="21739"/>
                        <a14:foregroundMark x1="89889" y1="21739" x2="89889" y2="21739"/>
                        <a14:foregroundMark x1="9444" y1="48587" x2="9444" y2="48587"/>
                        <a14:foregroundMark x1="9222" y1="84891" x2="9222" y2="84891"/>
                      </a14:backgroundRemoval>
                    </a14:imgEffect>
                  </a14:imgLayer>
                </a14:imgProps>
              </a:ext>
              <a:ext uri="{28A0092B-C50C-407E-A947-70E740481C1C}">
                <a14:useLocalDpi xmlns:a14="http://schemas.microsoft.com/office/drawing/2010/main" val="0"/>
              </a:ext>
            </a:extLst>
          </a:blip>
          <a:srcRect/>
          <a:stretch>
            <a:fillRect/>
          </a:stretch>
        </p:blipFill>
        <p:spPr bwMode="auto">
          <a:xfrm>
            <a:off x="2380375" y="2799027"/>
            <a:ext cx="2881823" cy="2945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dirty="0"/>
          </a:p>
        </p:txBody>
      </p:sp>
      <p:grpSp>
        <p:nvGrpSpPr>
          <p:cNvPr id="3" name="Group 3"/>
          <p:cNvGrpSpPr>
            <a:grpSpLocks noChangeAspect="1"/>
          </p:cNvGrpSpPr>
          <p:nvPr/>
        </p:nvGrpSpPr>
        <p:grpSpPr>
          <a:xfrm rot="1811569">
            <a:off x="16214549" y="6169030"/>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15" name="Freeform 15"/>
          <p:cNvSpPr/>
          <p:nvPr/>
        </p:nvSpPr>
        <p:spPr>
          <a:xfrm rot="-5420276">
            <a:off x="1899000" y="1261510"/>
            <a:ext cx="6813655" cy="7961133"/>
          </a:xfrm>
          <a:custGeom>
            <a:avLst/>
            <a:gdLst/>
            <a:ahLst/>
            <a:cxnLst/>
            <a:rect l="l" t="t" r="r" b="b"/>
            <a:pathLst>
              <a:path w="9255763" h="7961133">
                <a:moveTo>
                  <a:pt x="0" y="0"/>
                </a:moveTo>
                <a:lnTo>
                  <a:pt x="9255762" y="0"/>
                </a:lnTo>
                <a:lnTo>
                  <a:pt x="9255762" y="7961132"/>
                </a:lnTo>
                <a:lnTo>
                  <a:pt x="0" y="7961132"/>
                </a:lnTo>
                <a:lnTo>
                  <a:pt x="0" y="0"/>
                </a:lnTo>
                <a:close/>
              </a:path>
            </a:pathLst>
          </a:custGeom>
          <a:blipFill>
            <a:blip r:embed="rId8"/>
            <a:stretch>
              <a:fillRect/>
            </a:stretch>
          </a:blipFill>
        </p:spPr>
        <p:txBody>
          <a:bodyPr/>
          <a:lstStyle/>
          <a:p>
            <a:endParaRPr lang="en-US" dirty="0"/>
          </a:p>
        </p:txBody>
      </p:sp>
      <p:sp>
        <p:nvSpPr>
          <p:cNvPr id="21" name="Freeform 21"/>
          <p:cNvSpPr/>
          <p:nvPr/>
        </p:nvSpPr>
        <p:spPr>
          <a:xfrm rot="27259">
            <a:off x="4455291" y="1413493"/>
            <a:ext cx="891928" cy="908972"/>
          </a:xfrm>
          <a:custGeom>
            <a:avLst/>
            <a:gdLst/>
            <a:ahLst/>
            <a:cxnLst/>
            <a:rect l="l" t="t" r="r" b="b"/>
            <a:pathLst>
              <a:path w="891928" h="908972">
                <a:moveTo>
                  <a:pt x="0" y="0"/>
                </a:moveTo>
                <a:lnTo>
                  <a:pt x="891928" y="0"/>
                </a:lnTo>
                <a:lnTo>
                  <a:pt x="891928" y="908972"/>
                </a:lnTo>
                <a:lnTo>
                  <a:pt x="0" y="908972"/>
                </a:lnTo>
                <a:lnTo>
                  <a:pt x="0" y="0"/>
                </a:lnTo>
                <a:close/>
              </a:path>
            </a:pathLst>
          </a:custGeom>
          <a:blipFill>
            <a:blip r:embed="rId9"/>
            <a:stretch>
              <a:fillRect/>
            </a:stretch>
          </a:blipFill>
        </p:spPr>
      </p:sp>
      <p:pic>
        <p:nvPicPr>
          <p:cNvPr id="22" name="Picture 21">
            <a:extLst>
              <a:ext uri="{FF2B5EF4-FFF2-40B4-BE49-F238E27FC236}">
                <a16:creationId xmlns:a16="http://schemas.microsoft.com/office/drawing/2014/main" id="{68F38FCE-1212-2E59-216C-68FA6A4EAC0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16451">
            <a:off x="10375930" y="1902465"/>
            <a:ext cx="7340580" cy="5987844"/>
          </a:xfrm>
          <a:prstGeom prst="rect">
            <a:avLst/>
          </a:prstGeom>
          <a:noFill/>
          <a:ln>
            <a:noFill/>
          </a:ln>
        </p:spPr>
      </p:pic>
      <p:sp>
        <p:nvSpPr>
          <p:cNvPr id="24" name="TextBox 23">
            <a:extLst>
              <a:ext uri="{FF2B5EF4-FFF2-40B4-BE49-F238E27FC236}">
                <a16:creationId xmlns:a16="http://schemas.microsoft.com/office/drawing/2014/main" id="{709CE385-AC62-9FDC-04AB-743D9950D939}"/>
              </a:ext>
            </a:extLst>
          </p:cNvPr>
          <p:cNvSpPr txBox="1"/>
          <p:nvPr/>
        </p:nvSpPr>
        <p:spPr>
          <a:xfrm rot="342160" flipH="1">
            <a:off x="10314581" y="8022778"/>
            <a:ext cx="6626886" cy="646331"/>
          </a:xfrm>
          <a:prstGeom prst="rect">
            <a:avLst/>
          </a:prstGeom>
          <a:noFill/>
        </p:spPr>
        <p:txBody>
          <a:bodyPr wrap="square" rtlCol="0">
            <a:spAutoFit/>
          </a:bodyPr>
          <a:lstStyle/>
          <a:p>
            <a:r>
              <a:rPr lang="en-US" sz="3600" dirty="0">
                <a:latin typeface="Bodoni MT" panose="02070603080606020203" pitchFamily="18" charset="0"/>
              </a:rPr>
              <a:t>“The problem we all live with”</a:t>
            </a:r>
          </a:p>
        </p:txBody>
      </p:sp>
      <p:sp>
        <p:nvSpPr>
          <p:cNvPr id="25" name="TextBox 24">
            <a:extLst>
              <a:ext uri="{FF2B5EF4-FFF2-40B4-BE49-F238E27FC236}">
                <a16:creationId xmlns:a16="http://schemas.microsoft.com/office/drawing/2014/main" id="{ED3EA850-E4B9-C67B-6912-5CBC0B4FCCC0}"/>
              </a:ext>
            </a:extLst>
          </p:cNvPr>
          <p:cNvSpPr txBox="1"/>
          <p:nvPr/>
        </p:nvSpPr>
        <p:spPr>
          <a:xfrm>
            <a:off x="2334563" y="2616820"/>
            <a:ext cx="5617682" cy="5078313"/>
          </a:xfrm>
          <a:prstGeom prst="rect">
            <a:avLst/>
          </a:prstGeom>
          <a:noFill/>
        </p:spPr>
        <p:txBody>
          <a:bodyPr wrap="square" rtlCol="0">
            <a:spAutoFit/>
          </a:bodyPr>
          <a:lstStyle/>
          <a:p>
            <a:pPr marL="685800" indent="-685800">
              <a:buFont typeface="Arial" panose="020B0604020202020204" pitchFamily="34" charset="0"/>
              <a:buChar char="•"/>
            </a:pPr>
            <a:r>
              <a:rPr lang="en-US" sz="5400" b="1" dirty="0">
                <a:latin typeface="Times New Roman" panose="02020603050405020304" pitchFamily="18" charset="0"/>
                <a:cs typeface="Times New Roman" panose="02020603050405020304" pitchFamily="18" charset="0"/>
              </a:rPr>
              <a:t>Em </a:t>
            </a:r>
            <a:r>
              <a:rPr lang="en-US" sz="5400" b="1" dirty="0" err="1">
                <a:latin typeface="Times New Roman" panose="02020603050405020304" pitchFamily="18" charset="0"/>
                <a:cs typeface="Times New Roman" panose="02020603050405020304" pitchFamily="18" charset="0"/>
              </a:rPr>
              <a:t>thấy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gì</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từ</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bức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tranh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này</a:t>
            </a:r>
            <a:r>
              <a:rPr lang="en-US" sz="5400" b="1" dirty="0">
                <a:latin typeface="Times New Roman" panose="02020603050405020304" pitchFamily="18" charset="0"/>
                <a:cs typeface="Times New Roman" panose="02020603050405020304" pitchFamily="18" charset="0"/>
              </a:rPr>
              <a:t>?</a:t>
            </a:r>
          </a:p>
          <a:p>
            <a:endParaRPr lang="en-US" sz="5400" b="1" dirty="0">
              <a:latin typeface="Times New Roman" panose="02020603050405020304" pitchFamily="18" charset="0"/>
              <a:cs typeface="Times New Roman" panose="02020603050405020304" pitchFamily="18" charset="0"/>
            </a:endParaRPr>
          </a:p>
          <a:p>
            <a:pPr marL="685800" indent="-685800">
              <a:buFont typeface="Arial" panose="020B0604020202020204" pitchFamily="34" charset="0"/>
              <a:buChar char="•"/>
            </a:pPr>
            <a:r>
              <a:rPr lang="en-US" sz="5400" b="1" dirty="0">
                <a:effectLst/>
                <a:latin typeface="Times New Roman" panose="02020603050405020304" pitchFamily="18" charset="0"/>
                <a:ea typeface="Calibri" panose="020F0502020204030204" pitchFamily="34" charset="0"/>
              </a:rPr>
              <a:t>Em </a:t>
            </a:r>
            <a:r>
              <a:rPr lang="en-US" sz="5400" b="1" dirty="0" err="1">
                <a:effectLst/>
                <a:latin typeface="Times New Roman" panose="02020603050405020304" pitchFamily="18" charset="0"/>
                <a:ea typeface="Calibri" panose="020F0502020204030204" pitchFamily="34" charset="0"/>
              </a:rPr>
              <a:t>có</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đặt</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cho</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mình</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câu</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hỏi</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nào</a:t>
            </a:r>
            <a:r>
              <a:rPr lang="en-US" sz="5400" b="1" dirty="0">
                <a:effectLst/>
                <a:latin typeface="Times New Roman" panose="02020603050405020304" pitchFamily="18" charset="0"/>
                <a:ea typeface="Calibri" panose="020F0502020204030204" pitchFamily="34" charset="0"/>
              </a:rPr>
              <a:t> </a:t>
            </a:r>
            <a:r>
              <a:rPr lang="en-US" sz="5400" b="1" dirty="0" err="1">
                <a:effectLst/>
                <a:latin typeface="Times New Roman" panose="02020603050405020304" pitchFamily="18" charset="0"/>
                <a:ea typeface="Calibri" panose="020F0502020204030204" pitchFamily="34" charset="0"/>
              </a:rPr>
              <a:t>không</a:t>
            </a:r>
            <a:r>
              <a:rPr lang="en-US" sz="5400" b="1" dirty="0">
                <a:effectLst/>
                <a:latin typeface="Times New Roman" panose="02020603050405020304" pitchFamily="18" charset="0"/>
                <a:ea typeface="Calibri" panose="020F0502020204030204" pitchFamily="34" charset="0"/>
              </a:rPr>
              <a:t>?</a:t>
            </a:r>
            <a:endParaRPr lang="en-US" sz="16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0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6" name="TextBox 6"/>
          <p:cNvSpPr txBox="1"/>
          <p:nvPr/>
        </p:nvSpPr>
        <p:spPr>
          <a:xfrm>
            <a:off x="3876442" y="3770298"/>
            <a:ext cx="13971368" cy="2903744"/>
          </a:xfrm>
          <a:prstGeom prst="rect">
            <a:avLst/>
          </a:prstGeom>
        </p:spPr>
        <p:txBody>
          <a:bodyPr lIns="0" tIns="0" rIns="0" bIns="0" rtlCol="0" anchor="t">
            <a:spAutoFit/>
          </a:bodyPr>
          <a:lstStyle/>
          <a:p>
            <a:pPr algn="ctr">
              <a:lnSpc>
                <a:spcPts val="7219"/>
              </a:lnSpc>
            </a:pPr>
            <a:r>
              <a:rPr lang="en-US" sz="13800" spc="256" dirty="0" err="1">
                <a:solidFill>
                  <a:srgbClr val="605048"/>
                </a:solidFill>
                <a:latin typeface="Bahnschrift SemiBold Condensed" panose="020B0502040204020203" pitchFamily="34" charset="0"/>
              </a:rPr>
              <a:t>Hình</a:t>
            </a:r>
            <a:r>
              <a:rPr lang="en-US" sz="13800" spc="256" dirty="0">
                <a:solidFill>
                  <a:srgbClr val="605048"/>
                </a:solidFill>
                <a:latin typeface="Bahnschrift SemiBold Condensed" panose="020B0502040204020203" pitchFamily="34" charset="0"/>
              </a:rPr>
              <a:t> </a:t>
            </a:r>
            <a:r>
              <a:rPr lang="en-US" sz="13800" spc="256" dirty="0" err="1">
                <a:solidFill>
                  <a:srgbClr val="605048"/>
                </a:solidFill>
                <a:latin typeface="Bahnschrift SemiBold Condensed" panose="020B0502040204020203" pitchFamily="34" charset="0"/>
              </a:rPr>
              <a:t>thành</a:t>
            </a:r>
            <a:r>
              <a:rPr lang="en-US" sz="13800" spc="256" dirty="0">
                <a:solidFill>
                  <a:srgbClr val="605048"/>
                </a:solidFill>
                <a:latin typeface="Bahnschrift SemiBold Condensed" panose="020B0502040204020203" pitchFamily="34" charset="0"/>
              </a:rPr>
              <a:t> </a:t>
            </a:r>
          </a:p>
          <a:p>
            <a:pPr algn="ctr">
              <a:lnSpc>
                <a:spcPts val="7219"/>
              </a:lnSpc>
            </a:pPr>
            <a:endParaRPr lang="en-US" sz="13800" spc="256" dirty="0">
              <a:solidFill>
                <a:srgbClr val="605048"/>
              </a:solidFill>
              <a:latin typeface="Bahnschrift SemiBold Condensed" panose="020B0502040204020203" pitchFamily="34" charset="0"/>
            </a:endParaRPr>
          </a:p>
          <a:p>
            <a:pPr algn="ctr">
              <a:lnSpc>
                <a:spcPts val="7219"/>
              </a:lnSpc>
            </a:pPr>
            <a:r>
              <a:rPr lang="en-US" sz="13800" spc="256" dirty="0">
                <a:solidFill>
                  <a:srgbClr val="605048"/>
                </a:solidFill>
                <a:latin typeface="Bahnschrift SemiBold Condensed" panose="020B0502040204020203" pitchFamily="34" charset="0"/>
              </a:rPr>
              <a:t>     </a:t>
            </a:r>
            <a:r>
              <a:rPr lang="en-US" sz="13800" spc="256" dirty="0" err="1">
                <a:solidFill>
                  <a:srgbClr val="605048"/>
                </a:solidFill>
                <a:latin typeface="Bahnschrift SemiBold Condensed" panose="020B0502040204020203" pitchFamily="34" charset="0"/>
              </a:rPr>
              <a:t>kiến</a:t>
            </a:r>
            <a:r>
              <a:rPr lang="en-US" sz="13800" spc="256" dirty="0">
                <a:solidFill>
                  <a:srgbClr val="605048"/>
                </a:solidFill>
                <a:latin typeface="Bahnschrift SemiBold Condensed" panose="020B0502040204020203" pitchFamily="34" charset="0"/>
              </a:rPr>
              <a:t> </a:t>
            </a:r>
            <a:r>
              <a:rPr lang="en-US" sz="13800" spc="256" dirty="0" err="1">
                <a:solidFill>
                  <a:srgbClr val="605048"/>
                </a:solidFill>
                <a:latin typeface="Bahnschrift SemiBold Condensed" panose="020B0502040204020203" pitchFamily="34" charset="0"/>
              </a:rPr>
              <a:t>thức</a:t>
            </a:r>
            <a:endParaRPr lang="en-US" sz="13800" spc="256" dirty="0">
              <a:solidFill>
                <a:srgbClr val="605048"/>
              </a:solidFill>
              <a:latin typeface="Bahnschrift SemiBold Condensed" panose="020B0502040204020203" pitchFamily="34" charset="0"/>
            </a:endParaRPr>
          </a:p>
        </p:txBody>
      </p:sp>
      <p:sp>
        <p:nvSpPr>
          <p:cNvPr id="19" name="Freeform 19"/>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sp>
      <p:sp>
        <p:nvSpPr>
          <p:cNvPr id="20" name="Freeform 20"/>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sp>
      <p:sp>
        <p:nvSpPr>
          <p:cNvPr id="21" name="Freeform 21"/>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sp>
      <p:grpSp>
        <p:nvGrpSpPr>
          <p:cNvPr id="22" name="Group 22"/>
          <p:cNvGrpSpPr>
            <a:grpSpLocks noChangeAspect="1"/>
          </p:cNvGrpSpPr>
          <p:nvPr/>
        </p:nvGrpSpPr>
        <p:grpSpPr>
          <a:xfrm rot="-9081209">
            <a:off x="9755306" y="-5785150"/>
            <a:ext cx="4921956" cy="731599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25" name="Freeform 25"/>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sp>
      <p:sp>
        <p:nvSpPr>
          <p:cNvPr id="26" name="Freeform 26"/>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sp>
      <p:sp>
        <p:nvSpPr>
          <p:cNvPr id="27" name="Freeform 27"/>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sp>
      <p:pic>
        <p:nvPicPr>
          <p:cNvPr id="3074" name="Picture 2" descr="Book And Pen PNG Transparent Images Free Download | Vector Files | Pngtree">
            <a:extLst>
              <a:ext uri="{FF2B5EF4-FFF2-40B4-BE49-F238E27FC236}">
                <a16:creationId xmlns:a16="http://schemas.microsoft.com/office/drawing/2014/main" id="{00618BD1-B9E7-9A03-0E53-593036780FE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36316" y="2181867"/>
            <a:ext cx="4410106" cy="441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555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999611">
            <a:off x="5202483" y="2340477"/>
            <a:ext cx="10183769" cy="705320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9718871">
            <a:off x="8952017" y="2156731"/>
            <a:ext cx="4725703" cy="702428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sp>
        <p:nvSpPr>
          <p:cNvPr id="9" name="Freeform 9"/>
          <p:cNvSpPr/>
          <p:nvPr/>
        </p:nvSpPr>
        <p:spPr>
          <a:xfrm rot="-331097">
            <a:off x="1180098" y="1388378"/>
            <a:ext cx="11302659"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7"/>
            <a:stretch>
              <a:fillRect/>
            </a:stretch>
          </a:blipFill>
        </p:spPr>
      </p:sp>
      <p:sp>
        <p:nvSpPr>
          <p:cNvPr id="10" name="TextBox 10"/>
          <p:cNvSpPr txBox="1"/>
          <p:nvPr/>
        </p:nvSpPr>
        <p:spPr>
          <a:xfrm rot="-262989">
            <a:off x="1455073" y="2481024"/>
            <a:ext cx="9621094" cy="1125728"/>
          </a:xfrm>
          <a:prstGeom prst="rect">
            <a:avLst/>
          </a:prstGeom>
        </p:spPr>
        <p:txBody>
          <a:bodyPr lIns="0" tIns="0" rIns="0" bIns="0" rtlCol="0" anchor="t">
            <a:spAutoFit/>
          </a:bodyPr>
          <a:lstStyle/>
          <a:p>
            <a:pPr marL="0" lvl="0" indent="0" algn="ctr">
              <a:lnSpc>
                <a:spcPts val="8701"/>
              </a:lnSpc>
            </a:pPr>
            <a:r>
              <a:rPr lang="en-US" sz="7700" b="1" spc="46" dirty="0">
                <a:solidFill>
                  <a:srgbClr val="605048"/>
                </a:solidFill>
                <a:latin typeface="Bookman Old Style" panose="02050604050505020204" pitchFamily="18" charset="0"/>
              </a:rPr>
              <a:t>I. </a:t>
            </a:r>
            <a:r>
              <a:rPr lang="en-US" sz="7700" b="1" spc="46" dirty="0" err="1">
                <a:solidFill>
                  <a:srgbClr val="605048"/>
                </a:solidFill>
                <a:latin typeface="Bookman Old Style" panose="02050604050505020204" pitchFamily="18" charset="0"/>
              </a:rPr>
              <a:t>Tìm</a:t>
            </a:r>
            <a:r>
              <a:rPr lang="en-US" sz="7700" b="1" spc="46" dirty="0">
                <a:solidFill>
                  <a:srgbClr val="605048"/>
                </a:solidFill>
                <a:latin typeface="Bookman Old Style" panose="02050604050505020204" pitchFamily="18" charset="0"/>
              </a:rPr>
              <a:t> </a:t>
            </a:r>
            <a:r>
              <a:rPr lang="en-US" sz="7700" b="1" spc="46" dirty="0" err="1">
                <a:solidFill>
                  <a:srgbClr val="605048"/>
                </a:solidFill>
                <a:latin typeface="Bookman Old Style" panose="02050604050505020204" pitchFamily="18" charset="0"/>
              </a:rPr>
              <a:t>hiểu</a:t>
            </a:r>
            <a:r>
              <a:rPr lang="en-US" sz="7700" b="1" spc="46" dirty="0">
                <a:solidFill>
                  <a:srgbClr val="605048"/>
                </a:solidFill>
                <a:latin typeface="Bookman Old Style" panose="02050604050505020204" pitchFamily="18" charset="0"/>
              </a:rPr>
              <a:t> </a:t>
            </a:r>
            <a:r>
              <a:rPr lang="en-US" sz="7700" b="1" spc="46" dirty="0" err="1">
                <a:solidFill>
                  <a:srgbClr val="605048"/>
                </a:solidFill>
                <a:latin typeface="Bookman Old Style" panose="02050604050505020204" pitchFamily="18" charset="0"/>
              </a:rPr>
              <a:t>chung</a:t>
            </a:r>
            <a:endParaRPr lang="en-US" sz="7700" b="1" spc="46" dirty="0">
              <a:solidFill>
                <a:srgbClr val="605048"/>
              </a:solidFill>
              <a:latin typeface="Bookman Old Style" panose="02050604050505020204" pitchFamily="18" charset="0"/>
            </a:endParaRPr>
          </a:p>
        </p:txBody>
      </p:sp>
      <p:sp>
        <p:nvSpPr>
          <p:cNvPr id="11" name="Freeform 11"/>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8"/>
            <a:stretch>
              <a:fillRect/>
            </a:stretch>
          </a:blipFill>
        </p:spPr>
      </p:sp>
      <p:sp>
        <p:nvSpPr>
          <p:cNvPr id="15" name="Freeform 15"/>
          <p:cNvSpPr/>
          <p:nvPr/>
        </p:nvSpPr>
        <p:spPr>
          <a:xfrm rot="-3251596">
            <a:off x="16227377" y="-1064677"/>
            <a:ext cx="3085439" cy="7167733"/>
          </a:xfrm>
          <a:custGeom>
            <a:avLst/>
            <a:gdLst/>
            <a:ahLst/>
            <a:cxnLst/>
            <a:rect l="l" t="t" r="r" b="b"/>
            <a:pathLst>
              <a:path w="3085439" h="7167733">
                <a:moveTo>
                  <a:pt x="0" y="0"/>
                </a:moveTo>
                <a:lnTo>
                  <a:pt x="3085439" y="0"/>
                </a:lnTo>
                <a:lnTo>
                  <a:pt x="3085439" y="7167733"/>
                </a:lnTo>
                <a:lnTo>
                  <a:pt x="0" y="7167733"/>
                </a:lnTo>
                <a:lnTo>
                  <a:pt x="0" y="0"/>
                </a:lnTo>
                <a:close/>
              </a:path>
            </a:pathLst>
          </a:custGeom>
          <a:blipFill>
            <a:blip r:embed="rId9"/>
            <a:stretch>
              <a:fillRect l="-36935" r="-17839"/>
            </a:stretch>
          </a:blipFill>
        </p:spPr>
      </p:sp>
      <p:sp>
        <p:nvSpPr>
          <p:cNvPr id="16" name="Freeform 16"/>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10"/>
            <a:stretch>
              <a:fillRect/>
            </a:stretch>
          </a:blipFill>
        </p:spPr>
      </p:sp>
      <p:sp>
        <p:nvSpPr>
          <p:cNvPr id="17" name="Freeform 17"/>
          <p:cNvSpPr/>
          <p:nvPr/>
        </p:nvSpPr>
        <p:spPr>
          <a:xfrm rot="27259">
            <a:off x="6045169" y="1048914"/>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11"/>
            <a:stretch>
              <a:fillRect/>
            </a:stretch>
          </a:blipFill>
        </p:spPr>
      </p:sp>
      <p:sp>
        <p:nvSpPr>
          <p:cNvPr id="18" name="Freeform 18"/>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2"/>
            <a:stretch>
              <a:fillRect/>
            </a:stretch>
          </a:blipFill>
        </p:spPr>
      </p:sp>
      <p:sp>
        <p:nvSpPr>
          <p:cNvPr id="19" name="Freeform 19"/>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3"/>
            <a:stretch>
              <a:fillRect/>
            </a:stretch>
          </a:blipFill>
        </p:spPr>
      </p:sp>
      <p:sp>
        <p:nvSpPr>
          <p:cNvPr id="21" name="TextBox 20">
            <a:extLst>
              <a:ext uri="{FF2B5EF4-FFF2-40B4-BE49-F238E27FC236}">
                <a16:creationId xmlns:a16="http://schemas.microsoft.com/office/drawing/2014/main" id="{C6EE4ABD-18D6-7AF0-DF0A-C46F7104663D}"/>
              </a:ext>
            </a:extLst>
          </p:cNvPr>
          <p:cNvSpPr txBox="1"/>
          <p:nvPr/>
        </p:nvSpPr>
        <p:spPr>
          <a:xfrm rot="20992625">
            <a:off x="3276600" y="4102269"/>
            <a:ext cx="5866168" cy="2585323"/>
          </a:xfrm>
          <a:prstGeom prst="rect">
            <a:avLst/>
          </a:prstGeom>
          <a:noFill/>
        </p:spPr>
        <p:txBody>
          <a:bodyPr wrap="square" rtlCol="0">
            <a:spAutoFit/>
          </a:bodyPr>
          <a:lstStyle/>
          <a:p>
            <a:pPr marL="685800" indent="-685800">
              <a:buFont typeface="Arial" panose="020B0604020202020204" pitchFamily="34" charset="0"/>
              <a:buChar char="•"/>
            </a:pPr>
            <a:r>
              <a:rPr lang="en-US" sz="5400" dirty="0">
                <a:latin typeface="+mj-lt"/>
              </a:rPr>
              <a:t>Em </a:t>
            </a:r>
            <a:r>
              <a:rPr lang="en-US" sz="5400" dirty="0" err="1">
                <a:latin typeface="+mj-lt"/>
              </a:rPr>
              <a:t>hãy</a:t>
            </a:r>
            <a:r>
              <a:rPr lang="en-US" sz="5400" dirty="0">
                <a:latin typeface="+mj-lt"/>
              </a:rPr>
              <a:t> </a:t>
            </a:r>
            <a:r>
              <a:rPr lang="en-US" sz="5400" dirty="0" err="1">
                <a:latin typeface="+mj-lt"/>
              </a:rPr>
              <a:t>điểm</a:t>
            </a:r>
            <a:r>
              <a:rPr lang="en-US" sz="5400" dirty="0">
                <a:latin typeface="+mj-lt"/>
              </a:rPr>
              <a:t> qua </a:t>
            </a:r>
            <a:r>
              <a:rPr lang="en-US" sz="5400" dirty="0" err="1">
                <a:latin typeface="+mj-lt"/>
              </a:rPr>
              <a:t>các</a:t>
            </a:r>
            <a:r>
              <a:rPr lang="en-US" sz="5400" dirty="0">
                <a:latin typeface="+mj-lt"/>
              </a:rPr>
              <a:t> </a:t>
            </a:r>
            <a:r>
              <a:rPr lang="en-US" sz="5400" dirty="0" err="1">
                <a:latin typeface="+mj-lt"/>
              </a:rPr>
              <a:t>thông</a:t>
            </a:r>
            <a:r>
              <a:rPr lang="en-US" sz="5400" dirty="0">
                <a:latin typeface="+mj-lt"/>
              </a:rPr>
              <a:t> tin </a:t>
            </a:r>
            <a:r>
              <a:rPr lang="en-US" sz="5400" dirty="0" err="1">
                <a:latin typeface="+mj-lt"/>
              </a:rPr>
              <a:t>về</a:t>
            </a:r>
            <a:r>
              <a:rPr lang="en-US" sz="5400" dirty="0">
                <a:latin typeface="+mj-lt"/>
              </a:rPr>
              <a:t> </a:t>
            </a:r>
            <a:r>
              <a:rPr lang="en-US" sz="5400" dirty="0" err="1">
                <a:latin typeface="+mj-lt"/>
              </a:rPr>
              <a:t>tác</a:t>
            </a:r>
            <a:r>
              <a:rPr lang="en-US" sz="5400" dirty="0">
                <a:latin typeface="+mj-lt"/>
              </a:rPr>
              <a:t> </a:t>
            </a:r>
            <a:r>
              <a:rPr lang="en-US" sz="5400" dirty="0" err="1">
                <a:latin typeface="+mj-lt"/>
              </a:rPr>
              <a:t>giả</a:t>
            </a:r>
            <a:r>
              <a:rPr lang="en-US" sz="5400" dirty="0">
                <a:latin typeface="+mj-lt"/>
              </a:rPr>
              <a:t>?</a:t>
            </a:r>
          </a:p>
        </p:txBody>
      </p:sp>
      <p:pic>
        <p:nvPicPr>
          <p:cNvPr id="4098" name="Picture 2" descr="Dr. Martin Luther King, Jr., half-length portrait, facing front] / World  Telegram &amp; Sun photo by Dick DeMarsico. | Library of Congress">
            <a:extLst>
              <a:ext uri="{FF2B5EF4-FFF2-40B4-BE49-F238E27FC236}">
                <a16:creationId xmlns:a16="http://schemas.microsoft.com/office/drawing/2014/main" id="{3017310F-7F15-8393-FBD3-EEEFA9DB22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72046">
            <a:off x="10602634" y="2612131"/>
            <a:ext cx="5585721" cy="6941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sp>
        <p:nvSpPr>
          <p:cNvPr id="12" name="Freeform 12"/>
          <p:cNvSpPr/>
          <p:nvPr/>
        </p:nvSpPr>
        <p:spPr>
          <a:xfrm>
            <a:off x="2495014" y="285376"/>
            <a:ext cx="13644788" cy="10675817"/>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7"/>
            <a:stretch>
              <a:fillRect/>
            </a:stretch>
          </a:blipFill>
        </p:spPr>
      </p:sp>
      <p:sp>
        <p:nvSpPr>
          <p:cNvPr id="13" name="TextBox 13"/>
          <p:cNvSpPr txBox="1"/>
          <p:nvPr/>
        </p:nvSpPr>
        <p:spPr>
          <a:xfrm>
            <a:off x="4115681" y="842176"/>
            <a:ext cx="10666238" cy="1375185"/>
          </a:xfrm>
          <a:prstGeom prst="rect">
            <a:avLst/>
          </a:prstGeom>
        </p:spPr>
        <p:txBody>
          <a:bodyPr lIns="0" tIns="0" rIns="0" bIns="0" rtlCol="0" anchor="t">
            <a:spAutoFit/>
          </a:bodyPr>
          <a:lstStyle/>
          <a:p>
            <a:pPr marL="0" lvl="0" indent="0" algn="ctr">
              <a:lnSpc>
                <a:spcPts val="11186"/>
              </a:lnSpc>
            </a:pPr>
            <a:r>
              <a:rPr lang="en-US" sz="8800" b="1" spc="237" dirty="0">
                <a:solidFill>
                  <a:srgbClr val="605048"/>
                </a:solidFill>
                <a:latin typeface="+mj-lt"/>
              </a:rPr>
              <a:t>I. </a:t>
            </a:r>
            <a:r>
              <a:rPr lang="en-US" sz="8800" b="1" spc="237" dirty="0" err="1">
                <a:solidFill>
                  <a:srgbClr val="605048"/>
                </a:solidFill>
                <a:latin typeface="+mj-lt"/>
              </a:rPr>
              <a:t>Tìm</a:t>
            </a:r>
            <a:r>
              <a:rPr lang="en-US" sz="8800" b="1" spc="237" dirty="0">
                <a:solidFill>
                  <a:srgbClr val="605048"/>
                </a:solidFill>
                <a:latin typeface="+mj-lt"/>
              </a:rPr>
              <a:t> </a:t>
            </a:r>
            <a:r>
              <a:rPr lang="en-US" sz="8800" b="1" spc="237" dirty="0" err="1">
                <a:solidFill>
                  <a:srgbClr val="605048"/>
                </a:solidFill>
                <a:latin typeface="+mj-lt"/>
              </a:rPr>
              <a:t>hiểu</a:t>
            </a:r>
            <a:r>
              <a:rPr lang="en-US" sz="8800" b="1" spc="237" dirty="0">
                <a:solidFill>
                  <a:srgbClr val="605048"/>
                </a:solidFill>
                <a:latin typeface="+mj-lt"/>
              </a:rPr>
              <a:t> </a:t>
            </a:r>
            <a:r>
              <a:rPr lang="en-US" sz="8800" b="1" spc="237" dirty="0" err="1">
                <a:solidFill>
                  <a:srgbClr val="605048"/>
                </a:solidFill>
                <a:latin typeface="+mj-lt"/>
              </a:rPr>
              <a:t>chung</a:t>
            </a:r>
            <a:endParaRPr lang="en-US" sz="8800" b="1" spc="237" dirty="0">
              <a:solidFill>
                <a:srgbClr val="605048"/>
              </a:solidFill>
              <a:latin typeface="+mj-lt"/>
            </a:endParaRPr>
          </a:p>
        </p:txBody>
      </p:sp>
      <p:sp>
        <p:nvSpPr>
          <p:cNvPr id="14" name="TextBox 14"/>
          <p:cNvSpPr txBox="1"/>
          <p:nvPr/>
        </p:nvSpPr>
        <p:spPr>
          <a:xfrm>
            <a:off x="3048000" y="3090286"/>
            <a:ext cx="6001129" cy="6689203"/>
          </a:xfrm>
          <a:prstGeom prst="rect">
            <a:avLst/>
          </a:prstGeom>
        </p:spPr>
        <p:txBody>
          <a:bodyPr wrap="square" lIns="0" tIns="0" rIns="0" bIns="0" rtlCol="0" anchor="t">
            <a:spAutoFit/>
          </a:bodyPr>
          <a:lstStyle/>
          <a:p>
            <a:pPr marL="342900" marR="0" indent="-342900">
              <a:lnSpc>
                <a:spcPct val="107000"/>
              </a:lnSpc>
              <a:spcBef>
                <a:spcPts val="0"/>
              </a:spcBef>
              <a:spcAft>
                <a:spcPts val="0"/>
              </a:spcAft>
              <a:buFont typeface="Arial" panose="020B0604020202020204" pitchFamily="34" charset="0"/>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Martin Luther King (1929- 1969)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mục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sư</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hoạt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nhâm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quyền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gốc</a:t>
            </a:r>
            <a:r>
              <a:rPr lang="en-US" sz="2400" dirty="0">
                <a:effectLst/>
                <a:latin typeface="Arial" panose="020B0604020202020204" pitchFamily="34" charset="0"/>
                <a:ea typeface="Times New Roman" panose="02020603050405020304" pitchFamily="18" charset="0"/>
                <a:cs typeface="Arial" panose="020B0604020202020204" pitchFamily="34" charset="0"/>
              </a:rPr>
              <a:t> Phi. </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nSpc>
                <a:spcPct val="107000"/>
              </a:lnSpc>
              <a:spcBef>
                <a:spcPts val="0"/>
              </a:spcBef>
              <a:spcAft>
                <a:spcPts val="0"/>
              </a:spcAft>
              <a:buFont typeface="Arial" panose="020B0604020202020204" pitchFamily="34" charset="0"/>
              <a:buChar char="•"/>
            </a:pPr>
            <a:r>
              <a:rPr lang="en-US" sz="2400" dirty="0" err="1">
                <a:effectLst/>
                <a:latin typeface="Arial" panose="020B0604020202020204" pitchFamily="34" charset="0"/>
                <a:ea typeface="Times New Roman" panose="02020603050405020304" pitchFamily="18" charset="0"/>
                <a:cs typeface="Arial" panose="020B0604020202020204" pitchFamily="34" charset="0"/>
              </a:rPr>
              <a:t>Ông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lãnh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đạo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có</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ảnh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hưởng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lịch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sử</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cũng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lịch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sử</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đương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đại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phong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trào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đấu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bạo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400" dirty="0">
                <a:effectLst/>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nSpc>
                <a:spcPct val="107000"/>
              </a:lnSpc>
              <a:spcBef>
                <a:spcPts val="0"/>
              </a:spcBef>
              <a:spcAft>
                <a:spcPts val="0"/>
              </a:spcAft>
              <a:buFont typeface="Arial" panose="020B0604020202020204" pitchFamily="34" charset="0"/>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Martin Luther King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nhiều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khắp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thế</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giới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ngưỡng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mộ</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anh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hùng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kiến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hòa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hi </a:t>
            </a:r>
            <a:r>
              <a:rPr lang="en-US" sz="2400" dirty="0" err="1">
                <a:effectLst/>
                <a:latin typeface="Arial" panose="020B0604020202020204" pitchFamily="34" charset="0"/>
                <a:ea typeface="Times New Roman" panose="02020603050405020304" pitchFamily="18" charset="0"/>
                <a:cs typeface="Arial" panose="020B0604020202020204" pitchFamily="34" charset="0"/>
              </a:rPr>
              <a:t>sinh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cho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lí</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tưởng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cả</a:t>
            </a:r>
            <a:r>
              <a:rPr lang="en-US" sz="2400" dirty="0">
                <a:effectLst/>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nSpc>
                <a:spcPct val="107000"/>
              </a:lnSpc>
              <a:spcBef>
                <a:spcPts val="0"/>
              </a:spcBef>
              <a:spcAft>
                <a:spcPts val="0"/>
              </a:spcAft>
              <a:buFont typeface="Arial" panose="020B0604020202020204" pitchFamily="34" charset="0"/>
              <a:buChar char="•"/>
            </a:pPr>
            <a:r>
              <a:rPr lang="en-US" sz="2400" dirty="0" err="1">
                <a:effectLst/>
                <a:latin typeface="Arial" panose="020B0604020202020204" pitchFamily="34" charset="0"/>
                <a:ea typeface="Times New Roman" panose="02020603050405020304" pitchFamily="18" charset="0"/>
                <a:cs typeface="Arial" panose="020B0604020202020204" pitchFamily="34" charset="0"/>
              </a:rPr>
              <a:t>Năm</a:t>
            </a:r>
            <a:r>
              <a:rPr lang="en-US" sz="2400" dirty="0">
                <a:effectLst/>
                <a:latin typeface="Arial" panose="020B0604020202020204" pitchFamily="34" charset="0"/>
                <a:ea typeface="Times New Roman" panose="02020603050405020304" pitchFamily="18" charset="0"/>
                <a:cs typeface="Arial" panose="020B0604020202020204" pitchFamily="34" charset="0"/>
              </a:rPr>
              <a:t> 1964, Martin Luther King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trẻ</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tuổi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chọn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trao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giải</a:t>
            </a:r>
            <a:r>
              <a:rPr lang="en-US" sz="2400" dirty="0">
                <a:effectLst/>
                <a:latin typeface="Arial" panose="020B0604020202020204" pitchFamily="34" charset="0"/>
                <a:ea typeface="Times New Roman" panose="02020603050405020304" pitchFamily="18" charset="0"/>
                <a:cs typeface="Arial" panose="020B0604020202020204" pitchFamily="34" charset="0"/>
              </a:rPr>
              <a:t> Nobel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Hòa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cho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nổ</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lực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chấm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dứt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nạn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kì</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chủng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tộc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quan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biện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pháp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đấu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vì</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hòa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đẳng</a:t>
            </a:r>
            <a:r>
              <a:rPr lang="en-US" sz="2400" dirty="0">
                <a:effectLst/>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5"/>
          <p:cNvSpPr txBox="1"/>
          <p:nvPr/>
        </p:nvSpPr>
        <p:spPr>
          <a:xfrm>
            <a:off x="5306195" y="2344269"/>
            <a:ext cx="4408903" cy="477012"/>
          </a:xfrm>
          <a:prstGeom prst="rect">
            <a:avLst/>
          </a:prstGeom>
        </p:spPr>
        <p:txBody>
          <a:bodyPr lIns="0" tIns="0" rIns="0" bIns="0" rtlCol="0" anchor="t">
            <a:spAutoFit/>
          </a:bodyPr>
          <a:lstStyle/>
          <a:p>
            <a:pPr marL="0" lvl="0" indent="0">
              <a:lnSpc>
                <a:spcPts val="3728"/>
              </a:lnSpc>
            </a:pPr>
            <a:r>
              <a:rPr lang="en-US" sz="3299" b="1" u="sng" spc="79" dirty="0" err="1">
                <a:solidFill>
                  <a:srgbClr val="605048"/>
                </a:solidFill>
                <a:latin typeface="+mj-lt"/>
              </a:rPr>
              <a:t>Tác</a:t>
            </a:r>
            <a:r>
              <a:rPr lang="en-US" sz="3299" b="1" u="sng" spc="79" dirty="0">
                <a:solidFill>
                  <a:srgbClr val="605048"/>
                </a:solidFill>
                <a:latin typeface="+mj-lt"/>
              </a:rPr>
              <a:t> </a:t>
            </a:r>
            <a:r>
              <a:rPr lang="en-US" sz="3299" b="1" u="sng" spc="79" dirty="0" err="1">
                <a:solidFill>
                  <a:srgbClr val="605048"/>
                </a:solidFill>
                <a:latin typeface="+mj-lt"/>
              </a:rPr>
              <a:t>giả</a:t>
            </a:r>
            <a:endParaRPr lang="en-US" sz="3299" b="1" u="sng" spc="79" dirty="0">
              <a:solidFill>
                <a:srgbClr val="605048"/>
              </a:solidFill>
              <a:latin typeface="+mj-lt"/>
            </a:endParaRPr>
          </a:p>
        </p:txBody>
      </p:sp>
      <p:sp>
        <p:nvSpPr>
          <p:cNvPr id="16" name="TextBox 16"/>
          <p:cNvSpPr txBox="1"/>
          <p:nvPr/>
        </p:nvSpPr>
        <p:spPr>
          <a:xfrm>
            <a:off x="11100046" y="2315951"/>
            <a:ext cx="4265136" cy="477012"/>
          </a:xfrm>
          <a:prstGeom prst="rect">
            <a:avLst/>
          </a:prstGeom>
        </p:spPr>
        <p:txBody>
          <a:bodyPr lIns="0" tIns="0" rIns="0" bIns="0" rtlCol="0" anchor="t">
            <a:spAutoFit/>
          </a:bodyPr>
          <a:lstStyle/>
          <a:p>
            <a:pPr marL="0" lvl="0" indent="0">
              <a:lnSpc>
                <a:spcPts val="3728"/>
              </a:lnSpc>
            </a:pPr>
            <a:r>
              <a:rPr lang="en-US" sz="3299" b="1" u="sng" spc="79" dirty="0" err="1">
                <a:solidFill>
                  <a:srgbClr val="605048"/>
                </a:solidFill>
                <a:latin typeface="+mj-lt"/>
              </a:rPr>
              <a:t>Tác</a:t>
            </a:r>
            <a:r>
              <a:rPr lang="en-US" sz="3299" b="1" u="sng" spc="79" dirty="0">
                <a:solidFill>
                  <a:srgbClr val="605048"/>
                </a:solidFill>
                <a:latin typeface="+mj-lt"/>
              </a:rPr>
              <a:t> </a:t>
            </a:r>
            <a:r>
              <a:rPr lang="en-US" sz="3299" b="1" u="sng" spc="79" dirty="0" err="1">
                <a:solidFill>
                  <a:srgbClr val="605048"/>
                </a:solidFill>
                <a:latin typeface="+mj-lt"/>
              </a:rPr>
              <a:t>phẩm</a:t>
            </a:r>
            <a:endParaRPr lang="en-US" sz="3299" b="1" u="sng" spc="79" dirty="0">
              <a:solidFill>
                <a:srgbClr val="605048"/>
              </a:solidFill>
              <a:latin typeface="+mj-lt"/>
            </a:endParaRPr>
          </a:p>
        </p:txBody>
      </p:sp>
      <p:sp>
        <p:nvSpPr>
          <p:cNvPr id="17" name="Freeform 17"/>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8"/>
            <a:stretch>
              <a:fillRect/>
            </a:stretch>
          </a:blipFill>
        </p:spPr>
      </p:sp>
      <p:sp>
        <p:nvSpPr>
          <p:cNvPr id="18" name="Freeform 18"/>
          <p:cNvSpPr/>
          <p:nvPr/>
        </p:nvSpPr>
        <p:spPr>
          <a:xfrm rot="1021146">
            <a:off x="-5195141" y="-1818489"/>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9"/>
            <a:stretch>
              <a:fillRect/>
            </a:stretch>
          </a:blipFill>
        </p:spPr>
      </p:sp>
      <p:sp>
        <p:nvSpPr>
          <p:cNvPr id="19" name="TextBox 19"/>
          <p:cNvSpPr txBox="1"/>
          <p:nvPr/>
        </p:nvSpPr>
        <p:spPr>
          <a:xfrm>
            <a:off x="9448800" y="3063006"/>
            <a:ext cx="6344186" cy="3527825"/>
          </a:xfrm>
          <a:prstGeom prst="rect">
            <a:avLst/>
          </a:prstGeom>
        </p:spPr>
        <p:txBody>
          <a:bodyPr wrap="square" lIns="0" tIns="0" rIns="0" bIns="0" rtlCol="0" anchor="t">
            <a:spAutoFit/>
          </a:bodyPr>
          <a:lstStyle/>
          <a:p>
            <a:pPr marL="342900" marR="0" lvl="0" indent="-342900" algn="just">
              <a:lnSpc>
                <a:spcPct val="107000"/>
              </a:lnSpc>
              <a:spcBef>
                <a:spcPts val="0"/>
              </a:spcBef>
              <a:spcAft>
                <a:spcPts val="0"/>
              </a:spcAft>
              <a:buFont typeface="+mj-lt"/>
              <a:buAutoNum type="alphaLcPeriod"/>
            </a:pPr>
            <a:r>
              <a:rPr lang="en-US" sz="2400" b="1" i="1" dirty="0">
                <a:effectLst/>
                <a:latin typeface="Arial" panose="020B0604020202020204" pitchFamily="34" charset="0"/>
                <a:ea typeface="Times New Roman" panose="02020603050405020304" pitchFamily="18" charset="0"/>
                <a:cs typeface="Arial" panose="020B0604020202020204" pitchFamily="34" charset="0"/>
              </a:rPr>
              <a:t>Hoàn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cảnh</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ra</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đời</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văn</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bản</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2400" dirty="0">
                <a:latin typeface="Arial" panose="020B0604020202020204" pitchFamily="34" charset="0"/>
                <a:ea typeface="Arial" panose="020B0604020202020204" pitchFamily="34" charset="0"/>
                <a:cs typeface="Arial" panose="020B0604020202020204" pitchFamily="34" charset="0"/>
              </a:rPr>
              <a:t> - Ở </a:t>
            </a:r>
            <a:r>
              <a:rPr lang="en-US" sz="2400" dirty="0" err="1">
                <a:latin typeface="Arial" panose="020B0604020202020204" pitchFamily="34" charset="0"/>
                <a:ea typeface="Arial" panose="020B0604020202020204" pitchFamily="34" charset="0"/>
                <a:cs typeface="Arial" panose="020B0604020202020204" pitchFamily="34" charset="0"/>
              </a:rPr>
              <a:t>đâu</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Lúc</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nào</a:t>
            </a:r>
            <a:r>
              <a:rPr lang="en-US" sz="2400" dirty="0">
                <a:latin typeface="Arial" panose="020B0604020202020204" pitchFamily="34" charset="0"/>
                <a:ea typeface="Arial" panose="020B0604020202020204" pitchFamily="34" charset="0"/>
                <a:cs typeface="Arial" panose="020B0604020202020204" pitchFamily="34" charset="0"/>
              </a:rPr>
              <a:t>? Hoàn </a:t>
            </a:r>
            <a:r>
              <a:rPr lang="en-US" sz="2400" dirty="0" err="1">
                <a:latin typeface="Arial" panose="020B0604020202020204" pitchFamily="34" charset="0"/>
                <a:ea typeface="Arial" panose="020B0604020202020204" pitchFamily="34" charset="0"/>
                <a:cs typeface="Arial" panose="020B0604020202020204" pitchFamily="34" charset="0"/>
              </a:rPr>
              <a:t>cảnh</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Ảnh</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hưởng</a:t>
            </a:r>
            <a:r>
              <a:rPr lang="en-US" sz="2400" dirty="0">
                <a:latin typeface="Arial" panose="020B0604020202020204" pitchFamily="34" charset="0"/>
                <a:ea typeface="Arial" panose="020B0604020202020204" pitchFamily="34" charset="0"/>
                <a:cs typeface="Arial" panose="020B0604020202020204" pitchFamily="34" charset="0"/>
              </a:rPr>
              <a:t>?</a:t>
            </a:r>
            <a:endParaRPr lang="en-US" sz="2400" dirty="0">
              <a:effectLst/>
              <a:latin typeface="Arial" panose="020B0604020202020204" pitchFamily="34" charset="0"/>
              <a:ea typeface="Arial" panose="020B0604020202020204" pitchFamily="34" charset="0"/>
              <a:cs typeface="Arial" panose="020B0604020202020204" pitchFamily="34" charset="0"/>
            </a:endParaRPr>
          </a:p>
          <a:p>
            <a:pPr marR="0" lvl="0" algn="just">
              <a:lnSpc>
                <a:spcPct val="107000"/>
              </a:lnSpc>
              <a:spcBef>
                <a:spcPts val="0"/>
              </a:spcBef>
              <a:spcAft>
                <a:spcPts val="0"/>
              </a:spcAft>
            </a:pPr>
            <a:r>
              <a:rPr lang="en-US" sz="2400" b="1" i="1" dirty="0">
                <a:effectLst/>
                <a:latin typeface="Arial" panose="020B0604020202020204" pitchFamily="34" charset="0"/>
                <a:ea typeface="Arial" panose="020B0604020202020204" pitchFamily="34" charset="0"/>
                <a:cs typeface="Arial" panose="020B0604020202020204" pitchFamily="34" charset="0"/>
              </a:rPr>
              <a:t>b</a:t>
            </a:r>
            <a:r>
              <a:rPr lang="en-US" sz="2400" b="1" i="1" dirty="0">
                <a:latin typeface="Arial" panose="020B0604020202020204" pitchFamily="34" charset="0"/>
                <a:ea typeface="Arial" panose="020B0604020202020204" pitchFamily="34" charset="0"/>
                <a:cs typeface="Arial" panose="020B0604020202020204" pitchFamily="34" charset="0"/>
              </a:rPr>
              <a:t>. </a:t>
            </a:r>
            <a:r>
              <a:rPr lang="en-US" sz="2400" b="1" i="1" dirty="0" err="1">
                <a:effectLst/>
                <a:latin typeface="Arial" panose="020B0604020202020204" pitchFamily="34" charset="0"/>
                <a:ea typeface="Arial" panose="020B0604020202020204" pitchFamily="34" charset="0"/>
                <a:cs typeface="Arial" panose="020B0604020202020204" pitchFamily="34" charset="0"/>
              </a:rPr>
              <a:t>Loại</a:t>
            </a:r>
            <a:r>
              <a:rPr lang="en-US" sz="2400" b="1" i="1" dirty="0">
                <a:effectLst/>
                <a:latin typeface="Arial" panose="020B0604020202020204" pitchFamily="34" charset="0"/>
                <a:ea typeface="Arial" panose="020B0604020202020204" pitchFamily="34" charset="0"/>
                <a:cs typeface="Arial" panose="020B0604020202020204" pitchFamily="34" charset="0"/>
              </a:rPr>
              <a:t> </a:t>
            </a:r>
            <a:r>
              <a:rPr lang="en-US" sz="2400" b="1" i="1" dirty="0" err="1">
                <a:effectLst/>
                <a:latin typeface="Arial" panose="020B0604020202020204" pitchFamily="34" charset="0"/>
                <a:ea typeface="Arial" panose="020B0604020202020204" pitchFamily="34" charset="0"/>
                <a:cs typeface="Arial" panose="020B0604020202020204" pitchFamily="34" charset="0"/>
              </a:rPr>
              <a:t>văn</a:t>
            </a:r>
            <a:r>
              <a:rPr lang="en-US" sz="2400" b="1" i="1" dirty="0">
                <a:effectLst/>
                <a:latin typeface="Arial" panose="020B0604020202020204" pitchFamily="34" charset="0"/>
                <a:ea typeface="Arial" panose="020B0604020202020204" pitchFamily="34" charset="0"/>
                <a:cs typeface="Arial" panose="020B0604020202020204" pitchFamily="34" charset="0"/>
              </a:rPr>
              <a:t> </a:t>
            </a:r>
            <a:r>
              <a:rPr lang="en-US" sz="2400" b="1" i="1" dirty="0" err="1">
                <a:effectLst/>
                <a:latin typeface="Arial" panose="020B0604020202020204" pitchFamily="34" charset="0"/>
                <a:ea typeface="Arial" panose="020B0604020202020204" pitchFamily="34" charset="0"/>
                <a:cs typeface="Arial" panose="020B0604020202020204" pitchFamily="34" charset="0"/>
              </a:rPr>
              <a:t>bản</a:t>
            </a:r>
            <a:r>
              <a:rPr lang="en-US" sz="2400" b="1" i="1"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văn</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nghị</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luận</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R="0" lvl="0" algn="just">
              <a:lnSpc>
                <a:spcPct val="107000"/>
              </a:lnSpc>
              <a:spcBef>
                <a:spcPts val="0"/>
              </a:spcBef>
              <a:spcAft>
                <a:spcPts val="0"/>
              </a:spcAft>
            </a:pPr>
            <a:r>
              <a:rPr lang="en-US" sz="2400" b="1" i="1" dirty="0">
                <a:effectLst/>
                <a:latin typeface="Arial" panose="020B0604020202020204" pitchFamily="34" charset="0"/>
                <a:ea typeface="Arial" panose="020B0604020202020204" pitchFamily="34" charset="0"/>
                <a:cs typeface="Arial" panose="020B0604020202020204" pitchFamily="34" charset="0"/>
              </a:rPr>
              <a:t>c. </a:t>
            </a:r>
            <a:r>
              <a:rPr lang="en-US" sz="2400" b="1" i="1" dirty="0" err="1">
                <a:effectLst/>
                <a:latin typeface="Arial" panose="020B0604020202020204" pitchFamily="34" charset="0"/>
                <a:ea typeface="Arial" panose="020B0604020202020204" pitchFamily="34" charset="0"/>
                <a:cs typeface="Arial" panose="020B0604020202020204" pitchFamily="34" charset="0"/>
              </a:rPr>
              <a:t>Tiểu</a:t>
            </a:r>
            <a:r>
              <a:rPr lang="en-US" sz="2400" b="1" i="1" dirty="0">
                <a:effectLst/>
                <a:latin typeface="Arial" panose="020B0604020202020204" pitchFamily="34" charset="0"/>
                <a:ea typeface="Arial" panose="020B0604020202020204" pitchFamily="34" charset="0"/>
                <a:cs typeface="Arial" panose="020B0604020202020204" pitchFamily="34" charset="0"/>
              </a:rPr>
              <a:t> </a:t>
            </a:r>
            <a:r>
              <a:rPr lang="en-US" sz="2400" b="1" i="1" dirty="0" err="1">
                <a:effectLst/>
                <a:latin typeface="Arial" panose="020B0604020202020204" pitchFamily="34" charset="0"/>
                <a:ea typeface="Arial" panose="020B0604020202020204" pitchFamily="34" charset="0"/>
                <a:cs typeface="Arial" panose="020B0604020202020204" pitchFamily="34" charset="0"/>
              </a:rPr>
              <a:t>loại</a:t>
            </a:r>
            <a:r>
              <a:rPr lang="en-US" sz="2400" b="1" i="1"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chính</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luận</a:t>
            </a:r>
            <a:r>
              <a:rPr lang="en-US" sz="2400" dirty="0">
                <a:effectLst/>
                <a:latin typeface="Arial" panose="020B0604020202020204" pitchFamily="34" charset="0"/>
                <a:ea typeface="Arial" panose="020B060402020202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R="0" lvl="0" algn="just">
              <a:lnSpc>
                <a:spcPct val="107000"/>
              </a:lnSpc>
              <a:spcBef>
                <a:spcPts val="0"/>
              </a:spcBef>
              <a:spcAft>
                <a:spcPts val="0"/>
              </a:spcAft>
            </a:pPr>
            <a:r>
              <a:rPr lang="en-US" sz="2400" b="1" i="1" dirty="0">
                <a:effectLst/>
                <a:latin typeface="Arial" panose="020B0604020202020204" pitchFamily="34" charset="0"/>
                <a:ea typeface="Arial" panose="020B0604020202020204" pitchFamily="34" charset="0"/>
                <a:cs typeface="Arial" panose="020B0604020202020204" pitchFamily="34" charset="0"/>
              </a:rPr>
              <a:t>d. </a:t>
            </a:r>
            <a:r>
              <a:rPr lang="en-US" sz="2400" b="1" i="1" dirty="0" err="1">
                <a:effectLst/>
                <a:latin typeface="Arial" panose="020B0604020202020204" pitchFamily="34" charset="0"/>
                <a:ea typeface="Arial" panose="020B0604020202020204" pitchFamily="34" charset="0"/>
                <a:cs typeface="Arial" panose="020B0604020202020204" pitchFamily="34" charset="0"/>
              </a:rPr>
              <a:t>Định</a:t>
            </a:r>
            <a:r>
              <a:rPr lang="en-US" sz="2400" b="1" i="1" dirty="0">
                <a:effectLst/>
                <a:latin typeface="Arial" panose="020B0604020202020204" pitchFamily="34" charset="0"/>
                <a:ea typeface="Arial" panose="020B0604020202020204" pitchFamily="34" charset="0"/>
                <a:cs typeface="Arial" panose="020B0604020202020204" pitchFamily="34" charset="0"/>
              </a:rPr>
              <a:t> </a:t>
            </a:r>
            <a:r>
              <a:rPr lang="en-US" sz="2400" b="1" i="1" dirty="0" err="1">
                <a:effectLst/>
                <a:latin typeface="Arial" panose="020B0604020202020204" pitchFamily="34" charset="0"/>
                <a:ea typeface="Arial" panose="020B0604020202020204" pitchFamily="34" charset="0"/>
                <a:cs typeface="Arial" panose="020B0604020202020204" pitchFamily="34" charset="0"/>
              </a:rPr>
              <a:t>hướng</a:t>
            </a:r>
            <a:r>
              <a:rPr lang="en-US" sz="2400" b="1" i="1" dirty="0">
                <a:effectLst/>
                <a:latin typeface="Arial" panose="020B0604020202020204" pitchFamily="34" charset="0"/>
                <a:ea typeface="Arial" panose="020B0604020202020204" pitchFamily="34" charset="0"/>
                <a:cs typeface="Arial" panose="020B0604020202020204" pitchFamily="34" charset="0"/>
              </a:rPr>
              <a:t> </a:t>
            </a:r>
            <a:r>
              <a:rPr lang="en-US" sz="2400" b="1" i="1" dirty="0" err="1">
                <a:effectLst/>
                <a:latin typeface="Arial" panose="020B0604020202020204" pitchFamily="34" charset="0"/>
                <a:ea typeface="Arial" panose="020B0604020202020204" pitchFamily="34" charset="0"/>
                <a:cs typeface="Arial" panose="020B0604020202020204" pitchFamily="34" charset="0"/>
              </a:rPr>
              <a:t>tiếp</a:t>
            </a:r>
            <a:r>
              <a:rPr lang="en-US" sz="2400" b="1" i="1" dirty="0">
                <a:effectLst/>
                <a:latin typeface="Arial" panose="020B0604020202020204" pitchFamily="34" charset="0"/>
                <a:ea typeface="Arial" panose="020B0604020202020204" pitchFamily="34" charset="0"/>
                <a:cs typeface="Arial" panose="020B0604020202020204" pitchFamily="34" charset="0"/>
              </a:rPr>
              <a:t> </a:t>
            </a:r>
            <a:r>
              <a:rPr lang="en-US" sz="2400" b="1" i="1" dirty="0" err="1">
                <a:effectLst/>
                <a:latin typeface="Arial" panose="020B0604020202020204" pitchFamily="34" charset="0"/>
                <a:ea typeface="Arial" panose="020B0604020202020204" pitchFamily="34" charset="0"/>
                <a:cs typeface="Arial" panose="020B0604020202020204" pitchFamily="34" charset="0"/>
              </a:rPr>
              <a:t>cận</a:t>
            </a:r>
            <a:r>
              <a:rPr lang="en-US" sz="2400" b="1" i="1" dirty="0">
                <a:effectLst/>
                <a:latin typeface="Arial" panose="020B0604020202020204" pitchFamily="34" charset="0"/>
                <a:ea typeface="Arial" panose="020B0604020202020204" pitchFamily="34" charset="0"/>
                <a:cs typeface="Arial" panose="020B0604020202020204" pitchFamily="34" charset="0"/>
              </a:rPr>
              <a:t>:</a:t>
            </a:r>
            <a:endParaRPr lang="en-US" sz="2400" b="1" i="1"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Cấu</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trúc</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văn</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bản</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và</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các</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yếu</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tố</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bổ</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trợ</a:t>
            </a:r>
            <a:r>
              <a:rPr lang="en-US" sz="2400" dirty="0">
                <a:effectLst/>
                <a:latin typeface="Arial" panose="020B0604020202020204" pitchFamily="34" charset="0"/>
                <a:ea typeface="Arial" panose="020B0604020202020204" pitchFamily="34" charset="0"/>
                <a:cs typeface="Arial" panose="020B0604020202020204" pitchFamily="34" charset="0"/>
              </a:rPr>
              <a:t> =&gt; </a:t>
            </a:r>
            <a:r>
              <a:rPr lang="en-US" sz="2400" dirty="0" err="1">
                <a:effectLst/>
                <a:latin typeface="Arial" panose="020B0604020202020204" pitchFamily="34" charset="0"/>
                <a:ea typeface="Arial" panose="020B0604020202020204" pitchFamily="34" charset="0"/>
                <a:cs typeface="Arial" panose="020B0604020202020204" pitchFamily="34" charset="0"/>
              </a:rPr>
              <a:t>ẩn</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số</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2400" dirty="0">
                <a:effectLst/>
                <a:latin typeface="Arial" panose="020B0604020202020204" pitchFamily="34" charset="0"/>
                <a:ea typeface="Arial" panose="020B0604020202020204" pitchFamily="34" charset="0"/>
                <a:cs typeface="Arial" panose="020B0604020202020204" pitchFamily="34" charset="0"/>
              </a:rPr>
              <a:t>- Ý </a:t>
            </a:r>
            <a:r>
              <a:rPr lang="en-US" sz="2400" dirty="0" err="1">
                <a:effectLst/>
                <a:latin typeface="Arial" panose="020B0604020202020204" pitchFamily="34" charset="0"/>
                <a:ea typeface="Arial" panose="020B0604020202020204" pitchFamily="34" charset="0"/>
                <a:cs typeface="Arial" panose="020B0604020202020204" pitchFamily="34" charset="0"/>
              </a:rPr>
              <a:t>nghĩa</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của</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văn</a:t>
            </a:r>
            <a:r>
              <a:rPr lang="en-US" sz="2400" dirty="0">
                <a:effectLst/>
                <a:latin typeface="Arial" panose="020B0604020202020204" pitchFamily="34" charset="0"/>
                <a:ea typeface="Arial" panose="020B0604020202020204" pitchFamily="34" charset="0"/>
                <a:cs typeface="Arial" panose="020B0604020202020204" pitchFamily="34" charset="0"/>
              </a:rPr>
              <a:t> </a:t>
            </a:r>
            <a:r>
              <a:rPr lang="en-US" sz="2400" dirty="0" err="1">
                <a:effectLst/>
                <a:latin typeface="Arial" panose="020B0604020202020204" pitchFamily="34" charset="0"/>
                <a:ea typeface="Arial" panose="020B0604020202020204" pitchFamily="34" charset="0"/>
                <a:cs typeface="Arial" panose="020B0604020202020204" pitchFamily="34" charset="0"/>
              </a:rPr>
              <a:t>bản</a:t>
            </a:r>
            <a:r>
              <a:rPr lang="en-US" sz="2400" dirty="0">
                <a:effectLst/>
                <a:latin typeface="Arial" panose="020B0604020202020204" pitchFamily="34" charset="0"/>
                <a:ea typeface="Arial" panose="020B060402020202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gn="just">
              <a:lnSpc>
                <a:spcPct val="107000"/>
              </a:lnSpc>
              <a:spcBef>
                <a:spcPts val="0"/>
              </a:spcBef>
              <a:spcAft>
                <a:spcPts val="0"/>
              </a:spcAft>
              <a:buFontTx/>
              <a:buChar char="-"/>
            </a:pP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0" name="Group 20"/>
          <p:cNvGrpSpPr>
            <a:grpSpLocks noChangeAspect="1"/>
          </p:cNvGrpSpPr>
          <p:nvPr/>
        </p:nvGrpSpPr>
        <p:grpSpPr>
          <a:xfrm rot="6201465">
            <a:off x="-3353065" y="4579471"/>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052" name="Picture 4" descr="Book png images | PNGWing">
            <a:extLst>
              <a:ext uri="{FF2B5EF4-FFF2-40B4-BE49-F238E27FC236}">
                <a16:creationId xmlns:a16="http://schemas.microsoft.com/office/drawing/2014/main" id="{DE2088EA-9ABB-BDE9-7F23-A08F75F2F3F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606" b="99015" l="2935" r="96522">
                        <a14:foregroundMark x1="7935" y1="39163" x2="7935" y2="39163"/>
                        <a14:foregroundMark x1="2935" y1="45936" x2="2935" y2="45936"/>
                        <a14:foregroundMark x1="96522" y1="45936" x2="96522" y2="45936"/>
                        <a14:foregroundMark x1="36848" y1="93227" x2="36848" y2="93227"/>
                        <a14:foregroundMark x1="31304" y1="99015" x2="31304" y2="99015"/>
                      </a14:backgroundRemoval>
                    </a14:imgEffect>
                  </a14:imgLayer>
                </a14:imgProps>
              </a:ext>
              <a:ext uri="{28A0092B-C50C-407E-A947-70E740481C1C}">
                <a14:useLocalDpi xmlns:a14="http://schemas.microsoft.com/office/drawing/2010/main" val="0"/>
              </a:ext>
            </a:extLst>
          </a:blip>
          <a:srcRect/>
          <a:stretch>
            <a:fillRect/>
          </a:stretch>
        </p:blipFill>
        <p:spPr bwMode="auto">
          <a:xfrm>
            <a:off x="9877503" y="2084337"/>
            <a:ext cx="1089556" cy="9616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riter PNG - Typewriter, Female Writer, Creative Writer, Writer S Workshop.  - CleanPNG / KissPNG">
            <a:extLst>
              <a:ext uri="{FF2B5EF4-FFF2-40B4-BE49-F238E27FC236}">
                <a16:creationId xmlns:a16="http://schemas.microsoft.com/office/drawing/2014/main" id="{E70CE428-8FC9-D5CF-1A28-EB91756394BA}"/>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3077" l="6538" r="90000">
                        <a14:foregroundMark x1="50769" y1="44615" x2="50769" y2="44615"/>
                        <a14:foregroundMark x1="51923" y1="39615" x2="30769" y2="66154"/>
                        <a14:foregroundMark x1="34231" y1="82692" x2="66154" y2="81154"/>
                        <a14:foregroundMark x1="66154" y1="81154" x2="70000" y2="79615"/>
                        <a14:foregroundMark x1="76538" y1="83846" x2="76538" y2="70385"/>
                        <a14:foregroundMark x1="14231" y1="78462" x2="6923" y2="91538"/>
                        <a14:foregroundMark x1="59231" y1="75769" x2="39231" y2="77308"/>
                        <a14:foregroundMark x1="66923" y1="28077" x2="51154" y2="43846"/>
                        <a14:foregroundMark x1="51154" y1="43846" x2="51154" y2="43846"/>
                        <a14:foregroundMark x1="77692" y1="15000" x2="65000" y2="26154"/>
                        <a14:foregroundMark x1="24615" y1="66923" x2="51154" y2="66923"/>
                        <a14:foregroundMark x1="51154" y1="66923" x2="30000" y2="68846"/>
                        <a14:foregroundMark x1="30000" y1="68846" x2="30000" y2="68846"/>
                        <a14:foregroundMark x1="31154" y1="81923" x2="19615" y2="83077"/>
                        <a14:foregroundMark x1="35000" y1="90000" x2="28846" y2="93077"/>
                      </a14:backgroundRemoval>
                    </a14:imgEffect>
                  </a14:imgLayer>
                </a14:imgProps>
              </a:ext>
              <a:ext uri="{28A0092B-C50C-407E-A947-70E740481C1C}">
                <a14:useLocalDpi xmlns:a14="http://schemas.microsoft.com/office/drawing/2010/main" val="0"/>
              </a:ext>
            </a:extLst>
          </a:blip>
          <a:srcRect/>
          <a:stretch>
            <a:fillRect/>
          </a:stretch>
        </p:blipFill>
        <p:spPr bwMode="auto">
          <a:xfrm>
            <a:off x="4353253" y="1900308"/>
            <a:ext cx="979904" cy="979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E3ED6F2-891D-5EFB-D335-3BD789FC7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18288000" cy="1100055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D987DA92-3E46-B70F-B7DB-BD2274884003}"/>
              </a:ext>
            </a:extLst>
          </p:cNvPr>
          <p:cNvSpPr>
            <a:spLocks noGrp="1"/>
          </p:cNvSpPr>
          <p:nvPr>
            <p:ph type="subTitle" idx="1"/>
          </p:nvPr>
        </p:nvSpPr>
        <p:spPr>
          <a:xfrm>
            <a:off x="914400" y="342900"/>
            <a:ext cx="6553200" cy="1943100"/>
          </a:xfrm>
        </p:spPr>
        <p:style>
          <a:lnRef idx="3">
            <a:schemeClr val="lt1"/>
          </a:lnRef>
          <a:fillRef idx="1">
            <a:schemeClr val="dk1"/>
          </a:fillRef>
          <a:effectRef idx="1">
            <a:schemeClr val="dk1"/>
          </a:effectRef>
          <a:fontRef idx="minor">
            <a:schemeClr val="lt1"/>
          </a:fontRef>
        </p:style>
        <p:txBody>
          <a:bodyPr>
            <a:normAutofit fontScale="85000" lnSpcReduction="10000"/>
          </a:bodyPr>
          <a:lstStyle/>
          <a:p>
            <a:r>
              <a:rPr lang="vi-VN" b="0"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Ngày 28/8/1963, ông King đọc bài diễn văn "I have a dream" (Tôi có một giấc mơ) từ những bậc thềm của Đài Tưởng niệm Lincoln trong cuộc Tuần hành đến Washington vì Việc làm và Tự do. Ảnh: Getty Images</a:t>
            </a:r>
            <a:endParaRPr lang="en-US" i="1"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863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0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6" name="TextBox 6"/>
          <p:cNvSpPr txBox="1"/>
          <p:nvPr/>
        </p:nvSpPr>
        <p:spPr>
          <a:xfrm>
            <a:off x="3876442" y="3770298"/>
            <a:ext cx="13971368" cy="2903744"/>
          </a:xfrm>
          <a:prstGeom prst="rect">
            <a:avLst/>
          </a:prstGeom>
        </p:spPr>
        <p:txBody>
          <a:bodyPr lIns="0" tIns="0" rIns="0" bIns="0" rtlCol="0" anchor="t">
            <a:spAutoFit/>
          </a:bodyPr>
          <a:lstStyle/>
          <a:p>
            <a:pPr algn="ctr">
              <a:lnSpc>
                <a:spcPts val="7219"/>
              </a:lnSpc>
            </a:pPr>
            <a:r>
              <a:rPr lang="en-US" sz="13800" spc="256" dirty="0" err="1">
                <a:solidFill>
                  <a:srgbClr val="605048"/>
                </a:solidFill>
                <a:latin typeface="Bahnschrift SemiBold Condensed" panose="020B0502040204020203" pitchFamily="34" charset="0"/>
              </a:rPr>
              <a:t>Khám</a:t>
            </a:r>
            <a:r>
              <a:rPr lang="en-US" sz="13800" spc="256" dirty="0">
                <a:solidFill>
                  <a:srgbClr val="605048"/>
                </a:solidFill>
                <a:latin typeface="Bahnschrift SemiBold Condensed" panose="020B0502040204020203" pitchFamily="34" charset="0"/>
              </a:rPr>
              <a:t> </a:t>
            </a:r>
            <a:r>
              <a:rPr lang="en-US" sz="13800" spc="256" dirty="0" err="1">
                <a:solidFill>
                  <a:srgbClr val="605048"/>
                </a:solidFill>
                <a:latin typeface="Bahnschrift SemiBold Condensed" panose="020B0502040204020203" pitchFamily="34" charset="0"/>
              </a:rPr>
              <a:t>phá</a:t>
            </a:r>
            <a:endParaRPr lang="en-US" sz="13800" spc="256" dirty="0">
              <a:solidFill>
                <a:srgbClr val="605048"/>
              </a:solidFill>
              <a:latin typeface="Bahnschrift SemiBold Condensed" panose="020B0502040204020203" pitchFamily="34" charset="0"/>
            </a:endParaRPr>
          </a:p>
          <a:p>
            <a:pPr algn="ctr">
              <a:lnSpc>
                <a:spcPts val="7219"/>
              </a:lnSpc>
            </a:pPr>
            <a:endParaRPr lang="en-US" sz="13800" spc="256" dirty="0">
              <a:solidFill>
                <a:srgbClr val="605048"/>
              </a:solidFill>
              <a:latin typeface="Bahnschrift SemiBold Condensed" panose="020B0502040204020203" pitchFamily="34" charset="0"/>
            </a:endParaRPr>
          </a:p>
          <a:p>
            <a:pPr algn="ctr">
              <a:lnSpc>
                <a:spcPts val="7219"/>
              </a:lnSpc>
            </a:pPr>
            <a:r>
              <a:rPr lang="en-US" sz="13800" spc="256" dirty="0">
                <a:solidFill>
                  <a:srgbClr val="605048"/>
                </a:solidFill>
                <a:latin typeface="Bahnschrift SemiBold Condensed" panose="020B0502040204020203" pitchFamily="34" charset="0"/>
              </a:rPr>
              <a:t>    </a:t>
            </a:r>
            <a:r>
              <a:rPr lang="en-US" sz="13800" spc="256" dirty="0" err="1">
                <a:solidFill>
                  <a:srgbClr val="605048"/>
                </a:solidFill>
                <a:latin typeface="Bahnschrift SemiBold Condensed" panose="020B0502040204020203" pitchFamily="34" charset="0"/>
              </a:rPr>
              <a:t>văn</a:t>
            </a:r>
            <a:r>
              <a:rPr lang="en-US" sz="13800" spc="256" dirty="0">
                <a:solidFill>
                  <a:srgbClr val="605048"/>
                </a:solidFill>
                <a:latin typeface="Bahnschrift SemiBold Condensed" panose="020B0502040204020203" pitchFamily="34" charset="0"/>
              </a:rPr>
              <a:t> </a:t>
            </a:r>
            <a:r>
              <a:rPr lang="en-US" sz="13800" spc="256" dirty="0" err="1">
                <a:solidFill>
                  <a:srgbClr val="605048"/>
                </a:solidFill>
                <a:latin typeface="Bahnschrift SemiBold Condensed" panose="020B0502040204020203" pitchFamily="34" charset="0"/>
              </a:rPr>
              <a:t>bản</a:t>
            </a:r>
            <a:endParaRPr lang="en-US" sz="13800" spc="256" dirty="0">
              <a:solidFill>
                <a:srgbClr val="605048"/>
              </a:solidFill>
              <a:latin typeface="Bahnschrift SemiBold Condensed" panose="020B0502040204020203" pitchFamily="34" charset="0"/>
            </a:endParaRPr>
          </a:p>
        </p:txBody>
      </p:sp>
      <p:sp>
        <p:nvSpPr>
          <p:cNvPr id="19" name="Freeform 19"/>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sp>
      <p:sp>
        <p:nvSpPr>
          <p:cNvPr id="20" name="Freeform 20"/>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sp>
      <p:sp>
        <p:nvSpPr>
          <p:cNvPr id="21" name="Freeform 21"/>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sp>
      <p:grpSp>
        <p:nvGrpSpPr>
          <p:cNvPr id="22" name="Group 22"/>
          <p:cNvGrpSpPr>
            <a:grpSpLocks noChangeAspect="1"/>
          </p:cNvGrpSpPr>
          <p:nvPr/>
        </p:nvGrpSpPr>
        <p:grpSpPr>
          <a:xfrm rot="-9081209">
            <a:off x="9755306" y="-5785150"/>
            <a:ext cx="4921956" cy="731599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25" name="Freeform 25"/>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sp>
      <p:sp>
        <p:nvSpPr>
          <p:cNvPr id="26" name="Freeform 26"/>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sp>
      <p:sp>
        <p:nvSpPr>
          <p:cNvPr id="27" name="Freeform 27"/>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sp>
      <p:pic>
        <p:nvPicPr>
          <p:cNvPr id="3074" name="Picture 2" descr="Book And Pen PNG Transparent Images Free Download | Vector Files | Pngtree">
            <a:extLst>
              <a:ext uri="{FF2B5EF4-FFF2-40B4-BE49-F238E27FC236}">
                <a16:creationId xmlns:a16="http://schemas.microsoft.com/office/drawing/2014/main" id="{00618BD1-B9E7-9A03-0E53-593036780FE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36316" y="2181867"/>
            <a:ext cx="4410106" cy="441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9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1803</Words>
  <Application>Microsoft Office PowerPoint</Application>
  <PresentationFormat>Custom</PresentationFormat>
  <Paragraphs>146</Paragraphs>
  <Slides>27</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Times New Roman</vt:lpstr>
      <vt:lpstr>-apple-system</vt:lpstr>
      <vt:lpstr>Bahnschrift SemiBold Condensed</vt:lpstr>
      <vt:lpstr>Sitka Banner</vt:lpstr>
      <vt:lpstr>Bodoni MT</vt:lpstr>
      <vt:lpstr>Bookman Old Style</vt:lpstr>
      <vt:lpstr>Calibri</vt:lpstr>
      <vt:lpstr>Bahnschrift SemiCondensed</vt:lpstr>
      <vt:lpstr>Arial</vt:lpstr>
      <vt:lpstr>Carelia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Art and History Museum Presentation</dc:title>
  <dc:creator>Anh Quan</dc:creator>
  <cp:lastModifiedBy>Anh Quân Nguyễn</cp:lastModifiedBy>
  <cp:revision>5</cp:revision>
  <dcterms:created xsi:type="dcterms:W3CDTF">2006-08-16T00:00:00Z</dcterms:created>
  <dcterms:modified xsi:type="dcterms:W3CDTF">2023-08-10T17:57:57Z</dcterms:modified>
  <dc:identifier>DAFqlUcrERw</dc:identifier>
</cp:coreProperties>
</file>