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59" r:id="rId5"/>
    <p:sldId id="260" r:id="rId6"/>
    <p:sldId id="261" r:id="rId7"/>
    <p:sldId id="262" r:id="rId8"/>
    <p:sldId id="264" r:id="rId9"/>
    <p:sldId id="318" r:id="rId10"/>
    <p:sldId id="266" r:id="rId11"/>
    <p:sldId id="267" r:id="rId12"/>
    <p:sldId id="268" r:id="rId13"/>
    <p:sldId id="269" r:id="rId14"/>
    <p:sldId id="270" r:id="rId15"/>
    <p:sldId id="271" r:id="rId16"/>
    <p:sldId id="272" r:id="rId17"/>
    <p:sldId id="317" r:id="rId18"/>
    <p:sldId id="273" r:id="rId19"/>
    <p:sldId id="274" r:id="rId20"/>
    <p:sldId id="275" r:id="rId21"/>
    <p:sldId id="316" r:id="rId22"/>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DA00D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9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C31DF3-D7D8-46D5-AE30-710EADC6942D}"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9A7FD817-C8AD-4922-8AC1-CD6D1A7C4ED0}">
      <dgm:prSet phldrT="[Text]" custT="1"/>
      <dgm:spPr/>
      <dgm:t>
        <a:bodyPr/>
        <a:lstStyle/>
        <a:p>
          <a:r>
            <a:rPr lang="en-US" sz="2000" b="1" dirty="0" err="1"/>
            <a:t>Kêu</a:t>
          </a:r>
          <a:r>
            <a:rPr lang="en-US" sz="2000" b="1" dirty="0"/>
            <a:t> </a:t>
          </a:r>
          <a:r>
            <a:rPr lang="en-US" sz="2000" b="1" dirty="0" err="1"/>
            <a:t>gọi</a:t>
          </a:r>
          <a:r>
            <a:rPr lang="en-US" sz="2000" b="1" dirty="0"/>
            <a:t> </a:t>
          </a:r>
          <a:r>
            <a:rPr lang="en-US" sz="2000" b="1" dirty="0" err="1"/>
            <a:t>hành</a:t>
          </a:r>
          <a:r>
            <a:rPr lang="en-US" sz="2000" b="1" dirty="0"/>
            <a:t> </a:t>
          </a:r>
          <a:r>
            <a:rPr lang="en-US" sz="2000" b="1" dirty="0" err="1"/>
            <a:t>động</a:t>
          </a:r>
          <a:r>
            <a:rPr lang="en-US" sz="2000" b="1" dirty="0"/>
            <a:t> </a:t>
          </a:r>
          <a:r>
            <a:rPr lang="en-US" sz="2000" b="1" dirty="0" err="1"/>
            <a:t>đấu</a:t>
          </a:r>
          <a:r>
            <a:rPr lang="en-US" sz="2000" b="1" dirty="0"/>
            <a:t> </a:t>
          </a:r>
          <a:r>
            <a:rPr lang="en-US" sz="2000" b="1" dirty="0" err="1"/>
            <a:t>tranh</a:t>
          </a:r>
          <a:r>
            <a:rPr lang="en-US" sz="2000" b="1" dirty="0"/>
            <a:t> </a:t>
          </a:r>
          <a:r>
            <a:rPr lang="en-US" sz="2000" b="1" dirty="0" err="1"/>
            <a:t>vì</a:t>
          </a:r>
          <a:r>
            <a:rPr lang="en-US" sz="2000" b="1" dirty="0"/>
            <a:t> </a:t>
          </a:r>
          <a:r>
            <a:rPr lang="en-US" sz="2000" b="1" dirty="0" err="1"/>
            <a:t>tự</a:t>
          </a:r>
          <a:r>
            <a:rPr lang="en-US" sz="2000" b="1" dirty="0"/>
            <a:t> do, </a:t>
          </a:r>
          <a:r>
            <a:rPr lang="en-US" sz="2000" b="1" dirty="0" err="1"/>
            <a:t>bình</a:t>
          </a:r>
          <a:r>
            <a:rPr lang="en-US" sz="2000" b="1" dirty="0"/>
            <a:t> </a:t>
          </a:r>
          <a:r>
            <a:rPr lang="en-US" sz="2000" b="1" dirty="0" err="1"/>
            <a:t>đẳng</a:t>
          </a:r>
          <a:r>
            <a:rPr lang="en-US" sz="2000" b="1" dirty="0"/>
            <a:t> </a:t>
          </a:r>
          <a:r>
            <a:rPr lang="en-US" sz="2000" b="1" dirty="0" err="1"/>
            <a:t>của</a:t>
          </a:r>
          <a:r>
            <a:rPr lang="en-US" sz="2000" b="1" dirty="0"/>
            <a:t> </a:t>
          </a:r>
          <a:r>
            <a:rPr lang="en-US" sz="2000" b="1" dirty="0" err="1"/>
            <a:t>người</a:t>
          </a:r>
          <a:r>
            <a:rPr lang="en-US" sz="2000" b="1" dirty="0"/>
            <a:t> da </a:t>
          </a:r>
          <a:r>
            <a:rPr lang="en-US" sz="2000" b="1" dirty="0" err="1"/>
            <a:t>đen</a:t>
          </a:r>
          <a:r>
            <a:rPr lang="en-US" sz="2000" b="1" dirty="0"/>
            <a:t> </a:t>
          </a:r>
          <a:r>
            <a:rPr lang="en-US" sz="2000" b="1" dirty="0" err="1"/>
            <a:t>trên</a:t>
          </a:r>
          <a:r>
            <a:rPr lang="en-US" sz="2000" b="1" dirty="0"/>
            <a:t> </a:t>
          </a:r>
          <a:r>
            <a:rPr lang="en-US" sz="2000" b="1" dirty="0" err="1"/>
            <a:t>đất</a:t>
          </a:r>
          <a:r>
            <a:rPr lang="en-US" sz="2000" b="1" dirty="0"/>
            <a:t> </a:t>
          </a:r>
          <a:r>
            <a:rPr lang="en-US" sz="2000" b="1" dirty="0" err="1"/>
            <a:t>Mĩ</a:t>
          </a:r>
          <a:r>
            <a:rPr lang="en-US" sz="2000" b="1" dirty="0"/>
            <a:t> </a:t>
          </a:r>
        </a:p>
      </dgm:t>
    </dgm:pt>
    <dgm:pt modelId="{B54A32B7-60D9-4CF1-B9B2-5459EC1EDAC1}" type="parTrans" cxnId="{EF11DB20-C81F-4CBF-BBF7-AB8516782022}">
      <dgm:prSet/>
      <dgm:spPr/>
      <dgm:t>
        <a:bodyPr/>
        <a:lstStyle/>
        <a:p>
          <a:endParaRPr lang="en-US"/>
        </a:p>
      </dgm:t>
    </dgm:pt>
    <dgm:pt modelId="{563BCFCB-30AB-4A66-9250-30E2040E4301}" type="sibTrans" cxnId="{EF11DB20-C81F-4CBF-BBF7-AB8516782022}">
      <dgm:prSet/>
      <dgm:spPr/>
      <dgm:t>
        <a:bodyPr/>
        <a:lstStyle/>
        <a:p>
          <a:endParaRPr lang="en-US"/>
        </a:p>
      </dgm:t>
    </dgm:pt>
    <dgm:pt modelId="{4D44881F-240B-4FF0-B752-F1E00D51CA29}">
      <dgm:prSet phldrT="[Text]" custT="1"/>
      <dgm:spPr/>
      <dgm:t>
        <a:bodyPr/>
        <a:lstStyle/>
        <a:p>
          <a:r>
            <a:rPr lang="en-US" sz="1600" b="1" dirty="0" err="1"/>
            <a:t>Thực</a:t>
          </a:r>
          <a:r>
            <a:rPr lang="en-US" sz="1600" b="1" dirty="0"/>
            <a:t> </a:t>
          </a:r>
          <a:r>
            <a:rPr lang="en-US" sz="1600" b="1" dirty="0" err="1"/>
            <a:t>trạng</a:t>
          </a:r>
          <a:r>
            <a:rPr lang="en-US" sz="1600" b="1" dirty="0"/>
            <a:t> </a:t>
          </a:r>
          <a:r>
            <a:rPr lang="en-US" sz="1600" b="1" dirty="0" err="1"/>
            <a:t>cuộc</a:t>
          </a:r>
          <a:r>
            <a:rPr lang="en-US" sz="1600" b="1" dirty="0"/>
            <a:t> </a:t>
          </a:r>
          <a:r>
            <a:rPr lang="en-US" sz="1600" b="1" dirty="0" err="1"/>
            <a:t>sống</a:t>
          </a:r>
          <a:r>
            <a:rPr lang="en-US" sz="1600" b="1" dirty="0"/>
            <a:t> </a:t>
          </a:r>
          <a:r>
            <a:rPr lang="en-US" sz="1600" b="1" dirty="0" err="1"/>
            <a:t>người</a:t>
          </a:r>
          <a:r>
            <a:rPr lang="en-US" sz="1600" b="1" dirty="0"/>
            <a:t> da </a:t>
          </a:r>
          <a:r>
            <a:rPr lang="en-US" sz="1600" b="1" dirty="0" err="1"/>
            <a:t>đen</a:t>
          </a:r>
          <a:r>
            <a:rPr lang="en-US" sz="1600" b="1" dirty="0"/>
            <a:t> </a:t>
          </a:r>
          <a:r>
            <a:rPr lang="en-US" sz="1600" b="1" dirty="0" err="1"/>
            <a:t>trái</a:t>
          </a:r>
          <a:r>
            <a:rPr lang="en-US" sz="1600" b="1" dirty="0"/>
            <a:t> </a:t>
          </a:r>
          <a:r>
            <a:rPr lang="en-US" sz="1600" b="1" dirty="0" err="1"/>
            <a:t>ngược</a:t>
          </a:r>
          <a:r>
            <a:rPr lang="en-US" sz="1600" b="1" dirty="0"/>
            <a:t> </a:t>
          </a:r>
          <a:r>
            <a:rPr lang="en-US" sz="1600" b="1" dirty="0" err="1"/>
            <a:t>với</a:t>
          </a:r>
          <a:r>
            <a:rPr lang="en-US" sz="1600" b="1" dirty="0"/>
            <a:t> </a:t>
          </a:r>
          <a:r>
            <a:rPr lang="en-US" sz="1600" b="1" dirty="0" err="1"/>
            <a:t>những</a:t>
          </a:r>
          <a:r>
            <a:rPr lang="en-US" sz="1600" b="1" dirty="0"/>
            <a:t> </a:t>
          </a:r>
          <a:r>
            <a:rPr lang="en-US" sz="1600" b="1" dirty="0" err="1"/>
            <a:t>gì</a:t>
          </a:r>
          <a:r>
            <a:rPr lang="en-US" sz="1600" b="1" dirty="0"/>
            <a:t> </a:t>
          </a:r>
          <a:r>
            <a:rPr lang="en-US" sz="1600" b="1" dirty="0" err="1"/>
            <a:t>đã</a:t>
          </a:r>
          <a:r>
            <a:rPr lang="en-US" sz="1600" b="1" dirty="0"/>
            <a:t> </a:t>
          </a:r>
          <a:r>
            <a:rPr lang="en-US" sz="1600" b="1" dirty="0" err="1"/>
            <a:t>tuyên</a:t>
          </a:r>
          <a:r>
            <a:rPr lang="en-US" sz="1600" b="1" dirty="0"/>
            <a:t> </a:t>
          </a:r>
          <a:r>
            <a:rPr lang="en-US" sz="1600" b="1" dirty="0" err="1"/>
            <a:t>bố</a:t>
          </a:r>
          <a:r>
            <a:rPr lang="en-US" sz="1600" b="1" dirty="0"/>
            <a:t> </a:t>
          </a:r>
          <a:r>
            <a:rPr lang="en-US" sz="1600" b="1" dirty="0" err="1"/>
            <a:t>trong</a:t>
          </a:r>
          <a:r>
            <a:rPr lang="en-US" sz="1600" b="1" dirty="0"/>
            <a:t> “</a:t>
          </a:r>
          <a:r>
            <a:rPr lang="en-US" sz="1600" b="1" dirty="0" err="1"/>
            <a:t>Tuyên</a:t>
          </a:r>
          <a:r>
            <a:rPr lang="en-US" sz="1600" b="1" dirty="0"/>
            <a:t> </a:t>
          </a:r>
          <a:r>
            <a:rPr lang="en-US" sz="1600" b="1" dirty="0" err="1"/>
            <a:t>ngôn</a:t>
          </a:r>
          <a:r>
            <a:rPr lang="en-US" sz="1600" b="1" dirty="0"/>
            <a:t> </a:t>
          </a:r>
          <a:r>
            <a:rPr lang="en-US" sz="1600" b="1" dirty="0" err="1"/>
            <a:t>giải</a:t>
          </a:r>
          <a:r>
            <a:rPr lang="en-US" sz="1600" b="1" dirty="0"/>
            <a:t> </a:t>
          </a:r>
          <a:r>
            <a:rPr lang="en-US" sz="1600" b="1" dirty="0" err="1"/>
            <a:t>phóng</a:t>
          </a:r>
          <a:r>
            <a:rPr lang="en-US" sz="1600" b="1" dirty="0"/>
            <a:t> </a:t>
          </a:r>
          <a:r>
            <a:rPr lang="en-US" sz="1600" b="1" dirty="0" err="1"/>
            <a:t>Nô</a:t>
          </a:r>
          <a:r>
            <a:rPr lang="en-US" sz="1600" b="1" dirty="0"/>
            <a:t> </a:t>
          </a:r>
          <a:r>
            <a:rPr lang="en-US" sz="1600" b="1" dirty="0" err="1"/>
            <a:t>lệ</a:t>
          </a:r>
          <a:r>
            <a:rPr lang="en-US" sz="1600" b="1" dirty="0"/>
            <a:t>”</a:t>
          </a:r>
        </a:p>
      </dgm:t>
    </dgm:pt>
    <dgm:pt modelId="{BE950565-8B7D-44A2-B36E-4181AFC8186C}" type="parTrans" cxnId="{9CA8D34D-BE79-4ABC-A243-3A9B185678A6}">
      <dgm:prSet/>
      <dgm:spPr/>
      <dgm:t>
        <a:bodyPr/>
        <a:lstStyle/>
        <a:p>
          <a:endParaRPr lang="en-US"/>
        </a:p>
      </dgm:t>
    </dgm:pt>
    <dgm:pt modelId="{29BF8975-445C-4654-A3A4-CE72A12E3786}" type="sibTrans" cxnId="{9CA8D34D-BE79-4ABC-A243-3A9B185678A6}">
      <dgm:prSet/>
      <dgm:spPr/>
      <dgm:t>
        <a:bodyPr/>
        <a:lstStyle/>
        <a:p>
          <a:endParaRPr lang="en-US"/>
        </a:p>
      </dgm:t>
    </dgm:pt>
    <dgm:pt modelId="{BD3DEF87-13B5-4727-9689-41D121D3458A}">
      <dgm:prSet phldrT="[Text]" custT="1"/>
      <dgm:spPr/>
      <dgm:t>
        <a:bodyPr/>
        <a:lstStyle/>
        <a:p>
          <a:r>
            <a:rPr lang="en-US" sz="1600" b="1" dirty="0" err="1"/>
            <a:t>Cần</a:t>
          </a:r>
          <a:r>
            <a:rPr lang="en-US" sz="1600" b="1" dirty="0"/>
            <a:t> </a:t>
          </a:r>
          <a:r>
            <a:rPr lang="en-US" sz="1600" b="1" dirty="0" err="1"/>
            <a:t>xác</a:t>
          </a:r>
          <a:r>
            <a:rPr lang="en-US" sz="1600" b="1" dirty="0"/>
            <a:t> </a:t>
          </a:r>
          <a:r>
            <a:rPr lang="en-US" sz="1600" b="1" dirty="0" err="1"/>
            <a:t>định</a:t>
          </a:r>
          <a:r>
            <a:rPr lang="en-US" sz="1600" b="1" dirty="0"/>
            <a:t> </a:t>
          </a:r>
          <a:r>
            <a:rPr lang="en-US" sz="1600" b="1" dirty="0" err="1"/>
            <a:t>thời</a:t>
          </a:r>
          <a:r>
            <a:rPr lang="en-US" sz="1600" b="1" dirty="0"/>
            <a:t> </a:t>
          </a:r>
          <a:r>
            <a:rPr lang="en-US" sz="1600" b="1" dirty="0" err="1"/>
            <a:t>điểm</a:t>
          </a:r>
          <a:r>
            <a:rPr lang="en-US" sz="1600" b="1" dirty="0"/>
            <a:t> </a:t>
          </a:r>
          <a:r>
            <a:rPr lang="en-US" sz="1600" b="1" dirty="0" err="1"/>
            <a:t>quan</a:t>
          </a:r>
          <a:r>
            <a:rPr lang="en-US" sz="1600" b="1" dirty="0"/>
            <a:t> </a:t>
          </a:r>
          <a:r>
            <a:rPr lang="en-US" sz="1600" b="1" dirty="0" err="1"/>
            <a:t>trọng</a:t>
          </a:r>
          <a:r>
            <a:rPr lang="en-US" sz="1600" b="1" dirty="0"/>
            <a:t> </a:t>
          </a:r>
          <a:r>
            <a:rPr lang="en-US" sz="1600" b="1" dirty="0" err="1"/>
            <a:t>để</a:t>
          </a:r>
          <a:r>
            <a:rPr lang="en-US" sz="1600" b="1" dirty="0"/>
            <a:t> </a:t>
          </a:r>
          <a:r>
            <a:rPr lang="en-US" sz="1600" b="1" dirty="0" err="1"/>
            <a:t>đòi</a:t>
          </a:r>
          <a:r>
            <a:rPr lang="en-US" sz="1600" b="1" dirty="0"/>
            <a:t> </a:t>
          </a:r>
          <a:r>
            <a:rPr lang="en-US" sz="1600" b="1" dirty="0" err="1"/>
            <a:t>lại</a:t>
          </a:r>
          <a:r>
            <a:rPr lang="en-US" sz="1600" b="1" dirty="0"/>
            <a:t> </a:t>
          </a:r>
          <a:r>
            <a:rPr lang="en-US" sz="1600" b="1" dirty="0" err="1"/>
            <a:t>công</a:t>
          </a:r>
          <a:r>
            <a:rPr lang="en-US" sz="1600" b="1" dirty="0"/>
            <a:t> </a:t>
          </a:r>
          <a:r>
            <a:rPr lang="en-US" sz="1600" b="1" dirty="0" err="1"/>
            <a:t>lí</a:t>
          </a:r>
          <a:r>
            <a:rPr lang="en-US" sz="1600" b="1" dirty="0"/>
            <a:t> </a:t>
          </a:r>
          <a:r>
            <a:rPr lang="en-US" sz="1600" b="1" dirty="0" err="1"/>
            <a:t>cho</a:t>
          </a:r>
          <a:r>
            <a:rPr lang="en-US" sz="1600" b="1" dirty="0"/>
            <a:t> </a:t>
          </a:r>
          <a:r>
            <a:rPr lang="en-US" sz="1600" b="1" dirty="0" err="1"/>
            <a:t>người</a:t>
          </a:r>
          <a:r>
            <a:rPr lang="en-US" sz="1600" b="1" dirty="0"/>
            <a:t> da </a:t>
          </a:r>
          <a:r>
            <a:rPr lang="en-US" sz="1600" b="1" dirty="0" err="1"/>
            <a:t>đen</a:t>
          </a:r>
          <a:endParaRPr lang="en-US" sz="1600" b="1" dirty="0"/>
        </a:p>
      </dgm:t>
    </dgm:pt>
    <dgm:pt modelId="{63789B8A-249D-471D-83A5-2E4FF7FE8A51}" type="sibTrans" cxnId="{21B7BE61-9CFD-49D8-98F9-403554F0C0D0}">
      <dgm:prSet/>
      <dgm:spPr/>
      <dgm:t>
        <a:bodyPr/>
        <a:lstStyle/>
        <a:p>
          <a:endParaRPr lang="en-US"/>
        </a:p>
      </dgm:t>
    </dgm:pt>
    <dgm:pt modelId="{088AF0EB-2AD8-4568-8E28-616990D6463F}" type="parTrans" cxnId="{21B7BE61-9CFD-49D8-98F9-403554F0C0D0}">
      <dgm:prSet/>
      <dgm:spPr/>
      <dgm:t>
        <a:bodyPr/>
        <a:lstStyle/>
        <a:p>
          <a:endParaRPr lang="en-US"/>
        </a:p>
      </dgm:t>
    </dgm:pt>
    <dgm:pt modelId="{EA6E05EB-F19F-4158-BB03-EFA0D5B33BF8}">
      <dgm:prSet phldrT="[Text]" custT="1"/>
      <dgm:spPr/>
      <dgm:t>
        <a:bodyPr/>
        <a:lstStyle/>
        <a:p>
          <a:r>
            <a:rPr lang="en-US" sz="1600" b="1" dirty="0" err="1"/>
            <a:t>Cần</a:t>
          </a:r>
          <a:r>
            <a:rPr lang="en-US" sz="1600" b="1" dirty="0"/>
            <a:t> </a:t>
          </a:r>
          <a:r>
            <a:rPr lang="en-US" sz="1600" b="1" dirty="0" err="1"/>
            <a:t>có</a:t>
          </a:r>
          <a:r>
            <a:rPr lang="en-US" sz="1600" b="1" dirty="0"/>
            <a:t> </a:t>
          </a:r>
          <a:r>
            <a:rPr lang="en-US" sz="1600" b="1" dirty="0" err="1"/>
            <a:t>thái</a:t>
          </a:r>
          <a:r>
            <a:rPr lang="en-US" sz="1600" b="1" dirty="0"/>
            <a:t> </a:t>
          </a:r>
          <a:r>
            <a:rPr lang="en-US" sz="1600" b="1" dirty="0" err="1"/>
            <a:t>độ</a:t>
          </a:r>
          <a:r>
            <a:rPr lang="en-US" sz="1600" b="1" dirty="0"/>
            <a:t> </a:t>
          </a:r>
          <a:r>
            <a:rPr lang="en-US" sz="1600" b="1" dirty="0" err="1"/>
            <a:t>đấu</a:t>
          </a:r>
          <a:r>
            <a:rPr lang="en-US" sz="1600" b="1" dirty="0"/>
            <a:t> </a:t>
          </a:r>
          <a:r>
            <a:rPr lang="en-US" sz="1600" b="1" dirty="0" err="1"/>
            <a:t>tranh</a:t>
          </a:r>
          <a:r>
            <a:rPr lang="en-US" sz="1600" b="1" dirty="0"/>
            <a:t> </a:t>
          </a:r>
          <a:r>
            <a:rPr lang="en-US" sz="1600" b="1" dirty="0" err="1"/>
            <a:t>kiên</a:t>
          </a:r>
          <a:r>
            <a:rPr lang="en-US" sz="1600" b="1" dirty="0"/>
            <a:t> </a:t>
          </a:r>
          <a:r>
            <a:rPr lang="en-US" sz="1600" b="1" dirty="0" err="1"/>
            <a:t>quyết</a:t>
          </a:r>
          <a:r>
            <a:rPr lang="en-US" sz="1600" b="1" dirty="0"/>
            <a:t> </a:t>
          </a:r>
          <a:r>
            <a:rPr lang="en-US" sz="1600" b="1" dirty="0" err="1"/>
            <a:t>nhưng</a:t>
          </a:r>
          <a:r>
            <a:rPr lang="en-US" sz="1600" b="1" dirty="0"/>
            <a:t> </a:t>
          </a:r>
          <a:r>
            <a:rPr lang="en-US" sz="1600" b="1" dirty="0" err="1"/>
            <a:t>không</a:t>
          </a:r>
          <a:r>
            <a:rPr lang="en-US" sz="1600" b="1" dirty="0"/>
            <a:t> </a:t>
          </a:r>
          <a:r>
            <a:rPr lang="en-US" sz="1600" b="1" dirty="0" err="1"/>
            <a:t>bạo</a:t>
          </a:r>
          <a:r>
            <a:rPr lang="en-US" sz="1600" b="1" dirty="0"/>
            <a:t> </a:t>
          </a:r>
          <a:r>
            <a:rPr lang="en-US" sz="1600" b="1" dirty="0" err="1"/>
            <a:t>lực</a:t>
          </a:r>
          <a:endParaRPr lang="en-US" sz="1600" b="1" dirty="0"/>
        </a:p>
      </dgm:t>
    </dgm:pt>
    <dgm:pt modelId="{A5351355-A245-42C2-AFB7-0F002513A6FE}" type="parTrans" cxnId="{862E1E0F-9F77-421E-833F-A213DF898C55}">
      <dgm:prSet/>
      <dgm:spPr/>
      <dgm:t>
        <a:bodyPr/>
        <a:lstStyle/>
        <a:p>
          <a:endParaRPr lang="en-US"/>
        </a:p>
      </dgm:t>
    </dgm:pt>
    <dgm:pt modelId="{BA1A761A-67DE-4C24-95D9-A1FFD4666419}" type="sibTrans" cxnId="{862E1E0F-9F77-421E-833F-A213DF898C55}">
      <dgm:prSet/>
      <dgm:spPr/>
      <dgm:t>
        <a:bodyPr/>
        <a:lstStyle/>
        <a:p>
          <a:endParaRPr lang="en-US"/>
        </a:p>
      </dgm:t>
    </dgm:pt>
    <dgm:pt modelId="{14FF9B4D-100C-4D03-A85D-8C8A10DA0F4D}">
      <dgm:prSet phldrT="[Text]" custT="1"/>
      <dgm:spPr/>
      <dgm:t>
        <a:bodyPr/>
        <a:lstStyle/>
        <a:p>
          <a:r>
            <a:rPr lang="en-US" sz="1600" b="1" dirty="0" err="1"/>
            <a:t>Cần</a:t>
          </a:r>
          <a:r>
            <a:rPr lang="en-US" sz="1600" b="1" dirty="0"/>
            <a:t> </a:t>
          </a:r>
          <a:r>
            <a:rPr lang="en-US" sz="1600" b="1" dirty="0" err="1"/>
            <a:t>đoàn</a:t>
          </a:r>
          <a:r>
            <a:rPr lang="en-US" sz="1600" b="1" dirty="0"/>
            <a:t> </a:t>
          </a:r>
          <a:r>
            <a:rPr lang="en-US" sz="1600" b="1" dirty="0" err="1"/>
            <a:t>kết</a:t>
          </a:r>
          <a:r>
            <a:rPr lang="en-US" sz="1600" b="1" dirty="0"/>
            <a:t> </a:t>
          </a:r>
          <a:r>
            <a:rPr lang="en-US" sz="1600" b="1" dirty="0" err="1"/>
            <a:t>và</a:t>
          </a:r>
          <a:r>
            <a:rPr lang="en-US" sz="1600" b="1" dirty="0"/>
            <a:t> </a:t>
          </a:r>
          <a:r>
            <a:rPr lang="en-US" sz="1600" b="1" dirty="0" err="1"/>
            <a:t>luôn</a:t>
          </a:r>
          <a:r>
            <a:rPr lang="en-US" sz="1600" b="1" dirty="0"/>
            <a:t> </a:t>
          </a:r>
          <a:r>
            <a:rPr lang="en-US" sz="1600" b="1" dirty="0" err="1"/>
            <a:t>tiến</a:t>
          </a:r>
          <a:r>
            <a:rPr lang="en-US" sz="1600" b="1" dirty="0"/>
            <a:t> </a:t>
          </a:r>
          <a:r>
            <a:rPr lang="en-US" sz="1600" b="1" dirty="0" err="1"/>
            <a:t>về</a:t>
          </a:r>
          <a:r>
            <a:rPr lang="en-US" sz="1600" b="1" dirty="0"/>
            <a:t> </a:t>
          </a:r>
          <a:r>
            <a:rPr lang="en-US" sz="1600" b="1" dirty="0" err="1"/>
            <a:t>phía</a:t>
          </a:r>
          <a:r>
            <a:rPr lang="en-US" sz="1600" b="1" dirty="0"/>
            <a:t> </a:t>
          </a:r>
          <a:r>
            <a:rPr lang="en-US" sz="1600" b="1" dirty="0" err="1"/>
            <a:t>trước</a:t>
          </a:r>
          <a:r>
            <a:rPr lang="en-US" sz="1600" b="1" dirty="0"/>
            <a:t> </a:t>
          </a:r>
          <a:r>
            <a:rPr lang="en-US" sz="1600" b="1" dirty="0" err="1"/>
            <a:t>trong</a:t>
          </a:r>
          <a:r>
            <a:rPr lang="en-US" sz="1600" b="1" dirty="0"/>
            <a:t> </a:t>
          </a:r>
          <a:r>
            <a:rPr lang="en-US" sz="1600" b="1" dirty="0" err="1"/>
            <a:t>cuộc</a:t>
          </a:r>
          <a:r>
            <a:rPr lang="en-US" sz="1600" b="1" dirty="0"/>
            <a:t> </a:t>
          </a:r>
          <a:r>
            <a:rPr lang="en-US" sz="1600" b="1" dirty="0" err="1"/>
            <a:t>đấu</a:t>
          </a:r>
          <a:r>
            <a:rPr lang="en-US" sz="1600" b="1" dirty="0"/>
            <a:t> </a:t>
          </a:r>
          <a:r>
            <a:rPr lang="en-US" sz="1600" b="1" dirty="0" err="1"/>
            <a:t>tranh</a:t>
          </a:r>
          <a:r>
            <a:rPr lang="en-US" sz="1600" b="1" dirty="0"/>
            <a:t> </a:t>
          </a:r>
          <a:r>
            <a:rPr lang="en-US" sz="1600" b="1" dirty="0" err="1"/>
            <a:t>đòi</a:t>
          </a:r>
          <a:r>
            <a:rPr lang="en-US" sz="1600" b="1" dirty="0"/>
            <a:t> </a:t>
          </a:r>
          <a:r>
            <a:rPr lang="en-US" sz="1600" b="1" dirty="0" err="1"/>
            <a:t>công</a:t>
          </a:r>
          <a:r>
            <a:rPr lang="en-US" sz="1600" b="1" dirty="0"/>
            <a:t> </a:t>
          </a:r>
          <a:r>
            <a:rPr lang="en-US" sz="1600" b="1" dirty="0" err="1"/>
            <a:t>lí</a:t>
          </a:r>
          <a:endParaRPr lang="en-US" sz="1600" b="1" dirty="0"/>
        </a:p>
      </dgm:t>
    </dgm:pt>
    <dgm:pt modelId="{4850C7D3-17CB-4DC3-A8F2-3723E656755A}" type="parTrans" cxnId="{D0705660-4994-4964-9CCD-7B8A38DA0ED6}">
      <dgm:prSet/>
      <dgm:spPr/>
      <dgm:t>
        <a:bodyPr/>
        <a:lstStyle/>
        <a:p>
          <a:endParaRPr lang="en-US"/>
        </a:p>
      </dgm:t>
    </dgm:pt>
    <dgm:pt modelId="{9CDEFD52-C081-48C2-A78F-97E6F0FCE51D}" type="sibTrans" cxnId="{D0705660-4994-4964-9CCD-7B8A38DA0ED6}">
      <dgm:prSet/>
      <dgm:spPr/>
      <dgm:t>
        <a:bodyPr/>
        <a:lstStyle/>
        <a:p>
          <a:endParaRPr lang="en-US"/>
        </a:p>
      </dgm:t>
    </dgm:pt>
    <dgm:pt modelId="{721AE09A-FB0D-46E8-82F7-BDBF2FC108AB}">
      <dgm:prSet phldrT="[Text]" custT="1"/>
      <dgm:spPr/>
      <dgm:t>
        <a:bodyPr/>
        <a:lstStyle/>
        <a:p>
          <a:r>
            <a:rPr lang="en-US" sz="1600" b="1" dirty="0" err="1"/>
            <a:t>Niềm</a:t>
          </a:r>
          <a:r>
            <a:rPr lang="en-US" sz="1600" b="1" dirty="0"/>
            <a:t> tin, </a:t>
          </a:r>
          <a:r>
            <a:rPr lang="en-US" sz="1600" b="1" dirty="0" err="1"/>
            <a:t>ước</a:t>
          </a:r>
          <a:r>
            <a:rPr lang="en-US" sz="1600" b="1" dirty="0"/>
            <a:t> </a:t>
          </a:r>
          <a:r>
            <a:rPr lang="en-US" sz="1600" b="1" dirty="0" err="1"/>
            <a:t>mơ</a:t>
          </a:r>
          <a:r>
            <a:rPr lang="en-US" sz="1600" b="1" dirty="0"/>
            <a:t> </a:t>
          </a:r>
          <a:r>
            <a:rPr lang="en-US" sz="1600" b="1" dirty="0" err="1"/>
            <a:t>về</a:t>
          </a:r>
          <a:r>
            <a:rPr lang="en-US" sz="1600" b="1" dirty="0"/>
            <a:t> </a:t>
          </a:r>
          <a:r>
            <a:rPr lang="en-US" sz="1600" b="1" dirty="0" err="1"/>
            <a:t>tự</a:t>
          </a:r>
          <a:r>
            <a:rPr lang="en-US" sz="1600" b="1" dirty="0"/>
            <a:t> do, </a:t>
          </a:r>
          <a:r>
            <a:rPr lang="en-US" sz="1600" b="1" dirty="0" err="1"/>
            <a:t>công</a:t>
          </a:r>
          <a:r>
            <a:rPr lang="en-US" sz="1600" b="1" dirty="0"/>
            <a:t> </a:t>
          </a:r>
          <a:r>
            <a:rPr lang="en-US" sz="1600" b="1" dirty="0" err="1"/>
            <a:t>lí</a:t>
          </a:r>
          <a:r>
            <a:rPr lang="en-US" sz="1600" b="1" dirty="0"/>
            <a:t> </a:t>
          </a:r>
          <a:r>
            <a:rPr lang="en-US" sz="1600" b="1" dirty="0" err="1"/>
            <a:t>cho</a:t>
          </a:r>
          <a:r>
            <a:rPr lang="en-US" sz="1600" b="1" dirty="0"/>
            <a:t> </a:t>
          </a:r>
          <a:r>
            <a:rPr lang="en-US" sz="1600" b="1" dirty="0" err="1"/>
            <a:t>người</a:t>
          </a:r>
          <a:r>
            <a:rPr lang="en-US" sz="1600" b="1" dirty="0"/>
            <a:t> da </a:t>
          </a:r>
          <a:r>
            <a:rPr lang="en-US" sz="1600" b="1" dirty="0" err="1"/>
            <a:t>đen</a:t>
          </a:r>
          <a:endParaRPr lang="en-US" sz="1600" b="1" dirty="0"/>
        </a:p>
      </dgm:t>
    </dgm:pt>
    <dgm:pt modelId="{2F7FB28A-6A16-4401-BDA8-180F08764712}" type="parTrans" cxnId="{FA217F4B-CBE8-4FAC-9CE3-361BC8718FB3}">
      <dgm:prSet/>
      <dgm:spPr/>
      <dgm:t>
        <a:bodyPr/>
        <a:lstStyle/>
        <a:p>
          <a:endParaRPr lang="en-US"/>
        </a:p>
      </dgm:t>
    </dgm:pt>
    <dgm:pt modelId="{B8833137-9AEB-41CD-B89C-1E1495FF8DBB}" type="sibTrans" cxnId="{FA217F4B-CBE8-4FAC-9CE3-361BC8718FB3}">
      <dgm:prSet/>
      <dgm:spPr/>
      <dgm:t>
        <a:bodyPr/>
        <a:lstStyle/>
        <a:p>
          <a:endParaRPr lang="en-US"/>
        </a:p>
      </dgm:t>
    </dgm:pt>
    <dgm:pt modelId="{6B9B86EE-D78C-4CDA-AA10-39A38E121204}" type="pres">
      <dgm:prSet presAssocID="{AFC31DF3-D7D8-46D5-AE30-710EADC6942D}" presName="hierChild1" presStyleCnt="0">
        <dgm:presLayoutVars>
          <dgm:chPref val="1"/>
          <dgm:dir/>
          <dgm:animOne val="branch"/>
          <dgm:animLvl val="lvl"/>
          <dgm:resizeHandles/>
        </dgm:presLayoutVars>
      </dgm:prSet>
      <dgm:spPr/>
    </dgm:pt>
    <dgm:pt modelId="{12C5905B-0784-4592-A187-35DD190C4F3C}" type="pres">
      <dgm:prSet presAssocID="{9A7FD817-C8AD-4922-8AC1-CD6D1A7C4ED0}" presName="hierRoot1" presStyleCnt="0"/>
      <dgm:spPr/>
    </dgm:pt>
    <dgm:pt modelId="{4FCB7DC9-8595-4262-8E10-139C308516FF}" type="pres">
      <dgm:prSet presAssocID="{9A7FD817-C8AD-4922-8AC1-CD6D1A7C4ED0}" presName="composite" presStyleCnt="0"/>
      <dgm:spPr/>
    </dgm:pt>
    <dgm:pt modelId="{5CDA42BF-32CB-47C0-AE37-58E451A6FB75}" type="pres">
      <dgm:prSet presAssocID="{9A7FD817-C8AD-4922-8AC1-CD6D1A7C4ED0}" presName="background" presStyleLbl="node0" presStyleIdx="0" presStyleCnt="1"/>
      <dgm:spPr/>
    </dgm:pt>
    <dgm:pt modelId="{2EB482B4-84BC-411B-B3EE-A7B6AB14D9E5}" type="pres">
      <dgm:prSet presAssocID="{9A7FD817-C8AD-4922-8AC1-CD6D1A7C4ED0}" presName="text" presStyleLbl="fgAcc0" presStyleIdx="0" presStyleCnt="1" custScaleX="247004" custScaleY="145232">
        <dgm:presLayoutVars>
          <dgm:chPref val="3"/>
        </dgm:presLayoutVars>
      </dgm:prSet>
      <dgm:spPr/>
    </dgm:pt>
    <dgm:pt modelId="{032F0717-F048-4240-8244-7CEF6C299AA0}" type="pres">
      <dgm:prSet presAssocID="{9A7FD817-C8AD-4922-8AC1-CD6D1A7C4ED0}" presName="hierChild2" presStyleCnt="0"/>
      <dgm:spPr/>
    </dgm:pt>
    <dgm:pt modelId="{3F52DDBE-2F40-42B9-86D5-C8FB5DBA2598}" type="pres">
      <dgm:prSet presAssocID="{BE950565-8B7D-44A2-B36E-4181AFC8186C}" presName="Name10" presStyleLbl="parChTrans1D2" presStyleIdx="0" presStyleCnt="5"/>
      <dgm:spPr/>
    </dgm:pt>
    <dgm:pt modelId="{53B388FD-A10B-46DE-A492-49CD93CA11D1}" type="pres">
      <dgm:prSet presAssocID="{4D44881F-240B-4FF0-B752-F1E00D51CA29}" presName="hierRoot2" presStyleCnt="0"/>
      <dgm:spPr/>
    </dgm:pt>
    <dgm:pt modelId="{F5C44CF1-023B-4434-9E50-AA9496512767}" type="pres">
      <dgm:prSet presAssocID="{4D44881F-240B-4FF0-B752-F1E00D51CA29}" presName="composite2" presStyleCnt="0"/>
      <dgm:spPr/>
    </dgm:pt>
    <dgm:pt modelId="{ED705A3D-B190-4F20-B3E4-02700D7B6973}" type="pres">
      <dgm:prSet presAssocID="{4D44881F-240B-4FF0-B752-F1E00D51CA29}" presName="background2" presStyleLbl="node2" presStyleIdx="0" presStyleCnt="5"/>
      <dgm:spPr/>
    </dgm:pt>
    <dgm:pt modelId="{10202561-0EB9-492D-B7DD-39252F7C336A}" type="pres">
      <dgm:prSet presAssocID="{4D44881F-240B-4FF0-B752-F1E00D51CA29}" presName="text2" presStyleLbl="fgAcc2" presStyleIdx="0" presStyleCnt="5" custScaleY="243161">
        <dgm:presLayoutVars>
          <dgm:chPref val="3"/>
        </dgm:presLayoutVars>
      </dgm:prSet>
      <dgm:spPr/>
    </dgm:pt>
    <dgm:pt modelId="{DE11800A-229D-4F94-8BD7-54A6B4FA4F46}" type="pres">
      <dgm:prSet presAssocID="{4D44881F-240B-4FF0-B752-F1E00D51CA29}" presName="hierChild3" presStyleCnt="0"/>
      <dgm:spPr/>
    </dgm:pt>
    <dgm:pt modelId="{8AC9B091-3549-495C-8F27-3E948EBB9600}" type="pres">
      <dgm:prSet presAssocID="{088AF0EB-2AD8-4568-8E28-616990D6463F}" presName="Name10" presStyleLbl="parChTrans1D2" presStyleIdx="1" presStyleCnt="5"/>
      <dgm:spPr/>
    </dgm:pt>
    <dgm:pt modelId="{A5C36C38-E8B6-4034-B6E4-4B81CE66251F}" type="pres">
      <dgm:prSet presAssocID="{BD3DEF87-13B5-4727-9689-41D121D3458A}" presName="hierRoot2" presStyleCnt="0"/>
      <dgm:spPr/>
    </dgm:pt>
    <dgm:pt modelId="{956D6AD1-966F-475F-87E9-12E4E48E6D7F}" type="pres">
      <dgm:prSet presAssocID="{BD3DEF87-13B5-4727-9689-41D121D3458A}" presName="composite2" presStyleCnt="0"/>
      <dgm:spPr/>
    </dgm:pt>
    <dgm:pt modelId="{73883397-2EEC-4AD6-BAA8-58E04749C2A1}" type="pres">
      <dgm:prSet presAssocID="{BD3DEF87-13B5-4727-9689-41D121D3458A}" presName="background2" presStyleLbl="node2" presStyleIdx="1" presStyleCnt="5"/>
      <dgm:spPr/>
    </dgm:pt>
    <dgm:pt modelId="{0B4DA712-8835-464D-80B4-B1C1F14C22A2}" type="pres">
      <dgm:prSet presAssocID="{BD3DEF87-13B5-4727-9689-41D121D3458A}" presName="text2" presStyleLbl="fgAcc2" presStyleIdx="1" presStyleCnt="5" custScaleY="243161">
        <dgm:presLayoutVars>
          <dgm:chPref val="3"/>
        </dgm:presLayoutVars>
      </dgm:prSet>
      <dgm:spPr/>
    </dgm:pt>
    <dgm:pt modelId="{7942BCCA-9B72-4305-872D-67F76602F6FA}" type="pres">
      <dgm:prSet presAssocID="{BD3DEF87-13B5-4727-9689-41D121D3458A}" presName="hierChild3" presStyleCnt="0"/>
      <dgm:spPr/>
    </dgm:pt>
    <dgm:pt modelId="{4D0B3365-7A6E-418D-83FB-FB2315D9ED95}" type="pres">
      <dgm:prSet presAssocID="{A5351355-A245-42C2-AFB7-0F002513A6FE}" presName="Name10" presStyleLbl="parChTrans1D2" presStyleIdx="2" presStyleCnt="5"/>
      <dgm:spPr/>
    </dgm:pt>
    <dgm:pt modelId="{40F8083F-405C-43CC-ADB2-1BC5AC1692D9}" type="pres">
      <dgm:prSet presAssocID="{EA6E05EB-F19F-4158-BB03-EFA0D5B33BF8}" presName="hierRoot2" presStyleCnt="0"/>
      <dgm:spPr/>
    </dgm:pt>
    <dgm:pt modelId="{60582780-BBD9-43CB-A261-42CB98D3600A}" type="pres">
      <dgm:prSet presAssocID="{EA6E05EB-F19F-4158-BB03-EFA0D5B33BF8}" presName="composite2" presStyleCnt="0"/>
      <dgm:spPr/>
    </dgm:pt>
    <dgm:pt modelId="{3CD6B10D-527F-4980-971D-954E1768359B}" type="pres">
      <dgm:prSet presAssocID="{EA6E05EB-F19F-4158-BB03-EFA0D5B33BF8}" presName="background2" presStyleLbl="node2" presStyleIdx="2" presStyleCnt="5"/>
      <dgm:spPr/>
    </dgm:pt>
    <dgm:pt modelId="{F38928A4-9C31-4EDF-A943-423A5B748839}" type="pres">
      <dgm:prSet presAssocID="{EA6E05EB-F19F-4158-BB03-EFA0D5B33BF8}" presName="text2" presStyleLbl="fgAcc2" presStyleIdx="2" presStyleCnt="5" custScaleY="243161">
        <dgm:presLayoutVars>
          <dgm:chPref val="3"/>
        </dgm:presLayoutVars>
      </dgm:prSet>
      <dgm:spPr/>
    </dgm:pt>
    <dgm:pt modelId="{AB8FFE16-C95B-4B73-870C-A9D139C83AE8}" type="pres">
      <dgm:prSet presAssocID="{EA6E05EB-F19F-4158-BB03-EFA0D5B33BF8}" presName="hierChild3" presStyleCnt="0"/>
      <dgm:spPr/>
    </dgm:pt>
    <dgm:pt modelId="{010194A1-6171-4B55-B3AA-002B2C7A93C3}" type="pres">
      <dgm:prSet presAssocID="{4850C7D3-17CB-4DC3-A8F2-3723E656755A}" presName="Name10" presStyleLbl="parChTrans1D2" presStyleIdx="3" presStyleCnt="5"/>
      <dgm:spPr/>
    </dgm:pt>
    <dgm:pt modelId="{8CFF80E8-B61C-4850-9298-619FC57581FB}" type="pres">
      <dgm:prSet presAssocID="{14FF9B4D-100C-4D03-A85D-8C8A10DA0F4D}" presName="hierRoot2" presStyleCnt="0"/>
      <dgm:spPr/>
    </dgm:pt>
    <dgm:pt modelId="{6B4F98A1-74B6-463A-8789-4BAD0F197A62}" type="pres">
      <dgm:prSet presAssocID="{14FF9B4D-100C-4D03-A85D-8C8A10DA0F4D}" presName="composite2" presStyleCnt="0"/>
      <dgm:spPr/>
    </dgm:pt>
    <dgm:pt modelId="{C582DC20-AA66-4085-9AA3-0EAA49BBAA18}" type="pres">
      <dgm:prSet presAssocID="{14FF9B4D-100C-4D03-A85D-8C8A10DA0F4D}" presName="background2" presStyleLbl="node2" presStyleIdx="3" presStyleCnt="5"/>
      <dgm:spPr/>
    </dgm:pt>
    <dgm:pt modelId="{5DF4CD78-CF51-4854-8CFF-CD6A57207262}" type="pres">
      <dgm:prSet presAssocID="{14FF9B4D-100C-4D03-A85D-8C8A10DA0F4D}" presName="text2" presStyleLbl="fgAcc2" presStyleIdx="3" presStyleCnt="5" custScaleY="243161">
        <dgm:presLayoutVars>
          <dgm:chPref val="3"/>
        </dgm:presLayoutVars>
      </dgm:prSet>
      <dgm:spPr/>
    </dgm:pt>
    <dgm:pt modelId="{02B72B7A-90EE-4C49-AE62-E88AA60DE251}" type="pres">
      <dgm:prSet presAssocID="{14FF9B4D-100C-4D03-A85D-8C8A10DA0F4D}" presName="hierChild3" presStyleCnt="0"/>
      <dgm:spPr/>
    </dgm:pt>
    <dgm:pt modelId="{EAF5F37A-2134-4F04-A121-2C57F956AB49}" type="pres">
      <dgm:prSet presAssocID="{2F7FB28A-6A16-4401-BDA8-180F08764712}" presName="Name10" presStyleLbl="parChTrans1D2" presStyleIdx="4" presStyleCnt="5"/>
      <dgm:spPr/>
    </dgm:pt>
    <dgm:pt modelId="{BE418C88-6A76-4C0E-8933-16AD90C155B6}" type="pres">
      <dgm:prSet presAssocID="{721AE09A-FB0D-46E8-82F7-BDBF2FC108AB}" presName="hierRoot2" presStyleCnt="0"/>
      <dgm:spPr/>
    </dgm:pt>
    <dgm:pt modelId="{6B6C5FA8-FEB8-4ACA-AFD8-318C5593C1D0}" type="pres">
      <dgm:prSet presAssocID="{721AE09A-FB0D-46E8-82F7-BDBF2FC108AB}" presName="composite2" presStyleCnt="0"/>
      <dgm:spPr/>
    </dgm:pt>
    <dgm:pt modelId="{89D3E466-3ECD-4C35-AA8B-38E907677E7D}" type="pres">
      <dgm:prSet presAssocID="{721AE09A-FB0D-46E8-82F7-BDBF2FC108AB}" presName="background2" presStyleLbl="node2" presStyleIdx="4" presStyleCnt="5"/>
      <dgm:spPr/>
    </dgm:pt>
    <dgm:pt modelId="{7604DE34-4E16-4878-B942-E436FADB85EA}" type="pres">
      <dgm:prSet presAssocID="{721AE09A-FB0D-46E8-82F7-BDBF2FC108AB}" presName="text2" presStyleLbl="fgAcc2" presStyleIdx="4" presStyleCnt="5" custScaleY="243161">
        <dgm:presLayoutVars>
          <dgm:chPref val="3"/>
        </dgm:presLayoutVars>
      </dgm:prSet>
      <dgm:spPr/>
    </dgm:pt>
    <dgm:pt modelId="{E15C0027-2A11-461B-A83A-39375CCED978}" type="pres">
      <dgm:prSet presAssocID="{721AE09A-FB0D-46E8-82F7-BDBF2FC108AB}" presName="hierChild3" presStyleCnt="0"/>
      <dgm:spPr/>
    </dgm:pt>
  </dgm:ptLst>
  <dgm:cxnLst>
    <dgm:cxn modelId="{1F19B109-5A9C-4EAC-9338-356713CC12A0}" type="presOf" srcId="{4D44881F-240B-4FF0-B752-F1E00D51CA29}" destId="{10202561-0EB9-492D-B7DD-39252F7C336A}" srcOrd="0" destOrd="0" presId="urn:microsoft.com/office/officeart/2005/8/layout/hierarchy1"/>
    <dgm:cxn modelId="{862E1E0F-9F77-421E-833F-A213DF898C55}" srcId="{9A7FD817-C8AD-4922-8AC1-CD6D1A7C4ED0}" destId="{EA6E05EB-F19F-4158-BB03-EFA0D5B33BF8}" srcOrd="2" destOrd="0" parTransId="{A5351355-A245-42C2-AFB7-0F002513A6FE}" sibTransId="{BA1A761A-67DE-4C24-95D9-A1FFD4666419}"/>
    <dgm:cxn modelId="{1A475312-C9A9-4387-95DD-3EB7E353BABD}" type="presOf" srcId="{4850C7D3-17CB-4DC3-A8F2-3723E656755A}" destId="{010194A1-6171-4B55-B3AA-002B2C7A93C3}" srcOrd="0" destOrd="0" presId="urn:microsoft.com/office/officeart/2005/8/layout/hierarchy1"/>
    <dgm:cxn modelId="{F6B92520-19C9-4FE2-9711-A120562DDD2D}" type="presOf" srcId="{9A7FD817-C8AD-4922-8AC1-CD6D1A7C4ED0}" destId="{2EB482B4-84BC-411B-B3EE-A7B6AB14D9E5}" srcOrd="0" destOrd="0" presId="urn:microsoft.com/office/officeart/2005/8/layout/hierarchy1"/>
    <dgm:cxn modelId="{EF11DB20-C81F-4CBF-BBF7-AB8516782022}" srcId="{AFC31DF3-D7D8-46D5-AE30-710EADC6942D}" destId="{9A7FD817-C8AD-4922-8AC1-CD6D1A7C4ED0}" srcOrd="0" destOrd="0" parTransId="{B54A32B7-60D9-4CF1-B9B2-5459EC1EDAC1}" sibTransId="{563BCFCB-30AB-4A66-9250-30E2040E4301}"/>
    <dgm:cxn modelId="{DAF13321-052D-4E3A-8C0C-9FE193F212D9}" type="presOf" srcId="{AFC31DF3-D7D8-46D5-AE30-710EADC6942D}" destId="{6B9B86EE-D78C-4CDA-AA10-39A38E121204}" srcOrd="0" destOrd="0" presId="urn:microsoft.com/office/officeart/2005/8/layout/hierarchy1"/>
    <dgm:cxn modelId="{6AE1BB23-CEEA-40DE-9183-2C637E66C1E5}" type="presOf" srcId="{BD3DEF87-13B5-4727-9689-41D121D3458A}" destId="{0B4DA712-8835-464D-80B4-B1C1F14C22A2}" srcOrd="0" destOrd="0" presId="urn:microsoft.com/office/officeart/2005/8/layout/hierarchy1"/>
    <dgm:cxn modelId="{ACE57327-EFC5-45BF-802A-E00FB156AE5C}" type="presOf" srcId="{721AE09A-FB0D-46E8-82F7-BDBF2FC108AB}" destId="{7604DE34-4E16-4878-B942-E436FADB85EA}" srcOrd="0" destOrd="0" presId="urn:microsoft.com/office/officeart/2005/8/layout/hierarchy1"/>
    <dgm:cxn modelId="{D0705660-4994-4964-9CCD-7B8A38DA0ED6}" srcId="{9A7FD817-C8AD-4922-8AC1-CD6D1A7C4ED0}" destId="{14FF9B4D-100C-4D03-A85D-8C8A10DA0F4D}" srcOrd="3" destOrd="0" parTransId="{4850C7D3-17CB-4DC3-A8F2-3723E656755A}" sibTransId="{9CDEFD52-C081-48C2-A78F-97E6F0FCE51D}"/>
    <dgm:cxn modelId="{21B7BE61-9CFD-49D8-98F9-403554F0C0D0}" srcId="{9A7FD817-C8AD-4922-8AC1-CD6D1A7C4ED0}" destId="{BD3DEF87-13B5-4727-9689-41D121D3458A}" srcOrd="1" destOrd="0" parTransId="{088AF0EB-2AD8-4568-8E28-616990D6463F}" sibTransId="{63789B8A-249D-471D-83A5-2E4FF7FE8A51}"/>
    <dgm:cxn modelId="{FA217F4B-CBE8-4FAC-9CE3-361BC8718FB3}" srcId="{9A7FD817-C8AD-4922-8AC1-CD6D1A7C4ED0}" destId="{721AE09A-FB0D-46E8-82F7-BDBF2FC108AB}" srcOrd="4" destOrd="0" parTransId="{2F7FB28A-6A16-4401-BDA8-180F08764712}" sibTransId="{B8833137-9AEB-41CD-B89C-1E1495FF8DBB}"/>
    <dgm:cxn modelId="{9CA8D34D-BE79-4ABC-A243-3A9B185678A6}" srcId="{9A7FD817-C8AD-4922-8AC1-CD6D1A7C4ED0}" destId="{4D44881F-240B-4FF0-B752-F1E00D51CA29}" srcOrd="0" destOrd="0" parTransId="{BE950565-8B7D-44A2-B36E-4181AFC8186C}" sibTransId="{29BF8975-445C-4654-A3A4-CE72A12E3786}"/>
    <dgm:cxn modelId="{EDA44154-1CA2-4DB0-A094-425CDA5A9171}" type="presOf" srcId="{088AF0EB-2AD8-4568-8E28-616990D6463F}" destId="{8AC9B091-3549-495C-8F27-3E948EBB9600}" srcOrd="0" destOrd="0" presId="urn:microsoft.com/office/officeart/2005/8/layout/hierarchy1"/>
    <dgm:cxn modelId="{7F73C782-0202-4E37-A3E8-B3D6DC21864B}" type="presOf" srcId="{A5351355-A245-42C2-AFB7-0F002513A6FE}" destId="{4D0B3365-7A6E-418D-83FB-FB2315D9ED95}" srcOrd="0" destOrd="0" presId="urn:microsoft.com/office/officeart/2005/8/layout/hierarchy1"/>
    <dgm:cxn modelId="{96D7EAC7-597B-403B-AF37-2C28F9820B35}" type="presOf" srcId="{BE950565-8B7D-44A2-B36E-4181AFC8186C}" destId="{3F52DDBE-2F40-42B9-86D5-C8FB5DBA2598}" srcOrd="0" destOrd="0" presId="urn:microsoft.com/office/officeart/2005/8/layout/hierarchy1"/>
    <dgm:cxn modelId="{E4F26ED5-8BA9-4469-B746-D12D2F921BC8}" type="presOf" srcId="{2F7FB28A-6A16-4401-BDA8-180F08764712}" destId="{EAF5F37A-2134-4F04-A121-2C57F956AB49}" srcOrd="0" destOrd="0" presId="urn:microsoft.com/office/officeart/2005/8/layout/hierarchy1"/>
    <dgm:cxn modelId="{E9C820F4-2184-4FF3-8E42-947DD3D2E54E}" type="presOf" srcId="{14FF9B4D-100C-4D03-A85D-8C8A10DA0F4D}" destId="{5DF4CD78-CF51-4854-8CFF-CD6A57207262}" srcOrd="0" destOrd="0" presId="urn:microsoft.com/office/officeart/2005/8/layout/hierarchy1"/>
    <dgm:cxn modelId="{A37F24FE-94DD-4F8F-B1B1-AE117DD8B23D}" type="presOf" srcId="{EA6E05EB-F19F-4158-BB03-EFA0D5B33BF8}" destId="{F38928A4-9C31-4EDF-A943-423A5B748839}" srcOrd="0" destOrd="0" presId="urn:microsoft.com/office/officeart/2005/8/layout/hierarchy1"/>
    <dgm:cxn modelId="{009506E3-1552-4730-A32B-ABED8BF76EC1}" type="presParOf" srcId="{6B9B86EE-D78C-4CDA-AA10-39A38E121204}" destId="{12C5905B-0784-4592-A187-35DD190C4F3C}" srcOrd="0" destOrd="0" presId="urn:microsoft.com/office/officeart/2005/8/layout/hierarchy1"/>
    <dgm:cxn modelId="{B851F529-B37F-4385-BAAD-4AE7AE3E3216}" type="presParOf" srcId="{12C5905B-0784-4592-A187-35DD190C4F3C}" destId="{4FCB7DC9-8595-4262-8E10-139C308516FF}" srcOrd="0" destOrd="0" presId="urn:microsoft.com/office/officeart/2005/8/layout/hierarchy1"/>
    <dgm:cxn modelId="{DA108B3A-FA49-423B-8F8F-FE1F5427C9BA}" type="presParOf" srcId="{4FCB7DC9-8595-4262-8E10-139C308516FF}" destId="{5CDA42BF-32CB-47C0-AE37-58E451A6FB75}" srcOrd="0" destOrd="0" presId="urn:microsoft.com/office/officeart/2005/8/layout/hierarchy1"/>
    <dgm:cxn modelId="{0E3DF3CF-6C81-4D0B-A964-BB6BAD410AFF}" type="presParOf" srcId="{4FCB7DC9-8595-4262-8E10-139C308516FF}" destId="{2EB482B4-84BC-411B-B3EE-A7B6AB14D9E5}" srcOrd="1" destOrd="0" presId="urn:microsoft.com/office/officeart/2005/8/layout/hierarchy1"/>
    <dgm:cxn modelId="{CB415002-D952-472C-8191-87DC17AF3BD8}" type="presParOf" srcId="{12C5905B-0784-4592-A187-35DD190C4F3C}" destId="{032F0717-F048-4240-8244-7CEF6C299AA0}" srcOrd="1" destOrd="0" presId="urn:microsoft.com/office/officeart/2005/8/layout/hierarchy1"/>
    <dgm:cxn modelId="{C154BE60-EEE0-4D60-93E5-50E9A90C5C56}" type="presParOf" srcId="{032F0717-F048-4240-8244-7CEF6C299AA0}" destId="{3F52DDBE-2F40-42B9-86D5-C8FB5DBA2598}" srcOrd="0" destOrd="0" presId="urn:microsoft.com/office/officeart/2005/8/layout/hierarchy1"/>
    <dgm:cxn modelId="{4A922E61-CF9B-4519-8455-2F1982031295}" type="presParOf" srcId="{032F0717-F048-4240-8244-7CEF6C299AA0}" destId="{53B388FD-A10B-46DE-A492-49CD93CA11D1}" srcOrd="1" destOrd="0" presId="urn:microsoft.com/office/officeart/2005/8/layout/hierarchy1"/>
    <dgm:cxn modelId="{0ADF8147-4934-4689-B034-DFE0DEC16A3E}" type="presParOf" srcId="{53B388FD-A10B-46DE-A492-49CD93CA11D1}" destId="{F5C44CF1-023B-4434-9E50-AA9496512767}" srcOrd="0" destOrd="0" presId="urn:microsoft.com/office/officeart/2005/8/layout/hierarchy1"/>
    <dgm:cxn modelId="{94C027B5-1FAF-433A-98AA-E29A2610D4EA}" type="presParOf" srcId="{F5C44CF1-023B-4434-9E50-AA9496512767}" destId="{ED705A3D-B190-4F20-B3E4-02700D7B6973}" srcOrd="0" destOrd="0" presId="urn:microsoft.com/office/officeart/2005/8/layout/hierarchy1"/>
    <dgm:cxn modelId="{BFBFC197-D469-44B6-BB10-4E4FAAAA33CF}" type="presParOf" srcId="{F5C44CF1-023B-4434-9E50-AA9496512767}" destId="{10202561-0EB9-492D-B7DD-39252F7C336A}" srcOrd="1" destOrd="0" presId="urn:microsoft.com/office/officeart/2005/8/layout/hierarchy1"/>
    <dgm:cxn modelId="{6DED8703-AEF2-439F-B2B1-3BA767BE2B78}" type="presParOf" srcId="{53B388FD-A10B-46DE-A492-49CD93CA11D1}" destId="{DE11800A-229D-4F94-8BD7-54A6B4FA4F46}" srcOrd="1" destOrd="0" presId="urn:microsoft.com/office/officeart/2005/8/layout/hierarchy1"/>
    <dgm:cxn modelId="{5602D125-E7F6-4827-9482-60546B3C137E}" type="presParOf" srcId="{032F0717-F048-4240-8244-7CEF6C299AA0}" destId="{8AC9B091-3549-495C-8F27-3E948EBB9600}" srcOrd="2" destOrd="0" presId="urn:microsoft.com/office/officeart/2005/8/layout/hierarchy1"/>
    <dgm:cxn modelId="{23137417-02B7-48FB-A020-1D9C0C222AB4}" type="presParOf" srcId="{032F0717-F048-4240-8244-7CEF6C299AA0}" destId="{A5C36C38-E8B6-4034-B6E4-4B81CE66251F}" srcOrd="3" destOrd="0" presId="urn:microsoft.com/office/officeart/2005/8/layout/hierarchy1"/>
    <dgm:cxn modelId="{EADB1D57-1F1D-49BF-A15E-B74161485BEF}" type="presParOf" srcId="{A5C36C38-E8B6-4034-B6E4-4B81CE66251F}" destId="{956D6AD1-966F-475F-87E9-12E4E48E6D7F}" srcOrd="0" destOrd="0" presId="urn:microsoft.com/office/officeart/2005/8/layout/hierarchy1"/>
    <dgm:cxn modelId="{E5EE3685-40FF-4455-9B87-95E31CB881F6}" type="presParOf" srcId="{956D6AD1-966F-475F-87E9-12E4E48E6D7F}" destId="{73883397-2EEC-4AD6-BAA8-58E04749C2A1}" srcOrd="0" destOrd="0" presId="urn:microsoft.com/office/officeart/2005/8/layout/hierarchy1"/>
    <dgm:cxn modelId="{A215C1F7-2284-4B1C-9334-DB215F004156}" type="presParOf" srcId="{956D6AD1-966F-475F-87E9-12E4E48E6D7F}" destId="{0B4DA712-8835-464D-80B4-B1C1F14C22A2}" srcOrd="1" destOrd="0" presId="urn:microsoft.com/office/officeart/2005/8/layout/hierarchy1"/>
    <dgm:cxn modelId="{3FF0DBDF-0A43-4C14-AA38-C8C0009DBA39}" type="presParOf" srcId="{A5C36C38-E8B6-4034-B6E4-4B81CE66251F}" destId="{7942BCCA-9B72-4305-872D-67F76602F6FA}" srcOrd="1" destOrd="0" presId="urn:microsoft.com/office/officeart/2005/8/layout/hierarchy1"/>
    <dgm:cxn modelId="{6BB4435B-C236-4CA0-91D1-064276DC8633}" type="presParOf" srcId="{032F0717-F048-4240-8244-7CEF6C299AA0}" destId="{4D0B3365-7A6E-418D-83FB-FB2315D9ED95}" srcOrd="4" destOrd="0" presId="urn:microsoft.com/office/officeart/2005/8/layout/hierarchy1"/>
    <dgm:cxn modelId="{6ED7F264-7644-41C0-8CC4-E5BE2E028209}" type="presParOf" srcId="{032F0717-F048-4240-8244-7CEF6C299AA0}" destId="{40F8083F-405C-43CC-ADB2-1BC5AC1692D9}" srcOrd="5" destOrd="0" presId="urn:microsoft.com/office/officeart/2005/8/layout/hierarchy1"/>
    <dgm:cxn modelId="{680CEC70-804D-406C-A726-5DC97FF99D29}" type="presParOf" srcId="{40F8083F-405C-43CC-ADB2-1BC5AC1692D9}" destId="{60582780-BBD9-43CB-A261-42CB98D3600A}" srcOrd="0" destOrd="0" presId="urn:microsoft.com/office/officeart/2005/8/layout/hierarchy1"/>
    <dgm:cxn modelId="{6E14655D-7F77-4D91-B96E-78F72168FE45}" type="presParOf" srcId="{60582780-BBD9-43CB-A261-42CB98D3600A}" destId="{3CD6B10D-527F-4980-971D-954E1768359B}" srcOrd="0" destOrd="0" presId="urn:microsoft.com/office/officeart/2005/8/layout/hierarchy1"/>
    <dgm:cxn modelId="{EA6EC11E-8286-405B-A18E-AE385EF816BC}" type="presParOf" srcId="{60582780-BBD9-43CB-A261-42CB98D3600A}" destId="{F38928A4-9C31-4EDF-A943-423A5B748839}" srcOrd="1" destOrd="0" presId="urn:microsoft.com/office/officeart/2005/8/layout/hierarchy1"/>
    <dgm:cxn modelId="{3AA6E4E1-A30B-45B0-80A2-B58DBE0E176A}" type="presParOf" srcId="{40F8083F-405C-43CC-ADB2-1BC5AC1692D9}" destId="{AB8FFE16-C95B-4B73-870C-A9D139C83AE8}" srcOrd="1" destOrd="0" presId="urn:microsoft.com/office/officeart/2005/8/layout/hierarchy1"/>
    <dgm:cxn modelId="{E7AC9E3D-F3DC-40F6-ADB6-76F7344EF089}" type="presParOf" srcId="{032F0717-F048-4240-8244-7CEF6C299AA0}" destId="{010194A1-6171-4B55-B3AA-002B2C7A93C3}" srcOrd="6" destOrd="0" presId="urn:microsoft.com/office/officeart/2005/8/layout/hierarchy1"/>
    <dgm:cxn modelId="{8B754D66-8894-4ED9-A40E-7DF20A233C0B}" type="presParOf" srcId="{032F0717-F048-4240-8244-7CEF6C299AA0}" destId="{8CFF80E8-B61C-4850-9298-619FC57581FB}" srcOrd="7" destOrd="0" presId="urn:microsoft.com/office/officeart/2005/8/layout/hierarchy1"/>
    <dgm:cxn modelId="{A55B3723-B12F-4984-AF5E-42BB3C972F95}" type="presParOf" srcId="{8CFF80E8-B61C-4850-9298-619FC57581FB}" destId="{6B4F98A1-74B6-463A-8789-4BAD0F197A62}" srcOrd="0" destOrd="0" presId="urn:microsoft.com/office/officeart/2005/8/layout/hierarchy1"/>
    <dgm:cxn modelId="{0246F8C2-59AB-4F59-B9FD-B92471CE5E96}" type="presParOf" srcId="{6B4F98A1-74B6-463A-8789-4BAD0F197A62}" destId="{C582DC20-AA66-4085-9AA3-0EAA49BBAA18}" srcOrd="0" destOrd="0" presId="urn:microsoft.com/office/officeart/2005/8/layout/hierarchy1"/>
    <dgm:cxn modelId="{FE0A5A87-2C0E-4B3B-B8C9-B40E8C89AD1D}" type="presParOf" srcId="{6B4F98A1-74B6-463A-8789-4BAD0F197A62}" destId="{5DF4CD78-CF51-4854-8CFF-CD6A57207262}" srcOrd="1" destOrd="0" presId="urn:microsoft.com/office/officeart/2005/8/layout/hierarchy1"/>
    <dgm:cxn modelId="{056752C7-FC26-4D62-8BA4-89017A3DF833}" type="presParOf" srcId="{8CFF80E8-B61C-4850-9298-619FC57581FB}" destId="{02B72B7A-90EE-4C49-AE62-E88AA60DE251}" srcOrd="1" destOrd="0" presId="urn:microsoft.com/office/officeart/2005/8/layout/hierarchy1"/>
    <dgm:cxn modelId="{E202A4EB-56B7-47D7-A40F-7CD4C1EDE73A}" type="presParOf" srcId="{032F0717-F048-4240-8244-7CEF6C299AA0}" destId="{EAF5F37A-2134-4F04-A121-2C57F956AB49}" srcOrd="8" destOrd="0" presId="urn:microsoft.com/office/officeart/2005/8/layout/hierarchy1"/>
    <dgm:cxn modelId="{0892FFB1-FCA4-4173-830B-6288EF7926A4}" type="presParOf" srcId="{032F0717-F048-4240-8244-7CEF6C299AA0}" destId="{BE418C88-6A76-4C0E-8933-16AD90C155B6}" srcOrd="9" destOrd="0" presId="urn:microsoft.com/office/officeart/2005/8/layout/hierarchy1"/>
    <dgm:cxn modelId="{9F58E259-267A-410E-9DE5-1AC36D7697E8}" type="presParOf" srcId="{BE418C88-6A76-4C0E-8933-16AD90C155B6}" destId="{6B6C5FA8-FEB8-4ACA-AFD8-318C5593C1D0}" srcOrd="0" destOrd="0" presId="urn:microsoft.com/office/officeart/2005/8/layout/hierarchy1"/>
    <dgm:cxn modelId="{0D12BD71-A6A4-4AA6-A172-2AB6838F7D1B}" type="presParOf" srcId="{6B6C5FA8-FEB8-4ACA-AFD8-318C5593C1D0}" destId="{89D3E466-3ECD-4C35-AA8B-38E907677E7D}" srcOrd="0" destOrd="0" presId="urn:microsoft.com/office/officeart/2005/8/layout/hierarchy1"/>
    <dgm:cxn modelId="{E121F19A-EB36-4FD4-A795-275EC0F04FFA}" type="presParOf" srcId="{6B6C5FA8-FEB8-4ACA-AFD8-318C5593C1D0}" destId="{7604DE34-4E16-4878-B942-E436FADB85EA}" srcOrd="1" destOrd="0" presId="urn:microsoft.com/office/officeart/2005/8/layout/hierarchy1"/>
    <dgm:cxn modelId="{1D5CE27D-AE73-4C09-B685-7856F0346AA7}" type="presParOf" srcId="{BE418C88-6A76-4C0E-8933-16AD90C155B6}" destId="{E15C0027-2A11-461B-A83A-39375CCED97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F6B2B65-482E-4CA9-AACD-963F50BD9731}"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n-US"/>
        </a:p>
      </dgm:t>
    </dgm:pt>
    <dgm:pt modelId="{B4C402D0-B9EC-4E64-AAEE-FCD22674D292}">
      <dgm:prSet phldrT="[Text]" custT="1"/>
      <dgm:spPr/>
      <dgm:t>
        <a:bodyPr/>
        <a:lstStyle/>
        <a:p>
          <a:pPr>
            <a:buFont typeface="Times New Roman" panose="02020603050405020304" pitchFamily="18" charset="0"/>
            <a:buChar char="-"/>
          </a:pPr>
          <a:r>
            <a:rPr lang="en-US" sz="1800" b="1" dirty="0" err="1">
              <a:latin typeface="Times New Roman" panose="02020603050405020304" pitchFamily="18" charset="0"/>
              <a:cs typeface="Times New Roman" panose="02020603050405020304" pitchFamily="18" charset="0"/>
            </a:rPr>
            <a:t>Nhóm</a:t>
          </a:r>
          <a:r>
            <a:rPr lang="en-US" sz="1800" b="1" dirty="0">
              <a:latin typeface="Times New Roman" panose="02020603050405020304" pitchFamily="18" charset="0"/>
              <a:cs typeface="Times New Roman" panose="02020603050405020304" pitchFamily="18" charset="0"/>
            </a:rPr>
            <a:t> 1: </a:t>
          </a:r>
          <a:r>
            <a:rPr lang="en-US" sz="1800" b="1" dirty="0" err="1">
              <a:latin typeface="Times New Roman" panose="02020603050405020304" pitchFamily="18" charset="0"/>
              <a:cs typeface="Times New Roman" panose="02020603050405020304" pitchFamily="18" charset="0"/>
            </a:rPr>
            <a:t>Phân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tích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sự</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thuyết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phục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trong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cách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trình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bày</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quan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điểm</a:t>
          </a:r>
          <a:r>
            <a:rPr lang="en-US" sz="1800" b="1" dirty="0">
              <a:latin typeface="Times New Roman" panose="02020603050405020304" pitchFamily="18" charset="0"/>
              <a:cs typeface="Times New Roman" panose="02020603050405020304" pitchFamily="18" charset="0"/>
            </a:rPr>
            <a:t> ở </a:t>
          </a:r>
          <a:r>
            <a:rPr lang="en-US" sz="1800" b="1" dirty="0" err="1">
              <a:latin typeface="Times New Roman" panose="02020603050405020304" pitchFamily="18" charset="0"/>
              <a:cs typeface="Times New Roman" panose="02020603050405020304" pitchFamily="18" charset="0"/>
            </a:rPr>
            <a:t>luận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điểm</a:t>
          </a:r>
          <a:r>
            <a:rPr lang="en-US" sz="1800" b="1" dirty="0">
              <a:latin typeface="Times New Roman" panose="02020603050405020304" pitchFamily="18" charset="0"/>
              <a:cs typeface="Times New Roman" panose="02020603050405020304" pitchFamily="18" charset="0"/>
            </a:rPr>
            <a:t> 1</a:t>
          </a:r>
        </a:p>
      </dgm:t>
    </dgm:pt>
    <dgm:pt modelId="{0D9DE76A-8AA8-46C7-8A07-DC2E3E3F8A46}" type="parTrans" cxnId="{F5D62A21-CEE9-4DD4-B3EA-52E274743B31}">
      <dgm:prSet/>
      <dgm:spPr/>
      <dgm:t>
        <a:bodyPr/>
        <a:lstStyle/>
        <a:p>
          <a:endParaRPr lang="en-US"/>
        </a:p>
      </dgm:t>
    </dgm:pt>
    <dgm:pt modelId="{12740A20-CD19-499D-8115-1064205E40D0}" type="sibTrans" cxnId="{F5D62A21-CEE9-4DD4-B3EA-52E274743B31}">
      <dgm:prSet/>
      <dgm:spPr/>
      <dgm:t>
        <a:bodyPr/>
        <a:lstStyle/>
        <a:p>
          <a:endParaRPr lang="en-US"/>
        </a:p>
      </dgm:t>
    </dgm:pt>
    <dgm:pt modelId="{23DD31D2-EEA0-45D6-A2F9-577E0B155E2D}">
      <dgm:prSet phldrT="[Text]" custT="1"/>
      <dgm:spPr/>
      <dgm:t>
        <a:bodyPr/>
        <a:lstStyle/>
        <a:p>
          <a:pPr>
            <a:buFont typeface="Times New Roman" panose="02020603050405020304" pitchFamily="18" charset="0"/>
            <a:buChar char="-"/>
          </a:pPr>
          <a:r>
            <a:rPr lang="en-US" sz="1800" b="1" dirty="0" err="1">
              <a:latin typeface="Times New Roman" panose="02020603050405020304" pitchFamily="18" charset="0"/>
              <a:cs typeface="Times New Roman" panose="02020603050405020304" pitchFamily="18" charset="0"/>
            </a:rPr>
            <a:t>Nhóm</a:t>
          </a:r>
          <a:r>
            <a:rPr lang="en-US" sz="1800" b="1" dirty="0">
              <a:latin typeface="Times New Roman" panose="02020603050405020304" pitchFamily="18" charset="0"/>
              <a:cs typeface="Times New Roman" panose="02020603050405020304" pitchFamily="18" charset="0"/>
            </a:rPr>
            <a:t> 2: </a:t>
          </a:r>
          <a:r>
            <a:rPr lang="en-US" sz="1800" b="1" dirty="0" err="1">
              <a:latin typeface="Times New Roman" panose="02020603050405020304" pitchFamily="18" charset="0"/>
              <a:cs typeface="Times New Roman" panose="02020603050405020304" pitchFamily="18" charset="0"/>
            </a:rPr>
            <a:t>Phân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tích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sự</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thuyết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phục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trong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cách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trình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bày</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quan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điểm</a:t>
          </a:r>
          <a:r>
            <a:rPr lang="en-US" sz="1800" b="1" dirty="0">
              <a:latin typeface="Times New Roman" panose="02020603050405020304" pitchFamily="18" charset="0"/>
              <a:cs typeface="Times New Roman" panose="02020603050405020304" pitchFamily="18" charset="0"/>
            </a:rPr>
            <a:t> ở </a:t>
          </a:r>
          <a:r>
            <a:rPr lang="en-US" sz="1800" b="1" dirty="0" err="1">
              <a:latin typeface="Times New Roman" panose="02020603050405020304" pitchFamily="18" charset="0"/>
              <a:cs typeface="Times New Roman" panose="02020603050405020304" pitchFamily="18" charset="0"/>
            </a:rPr>
            <a:t>luận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điểm</a:t>
          </a:r>
          <a:r>
            <a:rPr lang="en-US" sz="1800" b="1" dirty="0">
              <a:latin typeface="Times New Roman" panose="02020603050405020304" pitchFamily="18" charset="0"/>
              <a:cs typeface="Times New Roman" panose="02020603050405020304" pitchFamily="18" charset="0"/>
            </a:rPr>
            <a:t> 2 </a:t>
          </a:r>
          <a:r>
            <a:rPr lang="en-US" sz="1800" b="1" dirty="0" err="1">
              <a:latin typeface="Times New Roman" panose="02020603050405020304" pitchFamily="18" charset="0"/>
              <a:cs typeface="Times New Roman" panose="02020603050405020304" pitchFamily="18" charset="0"/>
            </a:rPr>
            <a:t>hoặc</a:t>
          </a:r>
          <a:r>
            <a:rPr lang="en-US" sz="1800" b="1" dirty="0">
              <a:latin typeface="Times New Roman" panose="02020603050405020304" pitchFamily="18" charset="0"/>
              <a:cs typeface="Times New Roman" panose="02020603050405020304" pitchFamily="18" charset="0"/>
            </a:rPr>
            <a:t> 3</a:t>
          </a:r>
        </a:p>
      </dgm:t>
    </dgm:pt>
    <dgm:pt modelId="{88A10885-81F0-47B6-AA77-668D5224AE87}" type="parTrans" cxnId="{0AB10BF0-241B-42CE-897B-A237D4F53DFC}">
      <dgm:prSet/>
      <dgm:spPr/>
      <dgm:t>
        <a:bodyPr/>
        <a:lstStyle/>
        <a:p>
          <a:endParaRPr lang="en-US"/>
        </a:p>
      </dgm:t>
    </dgm:pt>
    <dgm:pt modelId="{D0B60D96-6E25-41E3-A825-94C0CC269D63}" type="sibTrans" cxnId="{0AB10BF0-241B-42CE-897B-A237D4F53DFC}">
      <dgm:prSet/>
      <dgm:spPr/>
      <dgm:t>
        <a:bodyPr/>
        <a:lstStyle/>
        <a:p>
          <a:endParaRPr lang="en-US"/>
        </a:p>
      </dgm:t>
    </dgm:pt>
    <dgm:pt modelId="{78E366E0-F8F2-4AAA-85B9-065993A3888D}">
      <dgm:prSet phldrT="[Text]" custT="1"/>
      <dgm:spPr/>
      <dgm:t>
        <a:bodyPr/>
        <a:lstStyle/>
        <a:p>
          <a:pPr>
            <a:buFont typeface="Times New Roman" panose="02020603050405020304" pitchFamily="18" charset="0"/>
            <a:buChar char="-"/>
          </a:pPr>
          <a:r>
            <a:rPr lang="en-US" sz="1800" b="1" dirty="0" err="1">
              <a:latin typeface="Times New Roman" panose="02020603050405020304" pitchFamily="18" charset="0"/>
              <a:cs typeface="Times New Roman" panose="02020603050405020304" pitchFamily="18" charset="0"/>
            </a:rPr>
            <a:t>Nhóm</a:t>
          </a:r>
          <a:r>
            <a:rPr lang="en-US" sz="1800" b="1" dirty="0">
              <a:latin typeface="Times New Roman" panose="02020603050405020304" pitchFamily="18" charset="0"/>
              <a:cs typeface="Times New Roman" panose="02020603050405020304" pitchFamily="18" charset="0"/>
            </a:rPr>
            <a:t> 3: </a:t>
          </a:r>
          <a:r>
            <a:rPr lang="en-US" sz="1800" b="1" dirty="0" err="1">
              <a:latin typeface="Times New Roman" panose="02020603050405020304" pitchFamily="18" charset="0"/>
              <a:cs typeface="Times New Roman" panose="02020603050405020304" pitchFamily="18" charset="0"/>
            </a:rPr>
            <a:t>Phân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tích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sự</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thuyết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phục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trong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cách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trình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bày</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quan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điểm</a:t>
          </a:r>
          <a:r>
            <a:rPr lang="en-US" sz="1800" b="1" dirty="0">
              <a:latin typeface="Times New Roman" panose="02020603050405020304" pitchFamily="18" charset="0"/>
              <a:cs typeface="Times New Roman" panose="02020603050405020304" pitchFamily="18" charset="0"/>
            </a:rPr>
            <a:t> ở </a:t>
          </a:r>
          <a:r>
            <a:rPr lang="en-US" sz="1800" b="1" dirty="0" err="1">
              <a:latin typeface="Times New Roman" panose="02020603050405020304" pitchFamily="18" charset="0"/>
              <a:cs typeface="Times New Roman" panose="02020603050405020304" pitchFamily="18" charset="0"/>
            </a:rPr>
            <a:t>luận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điểm</a:t>
          </a:r>
          <a:r>
            <a:rPr lang="en-US" sz="1800" b="1" dirty="0">
              <a:latin typeface="Times New Roman" panose="02020603050405020304" pitchFamily="18" charset="0"/>
              <a:cs typeface="Times New Roman" panose="02020603050405020304" pitchFamily="18" charset="0"/>
            </a:rPr>
            <a:t> 4</a:t>
          </a:r>
        </a:p>
      </dgm:t>
    </dgm:pt>
    <dgm:pt modelId="{F8ED18F8-8CE8-4043-AD09-841CD79690AF}" type="parTrans" cxnId="{B5AE1118-0E99-4375-8120-00F31936ED6E}">
      <dgm:prSet/>
      <dgm:spPr/>
      <dgm:t>
        <a:bodyPr/>
        <a:lstStyle/>
        <a:p>
          <a:endParaRPr lang="en-US"/>
        </a:p>
      </dgm:t>
    </dgm:pt>
    <dgm:pt modelId="{41F516CE-FD77-4143-90A9-113292933B9D}" type="sibTrans" cxnId="{B5AE1118-0E99-4375-8120-00F31936ED6E}">
      <dgm:prSet/>
      <dgm:spPr/>
      <dgm:t>
        <a:bodyPr/>
        <a:lstStyle/>
        <a:p>
          <a:endParaRPr lang="en-US"/>
        </a:p>
      </dgm:t>
    </dgm:pt>
    <dgm:pt modelId="{527C6A20-0FF1-4C38-BCEF-7C73618E40B9}">
      <dgm:prSet phldrT="[Text]" custT="1"/>
      <dgm:spPr/>
      <dgm:t>
        <a:bodyPr/>
        <a:lstStyle/>
        <a:p>
          <a:pPr>
            <a:buFont typeface="Times New Roman" panose="02020603050405020304" pitchFamily="18" charset="0"/>
            <a:buChar char="-"/>
          </a:pPr>
          <a:r>
            <a:rPr lang="en-US" sz="1800" b="1" dirty="0" err="1">
              <a:latin typeface="Times New Roman" panose="02020603050405020304" pitchFamily="18" charset="0"/>
              <a:cs typeface="Times New Roman" panose="02020603050405020304" pitchFamily="18" charset="0"/>
            </a:rPr>
            <a:t>Nhóm</a:t>
          </a:r>
          <a:r>
            <a:rPr lang="en-US" sz="1800" b="1" dirty="0">
              <a:latin typeface="Times New Roman" panose="02020603050405020304" pitchFamily="18" charset="0"/>
              <a:cs typeface="Times New Roman" panose="02020603050405020304" pitchFamily="18" charset="0"/>
            </a:rPr>
            <a:t> 4: </a:t>
          </a:r>
          <a:r>
            <a:rPr lang="en-US" sz="1800" b="1" dirty="0" err="1">
              <a:latin typeface="Times New Roman" panose="02020603050405020304" pitchFamily="18" charset="0"/>
              <a:cs typeface="Times New Roman" panose="02020603050405020304" pitchFamily="18" charset="0"/>
            </a:rPr>
            <a:t>Phân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tích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sự</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thuyết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phục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trong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cách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trình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bày</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quan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điểm</a:t>
          </a:r>
          <a:r>
            <a:rPr lang="en-US" sz="1800" b="1" dirty="0">
              <a:latin typeface="Times New Roman" panose="02020603050405020304" pitchFamily="18" charset="0"/>
              <a:cs typeface="Times New Roman" panose="02020603050405020304" pitchFamily="18" charset="0"/>
            </a:rPr>
            <a:t> ở </a:t>
          </a:r>
          <a:r>
            <a:rPr lang="en-US" sz="1800" b="1" dirty="0" err="1">
              <a:latin typeface="Times New Roman" panose="02020603050405020304" pitchFamily="18" charset="0"/>
              <a:cs typeface="Times New Roman" panose="02020603050405020304" pitchFamily="18" charset="0"/>
            </a:rPr>
            <a:t>luận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điểm</a:t>
          </a:r>
          <a:r>
            <a:rPr lang="en-US" sz="1800" b="1" dirty="0">
              <a:latin typeface="Times New Roman" panose="02020603050405020304" pitchFamily="18" charset="0"/>
              <a:cs typeface="Times New Roman" panose="02020603050405020304" pitchFamily="18" charset="0"/>
            </a:rPr>
            <a:t> 5</a:t>
          </a:r>
        </a:p>
      </dgm:t>
    </dgm:pt>
    <dgm:pt modelId="{1AE3678E-CC40-43A0-AB8A-9C2E8092C9F3}" type="parTrans" cxnId="{2AF6D894-8959-4DAE-8585-2F7A01D06220}">
      <dgm:prSet/>
      <dgm:spPr/>
      <dgm:t>
        <a:bodyPr/>
        <a:lstStyle/>
        <a:p>
          <a:endParaRPr lang="en-US"/>
        </a:p>
      </dgm:t>
    </dgm:pt>
    <dgm:pt modelId="{EC996232-D383-4F1D-BA56-730A135082A1}" type="sibTrans" cxnId="{2AF6D894-8959-4DAE-8585-2F7A01D06220}">
      <dgm:prSet/>
      <dgm:spPr/>
      <dgm:t>
        <a:bodyPr/>
        <a:lstStyle/>
        <a:p>
          <a:endParaRPr lang="en-US"/>
        </a:p>
      </dgm:t>
    </dgm:pt>
    <dgm:pt modelId="{6895049B-A87B-4DD2-AC08-9DE628A88BCF}" type="pres">
      <dgm:prSet presAssocID="{0F6B2B65-482E-4CA9-AACD-963F50BD9731}" presName="cycle" presStyleCnt="0">
        <dgm:presLayoutVars>
          <dgm:dir/>
          <dgm:resizeHandles val="exact"/>
        </dgm:presLayoutVars>
      </dgm:prSet>
      <dgm:spPr/>
    </dgm:pt>
    <dgm:pt modelId="{BF035116-6737-4844-AB52-B002581A3421}" type="pres">
      <dgm:prSet presAssocID="{B4C402D0-B9EC-4E64-AAEE-FCD22674D292}" presName="node" presStyleLbl="node1" presStyleIdx="0" presStyleCnt="4" custScaleX="143509" custScaleY="118093" custRadScaleRad="99609" custRadScaleInc="6818">
        <dgm:presLayoutVars>
          <dgm:bulletEnabled val="1"/>
        </dgm:presLayoutVars>
      </dgm:prSet>
      <dgm:spPr/>
    </dgm:pt>
    <dgm:pt modelId="{BA95E44A-DAF4-4621-9964-B94AA3C3ACEE}" type="pres">
      <dgm:prSet presAssocID="{B4C402D0-B9EC-4E64-AAEE-FCD22674D292}" presName="spNode" presStyleCnt="0"/>
      <dgm:spPr/>
    </dgm:pt>
    <dgm:pt modelId="{F9912330-7F37-4755-9598-2F51DBFEBBEE}" type="pres">
      <dgm:prSet presAssocID="{12740A20-CD19-499D-8115-1064205E40D0}" presName="sibTrans" presStyleLbl="sibTrans1D1" presStyleIdx="0" presStyleCnt="4"/>
      <dgm:spPr/>
    </dgm:pt>
    <dgm:pt modelId="{4EF33495-FAEA-47A0-B06F-0C96AC5AD8ED}" type="pres">
      <dgm:prSet presAssocID="{23DD31D2-EEA0-45D6-A2F9-577E0B155E2D}" presName="node" presStyleLbl="node1" presStyleIdx="1" presStyleCnt="4" custScaleX="139561" custScaleY="118093">
        <dgm:presLayoutVars>
          <dgm:bulletEnabled val="1"/>
        </dgm:presLayoutVars>
      </dgm:prSet>
      <dgm:spPr/>
    </dgm:pt>
    <dgm:pt modelId="{9C39BBBF-56BA-4910-9C74-75D93A246D10}" type="pres">
      <dgm:prSet presAssocID="{23DD31D2-EEA0-45D6-A2F9-577E0B155E2D}" presName="spNode" presStyleCnt="0"/>
      <dgm:spPr/>
    </dgm:pt>
    <dgm:pt modelId="{B017D22B-E1FA-44B3-9342-6BBB1401F11A}" type="pres">
      <dgm:prSet presAssocID="{D0B60D96-6E25-41E3-A825-94C0CC269D63}" presName="sibTrans" presStyleLbl="sibTrans1D1" presStyleIdx="1" presStyleCnt="4"/>
      <dgm:spPr/>
    </dgm:pt>
    <dgm:pt modelId="{90E6A16C-0912-429F-B697-5E208EE55102}" type="pres">
      <dgm:prSet presAssocID="{78E366E0-F8F2-4AAA-85B9-065993A3888D}" presName="node" presStyleLbl="node1" presStyleIdx="2" presStyleCnt="4" custScaleX="143509" custScaleY="118093">
        <dgm:presLayoutVars>
          <dgm:bulletEnabled val="1"/>
        </dgm:presLayoutVars>
      </dgm:prSet>
      <dgm:spPr/>
    </dgm:pt>
    <dgm:pt modelId="{A53A8C5D-F53A-4017-B18A-AA2D9320C41B}" type="pres">
      <dgm:prSet presAssocID="{78E366E0-F8F2-4AAA-85B9-065993A3888D}" presName="spNode" presStyleCnt="0"/>
      <dgm:spPr/>
    </dgm:pt>
    <dgm:pt modelId="{F788A7DE-40EB-416B-B77B-30CBAC9B1995}" type="pres">
      <dgm:prSet presAssocID="{41F516CE-FD77-4143-90A9-113292933B9D}" presName="sibTrans" presStyleLbl="sibTrans1D1" presStyleIdx="2" presStyleCnt="4"/>
      <dgm:spPr/>
    </dgm:pt>
    <dgm:pt modelId="{47CF68AC-4600-4E1B-AAF6-F9BD4EEEAD42}" type="pres">
      <dgm:prSet presAssocID="{527C6A20-0FF1-4C38-BCEF-7C73618E40B9}" presName="node" presStyleLbl="node1" presStyleIdx="3" presStyleCnt="4" custScaleX="143509" custScaleY="118093">
        <dgm:presLayoutVars>
          <dgm:bulletEnabled val="1"/>
        </dgm:presLayoutVars>
      </dgm:prSet>
      <dgm:spPr/>
    </dgm:pt>
    <dgm:pt modelId="{6BEB98EB-2BA2-426E-8B89-387E6F5D528A}" type="pres">
      <dgm:prSet presAssocID="{527C6A20-0FF1-4C38-BCEF-7C73618E40B9}" presName="spNode" presStyleCnt="0"/>
      <dgm:spPr/>
    </dgm:pt>
    <dgm:pt modelId="{64F10DD3-D97E-4DF1-9248-17AFA7F70300}" type="pres">
      <dgm:prSet presAssocID="{EC996232-D383-4F1D-BA56-730A135082A1}" presName="sibTrans" presStyleLbl="sibTrans1D1" presStyleIdx="3" presStyleCnt="4"/>
      <dgm:spPr/>
    </dgm:pt>
  </dgm:ptLst>
  <dgm:cxnLst>
    <dgm:cxn modelId="{CA681307-87FA-4370-8211-339630E9CD08}" type="presOf" srcId="{23DD31D2-EEA0-45D6-A2F9-577E0B155E2D}" destId="{4EF33495-FAEA-47A0-B06F-0C96AC5AD8ED}" srcOrd="0" destOrd="0" presId="urn:microsoft.com/office/officeart/2005/8/layout/cycle6"/>
    <dgm:cxn modelId="{B5AE1118-0E99-4375-8120-00F31936ED6E}" srcId="{0F6B2B65-482E-4CA9-AACD-963F50BD9731}" destId="{78E366E0-F8F2-4AAA-85B9-065993A3888D}" srcOrd="2" destOrd="0" parTransId="{F8ED18F8-8CE8-4043-AD09-841CD79690AF}" sibTransId="{41F516CE-FD77-4143-90A9-113292933B9D}"/>
    <dgm:cxn modelId="{70314D19-BEA4-4920-9A0B-31F015FE7F18}" type="presOf" srcId="{527C6A20-0FF1-4C38-BCEF-7C73618E40B9}" destId="{47CF68AC-4600-4E1B-AAF6-F9BD4EEEAD42}" srcOrd="0" destOrd="0" presId="urn:microsoft.com/office/officeart/2005/8/layout/cycle6"/>
    <dgm:cxn modelId="{F5D62A21-CEE9-4DD4-B3EA-52E274743B31}" srcId="{0F6B2B65-482E-4CA9-AACD-963F50BD9731}" destId="{B4C402D0-B9EC-4E64-AAEE-FCD22674D292}" srcOrd="0" destOrd="0" parTransId="{0D9DE76A-8AA8-46C7-8A07-DC2E3E3F8A46}" sibTransId="{12740A20-CD19-499D-8115-1064205E40D0}"/>
    <dgm:cxn modelId="{874DEB33-652C-44A0-8DB4-A18214A97B68}" type="presOf" srcId="{B4C402D0-B9EC-4E64-AAEE-FCD22674D292}" destId="{BF035116-6737-4844-AB52-B002581A3421}" srcOrd="0" destOrd="0" presId="urn:microsoft.com/office/officeart/2005/8/layout/cycle6"/>
    <dgm:cxn modelId="{602ADF40-B9EF-4818-B42E-69E736D18345}" type="presOf" srcId="{41F516CE-FD77-4143-90A9-113292933B9D}" destId="{F788A7DE-40EB-416B-B77B-30CBAC9B1995}" srcOrd="0" destOrd="0" presId="urn:microsoft.com/office/officeart/2005/8/layout/cycle6"/>
    <dgm:cxn modelId="{8294ED66-2045-4AEC-8BC1-A0496BEAB285}" type="presOf" srcId="{D0B60D96-6E25-41E3-A825-94C0CC269D63}" destId="{B017D22B-E1FA-44B3-9342-6BBB1401F11A}" srcOrd="0" destOrd="0" presId="urn:microsoft.com/office/officeart/2005/8/layout/cycle6"/>
    <dgm:cxn modelId="{7A73C26D-1598-4484-B992-940524C77E4A}" type="presOf" srcId="{EC996232-D383-4F1D-BA56-730A135082A1}" destId="{64F10DD3-D97E-4DF1-9248-17AFA7F70300}" srcOrd="0" destOrd="0" presId="urn:microsoft.com/office/officeart/2005/8/layout/cycle6"/>
    <dgm:cxn modelId="{F38A7450-FCB2-4A1E-963B-8673AB5AD1B7}" type="presOf" srcId="{0F6B2B65-482E-4CA9-AACD-963F50BD9731}" destId="{6895049B-A87B-4DD2-AC08-9DE628A88BCF}" srcOrd="0" destOrd="0" presId="urn:microsoft.com/office/officeart/2005/8/layout/cycle6"/>
    <dgm:cxn modelId="{2AF6D894-8959-4DAE-8585-2F7A01D06220}" srcId="{0F6B2B65-482E-4CA9-AACD-963F50BD9731}" destId="{527C6A20-0FF1-4C38-BCEF-7C73618E40B9}" srcOrd="3" destOrd="0" parTransId="{1AE3678E-CC40-43A0-AB8A-9C2E8092C9F3}" sibTransId="{EC996232-D383-4F1D-BA56-730A135082A1}"/>
    <dgm:cxn modelId="{7700B5CE-4E90-4C20-A7EF-A297B258FD3B}" type="presOf" srcId="{12740A20-CD19-499D-8115-1064205E40D0}" destId="{F9912330-7F37-4755-9598-2F51DBFEBBEE}" srcOrd="0" destOrd="0" presId="urn:microsoft.com/office/officeart/2005/8/layout/cycle6"/>
    <dgm:cxn modelId="{797A35D0-D114-42C6-9481-26B5D15F071B}" type="presOf" srcId="{78E366E0-F8F2-4AAA-85B9-065993A3888D}" destId="{90E6A16C-0912-429F-B697-5E208EE55102}" srcOrd="0" destOrd="0" presId="urn:microsoft.com/office/officeart/2005/8/layout/cycle6"/>
    <dgm:cxn modelId="{0AB10BF0-241B-42CE-897B-A237D4F53DFC}" srcId="{0F6B2B65-482E-4CA9-AACD-963F50BD9731}" destId="{23DD31D2-EEA0-45D6-A2F9-577E0B155E2D}" srcOrd="1" destOrd="0" parTransId="{88A10885-81F0-47B6-AA77-668D5224AE87}" sibTransId="{D0B60D96-6E25-41E3-A825-94C0CC269D63}"/>
    <dgm:cxn modelId="{731AB6F9-0090-4495-A247-CF556052DA50}" type="presParOf" srcId="{6895049B-A87B-4DD2-AC08-9DE628A88BCF}" destId="{BF035116-6737-4844-AB52-B002581A3421}" srcOrd="0" destOrd="0" presId="urn:microsoft.com/office/officeart/2005/8/layout/cycle6"/>
    <dgm:cxn modelId="{2318717E-ADF8-4A2A-BF9B-43F8B947E5BA}" type="presParOf" srcId="{6895049B-A87B-4DD2-AC08-9DE628A88BCF}" destId="{BA95E44A-DAF4-4621-9964-B94AA3C3ACEE}" srcOrd="1" destOrd="0" presId="urn:microsoft.com/office/officeart/2005/8/layout/cycle6"/>
    <dgm:cxn modelId="{9B46BCC2-DE82-4C7E-A234-15CEDA672CE5}" type="presParOf" srcId="{6895049B-A87B-4DD2-AC08-9DE628A88BCF}" destId="{F9912330-7F37-4755-9598-2F51DBFEBBEE}" srcOrd="2" destOrd="0" presId="urn:microsoft.com/office/officeart/2005/8/layout/cycle6"/>
    <dgm:cxn modelId="{BCBB3490-E556-45F9-BC52-A18183C4D0CD}" type="presParOf" srcId="{6895049B-A87B-4DD2-AC08-9DE628A88BCF}" destId="{4EF33495-FAEA-47A0-B06F-0C96AC5AD8ED}" srcOrd="3" destOrd="0" presId="urn:microsoft.com/office/officeart/2005/8/layout/cycle6"/>
    <dgm:cxn modelId="{6B3B95F3-44D4-44E0-AE90-123937CE476C}" type="presParOf" srcId="{6895049B-A87B-4DD2-AC08-9DE628A88BCF}" destId="{9C39BBBF-56BA-4910-9C74-75D93A246D10}" srcOrd="4" destOrd="0" presId="urn:microsoft.com/office/officeart/2005/8/layout/cycle6"/>
    <dgm:cxn modelId="{F54BC12D-9F56-4641-994F-9F8184F1F570}" type="presParOf" srcId="{6895049B-A87B-4DD2-AC08-9DE628A88BCF}" destId="{B017D22B-E1FA-44B3-9342-6BBB1401F11A}" srcOrd="5" destOrd="0" presId="urn:microsoft.com/office/officeart/2005/8/layout/cycle6"/>
    <dgm:cxn modelId="{2884FAF3-90F1-4D7B-9310-6A7EEE3986EB}" type="presParOf" srcId="{6895049B-A87B-4DD2-AC08-9DE628A88BCF}" destId="{90E6A16C-0912-429F-B697-5E208EE55102}" srcOrd="6" destOrd="0" presId="urn:microsoft.com/office/officeart/2005/8/layout/cycle6"/>
    <dgm:cxn modelId="{B865E4F0-23D7-400E-B0EC-DB0C4056950D}" type="presParOf" srcId="{6895049B-A87B-4DD2-AC08-9DE628A88BCF}" destId="{A53A8C5D-F53A-4017-B18A-AA2D9320C41B}" srcOrd="7" destOrd="0" presId="urn:microsoft.com/office/officeart/2005/8/layout/cycle6"/>
    <dgm:cxn modelId="{8FFD3A67-3422-4CF1-B2D6-FCF25B72D0A7}" type="presParOf" srcId="{6895049B-A87B-4DD2-AC08-9DE628A88BCF}" destId="{F788A7DE-40EB-416B-B77B-30CBAC9B1995}" srcOrd="8" destOrd="0" presId="urn:microsoft.com/office/officeart/2005/8/layout/cycle6"/>
    <dgm:cxn modelId="{C4AAA388-1749-4941-AF31-3CF98018B760}" type="presParOf" srcId="{6895049B-A87B-4DD2-AC08-9DE628A88BCF}" destId="{47CF68AC-4600-4E1B-AAF6-F9BD4EEEAD42}" srcOrd="9" destOrd="0" presId="urn:microsoft.com/office/officeart/2005/8/layout/cycle6"/>
    <dgm:cxn modelId="{1AB58569-6968-44B4-8C57-2657CD12F8E7}" type="presParOf" srcId="{6895049B-A87B-4DD2-AC08-9DE628A88BCF}" destId="{6BEB98EB-2BA2-426E-8B89-387E6F5D528A}" srcOrd="10" destOrd="0" presId="urn:microsoft.com/office/officeart/2005/8/layout/cycle6"/>
    <dgm:cxn modelId="{4523488D-E392-4557-A945-20A4C2E34C0B}" type="presParOf" srcId="{6895049B-A87B-4DD2-AC08-9DE628A88BCF}" destId="{64F10DD3-D97E-4DF1-9248-17AFA7F70300}"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5F37A-2134-4F04-A121-2C57F956AB49}">
      <dsp:nvSpPr>
        <dsp:cNvPr id="0" name=""/>
        <dsp:cNvSpPr/>
      </dsp:nvSpPr>
      <dsp:spPr>
        <a:xfrm>
          <a:off x="4181873" y="1366942"/>
          <a:ext cx="3469325" cy="412770"/>
        </a:xfrm>
        <a:custGeom>
          <a:avLst/>
          <a:gdLst/>
          <a:ahLst/>
          <a:cxnLst/>
          <a:rect l="0" t="0" r="0" b="0"/>
          <a:pathLst>
            <a:path>
              <a:moveTo>
                <a:pt x="0" y="0"/>
              </a:moveTo>
              <a:lnTo>
                <a:pt x="0" y="281291"/>
              </a:lnTo>
              <a:lnTo>
                <a:pt x="3469325" y="281291"/>
              </a:lnTo>
              <a:lnTo>
                <a:pt x="3469325" y="4127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0194A1-6171-4B55-B3AA-002B2C7A93C3}">
      <dsp:nvSpPr>
        <dsp:cNvPr id="0" name=""/>
        <dsp:cNvSpPr/>
      </dsp:nvSpPr>
      <dsp:spPr>
        <a:xfrm>
          <a:off x="4181873" y="1366942"/>
          <a:ext cx="1734662" cy="412770"/>
        </a:xfrm>
        <a:custGeom>
          <a:avLst/>
          <a:gdLst/>
          <a:ahLst/>
          <a:cxnLst/>
          <a:rect l="0" t="0" r="0" b="0"/>
          <a:pathLst>
            <a:path>
              <a:moveTo>
                <a:pt x="0" y="0"/>
              </a:moveTo>
              <a:lnTo>
                <a:pt x="0" y="281291"/>
              </a:lnTo>
              <a:lnTo>
                <a:pt x="1734662" y="281291"/>
              </a:lnTo>
              <a:lnTo>
                <a:pt x="1734662" y="4127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0B3365-7A6E-418D-83FB-FB2315D9ED95}">
      <dsp:nvSpPr>
        <dsp:cNvPr id="0" name=""/>
        <dsp:cNvSpPr/>
      </dsp:nvSpPr>
      <dsp:spPr>
        <a:xfrm>
          <a:off x="4136153" y="1366942"/>
          <a:ext cx="91440" cy="412770"/>
        </a:xfrm>
        <a:custGeom>
          <a:avLst/>
          <a:gdLst/>
          <a:ahLst/>
          <a:cxnLst/>
          <a:rect l="0" t="0" r="0" b="0"/>
          <a:pathLst>
            <a:path>
              <a:moveTo>
                <a:pt x="45720" y="0"/>
              </a:moveTo>
              <a:lnTo>
                <a:pt x="45720" y="4127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C9B091-3549-495C-8F27-3E948EBB9600}">
      <dsp:nvSpPr>
        <dsp:cNvPr id="0" name=""/>
        <dsp:cNvSpPr/>
      </dsp:nvSpPr>
      <dsp:spPr>
        <a:xfrm>
          <a:off x="2447210" y="1366942"/>
          <a:ext cx="1734662" cy="412770"/>
        </a:xfrm>
        <a:custGeom>
          <a:avLst/>
          <a:gdLst/>
          <a:ahLst/>
          <a:cxnLst/>
          <a:rect l="0" t="0" r="0" b="0"/>
          <a:pathLst>
            <a:path>
              <a:moveTo>
                <a:pt x="1734662" y="0"/>
              </a:moveTo>
              <a:lnTo>
                <a:pt x="1734662" y="281291"/>
              </a:lnTo>
              <a:lnTo>
                <a:pt x="0" y="281291"/>
              </a:lnTo>
              <a:lnTo>
                <a:pt x="0" y="4127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52DDBE-2F40-42B9-86D5-C8FB5DBA2598}">
      <dsp:nvSpPr>
        <dsp:cNvPr id="0" name=""/>
        <dsp:cNvSpPr/>
      </dsp:nvSpPr>
      <dsp:spPr>
        <a:xfrm>
          <a:off x="712547" y="1366942"/>
          <a:ext cx="3469325" cy="412770"/>
        </a:xfrm>
        <a:custGeom>
          <a:avLst/>
          <a:gdLst/>
          <a:ahLst/>
          <a:cxnLst/>
          <a:rect l="0" t="0" r="0" b="0"/>
          <a:pathLst>
            <a:path>
              <a:moveTo>
                <a:pt x="3469325" y="0"/>
              </a:moveTo>
              <a:lnTo>
                <a:pt x="3469325" y="281291"/>
              </a:lnTo>
              <a:lnTo>
                <a:pt x="0" y="281291"/>
              </a:lnTo>
              <a:lnTo>
                <a:pt x="0" y="4127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DA42BF-32CB-47C0-AE37-58E451A6FB75}">
      <dsp:nvSpPr>
        <dsp:cNvPr id="0" name=""/>
        <dsp:cNvSpPr/>
      </dsp:nvSpPr>
      <dsp:spPr>
        <a:xfrm>
          <a:off x="2429046" y="58059"/>
          <a:ext cx="3505652" cy="130888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B482B4-84BC-411B-B3EE-A7B6AB14D9E5}">
      <dsp:nvSpPr>
        <dsp:cNvPr id="0" name=""/>
        <dsp:cNvSpPr/>
      </dsp:nvSpPr>
      <dsp:spPr>
        <a:xfrm>
          <a:off x="2586743" y="207871"/>
          <a:ext cx="3505652" cy="130888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Kêu</a:t>
          </a:r>
          <a:r>
            <a:rPr lang="en-US" sz="2000" b="1" kern="1200" dirty="0"/>
            <a:t> </a:t>
          </a:r>
          <a:r>
            <a:rPr lang="en-US" sz="2000" b="1" kern="1200" dirty="0" err="1"/>
            <a:t>gọi</a:t>
          </a:r>
          <a:r>
            <a:rPr lang="en-US" sz="2000" b="1" kern="1200" dirty="0"/>
            <a:t> </a:t>
          </a:r>
          <a:r>
            <a:rPr lang="en-US" sz="2000" b="1" kern="1200" dirty="0" err="1"/>
            <a:t>hành</a:t>
          </a:r>
          <a:r>
            <a:rPr lang="en-US" sz="2000" b="1" kern="1200" dirty="0"/>
            <a:t> </a:t>
          </a:r>
          <a:r>
            <a:rPr lang="en-US" sz="2000" b="1" kern="1200" dirty="0" err="1"/>
            <a:t>động</a:t>
          </a:r>
          <a:r>
            <a:rPr lang="en-US" sz="2000" b="1" kern="1200" dirty="0"/>
            <a:t> </a:t>
          </a:r>
          <a:r>
            <a:rPr lang="en-US" sz="2000" b="1" kern="1200" dirty="0" err="1"/>
            <a:t>đấu</a:t>
          </a:r>
          <a:r>
            <a:rPr lang="en-US" sz="2000" b="1" kern="1200" dirty="0"/>
            <a:t> </a:t>
          </a:r>
          <a:r>
            <a:rPr lang="en-US" sz="2000" b="1" kern="1200" dirty="0" err="1"/>
            <a:t>tranh</a:t>
          </a:r>
          <a:r>
            <a:rPr lang="en-US" sz="2000" b="1" kern="1200" dirty="0"/>
            <a:t> </a:t>
          </a:r>
          <a:r>
            <a:rPr lang="en-US" sz="2000" b="1" kern="1200" dirty="0" err="1"/>
            <a:t>vì</a:t>
          </a:r>
          <a:r>
            <a:rPr lang="en-US" sz="2000" b="1" kern="1200" dirty="0"/>
            <a:t> </a:t>
          </a:r>
          <a:r>
            <a:rPr lang="en-US" sz="2000" b="1" kern="1200" dirty="0" err="1"/>
            <a:t>tự</a:t>
          </a:r>
          <a:r>
            <a:rPr lang="en-US" sz="2000" b="1" kern="1200" dirty="0"/>
            <a:t> do, </a:t>
          </a:r>
          <a:r>
            <a:rPr lang="en-US" sz="2000" b="1" kern="1200" dirty="0" err="1"/>
            <a:t>bình</a:t>
          </a:r>
          <a:r>
            <a:rPr lang="en-US" sz="2000" b="1" kern="1200" dirty="0"/>
            <a:t> </a:t>
          </a:r>
          <a:r>
            <a:rPr lang="en-US" sz="2000" b="1" kern="1200" dirty="0" err="1"/>
            <a:t>đẳng</a:t>
          </a:r>
          <a:r>
            <a:rPr lang="en-US" sz="2000" b="1" kern="1200" dirty="0"/>
            <a:t> </a:t>
          </a:r>
          <a:r>
            <a:rPr lang="en-US" sz="2000" b="1" kern="1200" dirty="0" err="1"/>
            <a:t>của</a:t>
          </a:r>
          <a:r>
            <a:rPr lang="en-US" sz="2000" b="1" kern="1200" dirty="0"/>
            <a:t> </a:t>
          </a:r>
          <a:r>
            <a:rPr lang="en-US" sz="2000" b="1" kern="1200" dirty="0" err="1"/>
            <a:t>người</a:t>
          </a:r>
          <a:r>
            <a:rPr lang="en-US" sz="2000" b="1" kern="1200" dirty="0"/>
            <a:t> da </a:t>
          </a:r>
          <a:r>
            <a:rPr lang="en-US" sz="2000" b="1" kern="1200" dirty="0" err="1"/>
            <a:t>đen</a:t>
          </a:r>
          <a:r>
            <a:rPr lang="en-US" sz="2000" b="1" kern="1200" dirty="0"/>
            <a:t> </a:t>
          </a:r>
          <a:r>
            <a:rPr lang="en-US" sz="2000" b="1" kern="1200" dirty="0" err="1"/>
            <a:t>trên</a:t>
          </a:r>
          <a:r>
            <a:rPr lang="en-US" sz="2000" b="1" kern="1200" dirty="0"/>
            <a:t> </a:t>
          </a:r>
          <a:r>
            <a:rPr lang="en-US" sz="2000" b="1" kern="1200" dirty="0" err="1"/>
            <a:t>đất</a:t>
          </a:r>
          <a:r>
            <a:rPr lang="en-US" sz="2000" b="1" kern="1200" dirty="0"/>
            <a:t> </a:t>
          </a:r>
          <a:r>
            <a:rPr lang="en-US" sz="2000" b="1" kern="1200" dirty="0" err="1"/>
            <a:t>Mĩ</a:t>
          </a:r>
          <a:r>
            <a:rPr lang="en-US" sz="2000" b="1" kern="1200" dirty="0"/>
            <a:t> </a:t>
          </a:r>
        </a:p>
      </dsp:txBody>
      <dsp:txXfrm>
        <a:off x="2625079" y="246207"/>
        <a:ext cx="3428980" cy="1232211"/>
      </dsp:txXfrm>
    </dsp:sp>
    <dsp:sp modelId="{ED705A3D-B190-4F20-B3E4-02700D7B6973}">
      <dsp:nvSpPr>
        <dsp:cNvPr id="0" name=""/>
        <dsp:cNvSpPr/>
      </dsp:nvSpPr>
      <dsp:spPr>
        <a:xfrm>
          <a:off x="2912" y="1779713"/>
          <a:ext cx="1419269" cy="21914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202561-0EB9-492D-B7DD-39252F7C336A}">
      <dsp:nvSpPr>
        <dsp:cNvPr id="0" name=""/>
        <dsp:cNvSpPr/>
      </dsp:nvSpPr>
      <dsp:spPr>
        <a:xfrm>
          <a:off x="160609" y="1929525"/>
          <a:ext cx="1419269" cy="219145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t>Thực</a:t>
          </a:r>
          <a:r>
            <a:rPr lang="en-US" sz="1600" b="1" kern="1200" dirty="0"/>
            <a:t> </a:t>
          </a:r>
          <a:r>
            <a:rPr lang="en-US" sz="1600" b="1" kern="1200" dirty="0" err="1"/>
            <a:t>trạng</a:t>
          </a:r>
          <a:r>
            <a:rPr lang="en-US" sz="1600" b="1" kern="1200" dirty="0"/>
            <a:t> </a:t>
          </a:r>
          <a:r>
            <a:rPr lang="en-US" sz="1600" b="1" kern="1200" dirty="0" err="1"/>
            <a:t>cuộc</a:t>
          </a:r>
          <a:r>
            <a:rPr lang="en-US" sz="1600" b="1" kern="1200" dirty="0"/>
            <a:t> </a:t>
          </a:r>
          <a:r>
            <a:rPr lang="en-US" sz="1600" b="1" kern="1200" dirty="0" err="1"/>
            <a:t>sống</a:t>
          </a:r>
          <a:r>
            <a:rPr lang="en-US" sz="1600" b="1" kern="1200" dirty="0"/>
            <a:t> </a:t>
          </a:r>
          <a:r>
            <a:rPr lang="en-US" sz="1600" b="1" kern="1200" dirty="0" err="1"/>
            <a:t>người</a:t>
          </a:r>
          <a:r>
            <a:rPr lang="en-US" sz="1600" b="1" kern="1200" dirty="0"/>
            <a:t> da </a:t>
          </a:r>
          <a:r>
            <a:rPr lang="en-US" sz="1600" b="1" kern="1200" dirty="0" err="1"/>
            <a:t>đen</a:t>
          </a:r>
          <a:r>
            <a:rPr lang="en-US" sz="1600" b="1" kern="1200" dirty="0"/>
            <a:t> </a:t>
          </a:r>
          <a:r>
            <a:rPr lang="en-US" sz="1600" b="1" kern="1200" dirty="0" err="1"/>
            <a:t>trái</a:t>
          </a:r>
          <a:r>
            <a:rPr lang="en-US" sz="1600" b="1" kern="1200" dirty="0"/>
            <a:t> </a:t>
          </a:r>
          <a:r>
            <a:rPr lang="en-US" sz="1600" b="1" kern="1200" dirty="0" err="1"/>
            <a:t>ngược</a:t>
          </a:r>
          <a:r>
            <a:rPr lang="en-US" sz="1600" b="1" kern="1200" dirty="0"/>
            <a:t> </a:t>
          </a:r>
          <a:r>
            <a:rPr lang="en-US" sz="1600" b="1" kern="1200" dirty="0" err="1"/>
            <a:t>với</a:t>
          </a:r>
          <a:r>
            <a:rPr lang="en-US" sz="1600" b="1" kern="1200" dirty="0"/>
            <a:t> </a:t>
          </a:r>
          <a:r>
            <a:rPr lang="en-US" sz="1600" b="1" kern="1200" dirty="0" err="1"/>
            <a:t>những</a:t>
          </a:r>
          <a:r>
            <a:rPr lang="en-US" sz="1600" b="1" kern="1200" dirty="0"/>
            <a:t> </a:t>
          </a:r>
          <a:r>
            <a:rPr lang="en-US" sz="1600" b="1" kern="1200" dirty="0" err="1"/>
            <a:t>gì</a:t>
          </a:r>
          <a:r>
            <a:rPr lang="en-US" sz="1600" b="1" kern="1200" dirty="0"/>
            <a:t> </a:t>
          </a:r>
          <a:r>
            <a:rPr lang="en-US" sz="1600" b="1" kern="1200" dirty="0" err="1"/>
            <a:t>đã</a:t>
          </a:r>
          <a:r>
            <a:rPr lang="en-US" sz="1600" b="1" kern="1200" dirty="0"/>
            <a:t> </a:t>
          </a:r>
          <a:r>
            <a:rPr lang="en-US" sz="1600" b="1" kern="1200" dirty="0" err="1"/>
            <a:t>tuyên</a:t>
          </a:r>
          <a:r>
            <a:rPr lang="en-US" sz="1600" b="1" kern="1200" dirty="0"/>
            <a:t> </a:t>
          </a:r>
          <a:r>
            <a:rPr lang="en-US" sz="1600" b="1" kern="1200" dirty="0" err="1"/>
            <a:t>bố</a:t>
          </a:r>
          <a:r>
            <a:rPr lang="en-US" sz="1600" b="1" kern="1200" dirty="0"/>
            <a:t> </a:t>
          </a:r>
          <a:r>
            <a:rPr lang="en-US" sz="1600" b="1" kern="1200" dirty="0" err="1"/>
            <a:t>trong</a:t>
          </a:r>
          <a:r>
            <a:rPr lang="en-US" sz="1600" b="1" kern="1200" dirty="0"/>
            <a:t> “</a:t>
          </a:r>
          <a:r>
            <a:rPr lang="en-US" sz="1600" b="1" kern="1200" dirty="0" err="1"/>
            <a:t>Tuyên</a:t>
          </a:r>
          <a:r>
            <a:rPr lang="en-US" sz="1600" b="1" kern="1200" dirty="0"/>
            <a:t> </a:t>
          </a:r>
          <a:r>
            <a:rPr lang="en-US" sz="1600" b="1" kern="1200" dirty="0" err="1"/>
            <a:t>ngôn</a:t>
          </a:r>
          <a:r>
            <a:rPr lang="en-US" sz="1600" b="1" kern="1200" dirty="0"/>
            <a:t> </a:t>
          </a:r>
          <a:r>
            <a:rPr lang="en-US" sz="1600" b="1" kern="1200" dirty="0" err="1"/>
            <a:t>giải</a:t>
          </a:r>
          <a:r>
            <a:rPr lang="en-US" sz="1600" b="1" kern="1200" dirty="0"/>
            <a:t> </a:t>
          </a:r>
          <a:r>
            <a:rPr lang="en-US" sz="1600" b="1" kern="1200" dirty="0" err="1"/>
            <a:t>phóng</a:t>
          </a:r>
          <a:r>
            <a:rPr lang="en-US" sz="1600" b="1" kern="1200" dirty="0"/>
            <a:t> </a:t>
          </a:r>
          <a:r>
            <a:rPr lang="en-US" sz="1600" b="1" kern="1200" dirty="0" err="1"/>
            <a:t>Nô</a:t>
          </a:r>
          <a:r>
            <a:rPr lang="en-US" sz="1600" b="1" kern="1200" dirty="0"/>
            <a:t> </a:t>
          </a:r>
          <a:r>
            <a:rPr lang="en-US" sz="1600" b="1" kern="1200" dirty="0" err="1"/>
            <a:t>lệ</a:t>
          </a:r>
          <a:r>
            <a:rPr lang="en-US" sz="1600" b="1" kern="1200" dirty="0"/>
            <a:t>”</a:t>
          </a:r>
        </a:p>
      </dsp:txBody>
      <dsp:txXfrm>
        <a:off x="202178" y="1971094"/>
        <a:ext cx="1336131" cy="2108316"/>
      </dsp:txXfrm>
    </dsp:sp>
    <dsp:sp modelId="{73883397-2EEC-4AD6-BAA8-58E04749C2A1}">
      <dsp:nvSpPr>
        <dsp:cNvPr id="0" name=""/>
        <dsp:cNvSpPr/>
      </dsp:nvSpPr>
      <dsp:spPr>
        <a:xfrm>
          <a:off x="1737575" y="1779713"/>
          <a:ext cx="1419269" cy="21914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4DA712-8835-464D-80B4-B1C1F14C22A2}">
      <dsp:nvSpPr>
        <dsp:cNvPr id="0" name=""/>
        <dsp:cNvSpPr/>
      </dsp:nvSpPr>
      <dsp:spPr>
        <a:xfrm>
          <a:off x="1895272" y="1929525"/>
          <a:ext cx="1419269" cy="219145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t>Cần</a:t>
          </a:r>
          <a:r>
            <a:rPr lang="en-US" sz="1600" b="1" kern="1200" dirty="0"/>
            <a:t> </a:t>
          </a:r>
          <a:r>
            <a:rPr lang="en-US" sz="1600" b="1" kern="1200" dirty="0" err="1"/>
            <a:t>xác</a:t>
          </a:r>
          <a:r>
            <a:rPr lang="en-US" sz="1600" b="1" kern="1200" dirty="0"/>
            <a:t> </a:t>
          </a:r>
          <a:r>
            <a:rPr lang="en-US" sz="1600" b="1" kern="1200" dirty="0" err="1"/>
            <a:t>định</a:t>
          </a:r>
          <a:r>
            <a:rPr lang="en-US" sz="1600" b="1" kern="1200" dirty="0"/>
            <a:t> </a:t>
          </a:r>
          <a:r>
            <a:rPr lang="en-US" sz="1600" b="1" kern="1200" dirty="0" err="1"/>
            <a:t>thời</a:t>
          </a:r>
          <a:r>
            <a:rPr lang="en-US" sz="1600" b="1" kern="1200" dirty="0"/>
            <a:t> </a:t>
          </a:r>
          <a:r>
            <a:rPr lang="en-US" sz="1600" b="1" kern="1200" dirty="0" err="1"/>
            <a:t>điểm</a:t>
          </a:r>
          <a:r>
            <a:rPr lang="en-US" sz="1600" b="1" kern="1200" dirty="0"/>
            <a:t> </a:t>
          </a:r>
          <a:r>
            <a:rPr lang="en-US" sz="1600" b="1" kern="1200" dirty="0" err="1"/>
            <a:t>quan</a:t>
          </a:r>
          <a:r>
            <a:rPr lang="en-US" sz="1600" b="1" kern="1200" dirty="0"/>
            <a:t> </a:t>
          </a:r>
          <a:r>
            <a:rPr lang="en-US" sz="1600" b="1" kern="1200" dirty="0" err="1"/>
            <a:t>trọng</a:t>
          </a:r>
          <a:r>
            <a:rPr lang="en-US" sz="1600" b="1" kern="1200" dirty="0"/>
            <a:t> </a:t>
          </a:r>
          <a:r>
            <a:rPr lang="en-US" sz="1600" b="1" kern="1200" dirty="0" err="1"/>
            <a:t>để</a:t>
          </a:r>
          <a:r>
            <a:rPr lang="en-US" sz="1600" b="1" kern="1200" dirty="0"/>
            <a:t> </a:t>
          </a:r>
          <a:r>
            <a:rPr lang="en-US" sz="1600" b="1" kern="1200" dirty="0" err="1"/>
            <a:t>đòi</a:t>
          </a:r>
          <a:r>
            <a:rPr lang="en-US" sz="1600" b="1" kern="1200" dirty="0"/>
            <a:t> </a:t>
          </a:r>
          <a:r>
            <a:rPr lang="en-US" sz="1600" b="1" kern="1200" dirty="0" err="1"/>
            <a:t>lại</a:t>
          </a:r>
          <a:r>
            <a:rPr lang="en-US" sz="1600" b="1" kern="1200" dirty="0"/>
            <a:t> </a:t>
          </a:r>
          <a:r>
            <a:rPr lang="en-US" sz="1600" b="1" kern="1200" dirty="0" err="1"/>
            <a:t>công</a:t>
          </a:r>
          <a:r>
            <a:rPr lang="en-US" sz="1600" b="1" kern="1200" dirty="0"/>
            <a:t> </a:t>
          </a:r>
          <a:r>
            <a:rPr lang="en-US" sz="1600" b="1" kern="1200" dirty="0" err="1"/>
            <a:t>lí</a:t>
          </a:r>
          <a:r>
            <a:rPr lang="en-US" sz="1600" b="1" kern="1200" dirty="0"/>
            <a:t> </a:t>
          </a:r>
          <a:r>
            <a:rPr lang="en-US" sz="1600" b="1" kern="1200" dirty="0" err="1"/>
            <a:t>cho</a:t>
          </a:r>
          <a:r>
            <a:rPr lang="en-US" sz="1600" b="1" kern="1200" dirty="0"/>
            <a:t> </a:t>
          </a:r>
          <a:r>
            <a:rPr lang="en-US" sz="1600" b="1" kern="1200" dirty="0" err="1"/>
            <a:t>người</a:t>
          </a:r>
          <a:r>
            <a:rPr lang="en-US" sz="1600" b="1" kern="1200" dirty="0"/>
            <a:t> da </a:t>
          </a:r>
          <a:r>
            <a:rPr lang="en-US" sz="1600" b="1" kern="1200" dirty="0" err="1"/>
            <a:t>đen</a:t>
          </a:r>
          <a:endParaRPr lang="en-US" sz="1600" b="1" kern="1200" dirty="0"/>
        </a:p>
      </dsp:txBody>
      <dsp:txXfrm>
        <a:off x="1936841" y="1971094"/>
        <a:ext cx="1336131" cy="2108316"/>
      </dsp:txXfrm>
    </dsp:sp>
    <dsp:sp modelId="{3CD6B10D-527F-4980-971D-954E1768359B}">
      <dsp:nvSpPr>
        <dsp:cNvPr id="0" name=""/>
        <dsp:cNvSpPr/>
      </dsp:nvSpPr>
      <dsp:spPr>
        <a:xfrm>
          <a:off x="3472238" y="1779713"/>
          <a:ext cx="1419269" cy="21914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8928A4-9C31-4EDF-A943-423A5B748839}">
      <dsp:nvSpPr>
        <dsp:cNvPr id="0" name=""/>
        <dsp:cNvSpPr/>
      </dsp:nvSpPr>
      <dsp:spPr>
        <a:xfrm>
          <a:off x="3629934" y="1929525"/>
          <a:ext cx="1419269" cy="219145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t>Cần</a:t>
          </a:r>
          <a:r>
            <a:rPr lang="en-US" sz="1600" b="1" kern="1200" dirty="0"/>
            <a:t> </a:t>
          </a:r>
          <a:r>
            <a:rPr lang="en-US" sz="1600" b="1" kern="1200" dirty="0" err="1"/>
            <a:t>có</a:t>
          </a:r>
          <a:r>
            <a:rPr lang="en-US" sz="1600" b="1" kern="1200" dirty="0"/>
            <a:t> </a:t>
          </a:r>
          <a:r>
            <a:rPr lang="en-US" sz="1600" b="1" kern="1200" dirty="0" err="1"/>
            <a:t>thái</a:t>
          </a:r>
          <a:r>
            <a:rPr lang="en-US" sz="1600" b="1" kern="1200" dirty="0"/>
            <a:t> </a:t>
          </a:r>
          <a:r>
            <a:rPr lang="en-US" sz="1600" b="1" kern="1200" dirty="0" err="1"/>
            <a:t>độ</a:t>
          </a:r>
          <a:r>
            <a:rPr lang="en-US" sz="1600" b="1" kern="1200" dirty="0"/>
            <a:t> </a:t>
          </a:r>
          <a:r>
            <a:rPr lang="en-US" sz="1600" b="1" kern="1200" dirty="0" err="1"/>
            <a:t>đấu</a:t>
          </a:r>
          <a:r>
            <a:rPr lang="en-US" sz="1600" b="1" kern="1200" dirty="0"/>
            <a:t> </a:t>
          </a:r>
          <a:r>
            <a:rPr lang="en-US" sz="1600" b="1" kern="1200" dirty="0" err="1"/>
            <a:t>tranh</a:t>
          </a:r>
          <a:r>
            <a:rPr lang="en-US" sz="1600" b="1" kern="1200" dirty="0"/>
            <a:t> </a:t>
          </a:r>
          <a:r>
            <a:rPr lang="en-US" sz="1600" b="1" kern="1200" dirty="0" err="1"/>
            <a:t>kiên</a:t>
          </a:r>
          <a:r>
            <a:rPr lang="en-US" sz="1600" b="1" kern="1200" dirty="0"/>
            <a:t> </a:t>
          </a:r>
          <a:r>
            <a:rPr lang="en-US" sz="1600" b="1" kern="1200" dirty="0" err="1"/>
            <a:t>quyết</a:t>
          </a:r>
          <a:r>
            <a:rPr lang="en-US" sz="1600" b="1" kern="1200" dirty="0"/>
            <a:t> </a:t>
          </a:r>
          <a:r>
            <a:rPr lang="en-US" sz="1600" b="1" kern="1200" dirty="0" err="1"/>
            <a:t>nhưng</a:t>
          </a:r>
          <a:r>
            <a:rPr lang="en-US" sz="1600" b="1" kern="1200" dirty="0"/>
            <a:t> </a:t>
          </a:r>
          <a:r>
            <a:rPr lang="en-US" sz="1600" b="1" kern="1200" dirty="0" err="1"/>
            <a:t>không</a:t>
          </a:r>
          <a:r>
            <a:rPr lang="en-US" sz="1600" b="1" kern="1200" dirty="0"/>
            <a:t> </a:t>
          </a:r>
          <a:r>
            <a:rPr lang="en-US" sz="1600" b="1" kern="1200" dirty="0" err="1"/>
            <a:t>bạo</a:t>
          </a:r>
          <a:r>
            <a:rPr lang="en-US" sz="1600" b="1" kern="1200" dirty="0"/>
            <a:t> </a:t>
          </a:r>
          <a:r>
            <a:rPr lang="en-US" sz="1600" b="1" kern="1200" dirty="0" err="1"/>
            <a:t>lực</a:t>
          </a:r>
          <a:endParaRPr lang="en-US" sz="1600" b="1" kern="1200" dirty="0"/>
        </a:p>
      </dsp:txBody>
      <dsp:txXfrm>
        <a:off x="3671503" y="1971094"/>
        <a:ext cx="1336131" cy="2108316"/>
      </dsp:txXfrm>
    </dsp:sp>
    <dsp:sp modelId="{C582DC20-AA66-4085-9AA3-0EAA49BBAA18}">
      <dsp:nvSpPr>
        <dsp:cNvPr id="0" name=""/>
        <dsp:cNvSpPr/>
      </dsp:nvSpPr>
      <dsp:spPr>
        <a:xfrm>
          <a:off x="5206901" y="1779713"/>
          <a:ext cx="1419269" cy="21914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F4CD78-CF51-4854-8CFF-CD6A57207262}">
      <dsp:nvSpPr>
        <dsp:cNvPr id="0" name=""/>
        <dsp:cNvSpPr/>
      </dsp:nvSpPr>
      <dsp:spPr>
        <a:xfrm>
          <a:off x="5364597" y="1929525"/>
          <a:ext cx="1419269" cy="219145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t>Cần</a:t>
          </a:r>
          <a:r>
            <a:rPr lang="en-US" sz="1600" b="1" kern="1200" dirty="0"/>
            <a:t> </a:t>
          </a:r>
          <a:r>
            <a:rPr lang="en-US" sz="1600" b="1" kern="1200" dirty="0" err="1"/>
            <a:t>đoàn</a:t>
          </a:r>
          <a:r>
            <a:rPr lang="en-US" sz="1600" b="1" kern="1200" dirty="0"/>
            <a:t> </a:t>
          </a:r>
          <a:r>
            <a:rPr lang="en-US" sz="1600" b="1" kern="1200" dirty="0" err="1"/>
            <a:t>kết</a:t>
          </a:r>
          <a:r>
            <a:rPr lang="en-US" sz="1600" b="1" kern="1200" dirty="0"/>
            <a:t> </a:t>
          </a:r>
          <a:r>
            <a:rPr lang="en-US" sz="1600" b="1" kern="1200" dirty="0" err="1"/>
            <a:t>và</a:t>
          </a:r>
          <a:r>
            <a:rPr lang="en-US" sz="1600" b="1" kern="1200" dirty="0"/>
            <a:t> </a:t>
          </a:r>
          <a:r>
            <a:rPr lang="en-US" sz="1600" b="1" kern="1200" dirty="0" err="1"/>
            <a:t>luôn</a:t>
          </a:r>
          <a:r>
            <a:rPr lang="en-US" sz="1600" b="1" kern="1200" dirty="0"/>
            <a:t> </a:t>
          </a:r>
          <a:r>
            <a:rPr lang="en-US" sz="1600" b="1" kern="1200" dirty="0" err="1"/>
            <a:t>tiến</a:t>
          </a:r>
          <a:r>
            <a:rPr lang="en-US" sz="1600" b="1" kern="1200" dirty="0"/>
            <a:t> </a:t>
          </a:r>
          <a:r>
            <a:rPr lang="en-US" sz="1600" b="1" kern="1200" dirty="0" err="1"/>
            <a:t>về</a:t>
          </a:r>
          <a:r>
            <a:rPr lang="en-US" sz="1600" b="1" kern="1200" dirty="0"/>
            <a:t> </a:t>
          </a:r>
          <a:r>
            <a:rPr lang="en-US" sz="1600" b="1" kern="1200" dirty="0" err="1"/>
            <a:t>phía</a:t>
          </a:r>
          <a:r>
            <a:rPr lang="en-US" sz="1600" b="1" kern="1200" dirty="0"/>
            <a:t> </a:t>
          </a:r>
          <a:r>
            <a:rPr lang="en-US" sz="1600" b="1" kern="1200" dirty="0" err="1"/>
            <a:t>trước</a:t>
          </a:r>
          <a:r>
            <a:rPr lang="en-US" sz="1600" b="1" kern="1200" dirty="0"/>
            <a:t> </a:t>
          </a:r>
          <a:r>
            <a:rPr lang="en-US" sz="1600" b="1" kern="1200" dirty="0" err="1"/>
            <a:t>trong</a:t>
          </a:r>
          <a:r>
            <a:rPr lang="en-US" sz="1600" b="1" kern="1200" dirty="0"/>
            <a:t> </a:t>
          </a:r>
          <a:r>
            <a:rPr lang="en-US" sz="1600" b="1" kern="1200" dirty="0" err="1"/>
            <a:t>cuộc</a:t>
          </a:r>
          <a:r>
            <a:rPr lang="en-US" sz="1600" b="1" kern="1200" dirty="0"/>
            <a:t> </a:t>
          </a:r>
          <a:r>
            <a:rPr lang="en-US" sz="1600" b="1" kern="1200" dirty="0" err="1"/>
            <a:t>đấu</a:t>
          </a:r>
          <a:r>
            <a:rPr lang="en-US" sz="1600" b="1" kern="1200" dirty="0"/>
            <a:t> </a:t>
          </a:r>
          <a:r>
            <a:rPr lang="en-US" sz="1600" b="1" kern="1200" dirty="0" err="1"/>
            <a:t>tranh</a:t>
          </a:r>
          <a:r>
            <a:rPr lang="en-US" sz="1600" b="1" kern="1200" dirty="0"/>
            <a:t> </a:t>
          </a:r>
          <a:r>
            <a:rPr lang="en-US" sz="1600" b="1" kern="1200" dirty="0" err="1"/>
            <a:t>đòi</a:t>
          </a:r>
          <a:r>
            <a:rPr lang="en-US" sz="1600" b="1" kern="1200" dirty="0"/>
            <a:t> </a:t>
          </a:r>
          <a:r>
            <a:rPr lang="en-US" sz="1600" b="1" kern="1200" dirty="0" err="1"/>
            <a:t>công</a:t>
          </a:r>
          <a:r>
            <a:rPr lang="en-US" sz="1600" b="1" kern="1200" dirty="0"/>
            <a:t> </a:t>
          </a:r>
          <a:r>
            <a:rPr lang="en-US" sz="1600" b="1" kern="1200" dirty="0" err="1"/>
            <a:t>lí</a:t>
          </a:r>
          <a:endParaRPr lang="en-US" sz="1600" b="1" kern="1200" dirty="0"/>
        </a:p>
      </dsp:txBody>
      <dsp:txXfrm>
        <a:off x="5406166" y="1971094"/>
        <a:ext cx="1336131" cy="2108316"/>
      </dsp:txXfrm>
    </dsp:sp>
    <dsp:sp modelId="{89D3E466-3ECD-4C35-AA8B-38E907677E7D}">
      <dsp:nvSpPr>
        <dsp:cNvPr id="0" name=""/>
        <dsp:cNvSpPr/>
      </dsp:nvSpPr>
      <dsp:spPr>
        <a:xfrm>
          <a:off x="6941564" y="1779713"/>
          <a:ext cx="1419269" cy="21914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4DE34-4E16-4878-B942-E436FADB85EA}">
      <dsp:nvSpPr>
        <dsp:cNvPr id="0" name=""/>
        <dsp:cNvSpPr/>
      </dsp:nvSpPr>
      <dsp:spPr>
        <a:xfrm>
          <a:off x="7099260" y="1929525"/>
          <a:ext cx="1419269" cy="219145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t>Niềm</a:t>
          </a:r>
          <a:r>
            <a:rPr lang="en-US" sz="1600" b="1" kern="1200" dirty="0"/>
            <a:t> tin, </a:t>
          </a:r>
          <a:r>
            <a:rPr lang="en-US" sz="1600" b="1" kern="1200" dirty="0" err="1"/>
            <a:t>ước</a:t>
          </a:r>
          <a:r>
            <a:rPr lang="en-US" sz="1600" b="1" kern="1200" dirty="0"/>
            <a:t> </a:t>
          </a:r>
          <a:r>
            <a:rPr lang="en-US" sz="1600" b="1" kern="1200" dirty="0" err="1"/>
            <a:t>mơ</a:t>
          </a:r>
          <a:r>
            <a:rPr lang="en-US" sz="1600" b="1" kern="1200" dirty="0"/>
            <a:t> </a:t>
          </a:r>
          <a:r>
            <a:rPr lang="en-US" sz="1600" b="1" kern="1200" dirty="0" err="1"/>
            <a:t>về</a:t>
          </a:r>
          <a:r>
            <a:rPr lang="en-US" sz="1600" b="1" kern="1200" dirty="0"/>
            <a:t> </a:t>
          </a:r>
          <a:r>
            <a:rPr lang="en-US" sz="1600" b="1" kern="1200" dirty="0" err="1"/>
            <a:t>tự</a:t>
          </a:r>
          <a:r>
            <a:rPr lang="en-US" sz="1600" b="1" kern="1200" dirty="0"/>
            <a:t> do, </a:t>
          </a:r>
          <a:r>
            <a:rPr lang="en-US" sz="1600" b="1" kern="1200" dirty="0" err="1"/>
            <a:t>công</a:t>
          </a:r>
          <a:r>
            <a:rPr lang="en-US" sz="1600" b="1" kern="1200" dirty="0"/>
            <a:t> </a:t>
          </a:r>
          <a:r>
            <a:rPr lang="en-US" sz="1600" b="1" kern="1200" dirty="0" err="1"/>
            <a:t>lí</a:t>
          </a:r>
          <a:r>
            <a:rPr lang="en-US" sz="1600" b="1" kern="1200" dirty="0"/>
            <a:t> </a:t>
          </a:r>
          <a:r>
            <a:rPr lang="en-US" sz="1600" b="1" kern="1200" dirty="0" err="1"/>
            <a:t>cho</a:t>
          </a:r>
          <a:r>
            <a:rPr lang="en-US" sz="1600" b="1" kern="1200" dirty="0"/>
            <a:t> </a:t>
          </a:r>
          <a:r>
            <a:rPr lang="en-US" sz="1600" b="1" kern="1200" dirty="0" err="1"/>
            <a:t>người</a:t>
          </a:r>
          <a:r>
            <a:rPr lang="en-US" sz="1600" b="1" kern="1200" dirty="0"/>
            <a:t> da </a:t>
          </a:r>
          <a:r>
            <a:rPr lang="en-US" sz="1600" b="1" kern="1200" dirty="0" err="1"/>
            <a:t>đen</a:t>
          </a:r>
          <a:endParaRPr lang="en-US" sz="1600" b="1" kern="1200" dirty="0"/>
        </a:p>
      </dsp:txBody>
      <dsp:txXfrm>
        <a:off x="7140829" y="1971094"/>
        <a:ext cx="1336131" cy="21083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35116-6737-4844-AB52-B002581A3421}">
      <dsp:nvSpPr>
        <dsp:cNvPr id="0" name=""/>
        <dsp:cNvSpPr/>
      </dsp:nvSpPr>
      <dsp:spPr>
        <a:xfrm>
          <a:off x="2222558" y="-89724"/>
          <a:ext cx="2397257" cy="128225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Times New Roman" panose="02020603050405020304" pitchFamily="18" charset="0"/>
            <a:buNone/>
          </a:pPr>
          <a:r>
            <a:rPr lang="en-US" sz="1800" b="1" kern="1200" dirty="0" err="1">
              <a:latin typeface="Times New Roman" panose="02020603050405020304" pitchFamily="18" charset="0"/>
              <a:cs typeface="Times New Roman" panose="02020603050405020304" pitchFamily="18" charset="0"/>
            </a:rPr>
            <a:t>Nhóm</a:t>
          </a:r>
          <a:r>
            <a:rPr lang="en-US" sz="1800" b="1" kern="1200" dirty="0">
              <a:latin typeface="Times New Roman" panose="02020603050405020304" pitchFamily="18" charset="0"/>
              <a:cs typeface="Times New Roman" panose="02020603050405020304" pitchFamily="18" charset="0"/>
            </a:rPr>
            <a:t> 1: </a:t>
          </a:r>
          <a:r>
            <a:rPr lang="en-US" sz="1800" b="1" kern="1200" dirty="0" err="1">
              <a:latin typeface="Times New Roman" panose="02020603050405020304" pitchFamily="18" charset="0"/>
              <a:cs typeface="Times New Roman" panose="02020603050405020304" pitchFamily="18" charset="0"/>
            </a:rPr>
            <a:t>Phân</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tích</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sự</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thuyết</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phục</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trong</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cách</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trình</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bày</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quan</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điểm</a:t>
          </a:r>
          <a:r>
            <a:rPr lang="en-US" sz="1800" b="1" kern="1200" dirty="0">
              <a:latin typeface="Times New Roman" panose="02020603050405020304" pitchFamily="18" charset="0"/>
              <a:cs typeface="Times New Roman" panose="02020603050405020304" pitchFamily="18" charset="0"/>
            </a:rPr>
            <a:t> ở </a:t>
          </a:r>
          <a:r>
            <a:rPr lang="en-US" sz="1800" b="1" kern="1200" dirty="0" err="1">
              <a:latin typeface="Times New Roman" panose="02020603050405020304" pitchFamily="18" charset="0"/>
              <a:cs typeface="Times New Roman" panose="02020603050405020304" pitchFamily="18" charset="0"/>
            </a:rPr>
            <a:t>luận</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điểm</a:t>
          </a:r>
          <a:r>
            <a:rPr lang="en-US" sz="1800" b="1" kern="1200" dirty="0">
              <a:latin typeface="Times New Roman" panose="02020603050405020304" pitchFamily="18" charset="0"/>
              <a:cs typeface="Times New Roman" panose="02020603050405020304" pitchFamily="18" charset="0"/>
            </a:rPr>
            <a:t> 1</a:t>
          </a:r>
        </a:p>
      </dsp:txBody>
      <dsp:txXfrm>
        <a:off x="2285152" y="-27130"/>
        <a:ext cx="2272069" cy="1157063"/>
      </dsp:txXfrm>
    </dsp:sp>
    <dsp:sp modelId="{F9912330-7F37-4755-9598-2F51DBFEBBEE}">
      <dsp:nvSpPr>
        <dsp:cNvPr id="0" name=""/>
        <dsp:cNvSpPr/>
      </dsp:nvSpPr>
      <dsp:spPr>
        <a:xfrm>
          <a:off x="1569532" y="559266"/>
          <a:ext cx="3588176" cy="3588176"/>
        </a:xfrm>
        <a:custGeom>
          <a:avLst/>
          <a:gdLst/>
          <a:ahLst/>
          <a:cxnLst/>
          <a:rect l="0" t="0" r="0" b="0"/>
          <a:pathLst>
            <a:path>
              <a:moveTo>
                <a:pt x="3055614" y="518429"/>
              </a:moveTo>
              <a:arcTo wR="1794088" hR="1794088" stAng="18880851" swAng="1415618"/>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EF33495-FAEA-47A0-B06F-0C96AC5AD8ED}">
      <dsp:nvSpPr>
        <dsp:cNvPr id="0" name=""/>
        <dsp:cNvSpPr/>
      </dsp:nvSpPr>
      <dsp:spPr>
        <a:xfrm>
          <a:off x="3985838" y="1696210"/>
          <a:ext cx="2331308" cy="1282251"/>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Times New Roman" panose="02020603050405020304" pitchFamily="18" charset="0"/>
            <a:buNone/>
          </a:pPr>
          <a:r>
            <a:rPr lang="en-US" sz="1800" b="1" kern="1200" dirty="0" err="1">
              <a:latin typeface="Times New Roman" panose="02020603050405020304" pitchFamily="18" charset="0"/>
              <a:cs typeface="Times New Roman" panose="02020603050405020304" pitchFamily="18" charset="0"/>
            </a:rPr>
            <a:t>Nhóm</a:t>
          </a:r>
          <a:r>
            <a:rPr lang="en-US" sz="1800" b="1" kern="1200" dirty="0">
              <a:latin typeface="Times New Roman" panose="02020603050405020304" pitchFamily="18" charset="0"/>
              <a:cs typeface="Times New Roman" panose="02020603050405020304" pitchFamily="18" charset="0"/>
            </a:rPr>
            <a:t> 2: </a:t>
          </a:r>
          <a:r>
            <a:rPr lang="en-US" sz="1800" b="1" kern="1200" dirty="0" err="1">
              <a:latin typeface="Times New Roman" panose="02020603050405020304" pitchFamily="18" charset="0"/>
              <a:cs typeface="Times New Roman" panose="02020603050405020304" pitchFamily="18" charset="0"/>
            </a:rPr>
            <a:t>Phân</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tích</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sự</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thuyết</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phục</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trong</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cách</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trình</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bày</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quan</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điểm</a:t>
          </a:r>
          <a:r>
            <a:rPr lang="en-US" sz="1800" b="1" kern="1200" dirty="0">
              <a:latin typeface="Times New Roman" panose="02020603050405020304" pitchFamily="18" charset="0"/>
              <a:cs typeface="Times New Roman" panose="02020603050405020304" pitchFamily="18" charset="0"/>
            </a:rPr>
            <a:t> ở </a:t>
          </a:r>
          <a:r>
            <a:rPr lang="en-US" sz="1800" b="1" kern="1200" dirty="0" err="1">
              <a:latin typeface="Times New Roman" panose="02020603050405020304" pitchFamily="18" charset="0"/>
              <a:cs typeface="Times New Roman" panose="02020603050405020304" pitchFamily="18" charset="0"/>
            </a:rPr>
            <a:t>luận</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điểm</a:t>
          </a:r>
          <a:r>
            <a:rPr lang="en-US" sz="1800" b="1" kern="1200" dirty="0">
              <a:latin typeface="Times New Roman" panose="02020603050405020304" pitchFamily="18" charset="0"/>
              <a:cs typeface="Times New Roman" panose="02020603050405020304" pitchFamily="18" charset="0"/>
            </a:rPr>
            <a:t> 2 </a:t>
          </a:r>
          <a:r>
            <a:rPr lang="en-US" sz="1800" b="1" kern="1200" dirty="0" err="1">
              <a:latin typeface="Times New Roman" panose="02020603050405020304" pitchFamily="18" charset="0"/>
              <a:cs typeface="Times New Roman" panose="02020603050405020304" pitchFamily="18" charset="0"/>
            </a:rPr>
            <a:t>hoặc</a:t>
          </a:r>
          <a:r>
            <a:rPr lang="en-US" sz="1800" b="1" kern="1200" dirty="0">
              <a:latin typeface="Times New Roman" panose="02020603050405020304" pitchFamily="18" charset="0"/>
              <a:cs typeface="Times New Roman" panose="02020603050405020304" pitchFamily="18" charset="0"/>
            </a:rPr>
            <a:t> 3</a:t>
          </a:r>
        </a:p>
      </dsp:txBody>
      <dsp:txXfrm>
        <a:off x="4048432" y="1758804"/>
        <a:ext cx="2206120" cy="1157063"/>
      </dsp:txXfrm>
    </dsp:sp>
    <dsp:sp modelId="{B017D22B-E1FA-44B3-9342-6BBB1401F11A}">
      <dsp:nvSpPr>
        <dsp:cNvPr id="0" name=""/>
        <dsp:cNvSpPr/>
      </dsp:nvSpPr>
      <dsp:spPr>
        <a:xfrm>
          <a:off x="1563315" y="543248"/>
          <a:ext cx="3588176" cy="3588176"/>
        </a:xfrm>
        <a:custGeom>
          <a:avLst/>
          <a:gdLst/>
          <a:ahLst/>
          <a:cxnLst/>
          <a:rect l="0" t="0" r="0" b="0"/>
          <a:pathLst>
            <a:path>
              <a:moveTo>
                <a:pt x="3466683" y="2443070"/>
              </a:moveTo>
              <a:arcTo wR="1794088" hR="1794088" stAng="1272402" swAng="1596233"/>
            </a:path>
          </a:pathLst>
        </a:custGeom>
        <a:noFill/>
        <a:ln w="6350" cap="flat" cmpd="sng" algn="ctr">
          <a:solidFill>
            <a:schemeClr val="accent5">
              <a:hueOff val="-2451115"/>
              <a:satOff val="-3409"/>
              <a:lumOff val="-1307"/>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E6A16C-0912-429F-B697-5E208EE55102}">
      <dsp:nvSpPr>
        <dsp:cNvPr id="0" name=""/>
        <dsp:cNvSpPr/>
      </dsp:nvSpPr>
      <dsp:spPr>
        <a:xfrm>
          <a:off x="2158774" y="3490299"/>
          <a:ext cx="2397257" cy="1282251"/>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Times New Roman" panose="02020603050405020304" pitchFamily="18" charset="0"/>
            <a:buNone/>
          </a:pPr>
          <a:r>
            <a:rPr lang="en-US" sz="1800" b="1" kern="1200" dirty="0" err="1">
              <a:latin typeface="Times New Roman" panose="02020603050405020304" pitchFamily="18" charset="0"/>
              <a:cs typeface="Times New Roman" panose="02020603050405020304" pitchFamily="18" charset="0"/>
            </a:rPr>
            <a:t>Nhóm</a:t>
          </a:r>
          <a:r>
            <a:rPr lang="en-US" sz="1800" b="1" kern="1200" dirty="0">
              <a:latin typeface="Times New Roman" panose="02020603050405020304" pitchFamily="18" charset="0"/>
              <a:cs typeface="Times New Roman" panose="02020603050405020304" pitchFamily="18" charset="0"/>
            </a:rPr>
            <a:t> 3: </a:t>
          </a:r>
          <a:r>
            <a:rPr lang="en-US" sz="1800" b="1" kern="1200" dirty="0" err="1">
              <a:latin typeface="Times New Roman" panose="02020603050405020304" pitchFamily="18" charset="0"/>
              <a:cs typeface="Times New Roman" panose="02020603050405020304" pitchFamily="18" charset="0"/>
            </a:rPr>
            <a:t>Phân</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tích</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sự</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thuyết</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phục</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trong</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cách</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trình</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bày</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quan</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điểm</a:t>
          </a:r>
          <a:r>
            <a:rPr lang="en-US" sz="1800" b="1" kern="1200" dirty="0">
              <a:latin typeface="Times New Roman" panose="02020603050405020304" pitchFamily="18" charset="0"/>
              <a:cs typeface="Times New Roman" panose="02020603050405020304" pitchFamily="18" charset="0"/>
            </a:rPr>
            <a:t> ở </a:t>
          </a:r>
          <a:r>
            <a:rPr lang="en-US" sz="1800" b="1" kern="1200" dirty="0" err="1">
              <a:latin typeface="Times New Roman" panose="02020603050405020304" pitchFamily="18" charset="0"/>
              <a:cs typeface="Times New Roman" panose="02020603050405020304" pitchFamily="18" charset="0"/>
            </a:rPr>
            <a:t>luận</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điểm</a:t>
          </a:r>
          <a:r>
            <a:rPr lang="en-US" sz="1800" b="1" kern="1200" dirty="0">
              <a:latin typeface="Times New Roman" panose="02020603050405020304" pitchFamily="18" charset="0"/>
              <a:cs typeface="Times New Roman" panose="02020603050405020304" pitchFamily="18" charset="0"/>
            </a:rPr>
            <a:t> 4</a:t>
          </a:r>
        </a:p>
      </dsp:txBody>
      <dsp:txXfrm>
        <a:off x="2221368" y="3552893"/>
        <a:ext cx="2272069" cy="1157063"/>
      </dsp:txXfrm>
    </dsp:sp>
    <dsp:sp modelId="{F788A7DE-40EB-416B-B77B-30CBAC9B1995}">
      <dsp:nvSpPr>
        <dsp:cNvPr id="0" name=""/>
        <dsp:cNvSpPr/>
      </dsp:nvSpPr>
      <dsp:spPr>
        <a:xfrm>
          <a:off x="1563315" y="543248"/>
          <a:ext cx="3588176" cy="3588176"/>
        </a:xfrm>
        <a:custGeom>
          <a:avLst/>
          <a:gdLst/>
          <a:ahLst/>
          <a:cxnLst/>
          <a:rect l="0" t="0" r="0" b="0"/>
          <a:pathLst>
            <a:path>
              <a:moveTo>
                <a:pt x="589207" y="3123379"/>
              </a:moveTo>
              <a:arcTo wR="1794088" hR="1794088" stAng="7931365" swAng="1596233"/>
            </a:path>
          </a:pathLst>
        </a:custGeom>
        <a:noFill/>
        <a:ln w="6350" cap="flat" cmpd="sng" algn="ctr">
          <a:solidFill>
            <a:schemeClr val="accent5">
              <a:hueOff val="-4902230"/>
              <a:satOff val="-6819"/>
              <a:lumOff val="-2615"/>
              <a:alphaOff val="0"/>
            </a:schemeClr>
          </a:solidFill>
          <a:prstDash val="solid"/>
          <a:miter lim="800000"/>
        </a:ln>
        <a:effectLst/>
      </dsp:spPr>
      <dsp:style>
        <a:lnRef idx="1">
          <a:scrgbClr r="0" g="0" b="0"/>
        </a:lnRef>
        <a:fillRef idx="0">
          <a:scrgbClr r="0" g="0" b="0"/>
        </a:fillRef>
        <a:effectRef idx="0">
          <a:scrgbClr r="0" g="0" b="0"/>
        </a:effectRef>
        <a:fontRef idx="minor"/>
      </dsp:style>
    </dsp:sp>
    <dsp:sp modelId="{47CF68AC-4600-4E1B-AAF6-F9BD4EEEAD42}">
      <dsp:nvSpPr>
        <dsp:cNvPr id="0" name=""/>
        <dsp:cNvSpPr/>
      </dsp:nvSpPr>
      <dsp:spPr>
        <a:xfrm>
          <a:off x="364686" y="1696210"/>
          <a:ext cx="2397257" cy="1282251"/>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Times New Roman" panose="02020603050405020304" pitchFamily="18" charset="0"/>
            <a:buNone/>
          </a:pPr>
          <a:r>
            <a:rPr lang="en-US" sz="1800" b="1" kern="1200" dirty="0" err="1">
              <a:latin typeface="Times New Roman" panose="02020603050405020304" pitchFamily="18" charset="0"/>
              <a:cs typeface="Times New Roman" panose="02020603050405020304" pitchFamily="18" charset="0"/>
            </a:rPr>
            <a:t>Nhóm</a:t>
          </a:r>
          <a:r>
            <a:rPr lang="en-US" sz="1800" b="1" kern="1200" dirty="0">
              <a:latin typeface="Times New Roman" panose="02020603050405020304" pitchFamily="18" charset="0"/>
              <a:cs typeface="Times New Roman" panose="02020603050405020304" pitchFamily="18" charset="0"/>
            </a:rPr>
            <a:t> 4: </a:t>
          </a:r>
          <a:r>
            <a:rPr lang="en-US" sz="1800" b="1" kern="1200" dirty="0" err="1">
              <a:latin typeface="Times New Roman" panose="02020603050405020304" pitchFamily="18" charset="0"/>
              <a:cs typeface="Times New Roman" panose="02020603050405020304" pitchFamily="18" charset="0"/>
            </a:rPr>
            <a:t>Phân</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tích</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sự</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thuyết</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phục</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trong</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cách</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trình</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bày</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quan</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điểm</a:t>
          </a:r>
          <a:r>
            <a:rPr lang="en-US" sz="1800" b="1" kern="1200" dirty="0">
              <a:latin typeface="Times New Roman" panose="02020603050405020304" pitchFamily="18" charset="0"/>
              <a:cs typeface="Times New Roman" panose="02020603050405020304" pitchFamily="18" charset="0"/>
            </a:rPr>
            <a:t> ở </a:t>
          </a:r>
          <a:r>
            <a:rPr lang="en-US" sz="1800" b="1" kern="1200" dirty="0" err="1">
              <a:latin typeface="Times New Roman" panose="02020603050405020304" pitchFamily="18" charset="0"/>
              <a:cs typeface="Times New Roman" panose="02020603050405020304" pitchFamily="18" charset="0"/>
            </a:rPr>
            <a:t>luận</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điểm</a:t>
          </a:r>
          <a:r>
            <a:rPr lang="en-US" sz="1800" b="1" kern="1200" dirty="0">
              <a:latin typeface="Times New Roman" panose="02020603050405020304" pitchFamily="18" charset="0"/>
              <a:cs typeface="Times New Roman" panose="02020603050405020304" pitchFamily="18" charset="0"/>
            </a:rPr>
            <a:t> 5</a:t>
          </a:r>
        </a:p>
      </dsp:txBody>
      <dsp:txXfrm>
        <a:off x="427280" y="1758804"/>
        <a:ext cx="2272069" cy="1157063"/>
      </dsp:txXfrm>
    </dsp:sp>
    <dsp:sp modelId="{64F10DD3-D97E-4DF1-9248-17AFA7F70300}">
      <dsp:nvSpPr>
        <dsp:cNvPr id="0" name=""/>
        <dsp:cNvSpPr/>
      </dsp:nvSpPr>
      <dsp:spPr>
        <a:xfrm>
          <a:off x="1558189" y="556487"/>
          <a:ext cx="3588176" cy="3588176"/>
        </a:xfrm>
        <a:custGeom>
          <a:avLst/>
          <a:gdLst/>
          <a:ahLst/>
          <a:cxnLst/>
          <a:rect l="0" t="0" r="0" b="0"/>
          <a:pathLst>
            <a:path>
              <a:moveTo>
                <a:pt x="126954" y="1131202"/>
              </a:moveTo>
              <a:arcTo wR="1794088" hR="1794088" stAng="12101025" swAng="1739786"/>
            </a:path>
          </a:pathLst>
        </a:custGeom>
        <a:noFill/>
        <a:ln w="6350" cap="flat" cmpd="sng" algn="ctr">
          <a:solidFill>
            <a:schemeClr val="accent5">
              <a:hueOff val="-7353344"/>
              <a:satOff val="-10228"/>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62954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152771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4220496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269317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22D211-8338-4D66-BDE9-C1CF608343A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115247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2D211-8338-4D66-BDE9-C1CF608343A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949981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22D211-8338-4D66-BDE9-C1CF608343AF}" type="datetimeFigureOut">
              <a:rPr lang="en-US" smtClean="0"/>
              <a:t>8/10/2023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39698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22D211-8338-4D66-BDE9-C1CF608343AF}" type="datetimeFigureOut">
              <a:rPr lang="en-US" smtClean="0"/>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87567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2D211-8338-4D66-BDE9-C1CF608343AF}" type="datetimeFigureOut">
              <a:rPr lang="en-US" smtClean="0"/>
              <a:t>8/10/2023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26420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22D211-8338-4D66-BDE9-C1CF608343A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897533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22D211-8338-4D66-BDE9-C1CF608343A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91060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2D211-8338-4D66-BDE9-C1CF608343AF}" type="datetimeFigureOut">
              <a:rPr lang="en-US" smtClean="0"/>
              <a:t>8/10/2023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0F158-52CF-4787-B71F-51BC981862DC}" type="slidenum">
              <a:rPr lang="en-US" smtClean="0"/>
              <a:t>‹#›</a:t>
            </a:fld>
            <a:endParaRPr lang="en-US"/>
          </a:p>
        </p:txBody>
      </p:sp>
    </p:spTree>
    <p:extLst>
      <p:ext uri="{BB962C8B-B14F-4D97-AF65-F5344CB8AC3E}">
        <p14:creationId xmlns:p14="http://schemas.microsoft.com/office/powerpoint/2010/main" val="2932557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3.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17" name="Rectangle 16"/>
          <p:cNvSpPr/>
          <p:nvPr/>
        </p:nvSpPr>
        <p:spPr>
          <a:xfrm>
            <a:off x="2384325" y="130516"/>
            <a:ext cx="4284699" cy="923330"/>
          </a:xfrm>
          <a:prstGeom prst="rect">
            <a:avLst/>
          </a:prstGeom>
          <a:noFill/>
        </p:spPr>
        <p:txBody>
          <a:bodyPr wrap="none" lIns="91440" tIns="45720" rIns="91440" bIns="45720">
            <a:spAutoFit/>
          </a:bodyPr>
          <a:lstStyle/>
          <a:p>
            <a:pPr algn="ctr"/>
            <a:r>
              <a:rPr lang="en-US" sz="5400" b="1" dirty="0">
                <a:ln w="22225">
                  <a:solidFill>
                    <a:srgbClr val="FF0000"/>
                  </a:solidFill>
                  <a:prstDash val="solid"/>
                </a:ln>
                <a:solidFill>
                  <a:srgbClr val="FFFF00"/>
                </a:solidFill>
              </a:rPr>
              <a:t>Ô CỬA BÍ MẬT</a:t>
            </a:r>
            <a:endParaRPr lang="en-US" sz="5400" b="1" cap="none" spc="0" dirty="0">
              <a:ln w="22225">
                <a:solidFill>
                  <a:srgbClr val="FF0000"/>
                </a:solidFill>
                <a:prstDash val="solid"/>
              </a:ln>
              <a:solidFill>
                <a:srgbClr val="FFFF00"/>
              </a:solidFill>
              <a:effectLst/>
            </a:endParaRPr>
          </a:p>
        </p:txBody>
      </p:sp>
      <p:pic>
        <p:nvPicPr>
          <p:cNvPr id="25" name="Picture 24">
            <a:extLst>
              <a:ext uri="{FF2B5EF4-FFF2-40B4-BE49-F238E27FC236}">
                <a16:creationId xmlns:a16="http://schemas.microsoft.com/office/drawing/2014/main" id="{08C54DF2-CC24-E41E-6917-818299664B15}"/>
              </a:ext>
            </a:extLst>
          </p:cNvPr>
          <p:cNvPicPr>
            <a:picLocks noChangeAspect="1"/>
          </p:cNvPicPr>
          <p:nvPr/>
        </p:nvPicPr>
        <p:blipFill>
          <a:blip r:embed="rId3"/>
          <a:stretch>
            <a:fillRect/>
          </a:stretch>
        </p:blipFill>
        <p:spPr>
          <a:xfrm>
            <a:off x="2506451" y="1220792"/>
            <a:ext cx="4779264" cy="4722807"/>
          </a:xfrm>
          <a:prstGeom prst="rect">
            <a:avLst/>
          </a:prstGeom>
        </p:spPr>
      </p:pic>
      <p:sp>
        <p:nvSpPr>
          <p:cNvPr id="26" name="Rectangle 25">
            <a:hlinkClick r:id="rId4" action="ppaction://hlinksldjump"/>
            <a:extLst>
              <a:ext uri="{FF2B5EF4-FFF2-40B4-BE49-F238E27FC236}">
                <a16:creationId xmlns:a16="http://schemas.microsoft.com/office/drawing/2014/main" id="{328C664A-A4F3-A661-FDC6-13406A055A83}"/>
              </a:ext>
            </a:extLst>
          </p:cNvPr>
          <p:cNvSpPr/>
          <p:nvPr/>
        </p:nvSpPr>
        <p:spPr>
          <a:xfrm>
            <a:off x="2506451" y="1123257"/>
            <a:ext cx="2389632" cy="2389632"/>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Times New Roman" panose="02020603050405020304" pitchFamily="18" charset="0"/>
                <a:cs typeface="Times New Roman" panose="02020603050405020304" pitchFamily="18" charset="0"/>
              </a:rPr>
              <a:t>1</a:t>
            </a:r>
          </a:p>
        </p:txBody>
      </p:sp>
      <p:sp>
        <p:nvSpPr>
          <p:cNvPr id="27" name="Heart 26">
            <a:extLst>
              <a:ext uri="{FF2B5EF4-FFF2-40B4-BE49-F238E27FC236}">
                <a16:creationId xmlns:a16="http://schemas.microsoft.com/office/drawing/2014/main" id="{5CC80CFB-4179-4FA0-FA05-0F812D08C760}"/>
              </a:ext>
            </a:extLst>
          </p:cNvPr>
          <p:cNvSpPr/>
          <p:nvPr/>
        </p:nvSpPr>
        <p:spPr>
          <a:xfrm>
            <a:off x="2616179" y="1220793"/>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hlinkClick r:id="rId5" action="ppaction://hlinksldjump"/>
            <a:extLst>
              <a:ext uri="{FF2B5EF4-FFF2-40B4-BE49-F238E27FC236}">
                <a16:creationId xmlns:a16="http://schemas.microsoft.com/office/drawing/2014/main" id="{7A087759-F255-EBE4-B225-3ABBA7F9E980}"/>
              </a:ext>
            </a:extLst>
          </p:cNvPr>
          <p:cNvSpPr/>
          <p:nvPr/>
        </p:nvSpPr>
        <p:spPr>
          <a:xfrm>
            <a:off x="4896083" y="1123257"/>
            <a:ext cx="2389632" cy="2389632"/>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Times New Roman" panose="02020603050405020304" pitchFamily="18" charset="0"/>
                <a:cs typeface="Times New Roman" panose="02020603050405020304" pitchFamily="18" charset="0"/>
              </a:rPr>
              <a:t>2</a:t>
            </a:r>
          </a:p>
        </p:txBody>
      </p:sp>
      <p:sp>
        <p:nvSpPr>
          <p:cNvPr id="29" name="Heart 28">
            <a:extLst>
              <a:ext uri="{FF2B5EF4-FFF2-40B4-BE49-F238E27FC236}">
                <a16:creationId xmlns:a16="http://schemas.microsoft.com/office/drawing/2014/main" id="{E6905EDE-FB1A-8633-06C4-26A558E50726}"/>
              </a:ext>
            </a:extLst>
          </p:cNvPr>
          <p:cNvSpPr/>
          <p:nvPr/>
        </p:nvSpPr>
        <p:spPr>
          <a:xfrm>
            <a:off x="6383507" y="1220793"/>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hlinkClick r:id="rId6" action="ppaction://hlinksldjump"/>
            <a:extLst>
              <a:ext uri="{FF2B5EF4-FFF2-40B4-BE49-F238E27FC236}">
                <a16:creationId xmlns:a16="http://schemas.microsoft.com/office/drawing/2014/main" id="{2E1F6B18-64A5-6E5D-F669-783407B040D0}"/>
              </a:ext>
            </a:extLst>
          </p:cNvPr>
          <p:cNvSpPr/>
          <p:nvPr/>
        </p:nvSpPr>
        <p:spPr>
          <a:xfrm>
            <a:off x="2486639" y="3494601"/>
            <a:ext cx="2389632" cy="2389632"/>
          </a:xfrm>
          <a:prstGeom prst="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Times New Roman" panose="02020603050405020304" pitchFamily="18" charset="0"/>
                <a:cs typeface="Times New Roman" panose="02020603050405020304" pitchFamily="18" charset="0"/>
              </a:rPr>
              <a:t>3</a:t>
            </a:r>
          </a:p>
        </p:txBody>
      </p:sp>
      <p:sp>
        <p:nvSpPr>
          <p:cNvPr id="31" name="Heart 30">
            <a:extLst>
              <a:ext uri="{FF2B5EF4-FFF2-40B4-BE49-F238E27FC236}">
                <a16:creationId xmlns:a16="http://schemas.microsoft.com/office/drawing/2014/main" id="{08E56F89-4837-C07E-673A-4B33283C5B49}"/>
              </a:ext>
            </a:extLst>
          </p:cNvPr>
          <p:cNvSpPr/>
          <p:nvPr/>
        </p:nvSpPr>
        <p:spPr>
          <a:xfrm>
            <a:off x="2628371" y="4994217"/>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hlinkClick r:id="rId7" action="ppaction://hlinksldjump"/>
            <a:extLst>
              <a:ext uri="{FF2B5EF4-FFF2-40B4-BE49-F238E27FC236}">
                <a16:creationId xmlns:a16="http://schemas.microsoft.com/office/drawing/2014/main" id="{74632DB5-2F04-FC74-14FE-597B113E8B59}"/>
              </a:ext>
            </a:extLst>
          </p:cNvPr>
          <p:cNvSpPr/>
          <p:nvPr/>
        </p:nvSpPr>
        <p:spPr>
          <a:xfrm>
            <a:off x="4870175" y="3494601"/>
            <a:ext cx="2389632" cy="2389632"/>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Times New Roman" panose="02020603050405020304" pitchFamily="18" charset="0"/>
                <a:cs typeface="Times New Roman" panose="02020603050405020304" pitchFamily="18" charset="0"/>
              </a:rPr>
              <a:t>4</a:t>
            </a:r>
          </a:p>
        </p:txBody>
      </p:sp>
      <p:sp>
        <p:nvSpPr>
          <p:cNvPr id="33" name="Heart 32">
            <a:extLst>
              <a:ext uri="{FF2B5EF4-FFF2-40B4-BE49-F238E27FC236}">
                <a16:creationId xmlns:a16="http://schemas.microsoft.com/office/drawing/2014/main" id="{E90FC405-1055-4442-EB9F-D65240FEE6D3}"/>
              </a:ext>
            </a:extLst>
          </p:cNvPr>
          <p:cNvSpPr/>
          <p:nvPr/>
        </p:nvSpPr>
        <p:spPr>
          <a:xfrm>
            <a:off x="6345407" y="4994217"/>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BD1708A-0BAB-56CC-265A-3C9F83FB441B}"/>
              </a:ext>
            </a:extLst>
          </p:cNvPr>
          <p:cNvSpPr/>
          <p:nvPr/>
        </p:nvSpPr>
        <p:spPr>
          <a:xfrm>
            <a:off x="3907007" y="2574105"/>
            <a:ext cx="1938528" cy="1938528"/>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schemeClr val="bg1"/>
              </a:solidFill>
              <a:latin typeface="Times New Roman" panose="02020603050405020304" pitchFamily="18" charset="0"/>
              <a:cs typeface="Times New Roman" panose="02020603050405020304" pitchFamily="18" charset="0"/>
            </a:endParaRPr>
          </a:p>
        </p:txBody>
      </p:sp>
      <p:sp>
        <p:nvSpPr>
          <p:cNvPr id="35" name="Heart 34">
            <a:extLst>
              <a:ext uri="{FF2B5EF4-FFF2-40B4-BE49-F238E27FC236}">
                <a16:creationId xmlns:a16="http://schemas.microsoft.com/office/drawing/2014/main" id="{ADF23FE0-FC66-3A5A-65A6-A51366643C74}"/>
              </a:ext>
            </a:extLst>
          </p:cNvPr>
          <p:cNvSpPr/>
          <p:nvPr/>
        </p:nvSpPr>
        <p:spPr>
          <a:xfrm>
            <a:off x="3995399" y="2638113"/>
            <a:ext cx="792480" cy="792480"/>
          </a:xfrm>
          <a:prstGeom prst="heart">
            <a:avLst/>
          </a:prstGeom>
          <a:solidFill>
            <a:srgbClr val="FF00FF"/>
          </a:solidFill>
          <a:ln>
            <a:solidFill>
              <a:srgbClr val="DA00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nip Diagonal Corner Rectangle 14">
            <a:extLst>
              <a:ext uri="{FF2B5EF4-FFF2-40B4-BE49-F238E27FC236}">
                <a16:creationId xmlns:a16="http://schemas.microsoft.com/office/drawing/2014/main" id="{7083F403-BC7D-E121-ABF4-8BB678CCF179}"/>
              </a:ext>
            </a:extLst>
          </p:cNvPr>
          <p:cNvSpPr/>
          <p:nvPr/>
        </p:nvSpPr>
        <p:spPr>
          <a:xfrm>
            <a:off x="866692" y="5963478"/>
            <a:ext cx="8102378" cy="845754"/>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rgbClr val="002060"/>
                </a:solidFill>
                <a:latin typeface="Times New Roman" panose="02020603050405020304" pitchFamily="18" charset="0"/>
                <a:cs typeface="Times New Roman" panose="02020603050405020304" pitchFamily="18" charset="0"/>
              </a:rPr>
              <a:t>Bức</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hình</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này</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gợi</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cho</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em</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suy</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nghĩ</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về</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điều</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gì</a:t>
            </a:r>
            <a:r>
              <a:rPr lang="en-US" sz="26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3378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17"/>
                                        </p:tgtEl>
                                        <p:attrNameLst>
                                          <p:attrName>style.color</p:attrName>
                                        </p:attrNameLst>
                                      </p:cBhvr>
                                      <p:by>
                                        <p:hsl h="7200000" s="0" l="0"/>
                                      </p:by>
                                    </p:animClr>
                                    <p:animClr clrSpc="hsl" dir="cw">
                                      <p:cBhvr>
                                        <p:cTn id="7" dur="500" fill="hold"/>
                                        <p:tgtEl>
                                          <p:spTgt spid="17"/>
                                        </p:tgtEl>
                                        <p:attrNameLst>
                                          <p:attrName>fillcolor</p:attrName>
                                        </p:attrNameLst>
                                      </p:cBhvr>
                                      <p:by>
                                        <p:hsl h="7200000" s="0" l="0"/>
                                      </p:by>
                                    </p:animClr>
                                    <p:animClr clrSpc="hsl" dir="cw">
                                      <p:cBhvr>
                                        <p:cTn id="8" dur="500" fill="hold"/>
                                        <p:tgtEl>
                                          <p:spTgt spid="17"/>
                                        </p:tgtEl>
                                        <p:attrNameLst>
                                          <p:attrName>stroke.color</p:attrName>
                                        </p:attrNameLst>
                                      </p:cBhvr>
                                      <p:by>
                                        <p:hsl h="7200000" s="0" l="0"/>
                                      </p:by>
                                    </p:animClr>
                                    <p:set>
                                      <p:cBhvr>
                                        <p:cTn id="9" dur="500" fill="hold"/>
                                        <p:tgtEl>
                                          <p:spTgt spid="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down)">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6"/>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26"/>
                                        </p:tgtEl>
                                        <p:attrNameLst>
                                          <p:attrName>fillcolor</p:attrName>
                                        </p:attrNameLst>
                                      </p:cBhvr>
                                      <p:to>
                                        <a:srgbClr val="000000"/>
                                      </p:to>
                                    </p:animClr>
                                    <p:set>
                                      <p:cBhvr>
                                        <p:cTn id="20" dur="1000" fill="hold"/>
                                        <p:tgtEl>
                                          <p:spTgt spid="26"/>
                                        </p:tgtEl>
                                        <p:attrNameLst>
                                          <p:attrName>fill.type</p:attrName>
                                        </p:attrNameLst>
                                      </p:cBhvr>
                                      <p:to>
                                        <p:strVal val="solid"/>
                                      </p:to>
                                    </p:set>
                                    <p:set>
                                      <p:cBhvr>
                                        <p:cTn id="21" dur="1000" fill="hold"/>
                                        <p:tgtEl>
                                          <p:spTgt spid="26"/>
                                        </p:tgtEl>
                                        <p:attrNameLst>
                                          <p:attrName>fill.on</p:attrName>
                                        </p:attrNameLst>
                                      </p:cBhvr>
                                      <p:to>
                                        <p:strVal val="true"/>
                                      </p:to>
                                    </p:se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childTnLst>
              </p:cTn>
              <p:nextCondLst>
                <p:cond evt="onClick" delay="0">
                  <p:tgtEl>
                    <p:spTgt spid="26"/>
                  </p:tgtEl>
                </p:cond>
              </p:nextCondLst>
            </p:seq>
            <p:seq concurrent="1" nextAc="seek">
              <p:cTn id="25" restart="whenNotActive" fill="hold" evtFilter="cancelBubble" nodeType="interactiveSeq">
                <p:stCondLst>
                  <p:cond evt="onClick" delay="0">
                    <p:tgtEl>
                      <p:spTgt spid="27"/>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27"/>
                                        </p:tgtEl>
                                      </p:cBhvr>
                                    </p:animEffect>
                                    <p:set>
                                      <p:cBhvr>
                                        <p:cTn id="30" dur="1" fill="hold">
                                          <p:stCondLst>
                                            <p:cond delay="499"/>
                                          </p:stCondLst>
                                        </p:cTn>
                                        <p:tgtEl>
                                          <p:spTgt spid="27"/>
                                        </p:tgtEl>
                                        <p:attrNameLst>
                                          <p:attrName>style.visibility</p:attrName>
                                        </p:attrNameLst>
                                      </p:cBhvr>
                                      <p:to>
                                        <p:strVal val="hidden"/>
                                      </p:to>
                                    </p:set>
                                  </p:childTnLst>
                                </p:cTn>
                              </p:par>
                              <p:par>
                                <p:cTn id="31" presetID="31" presetClass="exit" presetSubtype="0" fill="hold" grpId="0" nodeType="withEffect">
                                  <p:stCondLst>
                                    <p:cond delay="0"/>
                                  </p:stCondLst>
                                  <p:childTnLst>
                                    <p:anim calcmode="lin" valueType="num">
                                      <p:cBhvr>
                                        <p:cTn id="32" dur="1000"/>
                                        <p:tgtEl>
                                          <p:spTgt spid="26"/>
                                        </p:tgtEl>
                                        <p:attrNameLst>
                                          <p:attrName>ppt_w</p:attrName>
                                        </p:attrNameLst>
                                      </p:cBhvr>
                                      <p:tavLst>
                                        <p:tav tm="0">
                                          <p:val>
                                            <p:strVal val="ppt_w"/>
                                          </p:val>
                                        </p:tav>
                                        <p:tav tm="100000">
                                          <p:val>
                                            <p:fltVal val="0"/>
                                          </p:val>
                                        </p:tav>
                                      </p:tavLst>
                                    </p:anim>
                                    <p:anim calcmode="lin" valueType="num">
                                      <p:cBhvr>
                                        <p:cTn id="33" dur="1000"/>
                                        <p:tgtEl>
                                          <p:spTgt spid="26"/>
                                        </p:tgtEl>
                                        <p:attrNameLst>
                                          <p:attrName>ppt_h</p:attrName>
                                        </p:attrNameLst>
                                      </p:cBhvr>
                                      <p:tavLst>
                                        <p:tav tm="0">
                                          <p:val>
                                            <p:strVal val="ppt_h"/>
                                          </p:val>
                                        </p:tav>
                                        <p:tav tm="100000">
                                          <p:val>
                                            <p:fltVal val="0"/>
                                          </p:val>
                                        </p:tav>
                                      </p:tavLst>
                                    </p:anim>
                                    <p:anim calcmode="lin" valueType="num">
                                      <p:cBhvr>
                                        <p:cTn id="34" dur="1000"/>
                                        <p:tgtEl>
                                          <p:spTgt spid="26"/>
                                        </p:tgtEl>
                                        <p:attrNameLst>
                                          <p:attrName>style.rotation</p:attrName>
                                        </p:attrNameLst>
                                      </p:cBhvr>
                                      <p:tavLst>
                                        <p:tav tm="0">
                                          <p:val>
                                            <p:fltVal val="0"/>
                                          </p:val>
                                        </p:tav>
                                        <p:tav tm="100000">
                                          <p:val>
                                            <p:fltVal val="90"/>
                                          </p:val>
                                        </p:tav>
                                      </p:tavLst>
                                    </p:anim>
                                    <p:animEffect transition="out" filter="fade">
                                      <p:cBhvr>
                                        <p:cTn id="35" dur="1000"/>
                                        <p:tgtEl>
                                          <p:spTgt spid="26"/>
                                        </p:tgtEl>
                                      </p:cBhvr>
                                    </p:animEffect>
                                    <p:set>
                                      <p:cBhvr>
                                        <p:cTn id="36"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7" restart="whenNotActive" fill="hold" evtFilter="cancelBubble" nodeType="interactiveSeq">
                <p:stCondLst>
                  <p:cond evt="onClick" delay="0">
                    <p:tgtEl>
                      <p:spTgt spid="28"/>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1000" fill="hold"/>
                                        <p:tgtEl>
                                          <p:spTgt spid="28"/>
                                        </p:tgtEl>
                                        <p:attrNameLst>
                                          <p:attrName>fillcolor</p:attrName>
                                        </p:attrNameLst>
                                      </p:cBhvr>
                                      <p:to>
                                        <a:srgbClr val="000000"/>
                                      </p:to>
                                    </p:animClr>
                                    <p:set>
                                      <p:cBhvr>
                                        <p:cTn id="42" dur="1000" fill="hold"/>
                                        <p:tgtEl>
                                          <p:spTgt spid="28"/>
                                        </p:tgtEl>
                                        <p:attrNameLst>
                                          <p:attrName>fill.type</p:attrName>
                                        </p:attrNameLst>
                                      </p:cBhvr>
                                      <p:to>
                                        <p:strVal val="solid"/>
                                      </p:to>
                                    </p:set>
                                    <p:set>
                                      <p:cBhvr>
                                        <p:cTn id="43" dur="1000" fill="hold"/>
                                        <p:tgtEl>
                                          <p:spTgt spid="28"/>
                                        </p:tgtEl>
                                        <p:attrNameLst>
                                          <p:attrName>fill.on</p:attrName>
                                        </p:attrNameLst>
                                      </p:cBhvr>
                                      <p:to>
                                        <p:strVal val="true"/>
                                      </p:to>
                                    </p:se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childTnLst>
              </p:cTn>
              <p:nextCondLst>
                <p:cond evt="onClick" delay="0">
                  <p:tgtEl>
                    <p:spTgt spid="28"/>
                  </p:tgtEl>
                </p:cond>
              </p:nextCondLst>
            </p:seq>
            <p:seq concurrent="1" nextAc="seek">
              <p:cTn id="47" restart="whenNotActive" fill="hold" evtFilter="cancelBubble" nodeType="interactiveSeq">
                <p:stCondLst>
                  <p:cond evt="onClick" delay="0">
                    <p:tgtEl>
                      <p:spTgt spid="29"/>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29"/>
                                        </p:tgtEl>
                                      </p:cBhvr>
                                    </p:animEffect>
                                    <p:set>
                                      <p:cBhvr>
                                        <p:cTn id="52" dur="1" fill="hold">
                                          <p:stCondLst>
                                            <p:cond delay="499"/>
                                          </p:stCondLst>
                                        </p:cTn>
                                        <p:tgtEl>
                                          <p:spTgt spid="29"/>
                                        </p:tgtEl>
                                        <p:attrNameLst>
                                          <p:attrName>style.visibility</p:attrName>
                                        </p:attrNameLst>
                                      </p:cBhvr>
                                      <p:to>
                                        <p:strVal val="hidden"/>
                                      </p:to>
                                    </p:set>
                                  </p:childTnLst>
                                </p:cTn>
                              </p:par>
                              <p:par>
                                <p:cTn id="53" presetID="31" presetClass="exit" presetSubtype="0" fill="hold" grpId="0" nodeType="withEffect">
                                  <p:stCondLst>
                                    <p:cond delay="0"/>
                                  </p:stCondLst>
                                  <p:childTnLst>
                                    <p:anim calcmode="lin" valueType="num">
                                      <p:cBhvr>
                                        <p:cTn id="54" dur="1000"/>
                                        <p:tgtEl>
                                          <p:spTgt spid="28"/>
                                        </p:tgtEl>
                                        <p:attrNameLst>
                                          <p:attrName>ppt_w</p:attrName>
                                        </p:attrNameLst>
                                      </p:cBhvr>
                                      <p:tavLst>
                                        <p:tav tm="0">
                                          <p:val>
                                            <p:strVal val="ppt_w"/>
                                          </p:val>
                                        </p:tav>
                                        <p:tav tm="100000">
                                          <p:val>
                                            <p:fltVal val="0"/>
                                          </p:val>
                                        </p:tav>
                                      </p:tavLst>
                                    </p:anim>
                                    <p:anim calcmode="lin" valueType="num">
                                      <p:cBhvr>
                                        <p:cTn id="55" dur="1000"/>
                                        <p:tgtEl>
                                          <p:spTgt spid="28"/>
                                        </p:tgtEl>
                                        <p:attrNameLst>
                                          <p:attrName>ppt_h</p:attrName>
                                        </p:attrNameLst>
                                      </p:cBhvr>
                                      <p:tavLst>
                                        <p:tav tm="0">
                                          <p:val>
                                            <p:strVal val="ppt_h"/>
                                          </p:val>
                                        </p:tav>
                                        <p:tav tm="100000">
                                          <p:val>
                                            <p:fltVal val="0"/>
                                          </p:val>
                                        </p:tav>
                                      </p:tavLst>
                                    </p:anim>
                                    <p:anim calcmode="lin" valueType="num">
                                      <p:cBhvr>
                                        <p:cTn id="56" dur="1000"/>
                                        <p:tgtEl>
                                          <p:spTgt spid="28"/>
                                        </p:tgtEl>
                                        <p:attrNameLst>
                                          <p:attrName>style.rotation</p:attrName>
                                        </p:attrNameLst>
                                      </p:cBhvr>
                                      <p:tavLst>
                                        <p:tav tm="0">
                                          <p:val>
                                            <p:fltVal val="0"/>
                                          </p:val>
                                        </p:tav>
                                        <p:tav tm="100000">
                                          <p:val>
                                            <p:fltVal val="90"/>
                                          </p:val>
                                        </p:tav>
                                      </p:tavLst>
                                    </p:anim>
                                    <p:animEffect transition="out" filter="fade">
                                      <p:cBhvr>
                                        <p:cTn id="57" dur="1000"/>
                                        <p:tgtEl>
                                          <p:spTgt spid="28"/>
                                        </p:tgtEl>
                                      </p:cBhvr>
                                    </p:animEffect>
                                    <p:set>
                                      <p:cBhvr>
                                        <p:cTn id="58"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9" restart="whenNotActive" fill="hold" evtFilter="cancelBubble" nodeType="interactiveSeq">
                <p:stCondLst>
                  <p:cond evt="onClick" delay="0">
                    <p:tgtEl>
                      <p:spTgt spid="30"/>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1000" fill="hold"/>
                                        <p:tgtEl>
                                          <p:spTgt spid="30"/>
                                        </p:tgtEl>
                                        <p:attrNameLst>
                                          <p:attrName>fillcolor</p:attrName>
                                        </p:attrNameLst>
                                      </p:cBhvr>
                                      <p:to>
                                        <a:srgbClr val="000000"/>
                                      </p:to>
                                    </p:animClr>
                                    <p:set>
                                      <p:cBhvr>
                                        <p:cTn id="64" dur="1000" fill="hold"/>
                                        <p:tgtEl>
                                          <p:spTgt spid="30"/>
                                        </p:tgtEl>
                                        <p:attrNameLst>
                                          <p:attrName>fill.type</p:attrName>
                                        </p:attrNameLst>
                                      </p:cBhvr>
                                      <p:to>
                                        <p:strVal val="solid"/>
                                      </p:to>
                                    </p:set>
                                    <p:set>
                                      <p:cBhvr>
                                        <p:cTn id="65" dur="1000" fill="hold"/>
                                        <p:tgtEl>
                                          <p:spTgt spid="30"/>
                                        </p:tgtEl>
                                        <p:attrNameLst>
                                          <p:attrName>fill.on</p:attrName>
                                        </p:attrNameLst>
                                      </p:cBhvr>
                                      <p:to>
                                        <p:strVal val="true"/>
                                      </p:to>
                                    </p:se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childTnLst>
                    </p:cTn>
                  </p:par>
                </p:childTnLst>
              </p:cTn>
              <p:nextCondLst>
                <p:cond evt="onClick" delay="0">
                  <p:tgtEl>
                    <p:spTgt spid="30"/>
                  </p:tgtEl>
                </p:cond>
              </p:nextCondLst>
            </p:seq>
            <p:seq concurrent="1" nextAc="seek">
              <p:cTn id="69" restart="whenNotActive" fill="hold" evtFilter="cancelBubble" nodeType="interactiveSeq">
                <p:stCondLst>
                  <p:cond evt="onClick" delay="0">
                    <p:tgtEl>
                      <p:spTgt spid="31"/>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31"/>
                                        </p:tgtEl>
                                      </p:cBhvr>
                                    </p:animEffect>
                                    <p:set>
                                      <p:cBhvr>
                                        <p:cTn id="74" dur="1" fill="hold">
                                          <p:stCondLst>
                                            <p:cond delay="499"/>
                                          </p:stCondLst>
                                        </p:cTn>
                                        <p:tgtEl>
                                          <p:spTgt spid="31"/>
                                        </p:tgtEl>
                                        <p:attrNameLst>
                                          <p:attrName>style.visibility</p:attrName>
                                        </p:attrNameLst>
                                      </p:cBhvr>
                                      <p:to>
                                        <p:strVal val="hidden"/>
                                      </p:to>
                                    </p:set>
                                  </p:childTnLst>
                                </p:cTn>
                              </p:par>
                              <p:par>
                                <p:cTn id="75" presetID="31" presetClass="exit" presetSubtype="0" fill="hold" grpId="0" nodeType="withEffect">
                                  <p:stCondLst>
                                    <p:cond delay="0"/>
                                  </p:stCondLst>
                                  <p:childTnLst>
                                    <p:anim calcmode="lin" valueType="num">
                                      <p:cBhvr>
                                        <p:cTn id="76" dur="1000"/>
                                        <p:tgtEl>
                                          <p:spTgt spid="30"/>
                                        </p:tgtEl>
                                        <p:attrNameLst>
                                          <p:attrName>ppt_w</p:attrName>
                                        </p:attrNameLst>
                                      </p:cBhvr>
                                      <p:tavLst>
                                        <p:tav tm="0">
                                          <p:val>
                                            <p:strVal val="ppt_w"/>
                                          </p:val>
                                        </p:tav>
                                        <p:tav tm="100000">
                                          <p:val>
                                            <p:fltVal val="0"/>
                                          </p:val>
                                        </p:tav>
                                      </p:tavLst>
                                    </p:anim>
                                    <p:anim calcmode="lin" valueType="num">
                                      <p:cBhvr>
                                        <p:cTn id="77" dur="1000"/>
                                        <p:tgtEl>
                                          <p:spTgt spid="30"/>
                                        </p:tgtEl>
                                        <p:attrNameLst>
                                          <p:attrName>ppt_h</p:attrName>
                                        </p:attrNameLst>
                                      </p:cBhvr>
                                      <p:tavLst>
                                        <p:tav tm="0">
                                          <p:val>
                                            <p:strVal val="ppt_h"/>
                                          </p:val>
                                        </p:tav>
                                        <p:tav tm="100000">
                                          <p:val>
                                            <p:fltVal val="0"/>
                                          </p:val>
                                        </p:tav>
                                      </p:tavLst>
                                    </p:anim>
                                    <p:anim calcmode="lin" valueType="num">
                                      <p:cBhvr>
                                        <p:cTn id="78" dur="1000"/>
                                        <p:tgtEl>
                                          <p:spTgt spid="30"/>
                                        </p:tgtEl>
                                        <p:attrNameLst>
                                          <p:attrName>style.rotation</p:attrName>
                                        </p:attrNameLst>
                                      </p:cBhvr>
                                      <p:tavLst>
                                        <p:tav tm="0">
                                          <p:val>
                                            <p:fltVal val="0"/>
                                          </p:val>
                                        </p:tav>
                                        <p:tav tm="100000">
                                          <p:val>
                                            <p:fltVal val="90"/>
                                          </p:val>
                                        </p:tav>
                                      </p:tavLst>
                                    </p:anim>
                                    <p:animEffect transition="out" filter="fade">
                                      <p:cBhvr>
                                        <p:cTn id="79" dur="1000"/>
                                        <p:tgtEl>
                                          <p:spTgt spid="30"/>
                                        </p:tgtEl>
                                      </p:cBhvr>
                                    </p:animEffect>
                                    <p:set>
                                      <p:cBhvr>
                                        <p:cTn id="80"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1" restart="whenNotActive" fill="hold" evtFilter="cancelBubble" nodeType="interactiveSeq">
                <p:stCondLst>
                  <p:cond evt="onClick" delay="0">
                    <p:tgtEl>
                      <p:spTgt spid="32"/>
                    </p:tgtEl>
                  </p:cond>
                </p:stCondLst>
                <p:endSync evt="end" delay="0">
                  <p:rtn val="all"/>
                </p:endSync>
                <p:childTnLst>
                  <p:par>
                    <p:cTn id="82" fill="hold">
                      <p:stCondLst>
                        <p:cond delay="0"/>
                      </p:stCondLst>
                      <p:childTnLst>
                        <p:par>
                          <p:cTn id="83" fill="hold">
                            <p:stCondLst>
                              <p:cond delay="0"/>
                            </p:stCondLst>
                            <p:childTnLst>
                              <p:par>
                                <p:cTn id="84" presetID="1" presetClass="emph" presetSubtype="2" fill="hold" nodeType="clickEffect">
                                  <p:stCondLst>
                                    <p:cond delay="0"/>
                                  </p:stCondLst>
                                  <p:childTnLst>
                                    <p:animClr clrSpc="rgb" dir="cw">
                                      <p:cBhvr>
                                        <p:cTn id="85" dur="1000" fill="hold"/>
                                        <p:tgtEl>
                                          <p:spTgt spid="32"/>
                                        </p:tgtEl>
                                        <p:attrNameLst>
                                          <p:attrName>fillcolor</p:attrName>
                                        </p:attrNameLst>
                                      </p:cBhvr>
                                      <p:to>
                                        <a:srgbClr val="000000"/>
                                      </p:to>
                                    </p:animClr>
                                    <p:set>
                                      <p:cBhvr>
                                        <p:cTn id="86" dur="1000" fill="hold"/>
                                        <p:tgtEl>
                                          <p:spTgt spid="32"/>
                                        </p:tgtEl>
                                        <p:attrNameLst>
                                          <p:attrName>fill.type</p:attrName>
                                        </p:attrNameLst>
                                      </p:cBhvr>
                                      <p:to>
                                        <p:strVal val="solid"/>
                                      </p:to>
                                    </p:set>
                                    <p:set>
                                      <p:cBhvr>
                                        <p:cTn id="87" dur="1000" fill="hold"/>
                                        <p:tgtEl>
                                          <p:spTgt spid="32"/>
                                        </p:tgtEl>
                                        <p:attrNameLst>
                                          <p:attrName>fill.on</p:attrName>
                                        </p:attrNameLst>
                                      </p:cBhvr>
                                      <p:to>
                                        <p:strVal val="true"/>
                                      </p:to>
                                    </p:set>
                                  </p:childTnLst>
                                </p:cTn>
                              </p:par>
                              <p:par>
                                <p:cTn id="88" presetID="10" presetClass="entr" presetSubtype="0" fill="hold" grpId="0" nodeType="with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500"/>
                                        <p:tgtEl>
                                          <p:spTgt spid="33"/>
                                        </p:tgtEl>
                                      </p:cBhvr>
                                    </p:animEffect>
                                  </p:childTnLst>
                                </p:cTn>
                              </p:par>
                            </p:childTnLst>
                          </p:cTn>
                        </p:par>
                      </p:childTnLst>
                    </p:cTn>
                  </p:par>
                </p:childTnLst>
              </p:cTn>
              <p:nextCondLst>
                <p:cond evt="onClick" delay="0">
                  <p:tgtEl>
                    <p:spTgt spid="32"/>
                  </p:tgtEl>
                </p:cond>
              </p:nextCondLst>
            </p:seq>
            <p:seq concurrent="1" nextAc="seek">
              <p:cTn id="91" restart="whenNotActive" fill="hold" evtFilter="cancelBubble" nodeType="interactiveSeq">
                <p:stCondLst>
                  <p:cond evt="onClick" delay="0">
                    <p:tgtEl>
                      <p:spTgt spid="33"/>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500"/>
                                        <p:tgtEl>
                                          <p:spTgt spid="33"/>
                                        </p:tgtEl>
                                      </p:cBhvr>
                                    </p:animEffect>
                                    <p:set>
                                      <p:cBhvr>
                                        <p:cTn id="96" dur="1" fill="hold">
                                          <p:stCondLst>
                                            <p:cond delay="499"/>
                                          </p:stCondLst>
                                        </p:cTn>
                                        <p:tgtEl>
                                          <p:spTgt spid="33"/>
                                        </p:tgtEl>
                                        <p:attrNameLst>
                                          <p:attrName>style.visibility</p:attrName>
                                        </p:attrNameLst>
                                      </p:cBhvr>
                                      <p:to>
                                        <p:strVal val="hidden"/>
                                      </p:to>
                                    </p:set>
                                  </p:childTnLst>
                                </p:cTn>
                              </p:par>
                              <p:par>
                                <p:cTn id="97" presetID="31" presetClass="exit" presetSubtype="0" fill="hold" grpId="0" nodeType="withEffect">
                                  <p:stCondLst>
                                    <p:cond delay="0"/>
                                  </p:stCondLst>
                                  <p:childTnLst>
                                    <p:anim calcmode="lin" valueType="num">
                                      <p:cBhvr>
                                        <p:cTn id="98" dur="1000"/>
                                        <p:tgtEl>
                                          <p:spTgt spid="32"/>
                                        </p:tgtEl>
                                        <p:attrNameLst>
                                          <p:attrName>ppt_w</p:attrName>
                                        </p:attrNameLst>
                                      </p:cBhvr>
                                      <p:tavLst>
                                        <p:tav tm="0">
                                          <p:val>
                                            <p:strVal val="ppt_w"/>
                                          </p:val>
                                        </p:tav>
                                        <p:tav tm="100000">
                                          <p:val>
                                            <p:fltVal val="0"/>
                                          </p:val>
                                        </p:tav>
                                      </p:tavLst>
                                    </p:anim>
                                    <p:anim calcmode="lin" valueType="num">
                                      <p:cBhvr>
                                        <p:cTn id="99" dur="1000"/>
                                        <p:tgtEl>
                                          <p:spTgt spid="32"/>
                                        </p:tgtEl>
                                        <p:attrNameLst>
                                          <p:attrName>ppt_h</p:attrName>
                                        </p:attrNameLst>
                                      </p:cBhvr>
                                      <p:tavLst>
                                        <p:tav tm="0">
                                          <p:val>
                                            <p:strVal val="ppt_h"/>
                                          </p:val>
                                        </p:tav>
                                        <p:tav tm="100000">
                                          <p:val>
                                            <p:fltVal val="0"/>
                                          </p:val>
                                        </p:tav>
                                      </p:tavLst>
                                    </p:anim>
                                    <p:anim calcmode="lin" valueType="num">
                                      <p:cBhvr>
                                        <p:cTn id="100" dur="1000"/>
                                        <p:tgtEl>
                                          <p:spTgt spid="32"/>
                                        </p:tgtEl>
                                        <p:attrNameLst>
                                          <p:attrName>style.rotation</p:attrName>
                                        </p:attrNameLst>
                                      </p:cBhvr>
                                      <p:tavLst>
                                        <p:tav tm="0">
                                          <p:val>
                                            <p:fltVal val="0"/>
                                          </p:val>
                                        </p:tav>
                                        <p:tav tm="100000">
                                          <p:val>
                                            <p:fltVal val="90"/>
                                          </p:val>
                                        </p:tav>
                                      </p:tavLst>
                                    </p:anim>
                                    <p:animEffect transition="out" filter="fade">
                                      <p:cBhvr>
                                        <p:cTn id="101" dur="1000"/>
                                        <p:tgtEl>
                                          <p:spTgt spid="32"/>
                                        </p:tgtEl>
                                      </p:cBhvr>
                                    </p:animEffect>
                                    <p:set>
                                      <p:cBhvr>
                                        <p:cTn id="102"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34"/>
                    </p:tgtEl>
                  </p:cond>
                </p:stCondLst>
                <p:endSync evt="end" delay="0">
                  <p:rtn val="all"/>
                </p:endSync>
                <p:childTnLst>
                  <p:par>
                    <p:cTn id="104" fill="hold">
                      <p:stCondLst>
                        <p:cond delay="0"/>
                      </p:stCondLst>
                      <p:childTnLst>
                        <p:par>
                          <p:cTn id="105" fill="hold">
                            <p:stCondLst>
                              <p:cond delay="0"/>
                            </p:stCondLst>
                            <p:childTnLst>
                              <p:par>
                                <p:cTn id="106" presetID="1" presetClass="emph" presetSubtype="2" fill="hold" nodeType="clickEffect">
                                  <p:stCondLst>
                                    <p:cond delay="0"/>
                                  </p:stCondLst>
                                  <p:childTnLst>
                                    <p:animClr clrSpc="rgb" dir="cw">
                                      <p:cBhvr>
                                        <p:cTn id="107" dur="1000" fill="hold"/>
                                        <p:tgtEl>
                                          <p:spTgt spid="34"/>
                                        </p:tgtEl>
                                        <p:attrNameLst>
                                          <p:attrName>fillcolor</p:attrName>
                                        </p:attrNameLst>
                                      </p:cBhvr>
                                      <p:to>
                                        <a:srgbClr val="000000"/>
                                      </p:to>
                                    </p:animClr>
                                    <p:set>
                                      <p:cBhvr>
                                        <p:cTn id="108" dur="1000" fill="hold"/>
                                        <p:tgtEl>
                                          <p:spTgt spid="34"/>
                                        </p:tgtEl>
                                        <p:attrNameLst>
                                          <p:attrName>fill.type</p:attrName>
                                        </p:attrNameLst>
                                      </p:cBhvr>
                                      <p:to>
                                        <p:strVal val="solid"/>
                                      </p:to>
                                    </p:set>
                                    <p:set>
                                      <p:cBhvr>
                                        <p:cTn id="109" dur="1000" fill="hold"/>
                                        <p:tgtEl>
                                          <p:spTgt spid="34"/>
                                        </p:tgtEl>
                                        <p:attrNameLst>
                                          <p:attrName>fill.on</p:attrName>
                                        </p:attrNameLst>
                                      </p:cBhvr>
                                      <p:to>
                                        <p:strVal val="true"/>
                                      </p:to>
                                    </p:set>
                                  </p:childTnLst>
                                </p:cTn>
                              </p:par>
                              <p:par>
                                <p:cTn id="110" presetID="10" presetClass="entr" presetSubtype="0"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500"/>
                                        <p:tgtEl>
                                          <p:spTgt spid="35"/>
                                        </p:tgtEl>
                                      </p:cBhvr>
                                    </p:animEffect>
                                  </p:childTnLst>
                                </p:cTn>
                              </p:par>
                            </p:childTnLst>
                          </p:cTn>
                        </p:par>
                      </p:childTnLst>
                    </p:cTn>
                  </p:par>
                </p:childTnLst>
              </p:cTn>
              <p:nextCondLst>
                <p:cond evt="onClick" delay="0">
                  <p:tgtEl>
                    <p:spTgt spid="34"/>
                  </p:tgtEl>
                </p:cond>
              </p:nextCondLst>
            </p:seq>
            <p:seq concurrent="1" nextAc="seek">
              <p:cTn id="113" restart="whenNotActive" fill="hold" evtFilter="cancelBubble" nodeType="interactiveSeq">
                <p:stCondLst>
                  <p:cond evt="onClick" delay="0">
                    <p:tgtEl>
                      <p:spTgt spid="35"/>
                    </p:tgtEl>
                  </p:cond>
                </p:stCondLst>
                <p:endSync evt="end" delay="0">
                  <p:rtn val="all"/>
                </p:endSync>
                <p:childTnLst>
                  <p:par>
                    <p:cTn id="114" fill="hold">
                      <p:stCondLst>
                        <p:cond delay="0"/>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35"/>
                                        </p:tgtEl>
                                      </p:cBhvr>
                                    </p:animEffect>
                                    <p:set>
                                      <p:cBhvr>
                                        <p:cTn id="118" dur="1" fill="hold">
                                          <p:stCondLst>
                                            <p:cond delay="499"/>
                                          </p:stCondLst>
                                        </p:cTn>
                                        <p:tgtEl>
                                          <p:spTgt spid="35"/>
                                        </p:tgtEl>
                                        <p:attrNameLst>
                                          <p:attrName>style.visibility</p:attrName>
                                        </p:attrNameLst>
                                      </p:cBhvr>
                                      <p:to>
                                        <p:strVal val="hidden"/>
                                      </p:to>
                                    </p:set>
                                  </p:childTnLst>
                                </p:cTn>
                              </p:par>
                              <p:par>
                                <p:cTn id="119" presetID="31" presetClass="exit" presetSubtype="0" fill="hold" grpId="0" nodeType="withEffect">
                                  <p:stCondLst>
                                    <p:cond delay="0"/>
                                  </p:stCondLst>
                                  <p:childTnLst>
                                    <p:anim calcmode="lin" valueType="num">
                                      <p:cBhvr>
                                        <p:cTn id="120" dur="1000"/>
                                        <p:tgtEl>
                                          <p:spTgt spid="34"/>
                                        </p:tgtEl>
                                        <p:attrNameLst>
                                          <p:attrName>ppt_w</p:attrName>
                                        </p:attrNameLst>
                                      </p:cBhvr>
                                      <p:tavLst>
                                        <p:tav tm="0">
                                          <p:val>
                                            <p:strVal val="ppt_w"/>
                                          </p:val>
                                        </p:tav>
                                        <p:tav tm="100000">
                                          <p:val>
                                            <p:fltVal val="0"/>
                                          </p:val>
                                        </p:tav>
                                      </p:tavLst>
                                    </p:anim>
                                    <p:anim calcmode="lin" valueType="num">
                                      <p:cBhvr>
                                        <p:cTn id="121" dur="1000"/>
                                        <p:tgtEl>
                                          <p:spTgt spid="34"/>
                                        </p:tgtEl>
                                        <p:attrNameLst>
                                          <p:attrName>ppt_h</p:attrName>
                                        </p:attrNameLst>
                                      </p:cBhvr>
                                      <p:tavLst>
                                        <p:tav tm="0">
                                          <p:val>
                                            <p:strVal val="ppt_h"/>
                                          </p:val>
                                        </p:tav>
                                        <p:tav tm="100000">
                                          <p:val>
                                            <p:fltVal val="0"/>
                                          </p:val>
                                        </p:tav>
                                      </p:tavLst>
                                    </p:anim>
                                    <p:anim calcmode="lin" valueType="num">
                                      <p:cBhvr>
                                        <p:cTn id="122" dur="1000"/>
                                        <p:tgtEl>
                                          <p:spTgt spid="34"/>
                                        </p:tgtEl>
                                        <p:attrNameLst>
                                          <p:attrName>style.rotation</p:attrName>
                                        </p:attrNameLst>
                                      </p:cBhvr>
                                      <p:tavLst>
                                        <p:tav tm="0">
                                          <p:val>
                                            <p:fltVal val="0"/>
                                          </p:val>
                                        </p:tav>
                                        <p:tav tm="100000">
                                          <p:val>
                                            <p:fltVal val="90"/>
                                          </p:val>
                                        </p:tav>
                                      </p:tavLst>
                                    </p:anim>
                                    <p:animEffect transition="out" filter="fade">
                                      <p:cBhvr>
                                        <p:cTn id="123" dur="1000"/>
                                        <p:tgtEl>
                                          <p:spTgt spid="34"/>
                                        </p:tgtEl>
                                      </p:cBhvr>
                                    </p:animEffect>
                                    <p:set>
                                      <p:cBhvr>
                                        <p:cTn id="124"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17" grpId="0"/>
      <p:bldP spid="26" grpId="0" animBg="1"/>
      <p:bldP spid="27" grpId="0" animBg="1"/>
      <p:bldP spid="27" grpId="1" animBg="1"/>
      <p:bldP spid="28" grpId="0" animBg="1"/>
      <p:bldP spid="29" grpId="0" animBg="1"/>
      <p:bldP spid="29" grpId="1" animBg="1"/>
      <p:bldP spid="30" grpId="0" animBg="1"/>
      <p:bldP spid="31" grpId="0" animBg="1"/>
      <p:bldP spid="31" grpId="1" animBg="1"/>
      <p:bldP spid="32" grpId="0" animBg="1"/>
      <p:bldP spid="33" grpId="0" animBg="1"/>
      <p:bldP spid="33" grpId="1" animBg="1"/>
      <p:bldP spid="34" grpId="0" animBg="1"/>
      <p:bldP spid="35" grpId="0" animBg="1"/>
      <p:bldP spid="35" grpId="1" animBg="1"/>
      <p:bldP spid="3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83FFF-E856-77EC-9845-16EC86F9B397}"/>
              </a:ext>
            </a:extLst>
          </p:cNvPr>
          <p:cNvSpPr>
            <a:spLocks noGrp="1"/>
          </p:cNvSpPr>
          <p:nvPr>
            <p:ph idx="1"/>
          </p:nvPr>
        </p:nvSpPr>
        <p:spPr>
          <a:xfrm>
            <a:off x="298007" y="890548"/>
            <a:ext cx="8217343" cy="683810"/>
          </a:xfrm>
        </p:spPr>
        <p:txBody>
          <a:bodyPr>
            <a:noAutofit/>
          </a:bodyPr>
          <a:lstStyle/>
          <a:p>
            <a:pPr marL="0" marR="0" indent="0" algn="just">
              <a:lnSpc>
                <a:spcPct val="107000"/>
              </a:lnSpc>
              <a:spcBef>
                <a:spcPts val="0"/>
              </a:spcBef>
              <a:spcAft>
                <a:spcPts val="0"/>
              </a:spcAft>
              <a:buNone/>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600" dirty="0"/>
          </a:p>
        </p:txBody>
      </p:sp>
      <p:sp>
        <p:nvSpPr>
          <p:cNvPr id="5" name="Title 4">
            <a:extLst>
              <a:ext uri="{FF2B5EF4-FFF2-40B4-BE49-F238E27FC236}">
                <a16:creationId xmlns:a16="http://schemas.microsoft.com/office/drawing/2014/main" id="{E3EA0061-DE9E-1A0F-D510-F107EB0CDEF3}"/>
              </a:ext>
            </a:extLst>
          </p:cNvPr>
          <p:cNvSpPr>
            <a:spLocks noGrp="1"/>
          </p:cNvSpPr>
          <p:nvPr>
            <p:ph type="title"/>
          </p:nvPr>
        </p:nvSpPr>
        <p:spPr>
          <a:xfrm>
            <a:off x="628650" y="86834"/>
            <a:ext cx="7886700" cy="541323"/>
          </a:xfrm>
        </p:spPr>
        <p:txBody>
          <a:bodyPr>
            <a:norm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TÔI CÓ MỘT GIẤC MƠ</a:t>
            </a:r>
          </a:p>
        </p:txBody>
      </p:sp>
      <p:sp>
        <p:nvSpPr>
          <p:cNvPr id="7" name="TextBox 6">
            <a:extLst>
              <a:ext uri="{FF2B5EF4-FFF2-40B4-BE49-F238E27FC236}">
                <a16:creationId xmlns:a16="http://schemas.microsoft.com/office/drawing/2014/main" id="{3BAE1A55-43D0-F987-1ED4-770F19B0FD8E}"/>
              </a:ext>
            </a:extLst>
          </p:cNvPr>
          <p:cNvSpPr txBox="1"/>
          <p:nvPr/>
        </p:nvSpPr>
        <p:spPr>
          <a:xfrm>
            <a:off x="5037151" y="544764"/>
            <a:ext cx="3637722" cy="460895"/>
          </a:xfrm>
          <a:prstGeom prst="rect">
            <a:avLst/>
          </a:prstGeom>
          <a:noFill/>
        </p:spPr>
        <p:txBody>
          <a:bodyPr wrap="square">
            <a:spAutoFit/>
          </a:bodyPr>
          <a:lstStyle/>
          <a:p>
            <a:pPr marL="0" marR="0" algn="ctr">
              <a:lnSpc>
                <a:spcPct val="107000"/>
              </a:lnSpc>
              <a:spcBef>
                <a:spcPts val="0"/>
              </a:spcBef>
              <a:spcAft>
                <a:spcPts val="0"/>
              </a:spcAft>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-Martin Luther King- </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E29E0AEB-DBE0-2E6F-DB6D-A3664A2CA1F1}"/>
              </a:ext>
            </a:extLst>
          </p:cNvPr>
          <p:cNvGrpSpPr/>
          <p:nvPr/>
        </p:nvGrpSpPr>
        <p:grpSpPr>
          <a:xfrm>
            <a:off x="352995" y="1781352"/>
            <a:ext cx="8645043" cy="5063707"/>
            <a:chOff x="352995" y="1781352"/>
            <a:chExt cx="8645043" cy="5063707"/>
          </a:xfrm>
        </p:grpSpPr>
        <p:sp>
          <p:nvSpPr>
            <p:cNvPr id="6" name="Freeform: Shape 5">
              <a:extLst>
                <a:ext uri="{FF2B5EF4-FFF2-40B4-BE49-F238E27FC236}">
                  <a16:creationId xmlns:a16="http://schemas.microsoft.com/office/drawing/2014/main" id="{914B446B-EF27-3F5D-8F2C-D28061E794FB}"/>
                </a:ext>
              </a:extLst>
            </p:cNvPr>
            <p:cNvSpPr/>
            <p:nvPr/>
          </p:nvSpPr>
          <p:spPr>
            <a:xfrm>
              <a:off x="4658265" y="2966371"/>
              <a:ext cx="2990117" cy="303708"/>
            </a:xfrm>
            <a:custGeom>
              <a:avLst/>
              <a:gdLst/>
              <a:ahLst/>
              <a:cxnLst/>
              <a:rect l="0" t="0" r="0" b="0"/>
              <a:pathLst>
                <a:path>
                  <a:moveTo>
                    <a:pt x="0" y="0"/>
                  </a:moveTo>
                  <a:lnTo>
                    <a:pt x="0" y="151854"/>
                  </a:lnTo>
                  <a:lnTo>
                    <a:pt x="2990117" y="151854"/>
                  </a:lnTo>
                  <a:lnTo>
                    <a:pt x="2990117" y="30370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06BE33D3-4367-46D5-822A-91D59C7C8DA9}"/>
                </a:ext>
              </a:extLst>
            </p:cNvPr>
            <p:cNvSpPr/>
            <p:nvPr/>
          </p:nvSpPr>
          <p:spPr>
            <a:xfrm>
              <a:off x="1681116" y="2966371"/>
              <a:ext cx="2968517" cy="303708"/>
            </a:xfrm>
            <a:custGeom>
              <a:avLst/>
              <a:gdLst/>
              <a:ahLst/>
              <a:cxnLst/>
              <a:rect l="0" t="0" r="0" b="0"/>
              <a:pathLst>
                <a:path>
                  <a:moveTo>
                    <a:pt x="2968517" y="0"/>
                  </a:moveTo>
                  <a:lnTo>
                    <a:pt x="2968517" y="151854"/>
                  </a:lnTo>
                  <a:lnTo>
                    <a:pt x="0" y="151854"/>
                  </a:lnTo>
                  <a:lnTo>
                    <a:pt x="0" y="30370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7C9B8611-E46B-AEDC-C13F-4F47DDAED032}"/>
                </a:ext>
              </a:extLst>
            </p:cNvPr>
            <p:cNvSpPr/>
            <p:nvPr/>
          </p:nvSpPr>
          <p:spPr>
            <a:xfrm>
              <a:off x="2202130" y="1781352"/>
              <a:ext cx="4946772" cy="1185019"/>
            </a:xfrm>
            <a:custGeom>
              <a:avLst/>
              <a:gdLst>
                <a:gd name="connsiteX0" fmla="*/ 0 w 4946772"/>
                <a:gd name="connsiteY0" fmla="*/ 0 h 1185019"/>
                <a:gd name="connsiteX1" fmla="*/ 4946772 w 4946772"/>
                <a:gd name="connsiteY1" fmla="*/ 0 h 1185019"/>
                <a:gd name="connsiteX2" fmla="*/ 4946772 w 4946772"/>
                <a:gd name="connsiteY2" fmla="*/ 1185019 h 1185019"/>
                <a:gd name="connsiteX3" fmla="*/ 0 w 4946772"/>
                <a:gd name="connsiteY3" fmla="*/ 1185019 h 1185019"/>
                <a:gd name="connsiteX4" fmla="*/ 0 w 4946772"/>
                <a:gd name="connsiteY4" fmla="*/ 0 h 118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6772" h="1185019">
                  <a:moveTo>
                    <a:pt x="0" y="0"/>
                  </a:moveTo>
                  <a:lnTo>
                    <a:pt x="4946772" y="0"/>
                  </a:lnTo>
                  <a:lnTo>
                    <a:pt x="4946772" y="1185019"/>
                  </a:lnTo>
                  <a:lnTo>
                    <a:pt x="0" y="1185019"/>
                  </a:lnTo>
                  <a:lnTo>
                    <a:pt x="0" y="0"/>
                  </a:lnTo>
                  <a:close/>
                </a:path>
              </a:pathLst>
            </a:custGeom>
            <a:solidFill>
              <a:schemeClr val="accent4">
                <a:lumMod val="40000"/>
                <a:lumOff val="6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err="1">
                  <a:solidFill>
                    <a:srgbClr val="FF0000"/>
                  </a:solidFill>
                  <a:latin typeface="Times New Roman" panose="02020603050405020304" pitchFamily="18" charset="0"/>
                  <a:cs typeface="Times New Roman" panose="02020603050405020304" pitchFamily="18" charset="0"/>
                </a:rPr>
                <a:t>Luận</a:t>
              </a:r>
              <a:r>
                <a:rPr lang="en-US" sz="2300" b="1" kern="1200" dirty="0">
                  <a:solidFill>
                    <a:srgbClr val="FF0000"/>
                  </a:solidFill>
                  <a:latin typeface="Times New Roman" panose="02020603050405020304" pitchFamily="18" charset="0"/>
                  <a:cs typeface="Times New Roman" panose="02020603050405020304" pitchFamily="18" charset="0"/>
                </a:rPr>
                <a:t> </a:t>
              </a:r>
              <a:r>
                <a:rPr lang="en-US" sz="2300" b="1" kern="1200" dirty="0" err="1">
                  <a:solidFill>
                    <a:srgbClr val="FF0000"/>
                  </a:solidFill>
                  <a:latin typeface="Times New Roman" panose="02020603050405020304" pitchFamily="18" charset="0"/>
                  <a:cs typeface="Times New Roman" panose="02020603050405020304" pitchFamily="18" charset="0"/>
                </a:rPr>
                <a:t>điểm</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Thực</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trạng</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cuộc</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sống</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người</a:t>
              </a:r>
              <a:r>
                <a:rPr lang="en-US" sz="2300" b="1" kern="1200" dirty="0">
                  <a:latin typeface="Times New Roman" panose="02020603050405020304" pitchFamily="18" charset="0"/>
                  <a:cs typeface="Times New Roman" panose="02020603050405020304" pitchFamily="18" charset="0"/>
                </a:rPr>
                <a:t> da </a:t>
              </a:r>
              <a:r>
                <a:rPr lang="en-US" sz="2300" b="1" kern="1200" dirty="0" err="1">
                  <a:latin typeface="Times New Roman" panose="02020603050405020304" pitchFamily="18" charset="0"/>
                  <a:cs typeface="Times New Roman" panose="02020603050405020304" pitchFamily="18" charset="0"/>
                </a:rPr>
                <a:t>đen</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trái</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ngược</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với</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những</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gì</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đã</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tuyên</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bố</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trong</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Tuyên</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ngôn</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giải</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phóng</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Nô</a:t>
              </a:r>
              <a:r>
                <a:rPr lang="en-US" sz="2300" b="1" kern="1200" dirty="0">
                  <a:latin typeface="Times New Roman" panose="02020603050405020304" pitchFamily="18" charset="0"/>
                  <a:cs typeface="Times New Roman" panose="02020603050405020304" pitchFamily="18" charset="0"/>
                </a:rPr>
                <a:t> </a:t>
              </a:r>
              <a:r>
                <a:rPr lang="en-US" sz="2300" b="1" kern="1200" dirty="0" err="1">
                  <a:latin typeface="Times New Roman" panose="02020603050405020304" pitchFamily="18" charset="0"/>
                  <a:cs typeface="Times New Roman" panose="02020603050405020304" pitchFamily="18" charset="0"/>
                </a:rPr>
                <a:t>lệ</a:t>
              </a:r>
              <a:r>
                <a:rPr lang="en-US" sz="2300" b="1" kern="1200" dirty="0">
                  <a:latin typeface="Times New Roman" panose="02020603050405020304" pitchFamily="18" charset="0"/>
                  <a:cs typeface="Times New Roman" panose="02020603050405020304" pitchFamily="18" charset="0"/>
                </a:rPr>
                <a:t>”</a:t>
              </a:r>
              <a:endParaRPr lang="en-US" sz="2300" b="1" kern="1200" dirty="0"/>
            </a:p>
          </p:txBody>
        </p:sp>
        <p:sp>
          <p:nvSpPr>
            <p:cNvPr id="13" name="Freeform: Shape 12">
              <a:extLst>
                <a:ext uri="{FF2B5EF4-FFF2-40B4-BE49-F238E27FC236}">
                  <a16:creationId xmlns:a16="http://schemas.microsoft.com/office/drawing/2014/main" id="{78061896-6499-C56E-A068-C291F6998E2C}"/>
                </a:ext>
              </a:extLst>
            </p:cNvPr>
            <p:cNvSpPr/>
            <p:nvPr/>
          </p:nvSpPr>
          <p:spPr>
            <a:xfrm>
              <a:off x="352995" y="3270080"/>
              <a:ext cx="2708008" cy="3566353"/>
            </a:xfrm>
            <a:custGeom>
              <a:avLst/>
              <a:gdLst>
                <a:gd name="connsiteX0" fmla="*/ 0 w 2708008"/>
                <a:gd name="connsiteY0" fmla="*/ 0 h 3566353"/>
                <a:gd name="connsiteX1" fmla="*/ 2708008 w 2708008"/>
                <a:gd name="connsiteY1" fmla="*/ 0 h 3566353"/>
                <a:gd name="connsiteX2" fmla="*/ 2708008 w 2708008"/>
                <a:gd name="connsiteY2" fmla="*/ 3566353 h 3566353"/>
                <a:gd name="connsiteX3" fmla="*/ 0 w 2708008"/>
                <a:gd name="connsiteY3" fmla="*/ 3566353 h 3566353"/>
                <a:gd name="connsiteX4" fmla="*/ 0 w 2708008"/>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08" h="3566353">
                  <a:moveTo>
                    <a:pt x="0" y="0"/>
                  </a:moveTo>
                  <a:lnTo>
                    <a:pt x="2708008" y="0"/>
                  </a:lnTo>
                  <a:lnTo>
                    <a:pt x="2708008" y="3566353"/>
                  </a:lnTo>
                  <a:lnTo>
                    <a:pt x="0" y="3566353"/>
                  </a:lnTo>
                  <a:lnTo>
                    <a:pt x="0" y="0"/>
                  </a:lnTo>
                  <a:close/>
                </a:path>
              </a:pathLst>
            </a:custGeom>
            <a:solidFill>
              <a:schemeClr val="accent6">
                <a:lumMod val="40000"/>
                <a:lumOff val="6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err="1">
                  <a:solidFill>
                    <a:srgbClr val="FF0000"/>
                  </a:solidFill>
                  <a:latin typeface="Times New Roman" panose="02020603050405020304" pitchFamily="18" charset="0"/>
                  <a:cs typeface="Times New Roman" panose="02020603050405020304" pitchFamily="18" charset="0"/>
                </a:rPr>
                <a:t>Lí</a:t>
              </a:r>
              <a:r>
                <a:rPr lang="en-US" sz="2300" kern="1200" dirty="0">
                  <a:solidFill>
                    <a:srgbClr val="FF0000"/>
                  </a:solidFill>
                  <a:latin typeface="Times New Roman" panose="02020603050405020304" pitchFamily="18" charset="0"/>
                  <a:cs typeface="Times New Roman" panose="02020603050405020304" pitchFamily="18" charset="0"/>
                </a:rPr>
                <a:t> </a:t>
              </a:r>
              <a:r>
                <a:rPr lang="en-US" sz="2300" kern="1200" dirty="0" err="1">
                  <a:solidFill>
                    <a:srgbClr val="FF0000"/>
                  </a:solidFill>
                  <a:latin typeface="Times New Roman" panose="02020603050405020304" pitchFamily="18" charset="0"/>
                  <a:cs typeface="Times New Roman" panose="02020603050405020304" pitchFamily="18" charset="0"/>
                </a:rPr>
                <a:t>lẽ</a:t>
              </a:r>
              <a:r>
                <a:rPr lang="en-US" sz="2300" kern="1200" dirty="0">
                  <a:solidFill>
                    <a:srgbClr val="FF0000"/>
                  </a:solidFill>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Một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trăm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năm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trước</a:t>
              </a:r>
              <a:r>
                <a:rPr lang="en-US" sz="2300" kern="1200" dirty="0">
                  <a:latin typeface="Times New Roman" panose="02020603050405020304" pitchFamily="18" charset="0"/>
                  <a:cs typeface="Times New Roman" panose="02020603050405020304" pitchFamily="18" charset="0"/>
                </a:rPr>
                <a:t>, Lin-</a:t>
              </a:r>
              <a:r>
                <a:rPr lang="en-US" sz="2300" kern="1200" dirty="0" err="1">
                  <a:latin typeface="Times New Roman" panose="02020603050405020304" pitchFamily="18" charset="0"/>
                  <a:cs typeface="Times New Roman" panose="02020603050405020304" pitchFamily="18" charset="0"/>
                </a:rPr>
                <a:t>côn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đã</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ký</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bản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Tuyên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ngôn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Giải</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phóng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nô</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lệ</a:t>
              </a:r>
              <a:r>
                <a:rPr lang="en-US" sz="2300" kern="1200" dirty="0">
                  <a:latin typeface="Times New Roman" panose="02020603050405020304" pitchFamily="18" charset="0"/>
                  <a:cs typeface="Times New Roman" panose="02020603050405020304" pitchFamily="18" charset="0"/>
                </a:rPr>
                <a:t>/</a:t>
              </a:r>
              <a:r>
                <a:rPr lang="en-US" sz="2300" kern="1200" dirty="0" err="1">
                  <a:latin typeface="Times New Roman" panose="02020603050405020304" pitchFamily="18" charset="0"/>
                  <a:cs typeface="Times New Roman" panose="02020603050405020304" pitchFamily="18" charset="0"/>
                </a:rPr>
                <a:t>Nhưng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một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trăm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năm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sau</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người</a:t>
              </a:r>
              <a:r>
                <a:rPr lang="en-US" sz="2300" kern="1200" dirty="0">
                  <a:latin typeface="Times New Roman" panose="02020603050405020304" pitchFamily="18" charset="0"/>
                  <a:cs typeface="Times New Roman" panose="02020603050405020304" pitchFamily="18" charset="0"/>
                </a:rPr>
                <a:t> da </a:t>
              </a:r>
              <a:r>
                <a:rPr lang="en-US" sz="2300" kern="1200" dirty="0" err="1">
                  <a:latin typeface="Times New Roman" panose="02020603050405020304" pitchFamily="18" charset="0"/>
                  <a:cs typeface="Times New Roman" panose="02020603050405020304" pitchFamily="18" charset="0"/>
                </a:rPr>
                <a:t>đen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vẫn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chưa</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được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tự</a:t>
              </a:r>
              <a:r>
                <a:rPr lang="en-US" sz="2300" kern="1200" dirty="0">
                  <a:latin typeface="Times New Roman" panose="02020603050405020304" pitchFamily="18" charset="0"/>
                  <a:cs typeface="Times New Roman" panose="02020603050405020304" pitchFamily="18" charset="0"/>
                </a:rPr>
                <a:t> do</a:t>
              </a:r>
              <a:endParaRPr lang="en-US" sz="2300" kern="1200" dirty="0"/>
            </a:p>
          </p:txBody>
        </p:sp>
        <p:sp>
          <p:nvSpPr>
            <p:cNvPr id="14" name="Freeform: Shape 13">
              <a:extLst>
                <a:ext uri="{FF2B5EF4-FFF2-40B4-BE49-F238E27FC236}">
                  <a16:creationId xmlns:a16="http://schemas.microsoft.com/office/drawing/2014/main" id="{57C4E03B-B962-1BE6-B9F1-FA9D372DF90A}"/>
                </a:ext>
              </a:extLst>
            </p:cNvPr>
            <p:cNvSpPr/>
            <p:nvPr/>
          </p:nvSpPr>
          <p:spPr>
            <a:xfrm>
              <a:off x="3347459" y="3278706"/>
              <a:ext cx="2664809" cy="3566353"/>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2">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err="1">
                  <a:solidFill>
                    <a:srgbClr val="FF0000"/>
                  </a:solidFill>
                  <a:latin typeface="Times New Roman" panose="02020603050405020304" pitchFamily="18" charset="0"/>
                  <a:cs typeface="Times New Roman" panose="02020603050405020304" pitchFamily="18" charset="0"/>
                </a:rPr>
                <a:t>Dẫn</a:t>
              </a:r>
              <a:r>
                <a:rPr lang="en-US" sz="2300" kern="1200" dirty="0">
                  <a:solidFill>
                    <a:srgbClr val="FF0000"/>
                  </a:solidFill>
                  <a:latin typeface="Times New Roman" panose="02020603050405020304" pitchFamily="18" charset="0"/>
                  <a:cs typeface="Times New Roman" panose="02020603050405020304" pitchFamily="18" charset="0"/>
                </a:rPr>
                <a:t> </a:t>
              </a:r>
              <a:r>
                <a:rPr lang="en-US" sz="2300" kern="1200" dirty="0" err="1">
                  <a:solidFill>
                    <a:srgbClr val="FF0000"/>
                  </a:solidFill>
                  <a:latin typeface="Times New Roman" panose="02020603050405020304" pitchFamily="18" charset="0"/>
                  <a:cs typeface="Times New Roman" panose="02020603050405020304" pitchFamily="18" charset="0"/>
                </a:rPr>
                <a:t>chứng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Một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trăm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năm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sau</a:t>
              </a:r>
              <a:r>
                <a:rPr lang="en-US" sz="2300" kern="1200" dirty="0">
                  <a:latin typeface="Times New Roman" panose="02020603050405020304" pitchFamily="18" charset="0"/>
                  <a:cs typeface="Times New Roman" panose="02020603050405020304" pitchFamily="18" charset="0"/>
                </a:rPr>
                <a:t>…</a:t>
              </a:r>
              <a:r>
                <a:rPr lang="en-US" sz="2300" kern="1200" dirty="0" err="1">
                  <a:latin typeface="Times New Roman" panose="02020603050405020304" pitchFamily="18" charset="0"/>
                  <a:cs typeface="Times New Roman" panose="02020603050405020304" pitchFamily="18" charset="0"/>
                </a:rPr>
                <a:t>bị</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trói</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trong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gông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cùm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của</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phân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biệt</a:t>
              </a:r>
              <a:r>
                <a:rPr lang="en-US" sz="2300" kern="1200" dirty="0">
                  <a:latin typeface="Times New Roman" panose="02020603050405020304" pitchFamily="18" charset="0"/>
                  <a:cs typeface="Times New Roman" panose="02020603050405020304" pitchFamily="18" charset="0"/>
                </a:rPr>
                <a:t>…</a:t>
              </a:r>
              <a:r>
                <a:rPr lang="en-US" sz="2300" kern="1200" dirty="0" err="1">
                  <a:latin typeface="Times New Roman" panose="02020603050405020304" pitchFamily="18" charset="0"/>
                  <a:cs typeface="Times New Roman" panose="02020603050405020304" pitchFamily="18" charset="0"/>
                </a:rPr>
                <a:t>sống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cô</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đơn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gầy</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mòn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trong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những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ngóc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ngách</a:t>
              </a:r>
              <a:r>
                <a:rPr lang="en-US" sz="2300" kern="1200" dirty="0">
                  <a:latin typeface="Times New Roman" panose="02020603050405020304" pitchFamily="18" charset="0"/>
                  <a:cs typeface="Times New Roman" panose="02020603050405020304" pitchFamily="18" charset="0"/>
                </a:rPr>
                <a:t>…-&gt; </a:t>
              </a:r>
              <a:r>
                <a:rPr lang="en-US" sz="2300" kern="1200" dirty="0" err="1">
                  <a:latin typeface="Times New Roman" panose="02020603050405020304" pitchFamily="18" charset="0"/>
                  <a:cs typeface="Times New Roman" panose="02020603050405020304" pitchFamily="18" charset="0"/>
                </a:rPr>
                <a:t>sinh</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động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cụ</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thể</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khái</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quát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được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tình</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trạng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bất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ổn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cô</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độc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của</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người</a:t>
              </a:r>
              <a:r>
                <a:rPr lang="en-US" sz="2300" kern="1200" dirty="0">
                  <a:latin typeface="Times New Roman" panose="02020603050405020304" pitchFamily="18" charset="0"/>
                  <a:cs typeface="Times New Roman" panose="02020603050405020304" pitchFamily="18" charset="0"/>
                </a:rPr>
                <a:t> da </a:t>
              </a:r>
              <a:r>
                <a:rPr lang="en-US" sz="2300" kern="1200" dirty="0" err="1">
                  <a:latin typeface="Times New Roman" panose="02020603050405020304" pitchFamily="18" charset="0"/>
                  <a:cs typeface="Times New Roman" panose="02020603050405020304" pitchFamily="18" charset="0"/>
                </a:rPr>
                <a:t>đen</a:t>
              </a:r>
              <a:endParaRPr lang="en-US" sz="2300" kern="1200" dirty="0"/>
            </a:p>
          </p:txBody>
        </p:sp>
        <p:sp>
          <p:nvSpPr>
            <p:cNvPr id="15" name="Freeform: Shape 14">
              <a:extLst>
                <a:ext uri="{FF2B5EF4-FFF2-40B4-BE49-F238E27FC236}">
                  <a16:creationId xmlns:a16="http://schemas.microsoft.com/office/drawing/2014/main" id="{3A2F3E8A-E83E-0EF2-11B8-F202CCC8695B}"/>
                </a:ext>
              </a:extLst>
            </p:cNvPr>
            <p:cNvSpPr/>
            <p:nvPr/>
          </p:nvSpPr>
          <p:spPr>
            <a:xfrm>
              <a:off x="6333229" y="3270080"/>
              <a:ext cx="2664809" cy="3566353"/>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1">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err="1">
                  <a:solidFill>
                    <a:srgbClr val="FF0000"/>
                  </a:solidFill>
                  <a:latin typeface="Times New Roman" panose="02020603050405020304" pitchFamily="18" charset="0"/>
                  <a:cs typeface="Times New Roman" panose="02020603050405020304" pitchFamily="18" charset="0"/>
                </a:rPr>
                <a:t>Yếu</a:t>
              </a:r>
              <a:r>
                <a:rPr lang="en-US" sz="2300" kern="1200" dirty="0">
                  <a:solidFill>
                    <a:srgbClr val="FF0000"/>
                  </a:solidFill>
                  <a:latin typeface="Times New Roman" panose="02020603050405020304" pitchFamily="18" charset="0"/>
                  <a:cs typeface="Times New Roman" panose="02020603050405020304" pitchFamily="18" charset="0"/>
                </a:rPr>
                <a:t> </a:t>
              </a:r>
              <a:r>
                <a:rPr lang="en-US" sz="2300" kern="1200" dirty="0" err="1">
                  <a:solidFill>
                    <a:srgbClr val="FF0000"/>
                  </a:solidFill>
                  <a:latin typeface="Times New Roman" panose="02020603050405020304" pitchFamily="18" charset="0"/>
                  <a:cs typeface="Times New Roman" panose="02020603050405020304" pitchFamily="18" charset="0"/>
                </a:rPr>
                <a:t>tố</a:t>
              </a:r>
              <a:r>
                <a:rPr lang="en-US" sz="2300" kern="1200" dirty="0">
                  <a:solidFill>
                    <a:srgbClr val="FF0000"/>
                  </a:solidFill>
                  <a:latin typeface="Times New Roman" panose="02020603050405020304" pitchFamily="18" charset="0"/>
                  <a:cs typeface="Times New Roman" panose="02020603050405020304" pitchFamily="18" charset="0"/>
                </a:rPr>
                <a:t> </a:t>
              </a:r>
              <a:r>
                <a:rPr lang="en-US" sz="2300" kern="1200" dirty="0" err="1">
                  <a:solidFill>
                    <a:srgbClr val="FF0000"/>
                  </a:solidFill>
                  <a:latin typeface="Times New Roman" panose="02020603050405020304" pitchFamily="18" charset="0"/>
                  <a:cs typeface="Times New Roman" panose="02020603050405020304" pitchFamily="18" charset="0"/>
                </a:rPr>
                <a:t>bổ</a:t>
              </a:r>
              <a:r>
                <a:rPr lang="en-US" sz="2300" kern="1200" dirty="0">
                  <a:solidFill>
                    <a:srgbClr val="FF0000"/>
                  </a:solidFill>
                  <a:latin typeface="Times New Roman" panose="02020603050405020304" pitchFamily="18" charset="0"/>
                  <a:cs typeface="Times New Roman" panose="02020603050405020304" pitchFamily="18" charset="0"/>
                </a:rPr>
                <a:t> </a:t>
              </a:r>
              <a:r>
                <a:rPr lang="en-US" sz="2300" kern="1200" dirty="0" err="1">
                  <a:solidFill>
                    <a:srgbClr val="FF0000"/>
                  </a:solidFill>
                  <a:latin typeface="Times New Roman" panose="02020603050405020304" pitchFamily="18" charset="0"/>
                  <a:cs typeface="Times New Roman" panose="02020603050405020304" pitchFamily="18" charset="0"/>
                </a:rPr>
                <a:t>trợ</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Lặp</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cấu</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trúc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câu</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khẳng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định</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Một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trăm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năm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hình</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ảnh</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ẩn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dụ</a:t>
              </a:r>
              <a:r>
                <a:rPr lang="en-US" sz="2300" kern="1200" dirty="0">
                  <a:latin typeface="Times New Roman" panose="02020603050405020304" pitchFamily="18" charset="0"/>
                  <a:cs typeface="Times New Roman" panose="02020603050405020304" pitchFamily="18" charset="0"/>
                </a:rPr>
                <a:t>-&gt; </a:t>
              </a:r>
              <a:r>
                <a:rPr lang="en-US" sz="2300" kern="1200" dirty="0" err="1">
                  <a:latin typeface="Times New Roman" panose="02020603050405020304" pitchFamily="18" charset="0"/>
                  <a:cs typeface="Times New Roman" panose="02020603050405020304" pitchFamily="18" charset="0"/>
                </a:rPr>
                <a:t>nhấn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mạnh</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thái</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độ</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bất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bình</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trước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sự</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bất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công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kì</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thị</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còn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là</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một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thực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trạng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nhức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nhối</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tha</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thiết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bày</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tỏ</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mong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muốn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chấm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dứt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thảm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trạng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này</a:t>
              </a:r>
              <a:r>
                <a:rPr lang="en-US" sz="2300" kern="1200" dirty="0">
                  <a:latin typeface="Times New Roman" panose="02020603050405020304" pitchFamily="18" charset="0"/>
                  <a:cs typeface="Times New Roman" panose="02020603050405020304" pitchFamily="18" charset="0"/>
                </a:rPr>
                <a:t>.</a:t>
              </a:r>
              <a:endParaRPr lang="en-US" sz="2300" kern="1200" dirty="0"/>
            </a:p>
          </p:txBody>
        </p:sp>
      </p:grpSp>
      <p:cxnSp>
        <p:nvCxnSpPr>
          <p:cNvPr id="18" name="Straight Connector 17">
            <a:extLst>
              <a:ext uri="{FF2B5EF4-FFF2-40B4-BE49-F238E27FC236}">
                <a16:creationId xmlns:a16="http://schemas.microsoft.com/office/drawing/2014/main" id="{0A9D3A5B-91EE-DF50-62BD-D63BE4144CEF}"/>
              </a:ext>
            </a:extLst>
          </p:cNvPr>
          <p:cNvCxnSpPr/>
          <p:nvPr/>
        </p:nvCxnSpPr>
        <p:spPr>
          <a:xfrm>
            <a:off x="4658259" y="3062377"/>
            <a:ext cx="0" cy="2163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52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83FFF-E856-77EC-9845-16EC86F9B397}"/>
              </a:ext>
            </a:extLst>
          </p:cNvPr>
          <p:cNvSpPr>
            <a:spLocks noGrp="1"/>
          </p:cNvSpPr>
          <p:nvPr>
            <p:ph idx="1"/>
          </p:nvPr>
        </p:nvSpPr>
        <p:spPr>
          <a:xfrm>
            <a:off x="298007" y="890548"/>
            <a:ext cx="8217343" cy="683810"/>
          </a:xfrm>
        </p:spPr>
        <p:txBody>
          <a:bodyPr>
            <a:noAutofit/>
          </a:bodyPr>
          <a:lstStyle/>
          <a:p>
            <a:pPr marL="0" marR="0" indent="0" algn="just">
              <a:lnSpc>
                <a:spcPct val="107000"/>
              </a:lnSpc>
              <a:spcBef>
                <a:spcPts val="0"/>
              </a:spcBef>
              <a:spcAft>
                <a:spcPts val="0"/>
              </a:spcAft>
              <a:buNone/>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600" dirty="0"/>
          </a:p>
        </p:txBody>
      </p:sp>
      <p:sp>
        <p:nvSpPr>
          <p:cNvPr id="5" name="Title 4">
            <a:extLst>
              <a:ext uri="{FF2B5EF4-FFF2-40B4-BE49-F238E27FC236}">
                <a16:creationId xmlns:a16="http://schemas.microsoft.com/office/drawing/2014/main" id="{E3EA0061-DE9E-1A0F-D510-F107EB0CDEF3}"/>
              </a:ext>
            </a:extLst>
          </p:cNvPr>
          <p:cNvSpPr>
            <a:spLocks noGrp="1"/>
          </p:cNvSpPr>
          <p:nvPr>
            <p:ph type="title"/>
          </p:nvPr>
        </p:nvSpPr>
        <p:spPr>
          <a:xfrm>
            <a:off x="628650" y="86834"/>
            <a:ext cx="7886700" cy="541323"/>
          </a:xfrm>
        </p:spPr>
        <p:txBody>
          <a:bodyPr>
            <a:norm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TÔI CÓ MỘT GIẤC MƠ</a:t>
            </a:r>
          </a:p>
        </p:txBody>
      </p:sp>
      <p:sp>
        <p:nvSpPr>
          <p:cNvPr id="7" name="TextBox 6">
            <a:extLst>
              <a:ext uri="{FF2B5EF4-FFF2-40B4-BE49-F238E27FC236}">
                <a16:creationId xmlns:a16="http://schemas.microsoft.com/office/drawing/2014/main" id="{3BAE1A55-43D0-F987-1ED4-770F19B0FD8E}"/>
              </a:ext>
            </a:extLst>
          </p:cNvPr>
          <p:cNvSpPr txBox="1"/>
          <p:nvPr/>
        </p:nvSpPr>
        <p:spPr>
          <a:xfrm>
            <a:off x="5037151" y="544764"/>
            <a:ext cx="3637722" cy="460895"/>
          </a:xfrm>
          <a:prstGeom prst="rect">
            <a:avLst/>
          </a:prstGeom>
          <a:noFill/>
        </p:spPr>
        <p:txBody>
          <a:bodyPr wrap="square">
            <a:spAutoFit/>
          </a:bodyPr>
          <a:lstStyle/>
          <a:p>
            <a:pPr marL="0" marR="0" algn="ctr">
              <a:lnSpc>
                <a:spcPct val="107000"/>
              </a:lnSpc>
              <a:spcBef>
                <a:spcPts val="0"/>
              </a:spcBef>
              <a:spcAft>
                <a:spcPts val="0"/>
              </a:spcAft>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-Martin Luther King- </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E29E0AEB-DBE0-2E6F-DB6D-A3664A2CA1F1}"/>
              </a:ext>
            </a:extLst>
          </p:cNvPr>
          <p:cNvGrpSpPr/>
          <p:nvPr/>
        </p:nvGrpSpPr>
        <p:grpSpPr>
          <a:xfrm>
            <a:off x="352995" y="1781352"/>
            <a:ext cx="8645044" cy="5072333"/>
            <a:chOff x="352995" y="1781352"/>
            <a:chExt cx="8645044" cy="5072333"/>
          </a:xfrm>
        </p:grpSpPr>
        <p:sp>
          <p:nvSpPr>
            <p:cNvPr id="6" name="Freeform: Shape 5">
              <a:extLst>
                <a:ext uri="{FF2B5EF4-FFF2-40B4-BE49-F238E27FC236}">
                  <a16:creationId xmlns:a16="http://schemas.microsoft.com/office/drawing/2014/main" id="{914B446B-EF27-3F5D-8F2C-D28061E794FB}"/>
                </a:ext>
              </a:extLst>
            </p:cNvPr>
            <p:cNvSpPr/>
            <p:nvPr/>
          </p:nvSpPr>
          <p:spPr>
            <a:xfrm>
              <a:off x="4684143" y="2966371"/>
              <a:ext cx="2990117" cy="303708"/>
            </a:xfrm>
            <a:custGeom>
              <a:avLst/>
              <a:gdLst/>
              <a:ahLst/>
              <a:cxnLst/>
              <a:rect l="0" t="0" r="0" b="0"/>
              <a:pathLst>
                <a:path>
                  <a:moveTo>
                    <a:pt x="0" y="0"/>
                  </a:moveTo>
                  <a:lnTo>
                    <a:pt x="0" y="151854"/>
                  </a:lnTo>
                  <a:lnTo>
                    <a:pt x="2990117" y="151854"/>
                  </a:lnTo>
                  <a:lnTo>
                    <a:pt x="2990117" y="30370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06BE33D3-4367-46D5-822A-91D59C7C8DA9}"/>
                </a:ext>
              </a:extLst>
            </p:cNvPr>
            <p:cNvSpPr/>
            <p:nvPr/>
          </p:nvSpPr>
          <p:spPr>
            <a:xfrm>
              <a:off x="1706999" y="2966371"/>
              <a:ext cx="2968517" cy="303708"/>
            </a:xfrm>
            <a:custGeom>
              <a:avLst/>
              <a:gdLst/>
              <a:ahLst/>
              <a:cxnLst/>
              <a:rect l="0" t="0" r="0" b="0"/>
              <a:pathLst>
                <a:path>
                  <a:moveTo>
                    <a:pt x="2968517" y="0"/>
                  </a:moveTo>
                  <a:lnTo>
                    <a:pt x="2968517" y="151854"/>
                  </a:lnTo>
                  <a:lnTo>
                    <a:pt x="0" y="151854"/>
                  </a:lnTo>
                  <a:lnTo>
                    <a:pt x="0" y="30370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7C9B8611-E46B-AEDC-C13F-4F47DDAED032}"/>
                </a:ext>
              </a:extLst>
            </p:cNvPr>
            <p:cNvSpPr/>
            <p:nvPr/>
          </p:nvSpPr>
          <p:spPr>
            <a:xfrm>
              <a:off x="2202130" y="1781352"/>
              <a:ext cx="4946772" cy="1185019"/>
            </a:xfrm>
            <a:custGeom>
              <a:avLst/>
              <a:gdLst>
                <a:gd name="connsiteX0" fmla="*/ 0 w 4946772"/>
                <a:gd name="connsiteY0" fmla="*/ 0 h 1185019"/>
                <a:gd name="connsiteX1" fmla="*/ 4946772 w 4946772"/>
                <a:gd name="connsiteY1" fmla="*/ 0 h 1185019"/>
                <a:gd name="connsiteX2" fmla="*/ 4946772 w 4946772"/>
                <a:gd name="connsiteY2" fmla="*/ 1185019 h 1185019"/>
                <a:gd name="connsiteX3" fmla="*/ 0 w 4946772"/>
                <a:gd name="connsiteY3" fmla="*/ 1185019 h 1185019"/>
                <a:gd name="connsiteX4" fmla="*/ 0 w 4946772"/>
                <a:gd name="connsiteY4" fmla="*/ 0 h 118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6772" h="1185019">
                  <a:moveTo>
                    <a:pt x="0" y="0"/>
                  </a:moveTo>
                  <a:lnTo>
                    <a:pt x="4946772" y="0"/>
                  </a:lnTo>
                  <a:lnTo>
                    <a:pt x="4946772" y="1185019"/>
                  </a:lnTo>
                  <a:lnTo>
                    <a:pt x="0" y="1185019"/>
                  </a:lnTo>
                  <a:lnTo>
                    <a:pt x="0" y="0"/>
                  </a:lnTo>
                  <a:close/>
                </a:path>
              </a:pathLst>
            </a:custGeom>
            <a:solidFill>
              <a:schemeClr val="accent4">
                <a:lumMod val="40000"/>
                <a:lumOff val="6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algn="ctr" defTabSz="1022350">
                <a:lnSpc>
                  <a:spcPct val="90000"/>
                </a:lnSpc>
                <a:spcBef>
                  <a:spcPct val="0"/>
                </a:spcBef>
                <a:spcAft>
                  <a:spcPct val="35000"/>
                </a:spcAft>
              </a:pPr>
              <a:endParaRPr lang="en-US" sz="2400" b="1" kern="1200" dirty="0">
                <a:solidFill>
                  <a:srgbClr val="FF0000"/>
                </a:solidFill>
                <a:latin typeface="Times New Roman" panose="02020603050405020304" pitchFamily="18" charset="0"/>
                <a:cs typeface="Times New Roman" panose="02020603050405020304" pitchFamily="18" charset="0"/>
              </a:endParaRPr>
            </a:p>
            <a:p>
              <a:pPr algn="ctr" defTabSz="1022350">
                <a:lnSpc>
                  <a:spcPct val="90000"/>
                </a:lnSpc>
                <a:spcBef>
                  <a:spcPct val="0"/>
                </a:spcBef>
                <a:spcAft>
                  <a:spcPct val="35000"/>
                </a:spcAft>
              </a:pPr>
              <a:r>
                <a:rPr lang="en-US" sz="2400" b="1" kern="1200" dirty="0" err="1">
                  <a:solidFill>
                    <a:srgbClr val="FF0000"/>
                  </a:solidFill>
                  <a:latin typeface="Times New Roman" panose="02020603050405020304" pitchFamily="18" charset="0"/>
                  <a:cs typeface="Times New Roman" panose="02020603050405020304" pitchFamily="18" charset="0"/>
                </a:rPr>
                <a:t>Luận</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điểm</a:t>
              </a:r>
              <a:r>
                <a:rPr lang="en-US" sz="2400" b="1" kern="1200" dirty="0">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đen</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defTabSz="1022350">
                <a:lnSpc>
                  <a:spcPct val="90000"/>
                </a:lnSpc>
                <a:spcBef>
                  <a:spcPct val="0"/>
                </a:spcBef>
                <a:spcAft>
                  <a:spcPct val="35000"/>
                </a:spcAft>
                <a:buNone/>
              </a:pPr>
              <a:endParaRPr lang="en-US" sz="2400" b="1" kern="1200" dirty="0"/>
            </a:p>
          </p:txBody>
        </p:sp>
        <p:sp>
          <p:nvSpPr>
            <p:cNvPr id="13" name="Freeform: Shape 12">
              <a:extLst>
                <a:ext uri="{FF2B5EF4-FFF2-40B4-BE49-F238E27FC236}">
                  <a16:creationId xmlns:a16="http://schemas.microsoft.com/office/drawing/2014/main" id="{78061896-6499-C56E-A068-C291F6998E2C}"/>
                </a:ext>
              </a:extLst>
            </p:cNvPr>
            <p:cNvSpPr/>
            <p:nvPr/>
          </p:nvSpPr>
          <p:spPr>
            <a:xfrm>
              <a:off x="352995" y="3270080"/>
              <a:ext cx="2708008" cy="3566353"/>
            </a:xfrm>
            <a:custGeom>
              <a:avLst/>
              <a:gdLst>
                <a:gd name="connsiteX0" fmla="*/ 0 w 2708008"/>
                <a:gd name="connsiteY0" fmla="*/ 0 h 3566353"/>
                <a:gd name="connsiteX1" fmla="*/ 2708008 w 2708008"/>
                <a:gd name="connsiteY1" fmla="*/ 0 h 3566353"/>
                <a:gd name="connsiteX2" fmla="*/ 2708008 w 2708008"/>
                <a:gd name="connsiteY2" fmla="*/ 3566353 h 3566353"/>
                <a:gd name="connsiteX3" fmla="*/ 0 w 2708008"/>
                <a:gd name="connsiteY3" fmla="*/ 3566353 h 3566353"/>
                <a:gd name="connsiteX4" fmla="*/ 0 w 2708008"/>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08" h="3566353">
                  <a:moveTo>
                    <a:pt x="0" y="0"/>
                  </a:moveTo>
                  <a:lnTo>
                    <a:pt x="2708008" y="0"/>
                  </a:lnTo>
                  <a:lnTo>
                    <a:pt x="2708008" y="3566353"/>
                  </a:lnTo>
                  <a:lnTo>
                    <a:pt x="0" y="3566353"/>
                  </a:lnTo>
                  <a:lnTo>
                    <a:pt x="0" y="0"/>
                  </a:lnTo>
                  <a:close/>
                </a:path>
              </a:pathLst>
            </a:custGeom>
            <a:solidFill>
              <a:schemeClr val="accent6">
                <a:lumMod val="40000"/>
                <a:lumOff val="6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400" kern="1200" dirty="0" err="1">
                  <a:solidFill>
                    <a:srgbClr val="FF0000"/>
                  </a:solidFill>
                  <a:latin typeface="Times New Roman" panose="02020603050405020304" pitchFamily="18" charset="0"/>
                  <a:cs typeface="Times New Roman" panose="02020603050405020304" pitchFamily="18" charset="0"/>
                </a:rPr>
                <a:t>Lí</a:t>
              </a:r>
              <a:r>
                <a:rPr lang="en-US" sz="2400" kern="1200" dirty="0">
                  <a:solidFill>
                    <a:srgbClr val="FF0000"/>
                  </a:solidFill>
                  <a:latin typeface="Times New Roman" panose="02020603050405020304" pitchFamily="18" charset="0"/>
                  <a:cs typeface="Times New Roman" panose="02020603050405020304" pitchFamily="18" charset="0"/>
                </a:rPr>
                <a:t> </a:t>
              </a:r>
              <a:r>
                <a:rPr lang="en-US" sz="2400" kern="1200" dirty="0" err="1">
                  <a:solidFill>
                    <a:srgbClr val="FF0000"/>
                  </a:solidFill>
                  <a:latin typeface="Times New Roman" panose="02020603050405020304" pitchFamily="18" charset="0"/>
                  <a:cs typeface="Times New Roman" panose="02020603050405020304" pitchFamily="18" charset="0"/>
                </a:rPr>
                <a:t>lẽ</a:t>
              </a:r>
              <a:r>
                <a:rPr lang="en-US" sz="2400" kern="12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loạt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khẳng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điệp</a:t>
              </a:r>
              <a:r>
                <a:rPr lang="en-US" sz="2400" dirty="0">
                  <a:solidFill>
                    <a:srgbClr val="000000"/>
                  </a:solidFill>
                  <a:effectLst/>
                  <a:latin typeface="Times New Roman" panose="02020603050405020304" pitchFamily="18" charset="0"/>
                  <a:ea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rPr>
                <a:t>diễn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cấp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khắc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Ngay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Bây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Giờ</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lúc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nếu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phớt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lờ</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vấn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cấp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bách</a:t>
              </a:r>
              <a:endParaRPr lang="en-US" sz="2400" kern="1200" dirty="0"/>
            </a:p>
          </p:txBody>
        </p:sp>
        <p:sp>
          <p:nvSpPr>
            <p:cNvPr id="14" name="Freeform: Shape 13">
              <a:extLst>
                <a:ext uri="{FF2B5EF4-FFF2-40B4-BE49-F238E27FC236}">
                  <a16:creationId xmlns:a16="http://schemas.microsoft.com/office/drawing/2014/main" id="{57C4E03B-B962-1BE6-B9F1-FA9D372DF90A}"/>
                </a:ext>
              </a:extLst>
            </p:cNvPr>
            <p:cNvSpPr/>
            <p:nvPr/>
          </p:nvSpPr>
          <p:spPr>
            <a:xfrm>
              <a:off x="3347459" y="3287332"/>
              <a:ext cx="2664809" cy="3566353"/>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2">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400" kern="1200" dirty="0" err="1">
                  <a:solidFill>
                    <a:srgbClr val="FF0000"/>
                  </a:solidFill>
                  <a:latin typeface="Times New Roman" panose="02020603050405020304" pitchFamily="18" charset="0"/>
                  <a:cs typeface="Times New Roman" panose="02020603050405020304" pitchFamily="18" charset="0"/>
                </a:rPr>
                <a:t>Dẫn</a:t>
              </a:r>
              <a:r>
                <a:rPr lang="en-US" sz="2400" kern="1200" dirty="0">
                  <a:solidFill>
                    <a:srgbClr val="FF0000"/>
                  </a:solidFill>
                  <a:latin typeface="Times New Roman" panose="02020603050405020304" pitchFamily="18" charset="0"/>
                  <a:cs typeface="Times New Roman" panose="02020603050405020304" pitchFamily="18" charset="0"/>
                </a:rPr>
                <a:t> </a:t>
              </a:r>
              <a:r>
                <a:rPr lang="en-US" sz="2400" kern="1200" dirty="0" err="1">
                  <a:solidFill>
                    <a:srgbClr val="FF0000"/>
                  </a:solidFill>
                  <a:latin typeface="Times New Roman" panose="02020603050405020304" pitchFamily="18" charset="0"/>
                  <a:cs typeface="Times New Roman" panose="02020603050405020304" pitchFamily="18" charset="0"/>
                </a:rPr>
                <a:t>chứng</a:t>
              </a:r>
              <a:r>
                <a:rPr lang="en-US" sz="2400" kern="1200" dirty="0">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Mùa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hè</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da </a:t>
              </a:r>
              <a:r>
                <a:rPr lang="en-US" sz="2400" dirty="0" err="1">
                  <a:solidFill>
                    <a:srgbClr val="000000"/>
                  </a:solidFill>
                  <a:effectLst/>
                  <a:latin typeface="Times New Roman" panose="02020603050405020304" pitchFamily="18" charset="0"/>
                  <a:ea typeface="Times New Roman" panose="02020603050405020304" pitchFamily="18" charset="0"/>
                </a:rPr>
                <a:t>đen</a:t>
              </a:r>
              <a:r>
                <a:rPr lang="en-US" sz="2400" dirty="0">
                  <a:solidFill>
                    <a:srgbClr val="000000"/>
                  </a:solidFill>
                  <a:effectLst/>
                  <a:latin typeface="Times New Roman" panose="02020603050405020304" pitchFamily="18" charset="0"/>
                  <a:ea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nổi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dậy</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kern="1200" dirty="0"/>
            </a:p>
          </p:txBody>
        </p:sp>
        <p:sp>
          <p:nvSpPr>
            <p:cNvPr id="15" name="Freeform: Shape 14">
              <a:extLst>
                <a:ext uri="{FF2B5EF4-FFF2-40B4-BE49-F238E27FC236}">
                  <a16:creationId xmlns:a16="http://schemas.microsoft.com/office/drawing/2014/main" id="{3A2F3E8A-E83E-0EF2-11B8-F202CCC8695B}"/>
                </a:ext>
              </a:extLst>
            </p:cNvPr>
            <p:cNvSpPr/>
            <p:nvPr/>
          </p:nvSpPr>
          <p:spPr>
            <a:xfrm>
              <a:off x="6211020" y="3270080"/>
              <a:ext cx="2787019" cy="3566353"/>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1">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400" kern="1200" dirty="0" err="1">
                  <a:solidFill>
                    <a:srgbClr val="FF0000"/>
                  </a:solidFill>
                  <a:latin typeface="Times New Roman" panose="02020603050405020304" pitchFamily="18" charset="0"/>
                  <a:cs typeface="Times New Roman" panose="02020603050405020304" pitchFamily="18" charset="0"/>
                </a:rPr>
                <a:t>Yếu</a:t>
              </a:r>
              <a:r>
                <a:rPr lang="en-US" sz="2400" kern="1200" dirty="0">
                  <a:solidFill>
                    <a:srgbClr val="FF0000"/>
                  </a:solidFill>
                  <a:latin typeface="Times New Roman" panose="02020603050405020304" pitchFamily="18" charset="0"/>
                  <a:cs typeface="Times New Roman" panose="02020603050405020304" pitchFamily="18" charset="0"/>
                </a:rPr>
                <a:t> </a:t>
              </a:r>
              <a:r>
                <a:rPr lang="en-US" sz="2400" kern="1200" dirty="0" err="1">
                  <a:solidFill>
                    <a:srgbClr val="FF0000"/>
                  </a:solidFill>
                  <a:latin typeface="Times New Roman" panose="02020603050405020304" pitchFamily="18" charset="0"/>
                  <a:cs typeface="Times New Roman" panose="02020603050405020304" pitchFamily="18" charset="0"/>
                </a:rPr>
                <a:t>tố</a:t>
              </a:r>
              <a:r>
                <a:rPr lang="en-US" sz="2400" kern="1200" dirty="0">
                  <a:solidFill>
                    <a:srgbClr val="FF0000"/>
                  </a:solidFill>
                  <a:latin typeface="Times New Roman" panose="02020603050405020304" pitchFamily="18" charset="0"/>
                  <a:cs typeface="Times New Roman" panose="02020603050405020304" pitchFamily="18" charset="0"/>
                </a:rPr>
                <a:t> </a:t>
              </a:r>
              <a:r>
                <a:rPr lang="en-US" sz="2400" kern="1200" dirty="0" err="1">
                  <a:solidFill>
                    <a:srgbClr val="FF0000"/>
                  </a:solidFill>
                  <a:latin typeface="Times New Roman" panose="02020603050405020304" pitchFamily="18" charset="0"/>
                  <a:cs typeface="Times New Roman" panose="02020603050405020304" pitchFamily="18" charset="0"/>
                </a:rPr>
                <a:t>bổ</a:t>
              </a:r>
              <a:r>
                <a:rPr lang="en-US" sz="2400" kern="1200" dirty="0">
                  <a:solidFill>
                    <a:srgbClr val="FF0000"/>
                  </a:solidFill>
                  <a:latin typeface="Times New Roman" panose="02020603050405020304" pitchFamily="18" charset="0"/>
                  <a:cs typeface="Times New Roman" panose="02020603050405020304" pitchFamily="18" charset="0"/>
                </a:rPr>
                <a:t> </a:t>
              </a:r>
              <a:r>
                <a:rPr lang="en-US" sz="2400" kern="1200" dirty="0" err="1">
                  <a:solidFill>
                    <a:srgbClr val="FF0000"/>
                  </a:solidFill>
                  <a:latin typeface="Times New Roman" panose="02020603050405020304" pitchFamily="18" charset="0"/>
                  <a:cs typeface="Times New Roman" panose="02020603050405020304" pitchFamily="18" charset="0"/>
                </a:rPr>
                <a:t>trợ</a:t>
              </a:r>
              <a:r>
                <a:rPr lang="en-US" sz="2400" kern="1200" dirty="0">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điệp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mệnh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khẳng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lúc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nhấn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dứt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khoát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quyết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liệt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kịp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ẩn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dụ</a:t>
              </a:r>
              <a:r>
                <a:rPr lang="en-US" sz="2400" dirty="0">
                  <a:solidFill>
                    <a:srgbClr val="000000"/>
                  </a:solidFill>
                  <a:effectLst/>
                  <a:latin typeface="Times New Roman" panose="02020603050405020304" pitchFamily="18" charset="0"/>
                  <a:ea typeface="Times New Roman" panose="02020603050405020304" pitchFamily="18" charset="0"/>
                </a:rPr>
                <a:t>-&gt;</a:t>
              </a:r>
              <a:r>
                <a:rPr lang="en-US" sz="2400" dirty="0" err="1">
                  <a:solidFill>
                    <a:srgbClr val="000000"/>
                  </a:solidFill>
                  <a:effectLst/>
                  <a:latin typeface="Times New Roman" panose="02020603050405020304" pitchFamily="18" charset="0"/>
                  <a:ea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hàm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súc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mở</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lớn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kern="1200" dirty="0"/>
            </a:p>
          </p:txBody>
        </p:sp>
      </p:grpSp>
      <p:cxnSp>
        <p:nvCxnSpPr>
          <p:cNvPr id="2" name="Straight Connector 1">
            <a:extLst>
              <a:ext uri="{FF2B5EF4-FFF2-40B4-BE49-F238E27FC236}">
                <a16:creationId xmlns:a16="http://schemas.microsoft.com/office/drawing/2014/main" id="{4C2BF281-E059-9F27-5F53-E8603D76B200}"/>
              </a:ext>
            </a:extLst>
          </p:cNvPr>
          <p:cNvCxnSpPr/>
          <p:nvPr/>
        </p:nvCxnSpPr>
        <p:spPr>
          <a:xfrm>
            <a:off x="4684137" y="3062377"/>
            <a:ext cx="0" cy="2163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18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83FFF-E856-77EC-9845-16EC86F9B397}"/>
              </a:ext>
            </a:extLst>
          </p:cNvPr>
          <p:cNvSpPr>
            <a:spLocks noGrp="1"/>
          </p:cNvSpPr>
          <p:nvPr>
            <p:ph idx="1"/>
          </p:nvPr>
        </p:nvSpPr>
        <p:spPr>
          <a:xfrm>
            <a:off x="298007" y="890548"/>
            <a:ext cx="8217343" cy="683810"/>
          </a:xfrm>
        </p:spPr>
        <p:txBody>
          <a:bodyPr>
            <a:noAutofit/>
          </a:bodyPr>
          <a:lstStyle/>
          <a:p>
            <a:pPr marL="0" marR="0" indent="0" algn="just">
              <a:lnSpc>
                <a:spcPct val="107000"/>
              </a:lnSpc>
              <a:spcBef>
                <a:spcPts val="0"/>
              </a:spcBef>
              <a:spcAft>
                <a:spcPts val="0"/>
              </a:spcAft>
              <a:buNone/>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600" dirty="0"/>
          </a:p>
        </p:txBody>
      </p:sp>
      <p:sp>
        <p:nvSpPr>
          <p:cNvPr id="5" name="Title 4">
            <a:extLst>
              <a:ext uri="{FF2B5EF4-FFF2-40B4-BE49-F238E27FC236}">
                <a16:creationId xmlns:a16="http://schemas.microsoft.com/office/drawing/2014/main" id="{E3EA0061-DE9E-1A0F-D510-F107EB0CDEF3}"/>
              </a:ext>
            </a:extLst>
          </p:cNvPr>
          <p:cNvSpPr>
            <a:spLocks noGrp="1"/>
          </p:cNvSpPr>
          <p:nvPr>
            <p:ph type="title"/>
          </p:nvPr>
        </p:nvSpPr>
        <p:spPr>
          <a:xfrm>
            <a:off x="628650" y="86834"/>
            <a:ext cx="7886700" cy="541323"/>
          </a:xfrm>
        </p:spPr>
        <p:txBody>
          <a:bodyPr>
            <a:norm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TÔI CÓ MỘT GIẤC MƠ</a:t>
            </a:r>
          </a:p>
        </p:txBody>
      </p:sp>
      <p:sp>
        <p:nvSpPr>
          <p:cNvPr id="7" name="TextBox 6">
            <a:extLst>
              <a:ext uri="{FF2B5EF4-FFF2-40B4-BE49-F238E27FC236}">
                <a16:creationId xmlns:a16="http://schemas.microsoft.com/office/drawing/2014/main" id="{3BAE1A55-43D0-F987-1ED4-770F19B0FD8E}"/>
              </a:ext>
            </a:extLst>
          </p:cNvPr>
          <p:cNvSpPr txBox="1"/>
          <p:nvPr/>
        </p:nvSpPr>
        <p:spPr>
          <a:xfrm>
            <a:off x="5037151" y="544764"/>
            <a:ext cx="3637722" cy="460895"/>
          </a:xfrm>
          <a:prstGeom prst="rect">
            <a:avLst/>
          </a:prstGeom>
          <a:noFill/>
        </p:spPr>
        <p:txBody>
          <a:bodyPr wrap="square">
            <a:spAutoFit/>
          </a:bodyPr>
          <a:lstStyle/>
          <a:p>
            <a:pPr marL="0" marR="0" algn="ctr">
              <a:lnSpc>
                <a:spcPct val="107000"/>
              </a:lnSpc>
              <a:spcBef>
                <a:spcPts val="0"/>
              </a:spcBef>
              <a:spcAft>
                <a:spcPts val="0"/>
              </a:spcAft>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-Martin Luther King- </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E29E0AEB-DBE0-2E6F-DB6D-A3664A2CA1F1}"/>
              </a:ext>
            </a:extLst>
          </p:cNvPr>
          <p:cNvGrpSpPr/>
          <p:nvPr/>
        </p:nvGrpSpPr>
        <p:grpSpPr>
          <a:xfrm>
            <a:off x="352995" y="1781352"/>
            <a:ext cx="8645043" cy="5063707"/>
            <a:chOff x="352995" y="1781352"/>
            <a:chExt cx="8645043" cy="5063707"/>
          </a:xfrm>
        </p:grpSpPr>
        <p:sp>
          <p:nvSpPr>
            <p:cNvPr id="6" name="Freeform: Shape 5">
              <a:extLst>
                <a:ext uri="{FF2B5EF4-FFF2-40B4-BE49-F238E27FC236}">
                  <a16:creationId xmlns:a16="http://schemas.microsoft.com/office/drawing/2014/main" id="{914B446B-EF27-3F5D-8F2C-D28061E794FB}"/>
                </a:ext>
              </a:extLst>
            </p:cNvPr>
            <p:cNvSpPr/>
            <p:nvPr/>
          </p:nvSpPr>
          <p:spPr>
            <a:xfrm>
              <a:off x="4658265" y="2966371"/>
              <a:ext cx="2990117" cy="303708"/>
            </a:xfrm>
            <a:custGeom>
              <a:avLst/>
              <a:gdLst/>
              <a:ahLst/>
              <a:cxnLst/>
              <a:rect l="0" t="0" r="0" b="0"/>
              <a:pathLst>
                <a:path>
                  <a:moveTo>
                    <a:pt x="0" y="0"/>
                  </a:moveTo>
                  <a:lnTo>
                    <a:pt x="0" y="151854"/>
                  </a:lnTo>
                  <a:lnTo>
                    <a:pt x="2990117" y="151854"/>
                  </a:lnTo>
                  <a:lnTo>
                    <a:pt x="2990117" y="30370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06BE33D3-4367-46D5-822A-91D59C7C8DA9}"/>
                </a:ext>
              </a:extLst>
            </p:cNvPr>
            <p:cNvSpPr/>
            <p:nvPr/>
          </p:nvSpPr>
          <p:spPr>
            <a:xfrm>
              <a:off x="1681116" y="2966371"/>
              <a:ext cx="2968517" cy="303708"/>
            </a:xfrm>
            <a:custGeom>
              <a:avLst/>
              <a:gdLst/>
              <a:ahLst/>
              <a:cxnLst/>
              <a:rect l="0" t="0" r="0" b="0"/>
              <a:pathLst>
                <a:path>
                  <a:moveTo>
                    <a:pt x="2968517" y="0"/>
                  </a:moveTo>
                  <a:lnTo>
                    <a:pt x="2968517" y="151854"/>
                  </a:lnTo>
                  <a:lnTo>
                    <a:pt x="0" y="151854"/>
                  </a:lnTo>
                  <a:lnTo>
                    <a:pt x="0" y="30370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7C9B8611-E46B-AEDC-C13F-4F47DDAED032}"/>
                </a:ext>
              </a:extLst>
            </p:cNvPr>
            <p:cNvSpPr/>
            <p:nvPr/>
          </p:nvSpPr>
          <p:spPr>
            <a:xfrm>
              <a:off x="2202130" y="1781352"/>
              <a:ext cx="4946772" cy="1185019"/>
            </a:xfrm>
            <a:custGeom>
              <a:avLst/>
              <a:gdLst>
                <a:gd name="connsiteX0" fmla="*/ 0 w 4946772"/>
                <a:gd name="connsiteY0" fmla="*/ 0 h 1185019"/>
                <a:gd name="connsiteX1" fmla="*/ 4946772 w 4946772"/>
                <a:gd name="connsiteY1" fmla="*/ 0 h 1185019"/>
                <a:gd name="connsiteX2" fmla="*/ 4946772 w 4946772"/>
                <a:gd name="connsiteY2" fmla="*/ 1185019 h 1185019"/>
                <a:gd name="connsiteX3" fmla="*/ 0 w 4946772"/>
                <a:gd name="connsiteY3" fmla="*/ 1185019 h 1185019"/>
                <a:gd name="connsiteX4" fmla="*/ 0 w 4946772"/>
                <a:gd name="connsiteY4" fmla="*/ 0 h 118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6772" h="1185019">
                  <a:moveTo>
                    <a:pt x="0" y="0"/>
                  </a:moveTo>
                  <a:lnTo>
                    <a:pt x="4946772" y="0"/>
                  </a:lnTo>
                  <a:lnTo>
                    <a:pt x="4946772" y="1185019"/>
                  </a:lnTo>
                  <a:lnTo>
                    <a:pt x="0" y="1185019"/>
                  </a:lnTo>
                  <a:lnTo>
                    <a:pt x="0" y="0"/>
                  </a:lnTo>
                  <a:close/>
                </a:path>
              </a:pathLst>
            </a:custGeom>
            <a:solidFill>
              <a:schemeClr val="accent4">
                <a:lumMod val="40000"/>
                <a:lumOff val="6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algn="ctr" defTabSz="1022350">
                <a:lnSpc>
                  <a:spcPct val="90000"/>
                </a:lnSpc>
                <a:spcBef>
                  <a:spcPct val="0"/>
                </a:spcBef>
                <a:spcAft>
                  <a:spcPct val="35000"/>
                </a:spcAft>
              </a:pPr>
              <a:r>
                <a:rPr lang="en-US" sz="2300" b="1" kern="1200" dirty="0" err="1">
                  <a:solidFill>
                    <a:srgbClr val="FF0000"/>
                  </a:solidFill>
                  <a:latin typeface="Times New Roman" panose="02020603050405020304" pitchFamily="18" charset="0"/>
                  <a:cs typeface="Times New Roman" panose="02020603050405020304" pitchFamily="18" charset="0"/>
                </a:rPr>
                <a:t>Luận</a:t>
              </a:r>
              <a:r>
                <a:rPr lang="en-US" sz="2300" b="1" kern="1200" dirty="0">
                  <a:solidFill>
                    <a:srgbClr val="FF0000"/>
                  </a:solidFill>
                  <a:latin typeface="Times New Roman" panose="02020603050405020304" pitchFamily="18" charset="0"/>
                  <a:cs typeface="Times New Roman" panose="02020603050405020304" pitchFamily="18" charset="0"/>
                </a:rPr>
                <a:t> </a:t>
              </a:r>
              <a:r>
                <a:rPr lang="en-US" sz="2300" b="1" kern="1200" dirty="0" err="1">
                  <a:solidFill>
                    <a:srgbClr val="FF0000"/>
                  </a:solidFill>
                  <a:latin typeface="Times New Roman" panose="02020603050405020304" pitchFamily="18" charset="0"/>
                  <a:cs typeface="Times New Roman" panose="02020603050405020304" pitchFamily="18" charset="0"/>
                </a:rPr>
                <a:t>điểm</a:t>
              </a:r>
              <a:r>
                <a:rPr lang="en-US" sz="2300" b="1" kern="1200" dirty="0">
                  <a:latin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bạo</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defTabSz="1022350">
                <a:lnSpc>
                  <a:spcPct val="90000"/>
                </a:lnSpc>
                <a:spcBef>
                  <a:spcPct val="0"/>
                </a:spcBef>
                <a:spcAft>
                  <a:spcPct val="35000"/>
                </a:spcAft>
                <a:buNone/>
              </a:pPr>
              <a:endParaRPr lang="en-US" sz="2300" b="1" kern="1200" dirty="0"/>
            </a:p>
          </p:txBody>
        </p:sp>
        <p:sp>
          <p:nvSpPr>
            <p:cNvPr id="13" name="Freeform: Shape 12">
              <a:extLst>
                <a:ext uri="{FF2B5EF4-FFF2-40B4-BE49-F238E27FC236}">
                  <a16:creationId xmlns:a16="http://schemas.microsoft.com/office/drawing/2014/main" id="{78061896-6499-C56E-A068-C291F6998E2C}"/>
                </a:ext>
              </a:extLst>
            </p:cNvPr>
            <p:cNvSpPr/>
            <p:nvPr/>
          </p:nvSpPr>
          <p:spPr>
            <a:xfrm>
              <a:off x="352995" y="3270080"/>
              <a:ext cx="2708008" cy="3566353"/>
            </a:xfrm>
            <a:custGeom>
              <a:avLst/>
              <a:gdLst>
                <a:gd name="connsiteX0" fmla="*/ 0 w 2708008"/>
                <a:gd name="connsiteY0" fmla="*/ 0 h 3566353"/>
                <a:gd name="connsiteX1" fmla="*/ 2708008 w 2708008"/>
                <a:gd name="connsiteY1" fmla="*/ 0 h 3566353"/>
                <a:gd name="connsiteX2" fmla="*/ 2708008 w 2708008"/>
                <a:gd name="connsiteY2" fmla="*/ 3566353 h 3566353"/>
                <a:gd name="connsiteX3" fmla="*/ 0 w 2708008"/>
                <a:gd name="connsiteY3" fmla="*/ 3566353 h 3566353"/>
                <a:gd name="connsiteX4" fmla="*/ 0 w 2708008"/>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08" h="3566353">
                  <a:moveTo>
                    <a:pt x="0" y="0"/>
                  </a:moveTo>
                  <a:lnTo>
                    <a:pt x="2708008" y="0"/>
                  </a:lnTo>
                  <a:lnTo>
                    <a:pt x="2708008" y="3566353"/>
                  </a:lnTo>
                  <a:lnTo>
                    <a:pt x="0" y="3566353"/>
                  </a:lnTo>
                  <a:lnTo>
                    <a:pt x="0" y="0"/>
                  </a:lnTo>
                  <a:close/>
                </a:path>
              </a:pathLst>
            </a:custGeom>
            <a:solidFill>
              <a:schemeClr val="accent6">
                <a:lumMod val="40000"/>
                <a:lumOff val="6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algn="ctr" defTabSz="1022350">
                <a:lnSpc>
                  <a:spcPct val="90000"/>
                </a:lnSpc>
                <a:spcBef>
                  <a:spcPct val="0"/>
                </a:spcBef>
                <a:spcAft>
                  <a:spcPct val="35000"/>
                </a:spcAft>
              </a:pPr>
              <a:r>
                <a:rPr lang="en-US" sz="2300" kern="1200" dirty="0" err="1">
                  <a:solidFill>
                    <a:srgbClr val="FF0000"/>
                  </a:solidFill>
                  <a:latin typeface="Times New Roman" panose="02020603050405020304" pitchFamily="18" charset="0"/>
                  <a:cs typeface="Times New Roman" panose="02020603050405020304" pitchFamily="18" charset="0"/>
                </a:rPr>
                <a:t>Lí</a:t>
              </a:r>
              <a:r>
                <a:rPr lang="en-US" sz="2300" kern="1200" dirty="0">
                  <a:solidFill>
                    <a:srgbClr val="FF0000"/>
                  </a:solidFill>
                  <a:latin typeface="Times New Roman" panose="02020603050405020304" pitchFamily="18" charset="0"/>
                  <a:cs typeface="Times New Roman" panose="02020603050405020304" pitchFamily="18" charset="0"/>
                </a:rPr>
                <a:t> </a:t>
              </a:r>
              <a:r>
                <a:rPr lang="en-US" sz="2300" kern="1200" dirty="0" err="1">
                  <a:solidFill>
                    <a:srgbClr val="FF0000"/>
                  </a:solidFill>
                  <a:latin typeface="Times New Roman" panose="02020603050405020304" pitchFamily="18" charset="0"/>
                  <a:cs typeface="Times New Roman" panose="02020603050405020304" pitchFamily="18" charset="0"/>
                </a:rPr>
                <a:t>lẽ</a:t>
              </a:r>
              <a:r>
                <a:rPr lang="en-US" sz="2300" kern="12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bạo</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a:solidFill>
                    <a:srgbClr val="000000"/>
                  </a:solidFill>
                  <a:effectLst/>
                  <a:latin typeface="Times New Roman" panose="02020603050405020304" pitchFamily="18" charset="0"/>
                  <a:ea typeface="Times New Roman" panose="02020603050405020304" pitchFamily="18" charset="0"/>
                </a:rPr>
                <a:t>Tinh </a:t>
              </a:r>
              <a:r>
                <a:rPr lang="en-US" sz="2300" dirty="0" err="1">
                  <a:solidFill>
                    <a:srgbClr val="000000"/>
                  </a:solidFill>
                  <a:effectLst/>
                  <a:latin typeface="Times New Roman" panose="02020603050405020304" pitchFamily="18" charset="0"/>
                  <a:ea typeface="Times New Roman" panose="02020603050405020304" pitchFamily="18" charset="0"/>
                </a:rPr>
                <a:t>thần</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chiến</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đấu</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quật</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cường</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mới</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vừa</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trào</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sôi</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không</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được</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đẩy</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đến</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chỗ</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ngờ</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vực</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tất</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cả</a:t>
              </a:r>
              <a:r>
                <a:rPr lang="en-US" sz="2300" dirty="0">
                  <a:solidFill>
                    <a:srgbClr val="000000"/>
                  </a:solidFill>
                  <a:effectLst/>
                  <a:latin typeface="Times New Roman" panose="02020603050405020304" pitchFamily="18" charset="0"/>
                  <a:ea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rPr>
                <a:t>người</a:t>
              </a:r>
              <a:r>
                <a:rPr lang="en-US" sz="2300" dirty="0">
                  <a:solidFill>
                    <a:srgbClr val="000000"/>
                  </a:solidFill>
                  <a:effectLst/>
                  <a:latin typeface="Times New Roman" panose="02020603050405020304" pitchFamily="18" charset="0"/>
                  <a:ea typeface="Times New Roman" panose="02020603050405020304" pitchFamily="18" charset="0"/>
                </a:rPr>
                <a:t> da </a:t>
              </a:r>
              <a:r>
                <a:rPr lang="en-US" sz="2300" dirty="0" err="1">
                  <a:solidFill>
                    <a:srgbClr val="000000"/>
                  </a:solidFill>
                  <a:effectLst/>
                  <a:latin typeface="Times New Roman" panose="02020603050405020304" pitchFamily="18" charset="0"/>
                  <a:ea typeface="Times New Roman" panose="02020603050405020304" pitchFamily="18" charset="0"/>
                </a:rPr>
                <a:t>trắng</a:t>
              </a:r>
              <a:r>
                <a:rPr lang="en-US" sz="2300" dirty="0">
                  <a:solidFill>
                    <a:srgbClr val="000000"/>
                  </a:solidFill>
                  <a:effectLst/>
                  <a:latin typeface="Times New Roman" panose="02020603050405020304" pitchFamily="18" charset="0"/>
                  <a:ea typeface="Times New Roman" panose="02020603050405020304" pitchFamily="18" charset="0"/>
                </a:rPr>
                <a:t>…</a:t>
              </a:r>
              <a:endParaRPr lang="en-US" sz="2300" kern="1200" dirty="0"/>
            </a:p>
          </p:txBody>
        </p:sp>
        <p:sp>
          <p:nvSpPr>
            <p:cNvPr id="14" name="Freeform: Shape 13">
              <a:extLst>
                <a:ext uri="{FF2B5EF4-FFF2-40B4-BE49-F238E27FC236}">
                  <a16:creationId xmlns:a16="http://schemas.microsoft.com/office/drawing/2014/main" id="{57C4E03B-B962-1BE6-B9F1-FA9D372DF90A}"/>
                </a:ext>
              </a:extLst>
            </p:cNvPr>
            <p:cNvSpPr/>
            <p:nvPr/>
          </p:nvSpPr>
          <p:spPr>
            <a:xfrm>
              <a:off x="3347459" y="3278706"/>
              <a:ext cx="2664809" cy="3566353"/>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2">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algn="ctr" defTabSz="1022350">
                <a:lnSpc>
                  <a:spcPct val="90000"/>
                </a:lnSpc>
                <a:spcBef>
                  <a:spcPct val="0"/>
                </a:spcBef>
                <a:spcAft>
                  <a:spcPct val="35000"/>
                </a:spcAft>
              </a:pPr>
              <a:r>
                <a:rPr lang="en-US" sz="2300" kern="1200" dirty="0" err="1">
                  <a:solidFill>
                    <a:srgbClr val="FF0000"/>
                  </a:solidFill>
                  <a:latin typeface="Times New Roman" panose="02020603050405020304" pitchFamily="18" charset="0"/>
                  <a:cs typeface="Times New Roman" panose="02020603050405020304" pitchFamily="18" charset="0"/>
                </a:rPr>
                <a:t>Dẫn</a:t>
              </a:r>
              <a:r>
                <a:rPr lang="en-US" sz="2300" kern="1200" dirty="0">
                  <a:solidFill>
                    <a:srgbClr val="FF0000"/>
                  </a:solidFill>
                  <a:latin typeface="Times New Roman" panose="02020603050405020304" pitchFamily="18" charset="0"/>
                  <a:cs typeface="Times New Roman" panose="02020603050405020304" pitchFamily="18" charset="0"/>
                </a:rPr>
                <a:t> </a:t>
              </a:r>
              <a:r>
                <a:rPr lang="en-US" sz="2300" kern="1200" dirty="0" err="1">
                  <a:solidFill>
                    <a:srgbClr val="FF0000"/>
                  </a:solidFill>
                  <a:latin typeface="Times New Roman" panose="02020603050405020304" pitchFamily="18" charset="0"/>
                  <a:cs typeface="Times New Roman" panose="02020603050405020304" pitchFamily="18" charset="0"/>
                </a:rPr>
                <a:t>chứng</a:t>
              </a:r>
              <a:r>
                <a:rPr lang="en-US" sz="2300" kern="1200" dirty="0">
                  <a:latin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trắng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mệnh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mệnh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rời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tai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300" kern="1200" dirty="0"/>
            </a:p>
          </p:txBody>
        </p:sp>
        <p:sp>
          <p:nvSpPr>
            <p:cNvPr id="15" name="Freeform: Shape 14">
              <a:extLst>
                <a:ext uri="{FF2B5EF4-FFF2-40B4-BE49-F238E27FC236}">
                  <a16:creationId xmlns:a16="http://schemas.microsoft.com/office/drawing/2014/main" id="{3A2F3E8A-E83E-0EF2-11B8-F202CCC8695B}"/>
                </a:ext>
              </a:extLst>
            </p:cNvPr>
            <p:cNvSpPr/>
            <p:nvPr/>
          </p:nvSpPr>
          <p:spPr>
            <a:xfrm>
              <a:off x="6333229" y="3270080"/>
              <a:ext cx="2664809" cy="3566353"/>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1">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algn="ctr" defTabSz="1022350">
                <a:lnSpc>
                  <a:spcPct val="90000"/>
                </a:lnSpc>
                <a:spcBef>
                  <a:spcPct val="0"/>
                </a:spcBef>
                <a:spcAft>
                  <a:spcPct val="35000"/>
                </a:spcAft>
              </a:pPr>
              <a:r>
                <a:rPr lang="en-US" sz="2300" kern="1200" dirty="0" err="1">
                  <a:solidFill>
                    <a:srgbClr val="FF0000"/>
                  </a:solidFill>
                  <a:latin typeface="Times New Roman" panose="02020603050405020304" pitchFamily="18" charset="0"/>
                  <a:cs typeface="Times New Roman" panose="02020603050405020304" pitchFamily="18" charset="0"/>
                </a:rPr>
                <a:t>Yếu</a:t>
              </a:r>
              <a:r>
                <a:rPr lang="en-US" sz="2300" kern="1200" dirty="0">
                  <a:solidFill>
                    <a:srgbClr val="FF0000"/>
                  </a:solidFill>
                  <a:latin typeface="Times New Roman" panose="02020603050405020304" pitchFamily="18" charset="0"/>
                  <a:cs typeface="Times New Roman" panose="02020603050405020304" pitchFamily="18" charset="0"/>
                </a:rPr>
                <a:t> </a:t>
              </a:r>
              <a:r>
                <a:rPr lang="en-US" sz="2300" kern="1200" dirty="0" err="1">
                  <a:solidFill>
                    <a:srgbClr val="FF0000"/>
                  </a:solidFill>
                  <a:latin typeface="Times New Roman" panose="02020603050405020304" pitchFamily="18" charset="0"/>
                  <a:cs typeface="Times New Roman" panose="02020603050405020304" pitchFamily="18" charset="0"/>
                </a:rPr>
                <a:t>tố</a:t>
              </a:r>
              <a:r>
                <a:rPr lang="en-US" sz="2300" kern="1200" dirty="0">
                  <a:solidFill>
                    <a:srgbClr val="FF0000"/>
                  </a:solidFill>
                  <a:latin typeface="Times New Roman" panose="02020603050405020304" pitchFamily="18" charset="0"/>
                  <a:cs typeface="Times New Roman" panose="02020603050405020304" pitchFamily="18" charset="0"/>
                </a:rPr>
                <a:t> </a:t>
              </a:r>
              <a:r>
                <a:rPr lang="en-US" sz="2300" kern="1200" dirty="0" err="1">
                  <a:solidFill>
                    <a:srgbClr val="FF0000"/>
                  </a:solidFill>
                  <a:latin typeface="Times New Roman" panose="02020603050405020304" pitchFamily="18" charset="0"/>
                  <a:cs typeface="Times New Roman" panose="02020603050405020304" pitchFamily="18" charset="0"/>
                </a:rPr>
                <a:t>bổ</a:t>
              </a:r>
              <a:r>
                <a:rPr lang="en-US" sz="2300" kern="1200" dirty="0">
                  <a:solidFill>
                    <a:srgbClr val="FF0000"/>
                  </a:solidFill>
                  <a:latin typeface="Times New Roman" panose="02020603050405020304" pitchFamily="18" charset="0"/>
                  <a:cs typeface="Times New Roman" panose="02020603050405020304" pitchFamily="18" charset="0"/>
                </a:rPr>
                <a:t> </a:t>
              </a:r>
              <a:r>
                <a:rPr lang="en-US" sz="2300" kern="1200" dirty="0" err="1">
                  <a:solidFill>
                    <a:srgbClr val="FF0000"/>
                  </a:solidFill>
                  <a:latin typeface="Times New Roman" panose="02020603050405020304" pitchFamily="18" charset="0"/>
                  <a:cs typeface="Times New Roman" panose="02020603050405020304" pitchFamily="18" charset="0"/>
                </a:rPr>
                <a:t>trợ</a:t>
              </a:r>
              <a:r>
                <a:rPr lang="en-US" sz="2300" kern="1200" dirty="0">
                  <a:latin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mệnh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lệnh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bạo</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defTabSz="1022350">
                <a:lnSpc>
                  <a:spcPct val="90000"/>
                </a:lnSpc>
                <a:spcBef>
                  <a:spcPct val="0"/>
                </a:spcBef>
                <a:spcAft>
                  <a:spcPct val="35000"/>
                </a:spcAft>
                <a:buNone/>
              </a:pPr>
              <a:endParaRPr lang="en-US" sz="2300" kern="1200" dirty="0"/>
            </a:p>
          </p:txBody>
        </p:sp>
      </p:grpSp>
      <p:cxnSp>
        <p:nvCxnSpPr>
          <p:cNvPr id="18" name="Straight Connector 17">
            <a:extLst>
              <a:ext uri="{FF2B5EF4-FFF2-40B4-BE49-F238E27FC236}">
                <a16:creationId xmlns:a16="http://schemas.microsoft.com/office/drawing/2014/main" id="{0A9D3A5B-91EE-DF50-62BD-D63BE4144CEF}"/>
              </a:ext>
            </a:extLst>
          </p:cNvPr>
          <p:cNvCxnSpPr/>
          <p:nvPr/>
        </p:nvCxnSpPr>
        <p:spPr>
          <a:xfrm>
            <a:off x="4658259" y="3062377"/>
            <a:ext cx="0" cy="2163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83FFF-E856-77EC-9845-16EC86F9B397}"/>
              </a:ext>
            </a:extLst>
          </p:cNvPr>
          <p:cNvSpPr>
            <a:spLocks noGrp="1"/>
          </p:cNvSpPr>
          <p:nvPr>
            <p:ph idx="1"/>
          </p:nvPr>
        </p:nvSpPr>
        <p:spPr>
          <a:xfrm>
            <a:off x="298007" y="890548"/>
            <a:ext cx="8217343" cy="683810"/>
          </a:xfrm>
        </p:spPr>
        <p:txBody>
          <a:bodyPr>
            <a:noAutofit/>
          </a:bodyPr>
          <a:lstStyle/>
          <a:p>
            <a:pPr marL="0" marR="0" indent="0" algn="just">
              <a:lnSpc>
                <a:spcPct val="107000"/>
              </a:lnSpc>
              <a:spcBef>
                <a:spcPts val="0"/>
              </a:spcBef>
              <a:spcAft>
                <a:spcPts val="0"/>
              </a:spcAft>
              <a:buNone/>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600" dirty="0"/>
          </a:p>
        </p:txBody>
      </p:sp>
      <p:sp>
        <p:nvSpPr>
          <p:cNvPr id="5" name="Title 4">
            <a:extLst>
              <a:ext uri="{FF2B5EF4-FFF2-40B4-BE49-F238E27FC236}">
                <a16:creationId xmlns:a16="http://schemas.microsoft.com/office/drawing/2014/main" id="{E3EA0061-DE9E-1A0F-D510-F107EB0CDEF3}"/>
              </a:ext>
            </a:extLst>
          </p:cNvPr>
          <p:cNvSpPr>
            <a:spLocks noGrp="1"/>
          </p:cNvSpPr>
          <p:nvPr>
            <p:ph type="title"/>
          </p:nvPr>
        </p:nvSpPr>
        <p:spPr>
          <a:xfrm>
            <a:off x="628650" y="86834"/>
            <a:ext cx="7886700" cy="541323"/>
          </a:xfrm>
        </p:spPr>
        <p:txBody>
          <a:bodyPr>
            <a:norm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TÔI CÓ MỘT GIẤC MƠ</a:t>
            </a:r>
          </a:p>
        </p:txBody>
      </p:sp>
      <p:sp>
        <p:nvSpPr>
          <p:cNvPr id="7" name="TextBox 6">
            <a:extLst>
              <a:ext uri="{FF2B5EF4-FFF2-40B4-BE49-F238E27FC236}">
                <a16:creationId xmlns:a16="http://schemas.microsoft.com/office/drawing/2014/main" id="{3BAE1A55-43D0-F987-1ED4-770F19B0FD8E}"/>
              </a:ext>
            </a:extLst>
          </p:cNvPr>
          <p:cNvSpPr txBox="1"/>
          <p:nvPr/>
        </p:nvSpPr>
        <p:spPr>
          <a:xfrm>
            <a:off x="5037151" y="544764"/>
            <a:ext cx="3637722" cy="460895"/>
          </a:xfrm>
          <a:prstGeom prst="rect">
            <a:avLst/>
          </a:prstGeom>
          <a:noFill/>
        </p:spPr>
        <p:txBody>
          <a:bodyPr wrap="square">
            <a:spAutoFit/>
          </a:bodyPr>
          <a:lstStyle/>
          <a:p>
            <a:pPr marL="0" marR="0" algn="ctr">
              <a:lnSpc>
                <a:spcPct val="107000"/>
              </a:lnSpc>
              <a:spcBef>
                <a:spcPts val="0"/>
              </a:spcBef>
              <a:spcAft>
                <a:spcPts val="0"/>
              </a:spcAft>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-Martin Luther King- </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E29E0AEB-DBE0-2E6F-DB6D-A3664A2CA1F1}"/>
              </a:ext>
            </a:extLst>
          </p:cNvPr>
          <p:cNvGrpSpPr/>
          <p:nvPr/>
        </p:nvGrpSpPr>
        <p:grpSpPr>
          <a:xfrm>
            <a:off x="352995" y="1781352"/>
            <a:ext cx="8645043" cy="5063707"/>
            <a:chOff x="352995" y="1781352"/>
            <a:chExt cx="8645043" cy="5063707"/>
          </a:xfrm>
        </p:grpSpPr>
        <p:sp>
          <p:nvSpPr>
            <p:cNvPr id="6" name="Freeform: Shape 5">
              <a:extLst>
                <a:ext uri="{FF2B5EF4-FFF2-40B4-BE49-F238E27FC236}">
                  <a16:creationId xmlns:a16="http://schemas.microsoft.com/office/drawing/2014/main" id="{914B446B-EF27-3F5D-8F2C-D28061E794FB}"/>
                </a:ext>
              </a:extLst>
            </p:cNvPr>
            <p:cNvSpPr/>
            <p:nvPr/>
          </p:nvSpPr>
          <p:spPr>
            <a:xfrm>
              <a:off x="4658265" y="2966371"/>
              <a:ext cx="2990117" cy="303708"/>
            </a:xfrm>
            <a:custGeom>
              <a:avLst/>
              <a:gdLst/>
              <a:ahLst/>
              <a:cxnLst/>
              <a:rect l="0" t="0" r="0" b="0"/>
              <a:pathLst>
                <a:path>
                  <a:moveTo>
                    <a:pt x="0" y="0"/>
                  </a:moveTo>
                  <a:lnTo>
                    <a:pt x="0" y="151854"/>
                  </a:lnTo>
                  <a:lnTo>
                    <a:pt x="2990117" y="151854"/>
                  </a:lnTo>
                  <a:lnTo>
                    <a:pt x="2990117" y="30370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06BE33D3-4367-46D5-822A-91D59C7C8DA9}"/>
                </a:ext>
              </a:extLst>
            </p:cNvPr>
            <p:cNvSpPr/>
            <p:nvPr/>
          </p:nvSpPr>
          <p:spPr>
            <a:xfrm>
              <a:off x="1681116" y="2966371"/>
              <a:ext cx="2968517" cy="303708"/>
            </a:xfrm>
            <a:custGeom>
              <a:avLst/>
              <a:gdLst/>
              <a:ahLst/>
              <a:cxnLst/>
              <a:rect l="0" t="0" r="0" b="0"/>
              <a:pathLst>
                <a:path>
                  <a:moveTo>
                    <a:pt x="2968517" y="0"/>
                  </a:moveTo>
                  <a:lnTo>
                    <a:pt x="2968517" y="151854"/>
                  </a:lnTo>
                  <a:lnTo>
                    <a:pt x="0" y="151854"/>
                  </a:lnTo>
                  <a:lnTo>
                    <a:pt x="0" y="30370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7C9B8611-E46B-AEDC-C13F-4F47DDAED032}"/>
                </a:ext>
              </a:extLst>
            </p:cNvPr>
            <p:cNvSpPr/>
            <p:nvPr/>
          </p:nvSpPr>
          <p:spPr>
            <a:xfrm>
              <a:off x="2202130" y="1781352"/>
              <a:ext cx="4946772" cy="1185019"/>
            </a:xfrm>
            <a:custGeom>
              <a:avLst/>
              <a:gdLst>
                <a:gd name="connsiteX0" fmla="*/ 0 w 4946772"/>
                <a:gd name="connsiteY0" fmla="*/ 0 h 1185019"/>
                <a:gd name="connsiteX1" fmla="*/ 4946772 w 4946772"/>
                <a:gd name="connsiteY1" fmla="*/ 0 h 1185019"/>
                <a:gd name="connsiteX2" fmla="*/ 4946772 w 4946772"/>
                <a:gd name="connsiteY2" fmla="*/ 1185019 h 1185019"/>
                <a:gd name="connsiteX3" fmla="*/ 0 w 4946772"/>
                <a:gd name="connsiteY3" fmla="*/ 1185019 h 1185019"/>
                <a:gd name="connsiteX4" fmla="*/ 0 w 4946772"/>
                <a:gd name="connsiteY4" fmla="*/ 0 h 118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6772" h="1185019">
                  <a:moveTo>
                    <a:pt x="0" y="0"/>
                  </a:moveTo>
                  <a:lnTo>
                    <a:pt x="4946772" y="0"/>
                  </a:lnTo>
                  <a:lnTo>
                    <a:pt x="4946772" y="1185019"/>
                  </a:lnTo>
                  <a:lnTo>
                    <a:pt x="0" y="1185019"/>
                  </a:lnTo>
                  <a:lnTo>
                    <a:pt x="0" y="0"/>
                  </a:lnTo>
                  <a:close/>
                </a:path>
              </a:pathLst>
            </a:custGeom>
            <a:solidFill>
              <a:schemeClr val="accent4">
                <a:lumMod val="40000"/>
                <a:lumOff val="6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algn="ctr" defTabSz="1022350">
                <a:lnSpc>
                  <a:spcPct val="90000"/>
                </a:lnSpc>
                <a:spcBef>
                  <a:spcPct val="0"/>
                </a:spcBef>
                <a:spcAft>
                  <a:spcPct val="35000"/>
                </a:spcAft>
              </a:pPr>
              <a:r>
                <a:rPr lang="en-US" sz="2400" b="1" kern="1200" dirty="0" err="1">
                  <a:solidFill>
                    <a:srgbClr val="FF0000"/>
                  </a:solidFill>
                  <a:latin typeface="Times New Roman" panose="02020603050405020304" pitchFamily="18" charset="0"/>
                  <a:cs typeface="Times New Roman" panose="02020603050405020304" pitchFamily="18" charset="0"/>
                </a:rPr>
                <a:t>Luận</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điểm</a:t>
              </a:r>
              <a:r>
                <a:rPr lang="en-US" sz="2400" b="1" kern="1200" dirty="0">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Niềm</a:t>
              </a:r>
              <a:r>
                <a:rPr lang="en-US" sz="2400" b="1" dirty="0">
                  <a:solidFill>
                    <a:srgbClr val="000000"/>
                  </a:solidFill>
                  <a:effectLst/>
                  <a:latin typeface="Times New Roman" panose="02020603050405020304" pitchFamily="18" charset="0"/>
                  <a:ea typeface="Times New Roman" panose="02020603050405020304" pitchFamily="18" charset="0"/>
                </a:rPr>
                <a:t> tin, </a:t>
              </a:r>
              <a:r>
                <a:rPr lang="en-US" sz="2400" b="1" dirty="0" err="1">
                  <a:solidFill>
                    <a:srgbClr val="000000"/>
                  </a:solidFill>
                  <a:effectLst/>
                  <a:latin typeface="Times New Roman" panose="02020603050405020304" pitchFamily="18" charset="0"/>
                  <a:ea typeface="Times New Roman" panose="02020603050405020304" pitchFamily="18" charset="0"/>
                </a:rPr>
                <a:t>ước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mơ</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về</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tự</a:t>
              </a:r>
              <a:r>
                <a:rPr lang="en-US" sz="2400" b="1" dirty="0">
                  <a:solidFill>
                    <a:srgbClr val="000000"/>
                  </a:solidFill>
                  <a:effectLst/>
                  <a:latin typeface="Times New Roman" panose="02020603050405020304" pitchFamily="18" charset="0"/>
                  <a:ea typeface="Times New Roman" panose="02020603050405020304" pitchFamily="18" charset="0"/>
                </a:rPr>
                <a:t> do, </a:t>
              </a:r>
              <a:r>
                <a:rPr lang="en-US" sz="2400" b="1" dirty="0" err="1">
                  <a:solidFill>
                    <a:srgbClr val="000000"/>
                  </a:solidFill>
                  <a:effectLst/>
                  <a:latin typeface="Times New Roman" panose="02020603050405020304" pitchFamily="18" charset="0"/>
                  <a:ea typeface="Times New Roman" panose="02020603050405020304" pitchFamily="18" charset="0"/>
                </a:rPr>
                <a:t>công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lí</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cho</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người</a:t>
              </a:r>
              <a:r>
                <a:rPr lang="en-US" sz="2400" b="1" dirty="0">
                  <a:solidFill>
                    <a:srgbClr val="000000"/>
                  </a:solidFill>
                  <a:effectLst/>
                  <a:latin typeface="Times New Roman" panose="02020603050405020304" pitchFamily="18" charset="0"/>
                  <a:ea typeface="Times New Roman" panose="02020603050405020304" pitchFamily="18" charset="0"/>
                </a:rPr>
                <a:t> da </a:t>
              </a:r>
              <a:r>
                <a:rPr lang="en-US" sz="2400" b="1" dirty="0" err="1">
                  <a:solidFill>
                    <a:srgbClr val="000000"/>
                  </a:solidFill>
                  <a:effectLst/>
                  <a:latin typeface="Times New Roman" panose="02020603050405020304" pitchFamily="18" charset="0"/>
                  <a:ea typeface="Times New Roman" panose="02020603050405020304" pitchFamily="18" charset="0"/>
                </a:rPr>
                <a:t>đen</a:t>
              </a:r>
              <a:r>
                <a:rPr lang="en-US" sz="2400" b="1" dirty="0">
                  <a:solidFill>
                    <a:srgbClr val="000000"/>
                  </a:solidFill>
                  <a:effectLst/>
                  <a:latin typeface="Times New Roman" panose="02020603050405020304" pitchFamily="18" charset="0"/>
                  <a:ea typeface="Times New Roman" panose="02020603050405020304" pitchFamily="18" charset="0"/>
                </a:rPr>
                <a:t>.</a:t>
              </a:r>
              <a:endParaRPr lang="en-US" sz="2400" b="1" kern="1200" dirty="0"/>
            </a:p>
          </p:txBody>
        </p:sp>
        <p:sp>
          <p:nvSpPr>
            <p:cNvPr id="13" name="Freeform: Shape 12">
              <a:extLst>
                <a:ext uri="{FF2B5EF4-FFF2-40B4-BE49-F238E27FC236}">
                  <a16:creationId xmlns:a16="http://schemas.microsoft.com/office/drawing/2014/main" id="{78061896-6499-C56E-A068-C291F6998E2C}"/>
                </a:ext>
              </a:extLst>
            </p:cNvPr>
            <p:cNvSpPr/>
            <p:nvPr/>
          </p:nvSpPr>
          <p:spPr>
            <a:xfrm>
              <a:off x="352995" y="3270080"/>
              <a:ext cx="2708008" cy="3566353"/>
            </a:xfrm>
            <a:custGeom>
              <a:avLst/>
              <a:gdLst>
                <a:gd name="connsiteX0" fmla="*/ 0 w 2708008"/>
                <a:gd name="connsiteY0" fmla="*/ 0 h 3566353"/>
                <a:gd name="connsiteX1" fmla="*/ 2708008 w 2708008"/>
                <a:gd name="connsiteY1" fmla="*/ 0 h 3566353"/>
                <a:gd name="connsiteX2" fmla="*/ 2708008 w 2708008"/>
                <a:gd name="connsiteY2" fmla="*/ 3566353 h 3566353"/>
                <a:gd name="connsiteX3" fmla="*/ 0 w 2708008"/>
                <a:gd name="connsiteY3" fmla="*/ 3566353 h 3566353"/>
                <a:gd name="connsiteX4" fmla="*/ 0 w 2708008"/>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08" h="3566353">
                  <a:moveTo>
                    <a:pt x="0" y="0"/>
                  </a:moveTo>
                  <a:lnTo>
                    <a:pt x="2708008" y="0"/>
                  </a:lnTo>
                  <a:lnTo>
                    <a:pt x="2708008" y="3566353"/>
                  </a:lnTo>
                  <a:lnTo>
                    <a:pt x="0" y="3566353"/>
                  </a:lnTo>
                  <a:lnTo>
                    <a:pt x="0" y="0"/>
                  </a:lnTo>
                  <a:close/>
                </a:path>
              </a:pathLst>
            </a:custGeom>
            <a:solidFill>
              <a:schemeClr val="accent6">
                <a:lumMod val="40000"/>
                <a:lumOff val="6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algn="ctr" defTabSz="1022350">
                <a:lnSpc>
                  <a:spcPct val="90000"/>
                </a:lnSpc>
                <a:spcBef>
                  <a:spcPct val="0"/>
                </a:spcBef>
                <a:spcAft>
                  <a:spcPct val="35000"/>
                </a:spcAft>
              </a:pPr>
              <a:r>
                <a:rPr lang="en-US" sz="2400" kern="1200" dirty="0" err="1">
                  <a:solidFill>
                    <a:srgbClr val="FF0000"/>
                  </a:solidFill>
                  <a:latin typeface="Times New Roman" panose="02020603050405020304" pitchFamily="18" charset="0"/>
                  <a:cs typeface="Times New Roman" panose="02020603050405020304" pitchFamily="18" charset="0"/>
                </a:rPr>
                <a:t>Lí</a:t>
              </a:r>
              <a:r>
                <a:rPr lang="en-US" sz="2400" kern="1200" dirty="0">
                  <a:solidFill>
                    <a:srgbClr val="FF0000"/>
                  </a:solidFill>
                  <a:latin typeface="Times New Roman" panose="02020603050405020304" pitchFamily="18" charset="0"/>
                  <a:cs typeface="Times New Roman" panose="02020603050405020304" pitchFamily="18" charset="0"/>
                </a:rPr>
                <a:t> </a:t>
              </a:r>
              <a:r>
                <a:rPr lang="en-US" sz="2400" kern="1200" dirty="0" err="1">
                  <a:solidFill>
                    <a:srgbClr val="FF0000"/>
                  </a:solidFill>
                  <a:latin typeface="Times New Roman" panose="02020603050405020304" pitchFamily="18" charset="0"/>
                  <a:cs typeface="Times New Roman" panose="02020603050405020304" pitchFamily="18" charset="0"/>
                </a:rPr>
                <a:t>lẽ</a:t>
              </a:r>
              <a:r>
                <a:rPr lang="en-US" sz="2400" kern="12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tiếp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tục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niềm</a:t>
              </a:r>
              <a:r>
                <a:rPr lang="en-US" sz="2400" dirty="0">
                  <a:solidFill>
                    <a:srgbClr val="000000"/>
                  </a:solidFill>
                  <a:effectLst/>
                  <a:latin typeface="Times New Roman" panose="02020603050405020304" pitchFamily="18" charset="0"/>
                  <a:ea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rPr>
                <a:t>rằng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đau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đền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đáp</a:t>
              </a:r>
              <a:r>
                <a:rPr lang="en-US" sz="2400" dirty="0">
                  <a:solidFill>
                    <a:srgbClr val="000000"/>
                  </a:solidFill>
                  <a:effectLst/>
                  <a:latin typeface="Times New Roman" panose="02020603050405020304" pitchFamily="18" charset="0"/>
                  <a:ea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Đừng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chìm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defTabSz="1022350">
                <a:lnSpc>
                  <a:spcPct val="90000"/>
                </a:lnSpc>
                <a:spcBef>
                  <a:spcPct val="0"/>
                </a:spcBef>
                <a:spcAft>
                  <a:spcPct val="35000"/>
                </a:spcAft>
              </a:pPr>
              <a:endParaRPr lang="en-US" sz="2400" kern="1200" dirty="0"/>
            </a:p>
          </p:txBody>
        </p:sp>
        <p:sp>
          <p:nvSpPr>
            <p:cNvPr id="14" name="Freeform: Shape 13">
              <a:extLst>
                <a:ext uri="{FF2B5EF4-FFF2-40B4-BE49-F238E27FC236}">
                  <a16:creationId xmlns:a16="http://schemas.microsoft.com/office/drawing/2014/main" id="{57C4E03B-B962-1BE6-B9F1-FA9D372DF90A}"/>
                </a:ext>
              </a:extLst>
            </p:cNvPr>
            <p:cNvSpPr/>
            <p:nvPr/>
          </p:nvSpPr>
          <p:spPr>
            <a:xfrm>
              <a:off x="3347459" y="3278706"/>
              <a:ext cx="2664809" cy="3566353"/>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2">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algn="ctr" defTabSz="1022350">
                <a:lnSpc>
                  <a:spcPct val="90000"/>
                </a:lnSpc>
                <a:spcBef>
                  <a:spcPct val="0"/>
                </a:spcBef>
                <a:spcAft>
                  <a:spcPct val="35000"/>
                </a:spcAft>
              </a:pPr>
              <a:r>
                <a:rPr lang="en-US" sz="2400" kern="1200" dirty="0" err="1">
                  <a:solidFill>
                    <a:srgbClr val="FF0000"/>
                  </a:solidFill>
                  <a:latin typeface="Times New Roman" panose="02020603050405020304" pitchFamily="18" charset="0"/>
                  <a:cs typeface="Times New Roman" panose="02020603050405020304" pitchFamily="18" charset="0"/>
                </a:rPr>
                <a:t>Dẫn</a:t>
              </a:r>
              <a:r>
                <a:rPr lang="en-US" sz="2400" kern="1200" dirty="0">
                  <a:solidFill>
                    <a:srgbClr val="FF0000"/>
                  </a:solidFill>
                  <a:latin typeface="Times New Roman" panose="02020603050405020304" pitchFamily="18" charset="0"/>
                  <a:cs typeface="Times New Roman" panose="02020603050405020304" pitchFamily="18" charset="0"/>
                </a:rPr>
                <a:t> </a:t>
              </a:r>
              <a:r>
                <a:rPr lang="en-US" sz="2400" kern="1200" dirty="0" err="1">
                  <a:solidFill>
                    <a:srgbClr val="FF0000"/>
                  </a:solidFill>
                  <a:latin typeface="Times New Roman" panose="02020603050405020304" pitchFamily="18" charset="0"/>
                  <a:cs typeface="Times New Roman" panose="02020603050405020304" pitchFamily="18" charset="0"/>
                </a:rPr>
                <a:t>chứng</a:t>
              </a:r>
              <a:r>
                <a:rPr lang="en-US" sz="2400" kern="1200" dirty="0">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rằng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rPr>
                <a:t> kia…; </a:t>
              </a:r>
              <a:r>
                <a:rPr lang="en-US" sz="2400" dirty="0" err="1">
                  <a:solidFill>
                    <a:srgbClr val="000000"/>
                  </a:solidFill>
                  <a:effectLst/>
                  <a:latin typeface="Times New Roman" panose="02020603050405020304" pitchFamily="18" charset="0"/>
                  <a:ea typeface="Times New Roman" panose="02020603050405020304" pitchFamily="18" charset="0"/>
                </a:rPr>
                <a:t>Hãy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rPr>
                <a:t> do </a:t>
              </a:r>
              <a:r>
                <a:rPr lang="en-US" sz="2400" dirty="0" err="1">
                  <a:solidFill>
                    <a:srgbClr val="000000"/>
                  </a:solidFill>
                  <a:effectLst/>
                  <a:latin typeface="Times New Roman" panose="02020603050405020304" pitchFamily="18" charset="0"/>
                  <a:ea typeface="Times New Roman" panose="02020603050405020304" pitchFamily="18" charset="0"/>
                </a:rPr>
                <a:t>ngân</a:t>
              </a:r>
              <a:r>
                <a:rPr lang="en-US" sz="2400" dirty="0">
                  <a:solidFill>
                    <a:srgbClr val="000000"/>
                  </a:solidFill>
                  <a:effectLst/>
                  <a:latin typeface="Times New Roman" panose="02020603050405020304" pitchFamily="18" charset="0"/>
                  <a:ea typeface="Times New Roman" panose="02020603050405020304" pitchFamily="18" charset="0"/>
                </a:rPr>
                <a:t> vang…</a:t>
              </a:r>
              <a:endParaRPr lang="en-US" sz="2400" kern="1200" dirty="0"/>
            </a:p>
          </p:txBody>
        </p:sp>
        <p:sp>
          <p:nvSpPr>
            <p:cNvPr id="15" name="Freeform: Shape 14">
              <a:extLst>
                <a:ext uri="{FF2B5EF4-FFF2-40B4-BE49-F238E27FC236}">
                  <a16:creationId xmlns:a16="http://schemas.microsoft.com/office/drawing/2014/main" id="{3A2F3E8A-E83E-0EF2-11B8-F202CCC8695B}"/>
                </a:ext>
              </a:extLst>
            </p:cNvPr>
            <p:cNvSpPr/>
            <p:nvPr/>
          </p:nvSpPr>
          <p:spPr>
            <a:xfrm>
              <a:off x="6333229" y="3270080"/>
              <a:ext cx="2664809" cy="3566353"/>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1">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marR="0" algn="just">
                <a:lnSpc>
                  <a:spcPct val="107000"/>
                </a:lnSpc>
                <a:spcBef>
                  <a:spcPts val="0"/>
                </a:spcBef>
                <a:spcAft>
                  <a:spcPts val="0"/>
                </a:spcAft>
              </a:pPr>
              <a:r>
                <a:rPr lang="en-US" sz="1600" kern="1200" dirty="0" err="1">
                  <a:solidFill>
                    <a:srgbClr val="FF0000"/>
                  </a:solidFill>
                  <a:latin typeface="Times New Roman" panose="02020603050405020304" pitchFamily="18" charset="0"/>
                  <a:cs typeface="Times New Roman" panose="02020603050405020304" pitchFamily="18" charset="0"/>
                </a:rPr>
                <a:t>Yếu</a:t>
              </a:r>
              <a:r>
                <a:rPr lang="en-US" sz="1600" kern="1200" dirty="0">
                  <a:solidFill>
                    <a:srgbClr val="FF0000"/>
                  </a:solidFill>
                  <a:latin typeface="Times New Roman" panose="02020603050405020304" pitchFamily="18" charset="0"/>
                  <a:cs typeface="Times New Roman" panose="02020603050405020304" pitchFamily="18" charset="0"/>
                </a:rPr>
                <a:t> </a:t>
              </a:r>
              <a:r>
                <a:rPr lang="en-US" sz="1600" kern="1200" dirty="0" err="1">
                  <a:solidFill>
                    <a:srgbClr val="FF0000"/>
                  </a:solidFill>
                  <a:latin typeface="Times New Roman" panose="02020603050405020304" pitchFamily="18" charset="0"/>
                  <a:cs typeface="Times New Roman" panose="02020603050405020304" pitchFamily="18" charset="0"/>
                </a:rPr>
                <a:t>tố</a:t>
              </a:r>
              <a:r>
                <a:rPr lang="en-US" sz="1600" kern="1200" dirty="0">
                  <a:solidFill>
                    <a:srgbClr val="FF0000"/>
                  </a:solidFill>
                  <a:latin typeface="Times New Roman" panose="02020603050405020304" pitchFamily="18" charset="0"/>
                  <a:cs typeface="Times New Roman" panose="02020603050405020304" pitchFamily="18" charset="0"/>
                </a:rPr>
                <a:t> </a:t>
              </a:r>
              <a:r>
                <a:rPr lang="en-US" sz="1600" kern="1200" dirty="0" err="1">
                  <a:solidFill>
                    <a:srgbClr val="FF0000"/>
                  </a:solidFill>
                  <a:latin typeface="Times New Roman" panose="02020603050405020304" pitchFamily="18" charset="0"/>
                  <a:cs typeface="Times New Roman" panose="02020603050405020304" pitchFamily="18" charset="0"/>
                </a:rPr>
                <a:t>bổ</a:t>
              </a:r>
              <a:r>
                <a:rPr lang="en-US" sz="1600" kern="1200" dirty="0">
                  <a:solidFill>
                    <a:srgbClr val="FF0000"/>
                  </a:solidFill>
                  <a:latin typeface="Times New Roman" panose="02020603050405020304" pitchFamily="18" charset="0"/>
                  <a:cs typeface="Times New Roman" panose="02020603050405020304" pitchFamily="18" charset="0"/>
                </a:rPr>
                <a:t> </a:t>
              </a:r>
              <a:r>
                <a:rPr lang="en-US" sz="1600" kern="1200" dirty="0" err="1">
                  <a:solidFill>
                    <a:srgbClr val="FF0000"/>
                  </a:solidFill>
                  <a:latin typeface="Times New Roman" panose="02020603050405020304" pitchFamily="18" charset="0"/>
                  <a:cs typeface="Times New Roman" panose="02020603050405020304" pitchFamily="18" charset="0"/>
                </a:rPr>
                <a:t>trợ</a:t>
              </a:r>
              <a:r>
                <a:rPr lang="en-US" sz="1600" kern="1200" dirty="0">
                  <a:latin typeface="Times New Roman" panose="02020603050405020304" pitchFamily="18" charset="0"/>
                  <a:cs typeface="Times New Roman" panose="02020603050405020304" pitchFamily="18" charset="0"/>
                </a:rPr>
                <a:t>: </a:t>
              </a:r>
            </a:p>
            <a:p>
              <a:pPr marL="0" marR="0" algn="just">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khúc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vang”-&gt;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đám</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đẳng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lẫn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trắng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hình</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ảnh</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ẩn</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dụ</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tự</a:t>
              </a:r>
              <a:r>
                <a:rPr lang="en-US" sz="1600" dirty="0">
                  <a:solidFill>
                    <a:srgbClr val="000000"/>
                  </a:solidFill>
                  <a:effectLst/>
                  <a:latin typeface="Times New Roman" panose="02020603050405020304" pitchFamily="18" charset="0"/>
                  <a:ea typeface="Times New Roman" panose="02020603050405020304" pitchFamily="18" charset="0"/>
                </a:rPr>
                <a:t> do </a:t>
              </a:r>
              <a:r>
                <a:rPr lang="en-US" sz="1600" dirty="0" err="1">
                  <a:solidFill>
                    <a:srgbClr val="000000"/>
                  </a:solidFill>
                  <a:effectLst/>
                  <a:latin typeface="Times New Roman" panose="02020603050405020304" pitchFamily="18" charset="0"/>
                  <a:ea typeface="Times New Roman" panose="02020603050405020304" pitchFamily="18" charset="0"/>
                </a:rPr>
                <a:t>ngân</a:t>
              </a:r>
              <a:r>
                <a:rPr lang="en-US" sz="1600" dirty="0">
                  <a:solidFill>
                    <a:srgbClr val="000000"/>
                  </a:solidFill>
                  <a:effectLst/>
                  <a:latin typeface="Times New Roman" panose="02020603050405020304" pitchFamily="18" charset="0"/>
                  <a:ea typeface="Times New Roman" panose="02020603050405020304" pitchFamily="18" charset="0"/>
                </a:rPr>
                <a:t> vang </a:t>
              </a:r>
              <a:r>
                <a:rPr lang="en-US" sz="1600" dirty="0" err="1">
                  <a:solidFill>
                    <a:srgbClr val="000000"/>
                  </a:solidFill>
                  <a:effectLst/>
                  <a:latin typeface="Times New Roman" panose="02020603050405020304" pitchFamily="18" charset="0"/>
                  <a:ea typeface="Times New Roman" panose="02020603050405020304" pitchFamily="18" charset="0"/>
                </a:rPr>
                <a:t>trên</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những</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đỉnh</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đồi</a:t>
              </a:r>
              <a:r>
                <a:rPr lang="en-US" sz="1600" dirty="0">
                  <a:solidFill>
                    <a:srgbClr val="000000"/>
                  </a:solidFill>
                  <a:effectLst/>
                  <a:latin typeface="Times New Roman" panose="02020603050405020304" pitchFamily="18" charset="0"/>
                  <a:ea typeface="Times New Roman" panose="02020603050405020304" pitchFamily="18" charset="0"/>
                </a:rPr>
                <a:t>…</a:t>
              </a:r>
              <a:r>
                <a:rPr lang="en-US" sz="1600" dirty="0" err="1">
                  <a:solidFill>
                    <a:srgbClr val="000000"/>
                  </a:solidFill>
                  <a:effectLst/>
                  <a:latin typeface="Times New Roman" panose="02020603050405020304" pitchFamily="18" charset="0"/>
                  <a:ea typeface="Times New Roman" panose="02020603050405020304" pitchFamily="18" charset="0"/>
                </a:rPr>
                <a:t>ngọn</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núi</a:t>
              </a:r>
              <a:r>
                <a:rPr lang="en-US" sz="1600" dirty="0">
                  <a:solidFill>
                    <a:srgbClr val="000000"/>
                  </a:solidFill>
                  <a:effectLst/>
                  <a:latin typeface="Times New Roman" panose="02020603050405020304" pitchFamily="18" charset="0"/>
                  <a:ea typeface="Times New Roman" panose="02020603050405020304" pitchFamily="18" charset="0"/>
                </a:rPr>
                <a:t>…”</a:t>
              </a:r>
              <a:endParaRPr lang="en-US" sz="1600" kern="1200" dirty="0"/>
            </a:p>
          </p:txBody>
        </p:sp>
      </p:grpSp>
      <p:cxnSp>
        <p:nvCxnSpPr>
          <p:cNvPr id="18" name="Straight Connector 17">
            <a:extLst>
              <a:ext uri="{FF2B5EF4-FFF2-40B4-BE49-F238E27FC236}">
                <a16:creationId xmlns:a16="http://schemas.microsoft.com/office/drawing/2014/main" id="{0A9D3A5B-91EE-DF50-62BD-D63BE4144CEF}"/>
              </a:ext>
            </a:extLst>
          </p:cNvPr>
          <p:cNvCxnSpPr/>
          <p:nvPr/>
        </p:nvCxnSpPr>
        <p:spPr>
          <a:xfrm>
            <a:off x="4658259" y="3062377"/>
            <a:ext cx="0" cy="2163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819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83FFF-E856-77EC-9845-16EC86F9B397}"/>
              </a:ext>
            </a:extLst>
          </p:cNvPr>
          <p:cNvSpPr>
            <a:spLocks noGrp="1"/>
          </p:cNvSpPr>
          <p:nvPr>
            <p:ph idx="1"/>
          </p:nvPr>
        </p:nvSpPr>
        <p:spPr>
          <a:xfrm>
            <a:off x="298007" y="890547"/>
            <a:ext cx="8217343" cy="1455837"/>
          </a:xfrm>
        </p:spPr>
        <p:txBody>
          <a:bodyPr>
            <a:noAutofit/>
          </a:bodyPr>
          <a:lstStyle/>
          <a:p>
            <a:pPr marL="0" marR="0" indent="0" algn="just">
              <a:lnSpc>
                <a:spcPct val="107000"/>
              </a:lnSpc>
              <a:spcBef>
                <a:spcPts val="0"/>
              </a:spcBef>
              <a:spcAft>
                <a:spcPts val="0"/>
              </a:spcAft>
              <a:buNone/>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Mỹ</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400" dirty="0"/>
          </a:p>
        </p:txBody>
      </p:sp>
      <p:sp>
        <p:nvSpPr>
          <p:cNvPr id="5" name="Title 4">
            <a:extLst>
              <a:ext uri="{FF2B5EF4-FFF2-40B4-BE49-F238E27FC236}">
                <a16:creationId xmlns:a16="http://schemas.microsoft.com/office/drawing/2014/main" id="{E3EA0061-DE9E-1A0F-D510-F107EB0CDEF3}"/>
              </a:ext>
            </a:extLst>
          </p:cNvPr>
          <p:cNvSpPr>
            <a:spLocks noGrp="1"/>
          </p:cNvSpPr>
          <p:nvPr>
            <p:ph type="title"/>
          </p:nvPr>
        </p:nvSpPr>
        <p:spPr>
          <a:xfrm>
            <a:off x="628650" y="86834"/>
            <a:ext cx="7886700" cy="541323"/>
          </a:xfrm>
        </p:spPr>
        <p:txBody>
          <a:bodyPr>
            <a:norm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TÔI CÓ MỘT GIẤC MƠ</a:t>
            </a:r>
          </a:p>
        </p:txBody>
      </p:sp>
      <p:sp>
        <p:nvSpPr>
          <p:cNvPr id="7" name="TextBox 6">
            <a:extLst>
              <a:ext uri="{FF2B5EF4-FFF2-40B4-BE49-F238E27FC236}">
                <a16:creationId xmlns:a16="http://schemas.microsoft.com/office/drawing/2014/main" id="{3BAE1A55-43D0-F987-1ED4-770F19B0FD8E}"/>
              </a:ext>
            </a:extLst>
          </p:cNvPr>
          <p:cNvSpPr txBox="1"/>
          <p:nvPr/>
        </p:nvSpPr>
        <p:spPr>
          <a:xfrm>
            <a:off x="5037151" y="544764"/>
            <a:ext cx="3637722" cy="460895"/>
          </a:xfrm>
          <a:prstGeom prst="rect">
            <a:avLst/>
          </a:prstGeom>
          <a:noFill/>
        </p:spPr>
        <p:txBody>
          <a:bodyPr wrap="square">
            <a:spAutoFit/>
          </a:bodyPr>
          <a:lstStyle/>
          <a:p>
            <a:pPr marL="0" marR="0" algn="ctr">
              <a:lnSpc>
                <a:spcPct val="107000"/>
              </a:lnSpc>
              <a:spcBef>
                <a:spcPts val="0"/>
              </a:spcBef>
              <a:spcAft>
                <a:spcPts val="0"/>
              </a:spcAft>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-Martin Luther King- </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Freeform: Shape 18">
            <a:extLst>
              <a:ext uri="{FF2B5EF4-FFF2-40B4-BE49-F238E27FC236}">
                <a16:creationId xmlns:a16="http://schemas.microsoft.com/office/drawing/2014/main" id="{B54A7ECF-253D-0DDF-EF3F-EFF7F2FF5D62}"/>
              </a:ext>
            </a:extLst>
          </p:cNvPr>
          <p:cNvSpPr/>
          <p:nvPr/>
        </p:nvSpPr>
        <p:spPr>
          <a:xfrm>
            <a:off x="485667" y="2450716"/>
            <a:ext cx="2523226" cy="720000"/>
          </a:xfrm>
          <a:custGeom>
            <a:avLst/>
            <a:gdLst>
              <a:gd name="connsiteX0" fmla="*/ 0 w 2523226"/>
              <a:gd name="connsiteY0" fmla="*/ 0 h 720000"/>
              <a:gd name="connsiteX1" fmla="*/ 2523226 w 2523226"/>
              <a:gd name="connsiteY1" fmla="*/ 0 h 720000"/>
              <a:gd name="connsiteX2" fmla="*/ 2523226 w 2523226"/>
              <a:gd name="connsiteY2" fmla="*/ 720000 h 720000"/>
              <a:gd name="connsiteX3" fmla="*/ 0 w 2523226"/>
              <a:gd name="connsiteY3" fmla="*/ 720000 h 720000"/>
              <a:gd name="connsiteX4" fmla="*/ 0 w 2523226"/>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226" h="720000">
                <a:moveTo>
                  <a:pt x="0" y="0"/>
                </a:moveTo>
                <a:lnTo>
                  <a:pt x="2523226" y="0"/>
                </a:lnTo>
                <a:lnTo>
                  <a:pt x="2523226" y="720000"/>
                </a:lnTo>
                <a:lnTo>
                  <a:pt x="0" y="72000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err="1">
                <a:latin typeface="Times New Roman" panose="02020603050405020304" pitchFamily="18" charset="0"/>
                <a:cs typeface="Times New Roman" panose="02020603050405020304" pitchFamily="18" charset="0"/>
              </a:rPr>
              <a:t>Khát</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vọng</a:t>
            </a:r>
            <a:endParaRPr lang="en-US" sz="2500" kern="1200" dirty="0">
              <a:latin typeface="Times New Roman" panose="02020603050405020304" pitchFamily="18" charset="0"/>
              <a:cs typeface="Times New Roman" panose="02020603050405020304" pitchFamily="18" charset="0"/>
            </a:endParaRPr>
          </a:p>
        </p:txBody>
      </p:sp>
      <p:sp>
        <p:nvSpPr>
          <p:cNvPr id="20" name="Freeform: Shape 19">
            <a:extLst>
              <a:ext uri="{FF2B5EF4-FFF2-40B4-BE49-F238E27FC236}">
                <a16:creationId xmlns:a16="http://schemas.microsoft.com/office/drawing/2014/main" id="{A27E2BFF-8B2F-B8FD-D058-B109F65C5A72}"/>
              </a:ext>
            </a:extLst>
          </p:cNvPr>
          <p:cNvSpPr/>
          <p:nvPr/>
        </p:nvSpPr>
        <p:spPr>
          <a:xfrm>
            <a:off x="485667" y="3170716"/>
            <a:ext cx="2523226" cy="3401226"/>
          </a:xfrm>
          <a:custGeom>
            <a:avLst/>
            <a:gdLst>
              <a:gd name="connsiteX0" fmla="*/ 0 w 2523226"/>
              <a:gd name="connsiteY0" fmla="*/ 0 h 3401226"/>
              <a:gd name="connsiteX1" fmla="*/ 2523226 w 2523226"/>
              <a:gd name="connsiteY1" fmla="*/ 0 h 3401226"/>
              <a:gd name="connsiteX2" fmla="*/ 2523226 w 2523226"/>
              <a:gd name="connsiteY2" fmla="*/ 3401226 h 3401226"/>
              <a:gd name="connsiteX3" fmla="*/ 0 w 2523226"/>
              <a:gd name="connsiteY3" fmla="*/ 3401226 h 3401226"/>
              <a:gd name="connsiteX4" fmla="*/ 0 w 2523226"/>
              <a:gd name="connsiteY4" fmla="*/ 0 h 3401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226" h="3401226">
                <a:moveTo>
                  <a:pt x="0" y="0"/>
                </a:moveTo>
                <a:lnTo>
                  <a:pt x="2523226" y="0"/>
                </a:lnTo>
                <a:lnTo>
                  <a:pt x="2523226" y="3401226"/>
                </a:lnTo>
                <a:lnTo>
                  <a:pt x="0" y="3401226"/>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err="1">
                <a:latin typeface="Times New Roman" panose="02020603050405020304" pitchFamily="18" charset="0"/>
                <a:cs typeface="Times New Roman" panose="02020603050405020304" pitchFamily="18" charset="0"/>
              </a:rPr>
              <a:t>Tự</a:t>
            </a:r>
            <a:r>
              <a:rPr lang="en-US" sz="2500" kern="1200" dirty="0">
                <a:latin typeface="Times New Roman" panose="02020603050405020304" pitchFamily="18" charset="0"/>
                <a:cs typeface="Times New Roman" panose="02020603050405020304" pitchFamily="18" charset="0"/>
              </a:rPr>
              <a:t> do, </a:t>
            </a:r>
            <a:r>
              <a:rPr lang="en-US" sz="2500" kern="1200" dirty="0" err="1">
                <a:latin typeface="Times New Roman" panose="02020603050405020304" pitchFamily="18" charset="0"/>
                <a:cs typeface="Times New Roman" panose="02020603050405020304" pitchFamily="18" charset="0"/>
              </a:rPr>
              <a:t>dân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chủ</a:t>
            </a:r>
            <a:endParaRPr lang="en-US" sz="2500" kern="1200" dirty="0">
              <a:latin typeface="Times New Roman" panose="02020603050405020304" pitchFamily="18" charset="0"/>
              <a:cs typeface="Times New Roman" panose="02020603050405020304" pitchFamily="18" charset="0"/>
            </a:endParaRPr>
          </a:p>
          <a:p>
            <a:pPr marL="228600" lvl="1" indent="-228600" algn="l" defTabSz="1111250">
              <a:lnSpc>
                <a:spcPct val="90000"/>
              </a:lnSpc>
              <a:spcBef>
                <a:spcPct val="0"/>
              </a:spcBef>
              <a:spcAft>
                <a:spcPct val="15000"/>
              </a:spcAft>
              <a:buChar char="•"/>
            </a:pPr>
            <a:r>
              <a:rPr lang="en-US" sz="2500" kern="1200" dirty="0" err="1">
                <a:latin typeface="Times New Roman" panose="02020603050405020304" pitchFamily="18" charset="0"/>
                <a:cs typeface="Times New Roman" panose="02020603050405020304" pitchFamily="18" charset="0"/>
              </a:rPr>
              <a:t>Đoàn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kết</a:t>
            </a:r>
            <a:endParaRPr lang="en-US" sz="2500" kern="1200" dirty="0">
              <a:latin typeface="Times New Roman" panose="02020603050405020304" pitchFamily="18" charset="0"/>
              <a:cs typeface="Times New Roman" panose="02020603050405020304" pitchFamily="18" charset="0"/>
            </a:endParaRPr>
          </a:p>
          <a:p>
            <a:pPr marL="228600" lvl="1" indent="-228600" algn="l" defTabSz="1111250">
              <a:lnSpc>
                <a:spcPct val="90000"/>
              </a:lnSpc>
              <a:spcBef>
                <a:spcPct val="0"/>
              </a:spcBef>
              <a:spcAft>
                <a:spcPct val="15000"/>
              </a:spcAft>
              <a:buChar char="•"/>
            </a:pPr>
            <a:r>
              <a:rPr lang="en-US" sz="2500" kern="1200" dirty="0" err="1">
                <a:latin typeface="Times New Roman" panose="02020603050405020304" pitchFamily="18" charset="0"/>
                <a:cs typeface="Times New Roman" panose="02020603050405020304" pitchFamily="18" charset="0"/>
              </a:rPr>
              <a:t>Sự</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phát</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triển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thịnh</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vượng</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của</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nước</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Mĩ</a:t>
            </a:r>
            <a:endParaRPr lang="en-US" sz="2500" kern="1200" dirty="0">
              <a:latin typeface="Times New Roman" panose="02020603050405020304" pitchFamily="18" charset="0"/>
              <a:cs typeface="Times New Roman" panose="02020603050405020304" pitchFamily="18" charset="0"/>
            </a:endParaRPr>
          </a:p>
        </p:txBody>
      </p:sp>
      <p:sp>
        <p:nvSpPr>
          <p:cNvPr id="21" name="Freeform: Shape 20">
            <a:extLst>
              <a:ext uri="{FF2B5EF4-FFF2-40B4-BE49-F238E27FC236}">
                <a16:creationId xmlns:a16="http://schemas.microsoft.com/office/drawing/2014/main" id="{04E6B79C-E017-41F3-68B8-134C54980904}"/>
              </a:ext>
            </a:extLst>
          </p:cNvPr>
          <p:cNvSpPr/>
          <p:nvPr/>
        </p:nvSpPr>
        <p:spPr>
          <a:xfrm>
            <a:off x="3362145" y="2450716"/>
            <a:ext cx="2523226" cy="720000"/>
          </a:xfrm>
          <a:custGeom>
            <a:avLst/>
            <a:gdLst>
              <a:gd name="connsiteX0" fmla="*/ 0 w 2523226"/>
              <a:gd name="connsiteY0" fmla="*/ 0 h 720000"/>
              <a:gd name="connsiteX1" fmla="*/ 2523226 w 2523226"/>
              <a:gd name="connsiteY1" fmla="*/ 0 h 720000"/>
              <a:gd name="connsiteX2" fmla="*/ 2523226 w 2523226"/>
              <a:gd name="connsiteY2" fmla="*/ 720000 h 720000"/>
              <a:gd name="connsiteX3" fmla="*/ 0 w 2523226"/>
              <a:gd name="connsiteY3" fmla="*/ 720000 h 720000"/>
              <a:gd name="connsiteX4" fmla="*/ 0 w 2523226"/>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226" h="720000">
                <a:moveTo>
                  <a:pt x="0" y="0"/>
                </a:moveTo>
                <a:lnTo>
                  <a:pt x="2523226" y="0"/>
                </a:lnTo>
                <a:lnTo>
                  <a:pt x="2523226" y="720000"/>
                </a:lnTo>
                <a:lnTo>
                  <a:pt x="0" y="720000"/>
                </a:lnTo>
                <a:lnTo>
                  <a:pt x="0" y="0"/>
                </a:lnTo>
                <a:close/>
              </a:path>
            </a:pathLst>
          </a:custGeom>
        </p:spPr>
        <p:style>
          <a:lnRef idx="2">
            <a:schemeClr val="accent5">
              <a:hueOff val="-3676672"/>
              <a:satOff val="-5114"/>
              <a:lumOff val="-1961"/>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Times New Roman" panose="02020603050405020304" pitchFamily="18" charset="0"/>
                <a:cs typeface="Times New Roman" panose="02020603050405020304" pitchFamily="18" charset="0"/>
              </a:rPr>
              <a:t>Thái </a:t>
            </a:r>
            <a:r>
              <a:rPr lang="en-US" sz="2500" kern="1200" dirty="0" err="1">
                <a:latin typeface="Times New Roman" panose="02020603050405020304" pitchFamily="18" charset="0"/>
                <a:cs typeface="Times New Roman" panose="02020603050405020304" pitchFamily="18" charset="0"/>
              </a:rPr>
              <a:t>độ</a:t>
            </a:r>
            <a:endParaRPr lang="en-US" sz="2500" kern="1200" dirty="0">
              <a:latin typeface="Times New Roman" panose="02020603050405020304" pitchFamily="18" charset="0"/>
              <a:cs typeface="Times New Roman" panose="02020603050405020304" pitchFamily="18" charset="0"/>
            </a:endParaRPr>
          </a:p>
        </p:txBody>
      </p:sp>
      <p:sp>
        <p:nvSpPr>
          <p:cNvPr id="22" name="Freeform: Shape 21">
            <a:extLst>
              <a:ext uri="{FF2B5EF4-FFF2-40B4-BE49-F238E27FC236}">
                <a16:creationId xmlns:a16="http://schemas.microsoft.com/office/drawing/2014/main" id="{A4A909C8-0717-7374-B4EA-22AC2EE79C42}"/>
              </a:ext>
            </a:extLst>
          </p:cNvPr>
          <p:cNvSpPr/>
          <p:nvPr/>
        </p:nvSpPr>
        <p:spPr>
          <a:xfrm>
            <a:off x="3362145" y="3170716"/>
            <a:ext cx="2523226" cy="3401226"/>
          </a:xfrm>
          <a:custGeom>
            <a:avLst/>
            <a:gdLst>
              <a:gd name="connsiteX0" fmla="*/ 0 w 2523226"/>
              <a:gd name="connsiteY0" fmla="*/ 0 h 3401226"/>
              <a:gd name="connsiteX1" fmla="*/ 2523226 w 2523226"/>
              <a:gd name="connsiteY1" fmla="*/ 0 h 3401226"/>
              <a:gd name="connsiteX2" fmla="*/ 2523226 w 2523226"/>
              <a:gd name="connsiteY2" fmla="*/ 3401226 h 3401226"/>
              <a:gd name="connsiteX3" fmla="*/ 0 w 2523226"/>
              <a:gd name="connsiteY3" fmla="*/ 3401226 h 3401226"/>
              <a:gd name="connsiteX4" fmla="*/ 0 w 2523226"/>
              <a:gd name="connsiteY4" fmla="*/ 0 h 3401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226" h="3401226">
                <a:moveTo>
                  <a:pt x="0" y="0"/>
                </a:moveTo>
                <a:lnTo>
                  <a:pt x="2523226" y="0"/>
                </a:lnTo>
                <a:lnTo>
                  <a:pt x="2523226" y="3401226"/>
                </a:lnTo>
                <a:lnTo>
                  <a:pt x="0" y="3401226"/>
                </a:lnTo>
                <a:lnTo>
                  <a:pt x="0" y="0"/>
                </a:lnTo>
                <a:close/>
              </a:path>
            </a:pathLst>
          </a:custGeom>
        </p:spPr>
        <p:style>
          <a:lnRef idx="2">
            <a:schemeClr val="accent5">
              <a:tint val="40000"/>
              <a:alpha val="90000"/>
              <a:hueOff val="-3695877"/>
              <a:satOff val="-6408"/>
              <a:lumOff val="-644"/>
              <a:alphaOff val="0"/>
            </a:schemeClr>
          </a:lnRef>
          <a:fillRef idx="1">
            <a:schemeClr val="accent5">
              <a:tint val="40000"/>
              <a:alpha val="90000"/>
              <a:hueOff val="-3695877"/>
              <a:satOff val="-6408"/>
              <a:lumOff val="-644"/>
              <a:alphaOff val="0"/>
            </a:schemeClr>
          </a:fillRef>
          <a:effectRef idx="0">
            <a:schemeClr val="accent5">
              <a:tint val="40000"/>
              <a:alpha val="90000"/>
              <a:hueOff val="-3695877"/>
              <a:satOff val="-6408"/>
              <a:lumOff val="-644"/>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err="1">
                <a:latin typeface="Times New Roman" panose="02020603050405020304" pitchFamily="18" charset="0"/>
                <a:cs typeface="Times New Roman" panose="02020603050405020304" pitchFamily="18" charset="0"/>
              </a:rPr>
              <a:t>Chân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thành</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nhiệt</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hứng</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quyết</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tâm</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khi</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nói</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về</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ước</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mơ</a:t>
            </a:r>
            <a:r>
              <a:rPr lang="en-US" sz="2500" kern="1200" dirty="0">
                <a:latin typeface="Times New Roman" panose="02020603050405020304" pitchFamily="18" charset="0"/>
                <a:cs typeface="Times New Roman" panose="02020603050405020304" pitchFamily="18" charset="0"/>
              </a:rPr>
              <a:t>.</a:t>
            </a:r>
          </a:p>
          <a:p>
            <a:pPr marL="228600" lvl="1" indent="-228600" algn="l" defTabSz="1111250">
              <a:lnSpc>
                <a:spcPct val="90000"/>
              </a:lnSpc>
              <a:spcBef>
                <a:spcPct val="0"/>
              </a:spcBef>
              <a:spcAft>
                <a:spcPct val="15000"/>
              </a:spcAft>
              <a:buChar char="•"/>
            </a:pPr>
            <a:r>
              <a:rPr lang="en-US" sz="2500" kern="1200" dirty="0" err="1">
                <a:latin typeface="Times New Roman" panose="02020603050405020304" pitchFamily="18" charset="0"/>
                <a:cs typeface="Times New Roman" panose="02020603050405020304" pitchFamily="18" charset="0"/>
              </a:rPr>
              <a:t>Xót</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xa</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bất</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bình</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khi</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nói</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về</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thực</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tại</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bất</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công</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thảm</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trạng</a:t>
            </a:r>
            <a:r>
              <a:rPr lang="en-US" sz="2500" kern="1200" dirty="0">
                <a:latin typeface="Times New Roman" panose="02020603050405020304" pitchFamily="18" charset="0"/>
                <a:cs typeface="Times New Roman" panose="02020603050405020304" pitchFamily="18" charset="0"/>
              </a:rPr>
              <a:t>.</a:t>
            </a:r>
          </a:p>
        </p:txBody>
      </p:sp>
      <p:sp>
        <p:nvSpPr>
          <p:cNvPr id="23" name="Freeform: Shape 22">
            <a:extLst>
              <a:ext uri="{FF2B5EF4-FFF2-40B4-BE49-F238E27FC236}">
                <a16:creationId xmlns:a16="http://schemas.microsoft.com/office/drawing/2014/main" id="{3BF0F7AC-7BB5-EBF0-0EE6-48164930FBB4}"/>
              </a:ext>
            </a:extLst>
          </p:cNvPr>
          <p:cNvSpPr/>
          <p:nvPr/>
        </p:nvSpPr>
        <p:spPr>
          <a:xfrm>
            <a:off x="6238623" y="2450716"/>
            <a:ext cx="2523226" cy="720000"/>
          </a:xfrm>
          <a:custGeom>
            <a:avLst/>
            <a:gdLst>
              <a:gd name="connsiteX0" fmla="*/ 0 w 2523226"/>
              <a:gd name="connsiteY0" fmla="*/ 0 h 720000"/>
              <a:gd name="connsiteX1" fmla="*/ 2523226 w 2523226"/>
              <a:gd name="connsiteY1" fmla="*/ 0 h 720000"/>
              <a:gd name="connsiteX2" fmla="*/ 2523226 w 2523226"/>
              <a:gd name="connsiteY2" fmla="*/ 720000 h 720000"/>
              <a:gd name="connsiteX3" fmla="*/ 0 w 2523226"/>
              <a:gd name="connsiteY3" fmla="*/ 720000 h 720000"/>
              <a:gd name="connsiteX4" fmla="*/ 0 w 2523226"/>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226" h="720000">
                <a:moveTo>
                  <a:pt x="0" y="0"/>
                </a:moveTo>
                <a:lnTo>
                  <a:pt x="2523226" y="0"/>
                </a:lnTo>
                <a:lnTo>
                  <a:pt x="2523226" y="720000"/>
                </a:lnTo>
                <a:lnTo>
                  <a:pt x="0" y="720000"/>
                </a:lnTo>
                <a:lnTo>
                  <a:pt x="0" y="0"/>
                </a:lnTo>
                <a:close/>
              </a:path>
            </a:pathLst>
          </a:custGeom>
        </p:spPr>
        <p:style>
          <a:lnRef idx="2">
            <a:schemeClr val="accent5">
              <a:hueOff val="-7353344"/>
              <a:satOff val="-10228"/>
              <a:lumOff val="-3922"/>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err="1">
                <a:latin typeface="Times New Roman" panose="02020603050405020304" pitchFamily="18" charset="0"/>
                <a:cs typeface="Times New Roman" panose="02020603050405020304" pitchFamily="18" charset="0"/>
              </a:rPr>
              <a:t>Tình</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cảm</a:t>
            </a:r>
            <a:endParaRPr lang="en-US" sz="2500" kern="1200" dirty="0">
              <a:latin typeface="Times New Roman" panose="02020603050405020304" pitchFamily="18" charset="0"/>
              <a:cs typeface="Times New Roman" panose="02020603050405020304" pitchFamily="18" charset="0"/>
            </a:endParaRPr>
          </a:p>
        </p:txBody>
      </p:sp>
      <p:sp>
        <p:nvSpPr>
          <p:cNvPr id="24" name="Freeform: Shape 23">
            <a:extLst>
              <a:ext uri="{FF2B5EF4-FFF2-40B4-BE49-F238E27FC236}">
                <a16:creationId xmlns:a16="http://schemas.microsoft.com/office/drawing/2014/main" id="{CC4331F5-215F-A769-7894-1611AAE6F260}"/>
              </a:ext>
            </a:extLst>
          </p:cNvPr>
          <p:cNvSpPr/>
          <p:nvPr/>
        </p:nvSpPr>
        <p:spPr>
          <a:xfrm>
            <a:off x="6238623" y="3170716"/>
            <a:ext cx="2523226" cy="3401226"/>
          </a:xfrm>
          <a:custGeom>
            <a:avLst/>
            <a:gdLst>
              <a:gd name="connsiteX0" fmla="*/ 0 w 2523226"/>
              <a:gd name="connsiteY0" fmla="*/ 0 h 3401226"/>
              <a:gd name="connsiteX1" fmla="*/ 2523226 w 2523226"/>
              <a:gd name="connsiteY1" fmla="*/ 0 h 3401226"/>
              <a:gd name="connsiteX2" fmla="*/ 2523226 w 2523226"/>
              <a:gd name="connsiteY2" fmla="*/ 3401226 h 3401226"/>
              <a:gd name="connsiteX3" fmla="*/ 0 w 2523226"/>
              <a:gd name="connsiteY3" fmla="*/ 3401226 h 3401226"/>
              <a:gd name="connsiteX4" fmla="*/ 0 w 2523226"/>
              <a:gd name="connsiteY4" fmla="*/ 0 h 3401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226" h="3401226">
                <a:moveTo>
                  <a:pt x="0" y="0"/>
                </a:moveTo>
                <a:lnTo>
                  <a:pt x="2523226" y="0"/>
                </a:lnTo>
                <a:lnTo>
                  <a:pt x="2523226" y="3401226"/>
                </a:lnTo>
                <a:lnTo>
                  <a:pt x="0" y="3401226"/>
                </a:lnTo>
                <a:lnTo>
                  <a:pt x="0" y="0"/>
                </a:lnTo>
                <a:close/>
              </a:path>
            </a:pathLst>
          </a:custGeom>
        </p:spPr>
        <p:style>
          <a:lnRef idx="2">
            <a:schemeClr val="accent5">
              <a:tint val="40000"/>
              <a:alpha val="90000"/>
              <a:hueOff val="-7391755"/>
              <a:satOff val="-12816"/>
              <a:lumOff val="-1289"/>
              <a:alphaOff val="0"/>
            </a:schemeClr>
          </a:lnRef>
          <a:fillRef idx="1">
            <a:schemeClr val="accent5">
              <a:tint val="40000"/>
              <a:alpha val="90000"/>
              <a:hueOff val="-7391755"/>
              <a:satOff val="-12816"/>
              <a:lumOff val="-1289"/>
              <a:alphaOff val="0"/>
            </a:schemeClr>
          </a:fillRef>
          <a:effectRef idx="0">
            <a:schemeClr val="accent5">
              <a:tint val="40000"/>
              <a:alpha val="90000"/>
              <a:hueOff val="-7391755"/>
              <a:satOff val="-12816"/>
              <a:lumOff val="-1289"/>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err="1">
                <a:latin typeface="Times New Roman" panose="02020603050405020304" pitchFamily="18" charset="0"/>
                <a:cs typeface="Times New Roman" panose="02020603050405020304" pitchFamily="18" charset="0"/>
              </a:rPr>
              <a:t>Tình</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cảm</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yêu</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nước</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gắn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với</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tư</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tưởng</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nhân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văn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đấu</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tranh</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bất</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bạo</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động</a:t>
            </a:r>
            <a:r>
              <a:rPr lang="en-US" sz="2500" kern="1200" dirty="0">
                <a:latin typeface="Times New Roman" panose="02020603050405020304" pitchFamily="18" charset="0"/>
                <a:cs typeface="Times New Roman" panose="02020603050405020304" pitchFamily="18" charset="0"/>
              </a:rPr>
              <a:t> </a:t>
            </a:r>
          </a:p>
        </p:txBody>
      </p:sp>
      <p:sp>
        <p:nvSpPr>
          <p:cNvPr id="16" name="Arrow: Left-Right 15">
            <a:extLst>
              <a:ext uri="{FF2B5EF4-FFF2-40B4-BE49-F238E27FC236}">
                <a16:creationId xmlns:a16="http://schemas.microsoft.com/office/drawing/2014/main" id="{4F9ADD9C-A8E1-7C2F-6D85-1CC619311F50}"/>
              </a:ext>
            </a:extLst>
          </p:cNvPr>
          <p:cNvSpPr/>
          <p:nvPr/>
        </p:nvSpPr>
        <p:spPr>
          <a:xfrm>
            <a:off x="1767840" y="6272837"/>
            <a:ext cx="5608320" cy="609600"/>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55708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83FFF-E856-77EC-9845-16EC86F9B397}"/>
              </a:ext>
            </a:extLst>
          </p:cNvPr>
          <p:cNvSpPr>
            <a:spLocks noGrp="1"/>
          </p:cNvSpPr>
          <p:nvPr>
            <p:ph idx="1"/>
          </p:nvPr>
        </p:nvSpPr>
        <p:spPr>
          <a:xfrm>
            <a:off x="298007" y="890548"/>
            <a:ext cx="8217343" cy="541324"/>
          </a:xfrm>
        </p:spPr>
        <p:txBody>
          <a:bodyPr>
            <a:noAutofit/>
          </a:bodyPr>
          <a:lstStyle/>
          <a:p>
            <a:pPr marL="0" marR="0" indent="0" algn="just">
              <a:lnSpc>
                <a:spcPct val="107000"/>
              </a:lnSpc>
              <a:spcBef>
                <a:spcPts val="0"/>
              </a:spcBef>
              <a:spcAft>
                <a:spcPts val="0"/>
              </a:spcAft>
              <a:buNone/>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400" dirty="0"/>
          </a:p>
        </p:txBody>
      </p:sp>
      <p:sp>
        <p:nvSpPr>
          <p:cNvPr id="5" name="Title 4">
            <a:extLst>
              <a:ext uri="{FF2B5EF4-FFF2-40B4-BE49-F238E27FC236}">
                <a16:creationId xmlns:a16="http://schemas.microsoft.com/office/drawing/2014/main" id="{E3EA0061-DE9E-1A0F-D510-F107EB0CDEF3}"/>
              </a:ext>
            </a:extLst>
          </p:cNvPr>
          <p:cNvSpPr>
            <a:spLocks noGrp="1"/>
          </p:cNvSpPr>
          <p:nvPr>
            <p:ph type="title"/>
          </p:nvPr>
        </p:nvSpPr>
        <p:spPr>
          <a:xfrm>
            <a:off x="628650" y="86834"/>
            <a:ext cx="7886700" cy="541323"/>
          </a:xfrm>
        </p:spPr>
        <p:txBody>
          <a:bodyPr>
            <a:norm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TÔI CÓ MỘT GIẤC MƠ</a:t>
            </a:r>
          </a:p>
        </p:txBody>
      </p:sp>
      <p:sp>
        <p:nvSpPr>
          <p:cNvPr id="7" name="TextBox 6">
            <a:extLst>
              <a:ext uri="{FF2B5EF4-FFF2-40B4-BE49-F238E27FC236}">
                <a16:creationId xmlns:a16="http://schemas.microsoft.com/office/drawing/2014/main" id="{3BAE1A55-43D0-F987-1ED4-770F19B0FD8E}"/>
              </a:ext>
            </a:extLst>
          </p:cNvPr>
          <p:cNvSpPr txBox="1"/>
          <p:nvPr/>
        </p:nvSpPr>
        <p:spPr>
          <a:xfrm>
            <a:off x="5037151" y="544764"/>
            <a:ext cx="3637722" cy="460895"/>
          </a:xfrm>
          <a:prstGeom prst="rect">
            <a:avLst/>
          </a:prstGeom>
          <a:noFill/>
        </p:spPr>
        <p:txBody>
          <a:bodyPr wrap="square">
            <a:spAutoFit/>
          </a:bodyPr>
          <a:lstStyle/>
          <a:p>
            <a:pPr marL="0" marR="0" algn="ctr">
              <a:lnSpc>
                <a:spcPct val="107000"/>
              </a:lnSpc>
              <a:spcBef>
                <a:spcPts val="0"/>
              </a:spcBef>
              <a:spcAft>
                <a:spcPts val="0"/>
              </a:spcAft>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-Martin Luther King- </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Freeform: Shape 8">
            <a:extLst>
              <a:ext uri="{FF2B5EF4-FFF2-40B4-BE49-F238E27FC236}">
                <a16:creationId xmlns:a16="http://schemas.microsoft.com/office/drawing/2014/main" id="{7C204D75-4B03-C882-77BB-90D1D31E35AB}"/>
              </a:ext>
            </a:extLst>
          </p:cNvPr>
          <p:cNvSpPr/>
          <p:nvPr/>
        </p:nvSpPr>
        <p:spPr>
          <a:xfrm>
            <a:off x="253928" y="1500995"/>
            <a:ext cx="4309500" cy="5089583"/>
          </a:xfrm>
          <a:custGeom>
            <a:avLst/>
            <a:gdLst>
              <a:gd name="connsiteX0" fmla="*/ 0 w 4309500"/>
              <a:gd name="connsiteY0" fmla="*/ 430950 h 5089583"/>
              <a:gd name="connsiteX1" fmla="*/ 430950 w 4309500"/>
              <a:gd name="connsiteY1" fmla="*/ 0 h 5089583"/>
              <a:gd name="connsiteX2" fmla="*/ 3878550 w 4309500"/>
              <a:gd name="connsiteY2" fmla="*/ 0 h 5089583"/>
              <a:gd name="connsiteX3" fmla="*/ 4309500 w 4309500"/>
              <a:gd name="connsiteY3" fmla="*/ 430950 h 5089583"/>
              <a:gd name="connsiteX4" fmla="*/ 4309500 w 4309500"/>
              <a:gd name="connsiteY4" fmla="*/ 4658633 h 5089583"/>
              <a:gd name="connsiteX5" fmla="*/ 3878550 w 4309500"/>
              <a:gd name="connsiteY5" fmla="*/ 5089583 h 5089583"/>
              <a:gd name="connsiteX6" fmla="*/ 430950 w 4309500"/>
              <a:gd name="connsiteY6" fmla="*/ 5089583 h 5089583"/>
              <a:gd name="connsiteX7" fmla="*/ 0 w 4309500"/>
              <a:gd name="connsiteY7" fmla="*/ 4658633 h 5089583"/>
              <a:gd name="connsiteX8" fmla="*/ 0 w 4309500"/>
              <a:gd name="connsiteY8" fmla="*/ 430950 h 508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500" h="5089583">
                <a:moveTo>
                  <a:pt x="0" y="430950"/>
                </a:moveTo>
                <a:cubicBezTo>
                  <a:pt x="0" y="192943"/>
                  <a:pt x="192943" y="0"/>
                  <a:pt x="430950" y="0"/>
                </a:cubicBezTo>
                <a:lnTo>
                  <a:pt x="3878550" y="0"/>
                </a:lnTo>
                <a:cubicBezTo>
                  <a:pt x="4116557" y="0"/>
                  <a:pt x="4309500" y="192943"/>
                  <a:pt x="4309500" y="430950"/>
                </a:cubicBezTo>
                <a:lnTo>
                  <a:pt x="4309500" y="4658633"/>
                </a:lnTo>
                <a:cubicBezTo>
                  <a:pt x="4309500" y="4896640"/>
                  <a:pt x="4116557" y="5089583"/>
                  <a:pt x="3878550" y="5089583"/>
                </a:cubicBezTo>
                <a:lnTo>
                  <a:pt x="430950" y="5089583"/>
                </a:lnTo>
                <a:cubicBezTo>
                  <a:pt x="192943" y="5089583"/>
                  <a:pt x="0" y="4896640"/>
                  <a:pt x="0" y="4658633"/>
                </a:cubicBezTo>
                <a:lnTo>
                  <a:pt x="0" y="43095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0688" tIns="2206521" rIns="170688" bIns="1188605"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FFFF00"/>
                </a:solidFill>
                <a:latin typeface="Times New Roman" panose="02020603050405020304" pitchFamily="18" charset="0"/>
                <a:cs typeface="Times New Roman" panose="02020603050405020304" pitchFamily="18" charset="0"/>
              </a:rPr>
              <a:t>Nghệ</a:t>
            </a:r>
            <a:r>
              <a:rPr lang="en-US" sz="2400" b="1" kern="1200" dirty="0">
                <a:solidFill>
                  <a:srgbClr val="FFFF00"/>
                </a:solidFill>
                <a:latin typeface="Times New Roman" panose="02020603050405020304" pitchFamily="18" charset="0"/>
                <a:cs typeface="Times New Roman" panose="02020603050405020304" pitchFamily="18" charset="0"/>
              </a:rPr>
              <a:t> </a:t>
            </a:r>
            <a:r>
              <a:rPr lang="en-US" sz="2400" b="1" kern="1200" dirty="0" err="1">
                <a:solidFill>
                  <a:srgbClr val="FFFF00"/>
                </a:solidFill>
                <a:latin typeface="Times New Roman" panose="02020603050405020304" pitchFamily="18" charset="0"/>
                <a:cs typeface="Times New Roman" panose="02020603050405020304" pitchFamily="18" charset="0"/>
              </a:rPr>
              <a:t>thuật</a:t>
            </a:r>
            <a:endParaRPr lang="en-US" sz="2400" b="1" kern="1200" dirty="0">
              <a:solidFill>
                <a:srgbClr val="FFFF00"/>
              </a:solidFill>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chặt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chẽ</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thuyết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phục</a:t>
            </a:r>
            <a:endParaRPr lang="en-US" sz="2400" kern="1200" dirty="0">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Từ</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ngữ</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câu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văn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giàu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ảnh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hàm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súc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có</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tính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gợi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mở</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khai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nghệ</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thuật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trùng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điệp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nên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giọng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điệu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âm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hưởng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vừa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hùng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hồn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vừa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thiết</a:t>
            </a:r>
            <a:r>
              <a:rPr lang="en-US" sz="2400" kern="1200" dirty="0">
                <a:latin typeface="Times New Roman" panose="02020603050405020304" pitchFamily="18" charset="0"/>
                <a:cs typeface="Times New Roman" panose="02020603050405020304" pitchFamily="18" charset="0"/>
              </a:rPr>
              <a:t>…</a:t>
            </a:r>
          </a:p>
        </p:txBody>
      </p:sp>
      <p:sp>
        <p:nvSpPr>
          <p:cNvPr id="10" name="Oval 9">
            <a:extLst>
              <a:ext uri="{FF2B5EF4-FFF2-40B4-BE49-F238E27FC236}">
                <a16:creationId xmlns:a16="http://schemas.microsoft.com/office/drawing/2014/main" id="{2428B111-E074-1DB9-61CB-F097BD5C93A2}"/>
              </a:ext>
            </a:extLst>
          </p:cNvPr>
          <p:cNvSpPr/>
          <p:nvPr/>
        </p:nvSpPr>
        <p:spPr>
          <a:xfrm>
            <a:off x="1561263" y="1525417"/>
            <a:ext cx="1694831" cy="1694831"/>
          </a:xfrm>
          <a:prstGeom prst="ellipse">
            <a:avLst/>
          </a:prstGeom>
          <a:blipFill rotWithShape="1">
            <a:blip r:embed="rId2"/>
            <a:srcRect/>
            <a:stretch>
              <a:fillRect t="-8000" b="-8000"/>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12" name="Freeform: Shape 11">
            <a:extLst>
              <a:ext uri="{FF2B5EF4-FFF2-40B4-BE49-F238E27FC236}">
                <a16:creationId xmlns:a16="http://schemas.microsoft.com/office/drawing/2014/main" id="{5F12A478-CCED-D386-3D14-0555D1C26F7C}"/>
              </a:ext>
            </a:extLst>
          </p:cNvPr>
          <p:cNvSpPr/>
          <p:nvPr/>
        </p:nvSpPr>
        <p:spPr>
          <a:xfrm>
            <a:off x="4692714" y="1500995"/>
            <a:ext cx="4309500" cy="5089583"/>
          </a:xfrm>
          <a:custGeom>
            <a:avLst/>
            <a:gdLst>
              <a:gd name="connsiteX0" fmla="*/ 0 w 4309500"/>
              <a:gd name="connsiteY0" fmla="*/ 430950 h 5089583"/>
              <a:gd name="connsiteX1" fmla="*/ 430950 w 4309500"/>
              <a:gd name="connsiteY1" fmla="*/ 0 h 5089583"/>
              <a:gd name="connsiteX2" fmla="*/ 3878550 w 4309500"/>
              <a:gd name="connsiteY2" fmla="*/ 0 h 5089583"/>
              <a:gd name="connsiteX3" fmla="*/ 4309500 w 4309500"/>
              <a:gd name="connsiteY3" fmla="*/ 430950 h 5089583"/>
              <a:gd name="connsiteX4" fmla="*/ 4309500 w 4309500"/>
              <a:gd name="connsiteY4" fmla="*/ 4658633 h 5089583"/>
              <a:gd name="connsiteX5" fmla="*/ 3878550 w 4309500"/>
              <a:gd name="connsiteY5" fmla="*/ 5089583 h 5089583"/>
              <a:gd name="connsiteX6" fmla="*/ 430950 w 4309500"/>
              <a:gd name="connsiteY6" fmla="*/ 5089583 h 5089583"/>
              <a:gd name="connsiteX7" fmla="*/ 0 w 4309500"/>
              <a:gd name="connsiteY7" fmla="*/ 4658633 h 5089583"/>
              <a:gd name="connsiteX8" fmla="*/ 0 w 4309500"/>
              <a:gd name="connsiteY8" fmla="*/ 430950 h 508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500" h="5089583">
                <a:moveTo>
                  <a:pt x="0" y="430950"/>
                </a:moveTo>
                <a:cubicBezTo>
                  <a:pt x="0" y="192943"/>
                  <a:pt x="192943" y="0"/>
                  <a:pt x="430950" y="0"/>
                </a:cubicBezTo>
                <a:lnTo>
                  <a:pt x="3878550" y="0"/>
                </a:lnTo>
                <a:cubicBezTo>
                  <a:pt x="4116557" y="0"/>
                  <a:pt x="4309500" y="192943"/>
                  <a:pt x="4309500" y="430950"/>
                </a:cubicBezTo>
                <a:lnTo>
                  <a:pt x="4309500" y="4658633"/>
                </a:lnTo>
                <a:cubicBezTo>
                  <a:pt x="4309500" y="4896640"/>
                  <a:pt x="4116557" y="5089583"/>
                  <a:pt x="3878550" y="5089583"/>
                </a:cubicBezTo>
                <a:lnTo>
                  <a:pt x="430950" y="5089583"/>
                </a:lnTo>
                <a:cubicBezTo>
                  <a:pt x="192943" y="5089583"/>
                  <a:pt x="0" y="4896640"/>
                  <a:pt x="0" y="4658633"/>
                </a:cubicBezTo>
                <a:lnTo>
                  <a:pt x="0" y="430950"/>
                </a:lnTo>
                <a:close/>
              </a:path>
            </a:pathLst>
          </a:cu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170688" tIns="2206521" rIns="170688" bIns="1188605"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FFFF00"/>
                </a:solidFill>
                <a:latin typeface="Times New Roman" panose="02020603050405020304" pitchFamily="18" charset="0"/>
                <a:cs typeface="Times New Roman" panose="02020603050405020304" pitchFamily="18" charset="0"/>
              </a:rPr>
              <a:t>Nội</a:t>
            </a:r>
            <a:r>
              <a:rPr lang="en-US" sz="2400" b="1" kern="1200" dirty="0">
                <a:solidFill>
                  <a:srgbClr val="FFFF00"/>
                </a:solidFill>
                <a:latin typeface="Times New Roman" panose="02020603050405020304" pitchFamily="18" charset="0"/>
                <a:cs typeface="Times New Roman" panose="02020603050405020304" pitchFamily="18" charset="0"/>
              </a:rPr>
              <a:t> dung</a:t>
            </a:r>
          </a:p>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Văn </a:t>
            </a:r>
            <a:r>
              <a:rPr lang="en-US" sz="2400" kern="1200" dirty="0" err="1">
                <a:latin typeface="Times New Roman" panose="02020603050405020304" pitchFamily="18" charset="0"/>
                <a:cs typeface="Times New Roman" panose="02020603050405020304" pitchFamily="18" charset="0"/>
              </a:rPr>
              <a:t>bản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nhằm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mục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đích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khẳng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định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quyền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đẳng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của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người</a:t>
            </a:r>
            <a:r>
              <a:rPr lang="en-US" sz="2400" kern="1200" dirty="0">
                <a:latin typeface="Times New Roman" panose="02020603050405020304" pitchFamily="18" charset="0"/>
                <a:cs typeface="Times New Roman" panose="02020603050405020304" pitchFamily="18" charset="0"/>
              </a:rPr>
              <a:t> da </a:t>
            </a:r>
            <a:r>
              <a:rPr lang="en-US" sz="2400" kern="1200" dirty="0" err="1">
                <a:latin typeface="Times New Roman" panose="02020603050405020304" pitchFamily="18" charset="0"/>
                <a:cs typeface="Times New Roman" panose="02020603050405020304" pitchFamily="18" charset="0"/>
              </a:rPr>
              <a:t>đen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Đây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lời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kêu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gọi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đấu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giành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quyền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đẳng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người</a:t>
            </a:r>
            <a:r>
              <a:rPr lang="en-US" sz="2400" kern="1200" dirty="0">
                <a:latin typeface="Times New Roman" panose="02020603050405020304" pitchFamily="18" charset="0"/>
                <a:cs typeface="Times New Roman" panose="02020603050405020304" pitchFamily="18" charset="0"/>
              </a:rPr>
              <a:t> da </a:t>
            </a:r>
            <a:r>
              <a:rPr lang="en-US" sz="2400" kern="1200" dirty="0" err="1">
                <a:latin typeface="Times New Roman" panose="02020603050405020304" pitchFamily="18" charset="0"/>
                <a:cs typeface="Times New Roman" panose="02020603050405020304" pitchFamily="18" charset="0"/>
              </a:rPr>
              <a:t>đen</a:t>
            </a:r>
            <a:r>
              <a:rPr lang="en-US" sz="2400" kern="1200" dirty="0">
                <a:latin typeface="Times New Roman" panose="02020603050405020304" pitchFamily="18" charset="0"/>
                <a:cs typeface="Times New Roman" panose="02020603050405020304" pitchFamily="18" charset="0"/>
              </a:rPr>
              <a:t>.</a:t>
            </a:r>
          </a:p>
        </p:txBody>
      </p:sp>
      <p:sp>
        <p:nvSpPr>
          <p:cNvPr id="13" name="Oval 12">
            <a:extLst>
              <a:ext uri="{FF2B5EF4-FFF2-40B4-BE49-F238E27FC236}">
                <a16:creationId xmlns:a16="http://schemas.microsoft.com/office/drawing/2014/main" id="{56ABF913-08A1-4901-0743-08112EF0D573}"/>
              </a:ext>
            </a:extLst>
          </p:cNvPr>
          <p:cNvSpPr/>
          <p:nvPr/>
        </p:nvSpPr>
        <p:spPr>
          <a:xfrm>
            <a:off x="6000048" y="1525417"/>
            <a:ext cx="1694831" cy="1694831"/>
          </a:xfrm>
          <a:prstGeom prst="ellipse">
            <a:avLst/>
          </a:prstGeom>
          <a:blipFill rotWithShape="1">
            <a:blip r:embed="rId3"/>
            <a:srcRect/>
            <a:stretch>
              <a:fillRect l="-25000" r="-25000"/>
            </a:stretch>
          </a:blipFill>
        </p:spPr>
        <p:style>
          <a:lnRef idx="2">
            <a:schemeClr val="lt1">
              <a:hueOff val="0"/>
              <a:satOff val="0"/>
              <a:lumOff val="0"/>
              <a:alphaOff val="0"/>
            </a:schemeClr>
          </a:lnRef>
          <a:fillRef idx="1">
            <a:scrgbClr r="0" g="0" b="0"/>
          </a:fillRef>
          <a:effectRef idx="0">
            <a:schemeClr val="accent5">
              <a:tint val="50000"/>
              <a:hueOff val="-7388970"/>
              <a:satOff val="-12997"/>
              <a:lumOff val="-1672"/>
              <a:alphaOff val="0"/>
            </a:schemeClr>
          </a:effectRef>
          <a:fontRef idx="minor">
            <a:schemeClr val="lt1">
              <a:hueOff val="0"/>
              <a:satOff val="0"/>
              <a:lumOff val="0"/>
              <a:alphaOff val="0"/>
            </a:schemeClr>
          </a:fontRef>
        </p:style>
      </p:sp>
      <p:sp>
        <p:nvSpPr>
          <p:cNvPr id="14" name="Arrow: Left-Right 13">
            <a:extLst>
              <a:ext uri="{FF2B5EF4-FFF2-40B4-BE49-F238E27FC236}">
                <a16:creationId xmlns:a16="http://schemas.microsoft.com/office/drawing/2014/main" id="{B9EE7FCD-F450-22C3-9A8A-CE5F983B0B8E}"/>
              </a:ext>
            </a:extLst>
          </p:cNvPr>
          <p:cNvSpPr/>
          <p:nvPr/>
        </p:nvSpPr>
        <p:spPr>
          <a:xfrm>
            <a:off x="600398" y="5743060"/>
            <a:ext cx="8055346" cy="763437"/>
          </a:xfrm>
          <a:prstGeom prst="leftRightArrow">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39642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92FE6F-49F2-F0BE-BA95-2ED7D6551AB6}"/>
              </a:ext>
            </a:extLst>
          </p:cNvPr>
          <p:cNvPicPr>
            <a:picLocks noChangeAspect="1"/>
          </p:cNvPicPr>
          <p:nvPr/>
        </p:nvPicPr>
        <p:blipFill>
          <a:blip r:embed="rId2"/>
          <a:stretch>
            <a:fillRect/>
          </a:stretch>
        </p:blipFill>
        <p:spPr>
          <a:xfrm>
            <a:off x="120767" y="3209031"/>
            <a:ext cx="4192438" cy="3623776"/>
          </a:xfrm>
          <a:prstGeom prst="rect">
            <a:avLst/>
          </a:prstGeom>
        </p:spPr>
      </p:pic>
      <p:pic>
        <p:nvPicPr>
          <p:cNvPr id="8" name="Picture 7">
            <a:extLst>
              <a:ext uri="{FF2B5EF4-FFF2-40B4-BE49-F238E27FC236}">
                <a16:creationId xmlns:a16="http://schemas.microsoft.com/office/drawing/2014/main" id="{547F540E-7E1E-8C94-DA60-BA092D4780B6}"/>
              </a:ext>
            </a:extLst>
          </p:cNvPr>
          <p:cNvPicPr>
            <a:picLocks noChangeAspect="1"/>
          </p:cNvPicPr>
          <p:nvPr/>
        </p:nvPicPr>
        <p:blipFill>
          <a:blip r:embed="rId3"/>
          <a:stretch>
            <a:fillRect/>
          </a:stretch>
        </p:blipFill>
        <p:spPr>
          <a:xfrm>
            <a:off x="4477107" y="3209031"/>
            <a:ext cx="4528916" cy="3623776"/>
          </a:xfrm>
          <a:prstGeom prst="rect">
            <a:avLst/>
          </a:prstGeom>
        </p:spPr>
      </p:pic>
      <p:sp>
        <p:nvSpPr>
          <p:cNvPr id="9" name="Title 4">
            <a:extLst>
              <a:ext uri="{FF2B5EF4-FFF2-40B4-BE49-F238E27FC236}">
                <a16:creationId xmlns:a16="http://schemas.microsoft.com/office/drawing/2014/main" id="{AF7EFABC-ECA9-F611-B169-75DDB3CBEFED}"/>
              </a:ext>
            </a:extLst>
          </p:cNvPr>
          <p:cNvSpPr>
            <a:spLocks noGrp="1"/>
          </p:cNvSpPr>
          <p:nvPr>
            <p:ph type="title"/>
          </p:nvPr>
        </p:nvSpPr>
        <p:spPr>
          <a:xfrm>
            <a:off x="628650" y="86834"/>
            <a:ext cx="7886700" cy="541323"/>
          </a:xfrm>
        </p:spPr>
        <p:txBody>
          <a:bodyPr>
            <a:norm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LUYỆN TẬP</a:t>
            </a:r>
          </a:p>
        </p:txBody>
      </p:sp>
      <p:sp>
        <p:nvSpPr>
          <p:cNvPr id="11" name="Thought Bubble: Cloud 10">
            <a:extLst>
              <a:ext uri="{FF2B5EF4-FFF2-40B4-BE49-F238E27FC236}">
                <a16:creationId xmlns:a16="http://schemas.microsoft.com/office/drawing/2014/main" id="{FCE7243A-7955-8118-A384-FE873094C254}"/>
              </a:ext>
            </a:extLst>
          </p:cNvPr>
          <p:cNvSpPr/>
          <p:nvPr/>
        </p:nvSpPr>
        <p:spPr>
          <a:xfrm>
            <a:off x="1052423" y="748926"/>
            <a:ext cx="6228271" cy="2278946"/>
          </a:xfrm>
          <a:prstGeom prst="cloudCallout">
            <a:avLst>
              <a:gd name="adj1" fmla="val 2297"/>
              <a:gd name="adj2" fmla="val 74234"/>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07000"/>
              </a:lnSpc>
              <a:spcBef>
                <a:spcPts val="0"/>
              </a:spcBef>
              <a:spcAft>
                <a:spcPts val="0"/>
              </a:spcAft>
            </a:pPr>
            <a:r>
              <a:rPr lang="pt-BR" sz="1800" b="1" dirty="0">
                <a:effectLst/>
                <a:latin typeface="Times New Roman" panose="02020603050405020304" pitchFamily="18" charset="0"/>
                <a:ea typeface="Times New Roman" panose="02020603050405020304" pitchFamily="18" charset="0"/>
                <a:cs typeface="Times New Roman" panose="02020603050405020304" pitchFamily="18" charset="0"/>
              </a:rPr>
              <a:t>Từ quan sát các hình ảnh, trả lời câu hỏi: Theo bạn, trên thực tế hiện nay, quan điểm và mơ ước của </a:t>
            </a:r>
            <a:r>
              <a:rPr lang="pt-BR" sz="1800" b="1" dirty="0">
                <a:effectLst/>
                <a:latin typeface="Times New Roman" panose="02020603050405020304" pitchFamily="18" charset="0"/>
                <a:ea typeface="Calibri" panose="020F0502020204030204" pitchFamily="34" charset="0"/>
                <a:cs typeface="Times New Roman" panose="02020603050405020304" pitchFamily="18" charset="0"/>
              </a:rPr>
              <a:t>Martin Luther King còn có ý nghĩa không? Vì sao?</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356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81FB8E9F-534D-3E28-27AD-8AF6712E1CCA}"/>
              </a:ext>
            </a:extLst>
          </p:cNvPr>
          <p:cNvSpPr/>
          <p:nvPr/>
        </p:nvSpPr>
        <p:spPr>
          <a:xfrm>
            <a:off x="258792" y="224287"/>
            <a:ext cx="8341749" cy="6780362"/>
          </a:xfrm>
          <a:prstGeom prst="horizontalScroll">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latin typeface="Times New Roman" panose="02020603050405020304" pitchFamily="18" charset="0"/>
                <a:cs typeface="Times New Roman" panose="02020603050405020304" pitchFamily="18" charset="0"/>
              </a:rPr>
              <a:t>Gợi</a:t>
            </a:r>
            <a:r>
              <a:rPr lang="en-US" sz="2400" dirty="0">
                <a:solidFill>
                  <a:schemeClr val="tx1"/>
                </a:solidFill>
                <a:latin typeface="Times New Roman" panose="02020603050405020304" pitchFamily="18" charset="0"/>
                <a:cs typeface="Times New Roman" panose="02020603050405020304" pitchFamily="18" charset="0"/>
              </a:rPr>
              <a:t> ý: </a:t>
            </a:r>
          </a:p>
          <a:p>
            <a:pPr marL="0" marR="0" algn="just">
              <a:lnSpc>
                <a:spcPct val="107000"/>
              </a:lnSpc>
              <a:spcBef>
                <a:spcPts val="0"/>
              </a:spcBef>
              <a:spcAft>
                <a:spcPts val="0"/>
              </a:spcAft>
            </a:pP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Tuy chế độ phân biệt chủng tộc trong xã hội hiện nay về cơ bản đã được giải quyết trên diện rộng, giấc mơ của tác giả đã được hiện thực hóa một phần (ví dụ nước Mĩ đã có tổng thống da màu) nhưng đâu đó trên thế giới chúng ta vẫn bắt gặp những bất bình đẳng về sắc tộc, còn hành vi bạo lực, thái độ, cách ứng xử còn có sự phân biệt, kì thị (ví dụ…)</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pt-BR" sz="2400" dirty="0">
                <a:solidFill>
                  <a:srgbClr val="000000"/>
                </a:solidFill>
                <a:effectLst/>
                <a:latin typeface="Times New Roman" panose="02020603050405020304" pitchFamily="18" charset="0"/>
                <a:ea typeface="Times New Roman" panose="02020603050405020304" pitchFamily="18" charset="0"/>
              </a:rPr>
              <a:t>- Có thể tư tưởng phân biệt đã ăn sâu vào tiềm thức qua từng thế hệ, vì vậy quan điểm đấu tranh và mơ ước của Martin Luther King vẫn còn có ý nghĩa với nhiều người, nhiều dân tộc trên thế giới trong cuộc đấu tranh vì hòa bình và công lí.</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8BCBF3D7-7B78-5BF4-E232-ABBE4EFB7D6C}"/>
              </a:ext>
            </a:extLst>
          </p:cNvPr>
          <p:cNvSpPr txBox="1">
            <a:spLocks/>
          </p:cNvSpPr>
          <p:nvPr/>
        </p:nvSpPr>
        <p:spPr>
          <a:xfrm>
            <a:off x="628650" y="86834"/>
            <a:ext cx="7886700" cy="541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a:solidFill>
                  <a:srgbClr val="FF0000"/>
                </a:solidFill>
                <a:latin typeface="Times New Roman" panose="02020603050405020304" pitchFamily="18" charset="0"/>
                <a:cs typeface="Times New Roman" panose="02020603050405020304" pitchFamily="18" charset="0"/>
              </a:rPr>
              <a:t>LUYỆN TẬP</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2596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AF7EFABC-ECA9-F611-B169-75DDB3CBEFED}"/>
              </a:ext>
            </a:extLst>
          </p:cNvPr>
          <p:cNvSpPr>
            <a:spLocks noGrp="1"/>
          </p:cNvSpPr>
          <p:nvPr>
            <p:ph type="title"/>
          </p:nvPr>
        </p:nvSpPr>
        <p:spPr>
          <a:xfrm>
            <a:off x="1646563" y="86834"/>
            <a:ext cx="5884293" cy="541323"/>
          </a:xfrm>
        </p:spPr>
        <p:txBody>
          <a:bodyPr>
            <a:norm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VẬN DỤNG</a:t>
            </a:r>
          </a:p>
        </p:txBody>
      </p:sp>
      <p:graphicFrame>
        <p:nvGraphicFramePr>
          <p:cNvPr id="2" name="Table 1">
            <a:extLst>
              <a:ext uri="{FF2B5EF4-FFF2-40B4-BE49-F238E27FC236}">
                <a16:creationId xmlns:a16="http://schemas.microsoft.com/office/drawing/2014/main" id="{FD05F3A6-C18F-557D-5A15-CFE2AC1BE31B}"/>
              </a:ext>
            </a:extLst>
          </p:cNvPr>
          <p:cNvGraphicFramePr>
            <a:graphicFrameLocks noGrp="1"/>
          </p:cNvGraphicFramePr>
          <p:nvPr>
            <p:extLst>
              <p:ext uri="{D42A27DB-BD31-4B8C-83A1-F6EECF244321}">
                <p14:modId xmlns:p14="http://schemas.microsoft.com/office/powerpoint/2010/main" val="1854593704"/>
              </p:ext>
            </p:extLst>
          </p:nvPr>
        </p:nvGraphicFramePr>
        <p:xfrm>
          <a:off x="77638" y="1578635"/>
          <a:ext cx="8988726" cy="5279366"/>
        </p:xfrm>
        <a:graphic>
          <a:graphicData uri="http://schemas.openxmlformats.org/drawingml/2006/table">
            <a:tbl>
              <a:tblPr firstRow="1" firstCol="1" bandRow="1">
                <a:tableStyleId>{93296810-A885-4BE3-A3E7-6D5BEEA58F35}</a:tableStyleId>
              </a:tblPr>
              <a:tblGrid>
                <a:gridCol w="2246753">
                  <a:extLst>
                    <a:ext uri="{9D8B030D-6E8A-4147-A177-3AD203B41FA5}">
                      <a16:colId xmlns:a16="http://schemas.microsoft.com/office/drawing/2014/main" val="4092167145"/>
                    </a:ext>
                  </a:extLst>
                </a:gridCol>
                <a:gridCol w="2246753">
                  <a:extLst>
                    <a:ext uri="{9D8B030D-6E8A-4147-A177-3AD203B41FA5}">
                      <a16:colId xmlns:a16="http://schemas.microsoft.com/office/drawing/2014/main" val="1473301578"/>
                    </a:ext>
                  </a:extLst>
                </a:gridCol>
                <a:gridCol w="2246753">
                  <a:extLst>
                    <a:ext uri="{9D8B030D-6E8A-4147-A177-3AD203B41FA5}">
                      <a16:colId xmlns:a16="http://schemas.microsoft.com/office/drawing/2014/main" val="3672601080"/>
                    </a:ext>
                  </a:extLst>
                </a:gridCol>
                <a:gridCol w="2248467">
                  <a:extLst>
                    <a:ext uri="{9D8B030D-6E8A-4147-A177-3AD203B41FA5}">
                      <a16:colId xmlns:a16="http://schemas.microsoft.com/office/drawing/2014/main" val="3748280306"/>
                    </a:ext>
                  </a:extLst>
                </a:gridCol>
              </a:tblGrid>
              <a:tr h="793081">
                <a:tc>
                  <a:txBody>
                    <a:bodyPr/>
                    <a:lstStyle/>
                    <a:p>
                      <a:pPr marL="0" marR="0" algn="just">
                        <a:lnSpc>
                          <a:spcPct val="107000"/>
                        </a:lnSpc>
                        <a:spcBef>
                          <a:spcPts val="0"/>
                        </a:spcBef>
                        <a:spcAft>
                          <a:spcPts val="0"/>
                        </a:spcAft>
                      </a:pPr>
                      <a:r>
                        <a:rPr lang="en-US" sz="2400" dirty="0" err="1">
                          <a:effectLst/>
                        </a:rPr>
                        <a:t>Luận</a:t>
                      </a:r>
                      <a:r>
                        <a:rPr lang="en-US" sz="2400" dirty="0">
                          <a:effectLst/>
                        </a:rPr>
                        <a:t> </a:t>
                      </a:r>
                      <a:r>
                        <a:rPr lang="en-US" sz="2400" dirty="0" err="1">
                          <a:effectLst/>
                        </a:rPr>
                        <a:t>đề</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88" marR="64388" marT="0" marB="0"/>
                </a:tc>
                <a:tc>
                  <a:txBody>
                    <a:bodyPr/>
                    <a:lstStyle/>
                    <a:p>
                      <a:pPr marL="0" marR="0" algn="just">
                        <a:lnSpc>
                          <a:spcPct val="107000"/>
                        </a:lnSpc>
                        <a:spcBef>
                          <a:spcPts val="0"/>
                        </a:spcBef>
                        <a:spcAft>
                          <a:spcPts val="0"/>
                        </a:spcAft>
                      </a:pPr>
                      <a:r>
                        <a:rPr lang="en-US" sz="2400" dirty="0" err="1">
                          <a:effectLst/>
                        </a:rPr>
                        <a:t>Luận</a:t>
                      </a:r>
                      <a:r>
                        <a:rPr lang="en-US" sz="2400" dirty="0">
                          <a:effectLst/>
                        </a:rPr>
                        <a:t> </a:t>
                      </a:r>
                      <a:r>
                        <a:rPr lang="en-US" sz="2400" dirty="0" err="1">
                          <a:effectLst/>
                        </a:rPr>
                        <a:t>điểm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88" marR="64388" marT="0" marB="0"/>
                </a:tc>
                <a:tc>
                  <a:txBody>
                    <a:bodyPr/>
                    <a:lstStyle/>
                    <a:p>
                      <a:pPr marL="0" marR="0" algn="just">
                        <a:lnSpc>
                          <a:spcPct val="107000"/>
                        </a:lnSpc>
                        <a:spcBef>
                          <a:spcPts val="0"/>
                        </a:spcBef>
                        <a:spcAft>
                          <a:spcPts val="0"/>
                        </a:spcAft>
                      </a:pPr>
                      <a:r>
                        <a:rPr lang="en-US" sz="2400" dirty="0" err="1">
                          <a:effectLst/>
                        </a:rPr>
                        <a:t>Lí</a:t>
                      </a:r>
                      <a:r>
                        <a:rPr lang="en-US" sz="2400" dirty="0">
                          <a:effectLst/>
                        </a:rPr>
                        <a:t> </a:t>
                      </a:r>
                      <a:r>
                        <a:rPr lang="en-US" sz="2400" dirty="0" err="1">
                          <a:effectLst/>
                        </a:rPr>
                        <a:t>lẽ</a:t>
                      </a:r>
                      <a:r>
                        <a:rPr lang="en-US" sz="2400" dirty="0">
                          <a:effectLst/>
                        </a:rPr>
                        <a:t> </a:t>
                      </a:r>
                      <a:r>
                        <a:rPr lang="en-US" sz="2400" dirty="0" err="1">
                          <a:effectLst/>
                        </a:rPr>
                        <a:t>và</a:t>
                      </a:r>
                      <a:r>
                        <a:rPr lang="en-US" sz="2400" dirty="0">
                          <a:effectLst/>
                        </a:rPr>
                        <a:t> </a:t>
                      </a:r>
                      <a:r>
                        <a:rPr lang="en-US" sz="2400" dirty="0" err="1">
                          <a:effectLst/>
                        </a:rPr>
                        <a:t>bằng</a:t>
                      </a:r>
                      <a:r>
                        <a:rPr lang="en-US" sz="2400" dirty="0">
                          <a:effectLst/>
                        </a:rPr>
                        <a:t> </a:t>
                      </a:r>
                      <a:r>
                        <a:rPr lang="en-US" sz="2400" dirty="0" err="1">
                          <a:effectLst/>
                        </a:rPr>
                        <a:t>chứng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88" marR="64388" marT="0" marB="0"/>
                </a:tc>
                <a:tc>
                  <a:txBody>
                    <a:bodyPr/>
                    <a:lstStyle/>
                    <a:p>
                      <a:pPr marL="0" marR="0" algn="just">
                        <a:lnSpc>
                          <a:spcPct val="107000"/>
                        </a:lnSpc>
                        <a:spcBef>
                          <a:spcPts val="0"/>
                        </a:spcBef>
                        <a:spcAft>
                          <a:spcPts val="0"/>
                        </a:spcAft>
                      </a:pPr>
                      <a:r>
                        <a:rPr lang="en-US" sz="2400">
                          <a:effectLst/>
                        </a:rPr>
                        <a:t>Các yếu tố bổ trợ</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388" marR="64388" marT="0" marB="0"/>
                </a:tc>
                <a:extLst>
                  <a:ext uri="{0D108BD9-81ED-4DB2-BD59-A6C34878D82A}">
                    <a16:rowId xmlns:a16="http://schemas.microsoft.com/office/drawing/2014/main" val="1822413024"/>
                  </a:ext>
                </a:extLst>
              </a:tr>
              <a:tr h="4486285">
                <a:tc>
                  <a:txBody>
                    <a:bodyPr/>
                    <a:lstStyle/>
                    <a:p>
                      <a:pPr marL="0" marR="0" algn="just">
                        <a:lnSpc>
                          <a:spcPct val="107000"/>
                        </a:lnSpc>
                        <a:spcBef>
                          <a:spcPts val="0"/>
                        </a:spcBef>
                        <a:spcAft>
                          <a:spcPts val="0"/>
                        </a:spcAft>
                      </a:pPr>
                      <a:r>
                        <a:rPr lang="en-US" sz="2400">
                          <a:effectLst/>
                        </a:rPr>
                        <a:t>Rõ ràng, ngắn gọn, dễ hiểu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388" marR="64388" marT="0" marB="0"/>
                </a:tc>
                <a:tc>
                  <a:txBody>
                    <a:bodyPr/>
                    <a:lstStyle/>
                    <a:p>
                      <a:pPr marL="0" marR="0" algn="just">
                        <a:lnSpc>
                          <a:spcPct val="107000"/>
                        </a:lnSpc>
                        <a:spcBef>
                          <a:spcPts val="0"/>
                        </a:spcBef>
                        <a:spcAft>
                          <a:spcPts val="0"/>
                        </a:spcAft>
                      </a:pPr>
                      <a:r>
                        <a:rPr lang="en-US" sz="2400" dirty="0" err="1">
                          <a:effectLst/>
                        </a:rPr>
                        <a:t>Rõ</a:t>
                      </a:r>
                      <a:r>
                        <a:rPr lang="en-US" sz="2400" dirty="0">
                          <a:effectLst/>
                        </a:rPr>
                        <a:t> </a:t>
                      </a:r>
                      <a:r>
                        <a:rPr lang="en-US" sz="2400" dirty="0" err="1">
                          <a:effectLst/>
                        </a:rPr>
                        <a:t>ràng</a:t>
                      </a:r>
                      <a:r>
                        <a:rPr lang="en-US" sz="2400" dirty="0">
                          <a:effectLst/>
                        </a:rPr>
                        <a:t>, </a:t>
                      </a:r>
                      <a:r>
                        <a:rPr lang="en-US" sz="2400" dirty="0" err="1">
                          <a:effectLst/>
                        </a:rPr>
                        <a:t>sắp</a:t>
                      </a:r>
                      <a:r>
                        <a:rPr lang="en-US" sz="2400" dirty="0">
                          <a:effectLst/>
                        </a:rPr>
                        <a:t> </a:t>
                      </a:r>
                      <a:r>
                        <a:rPr lang="en-US" sz="2400" dirty="0" err="1">
                          <a:effectLst/>
                        </a:rPr>
                        <a:t>xếp</a:t>
                      </a:r>
                      <a:r>
                        <a:rPr lang="en-US" sz="2400" dirty="0">
                          <a:effectLst/>
                        </a:rPr>
                        <a:t> </a:t>
                      </a:r>
                      <a:r>
                        <a:rPr lang="en-US" sz="2400" dirty="0" err="1">
                          <a:effectLst/>
                        </a:rPr>
                        <a:t>hợp</a:t>
                      </a:r>
                      <a:r>
                        <a:rPr lang="en-US" sz="2400" dirty="0">
                          <a:effectLst/>
                        </a:rPr>
                        <a:t> </a:t>
                      </a:r>
                      <a:r>
                        <a:rPr lang="en-US" sz="2400" dirty="0" err="1">
                          <a:effectLst/>
                        </a:rPr>
                        <a:t>lí</a:t>
                      </a:r>
                      <a:r>
                        <a:rPr lang="en-US" sz="2400" dirty="0">
                          <a:effectLst/>
                        </a:rPr>
                        <a:t>, </a:t>
                      </a:r>
                      <a:r>
                        <a:rPr lang="en-US" sz="2400" dirty="0" err="1">
                          <a:effectLst/>
                        </a:rPr>
                        <a:t>làm</a:t>
                      </a:r>
                      <a:r>
                        <a:rPr lang="en-US" sz="2400" dirty="0">
                          <a:effectLst/>
                        </a:rPr>
                        <a:t> </a:t>
                      </a:r>
                      <a:r>
                        <a:rPr lang="en-US" sz="2400" dirty="0" err="1">
                          <a:effectLst/>
                        </a:rPr>
                        <a:t>sáng</a:t>
                      </a:r>
                      <a:r>
                        <a:rPr lang="en-US" sz="2400" dirty="0">
                          <a:effectLst/>
                        </a:rPr>
                        <a:t> </a:t>
                      </a:r>
                      <a:r>
                        <a:rPr lang="en-US" sz="2400" dirty="0" err="1">
                          <a:effectLst/>
                        </a:rPr>
                        <a:t>rõ</a:t>
                      </a:r>
                      <a:r>
                        <a:rPr lang="en-US" sz="2400" dirty="0">
                          <a:effectLst/>
                        </a:rPr>
                        <a:t> </a:t>
                      </a:r>
                      <a:r>
                        <a:rPr lang="en-US" sz="2400" dirty="0" err="1">
                          <a:effectLst/>
                        </a:rPr>
                        <a:t>luận</a:t>
                      </a:r>
                      <a:r>
                        <a:rPr lang="en-US" sz="2400" dirty="0">
                          <a:effectLst/>
                        </a:rPr>
                        <a:t> </a:t>
                      </a:r>
                      <a:r>
                        <a:rPr lang="en-US" sz="2400" dirty="0" err="1">
                          <a:effectLst/>
                        </a:rPr>
                        <a:t>đề</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88" marR="64388" marT="0" marB="0"/>
                </a:tc>
                <a:tc>
                  <a:txBody>
                    <a:bodyPr/>
                    <a:lstStyle/>
                    <a:p>
                      <a:pPr marL="0" marR="0" algn="just">
                        <a:lnSpc>
                          <a:spcPct val="107000"/>
                        </a:lnSpc>
                        <a:spcBef>
                          <a:spcPts val="0"/>
                        </a:spcBef>
                        <a:spcAft>
                          <a:spcPts val="0"/>
                        </a:spcAft>
                      </a:pPr>
                      <a:r>
                        <a:rPr lang="en-US" sz="2400">
                          <a:effectLst/>
                        </a:rPr>
                        <a:t>- Lí lẽ và bằng chứng thuyết phục, được triển khai theo trình tự hợp lí, có liên quan và cùng làm sáng tỏ luận điểm;</a:t>
                      </a:r>
                    </a:p>
                    <a:p>
                      <a:pPr marL="0" marR="0" algn="just">
                        <a:lnSpc>
                          <a:spcPct val="107000"/>
                        </a:lnSpc>
                        <a:spcBef>
                          <a:spcPts val="0"/>
                        </a:spcBef>
                        <a:spcAft>
                          <a:spcPts val="0"/>
                        </a:spcAft>
                      </a:pPr>
                      <a:r>
                        <a:rPr lang="en-US" sz="2400">
                          <a:effectLst/>
                        </a:rPr>
                        <a:t>- Lí lẽ góp phần thể hiện giọng điệu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4388" marR="64388" marT="0" marB="0"/>
                </a:tc>
                <a:tc>
                  <a:txBody>
                    <a:bodyPr/>
                    <a:lstStyle/>
                    <a:p>
                      <a:pPr marL="0" marR="0" algn="just">
                        <a:lnSpc>
                          <a:spcPct val="107000"/>
                        </a:lnSpc>
                        <a:spcBef>
                          <a:spcPts val="0"/>
                        </a:spcBef>
                        <a:spcAft>
                          <a:spcPts val="0"/>
                        </a:spcAft>
                      </a:pPr>
                      <a:r>
                        <a:rPr lang="en-US" sz="2400" dirty="0">
                          <a:effectLst/>
                        </a:rPr>
                        <a:t>-</a:t>
                      </a:r>
                      <a:r>
                        <a:rPr lang="en-US" sz="2400" dirty="0" err="1">
                          <a:effectLst/>
                        </a:rPr>
                        <a:t>Dùng</a:t>
                      </a:r>
                      <a:r>
                        <a:rPr lang="en-US" sz="2400" dirty="0">
                          <a:effectLst/>
                        </a:rPr>
                        <a:t> </a:t>
                      </a:r>
                      <a:r>
                        <a:rPr lang="en-US" sz="2400" dirty="0" err="1">
                          <a:effectLst/>
                        </a:rPr>
                        <a:t>các</a:t>
                      </a:r>
                      <a:r>
                        <a:rPr lang="en-US" sz="2400" dirty="0">
                          <a:effectLst/>
                        </a:rPr>
                        <a:t> </a:t>
                      </a:r>
                      <a:r>
                        <a:rPr lang="en-US" sz="2400" dirty="0" err="1">
                          <a:effectLst/>
                        </a:rPr>
                        <a:t>yếu</a:t>
                      </a:r>
                      <a:r>
                        <a:rPr lang="en-US" sz="2400" dirty="0">
                          <a:effectLst/>
                        </a:rPr>
                        <a:t> </a:t>
                      </a:r>
                      <a:r>
                        <a:rPr lang="en-US" sz="2400" dirty="0" err="1">
                          <a:effectLst/>
                        </a:rPr>
                        <a:t>tố</a:t>
                      </a:r>
                      <a:r>
                        <a:rPr lang="en-US" sz="2400" dirty="0">
                          <a:effectLst/>
                        </a:rPr>
                        <a:t> </a:t>
                      </a:r>
                      <a:r>
                        <a:rPr lang="en-US" sz="2400" dirty="0" err="1">
                          <a:effectLst/>
                        </a:rPr>
                        <a:t>tự</a:t>
                      </a:r>
                      <a:r>
                        <a:rPr lang="en-US" sz="2400" dirty="0">
                          <a:effectLst/>
                        </a:rPr>
                        <a:t> </a:t>
                      </a:r>
                      <a:r>
                        <a:rPr lang="en-US" sz="2400" dirty="0" err="1">
                          <a:effectLst/>
                        </a:rPr>
                        <a:t>sự</a:t>
                      </a:r>
                      <a:r>
                        <a:rPr lang="en-US" sz="2400" dirty="0">
                          <a:effectLst/>
                        </a:rPr>
                        <a:t>, </a:t>
                      </a:r>
                      <a:r>
                        <a:rPr lang="en-US" sz="2400" dirty="0" err="1">
                          <a:effectLst/>
                        </a:rPr>
                        <a:t>miêu</a:t>
                      </a:r>
                      <a:r>
                        <a:rPr lang="en-US" sz="2400" dirty="0">
                          <a:effectLst/>
                        </a:rPr>
                        <a:t> </a:t>
                      </a:r>
                      <a:r>
                        <a:rPr lang="en-US" sz="2400" dirty="0" err="1">
                          <a:effectLst/>
                        </a:rPr>
                        <a:t>tả</a:t>
                      </a:r>
                      <a:r>
                        <a:rPr lang="en-US" sz="2400" dirty="0">
                          <a:effectLst/>
                        </a:rPr>
                        <a:t>, </a:t>
                      </a:r>
                      <a:r>
                        <a:rPr lang="en-US" sz="2400" dirty="0" err="1">
                          <a:effectLst/>
                        </a:rPr>
                        <a:t>biểu</a:t>
                      </a:r>
                      <a:r>
                        <a:rPr lang="en-US" sz="2400" dirty="0">
                          <a:effectLst/>
                        </a:rPr>
                        <a:t> </a:t>
                      </a:r>
                      <a:r>
                        <a:rPr lang="en-US" sz="2400" dirty="0" err="1">
                          <a:effectLst/>
                        </a:rPr>
                        <a:t>cảm</a:t>
                      </a:r>
                      <a:r>
                        <a:rPr lang="en-US" sz="2400" dirty="0">
                          <a:effectLst/>
                        </a:rPr>
                        <a:t>, </a:t>
                      </a:r>
                      <a:r>
                        <a:rPr lang="en-US" sz="2400" dirty="0" err="1">
                          <a:effectLst/>
                        </a:rPr>
                        <a:t>các</a:t>
                      </a:r>
                      <a:r>
                        <a:rPr lang="en-US" sz="2400" dirty="0">
                          <a:effectLst/>
                        </a:rPr>
                        <a:t> </a:t>
                      </a:r>
                      <a:r>
                        <a:rPr lang="en-US" sz="2400" dirty="0" err="1">
                          <a:effectLst/>
                        </a:rPr>
                        <a:t>biện</a:t>
                      </a:r>
                      <a:r>
                        <a:rPr lang="en-US" sz="2400" dirty="0">
                          <a:effectLst/>
                        </a:rPr>
                        <a:t> </a:t>
                      </a:r>
                      <a:r>
                        <a:rPr lang="en-US" sz="2400" dirty="0" err="1">
                          <a:effectLst/>
                        </a:rPr>
                        <a:t>pháp</a:t>
                      </a:r>
                      <a:r>
                        <a:rPr lang="en-US" sz="2400" dirty="0">
                          <a:effectLst/>
                        </a:rPr>
                        <a:t> </a:t>
                      </a:r>
                      <a:r>
                        <a:rPr lang="en-US" sz="2400" dirty="0" err="1">
                          <a:effectLst/>
                        </a:rPr>
                        <a:t>tu</a:t>
                      </a:r>
                      <a:r>
                        <a:rPr lang="en-US" sz="2400" dirty="0">
                          <a:effectLst/>
                        </a:rPr>
                        <a:t> </a:t>
                      </a:r>
                      <a:r>
                        <a:rPr lang="en-US" sz="2400" dirty="0" err="1">
                          <a:effectLst/>
                        </a:rPr>
                        <a:t>từ</a:t>
                      </a:r>
                      <a:r>
                        <a:rPr lang="en-US" sz="2400" dirty="0">
                          <a:effectLst/>
                        </a:rPr>
                        <a:t> </a:t>
                      </a:r>
                      <a:r>
                        <a:rPr lang="en-US" sz="2400" dirty="0" err="1">
                          <a:effectLst/>
                        </a:rPr>
                        <a:t>làm</a:t>
                      </a:r>
                      <a:r>
                        <a:rPr lang="en-US" sz="2400" dirty="0">
                          <a:effectLst/>
                        </a:rPr>
                        <a:t> </a:t>
                      </a:r>
                      <a:r>
                        <a:rPr lang="en-US" sz="2400" dirty="0" err="1">
                          <a:effectLst/>
                        </a:rPr>
                        <a:t>tăng</a:t>
                      </a:r>
                      <a:r>
                        <a:rPr lang="en-US" sz="2400" dirty="0">
                          <a:effectLst/>
                        </a:rPr>
                        <a:t>  </a:t>
                      </a:r>
                      <a:r>
                        <a:rPr lang="en-US" sz="2400" dirty="0" err="1">
                          <a:effectLst/>
                        </a:rPr>
                        <a:t>hiệu</a:t>
                      </a:r>
                      <a:r>
                        <a:rPr lang="en-US" sz="2400" dirty="0">
                          <a:effectLst/>
                        </a:rPr>
                        <a:t> </a:t>
                      </a:r>
                      <a:r>
                        <a:rPr lang="en-US" sz="2400" dirty="0" err="1">
                          <a:effectLst/>
                        </a:rPr>
                        <a:t>quả</a:t>
                      </a:r>
                      <a:r>
                        <a:rPr lang="en-US" sz="2400" dirty="0">
                          <a:effectLst/>
                        </a:rPr>
                        <a:t> </a:t>
                      </a:r>
                      <a:r>
                        <a:rPr lang="en-US" sz="2400" dirty="0" err="1">
                          <a:effectLst/>
                        </a:rPr>
                        <a:t>biểu</a:t>
                      </a:r>
                      <a:r>
                        <a:rPr lang="en-US" sz="2400" dirty="0">
                          <a:effectLst/>
                        </a:rPr>
                        <a:t> </a:t>
                      </a:r>
                      <a:r>
                        <a:rPr lang="en-US" sz="2400" dirty="0" err="1">
                          <a:effectLst/>
                        </a:rPr>
                        <a:t>đạt</a:t>
                      </a:r>
                      <a:r>
                        <a:rPr lang="en-US" sz="2400" dirty="0">
                          <a:effectLst/>
                        </a:rPr>
                        <a:t> </a:t>
                      </a:r>
                      <a:r>
                        <a:rPr lang="en-US" sz="2400" dirty="0" err="1">
                          <a:effectLst/>
                        </a:rPr>
                        <a:t>của</a:t>
                      </a:r>
                      <a:r>
                        <a:rPr lang="en-US" sz="2400" dirty="0">
                          <a:effectLst/>
                        </a:rPr>
                        <a:t> Vb.</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88" marR="64388" marT="0" marB="0"/>
                </a:tc>
                <a:extLst>
                  <a:ext uri="{0D108BD9-81ED-4DB2-BD59-A6C34878D82A}">
                    <a16:rowId xmlns:a16="http://schemas.microsoft.com/office/drawing/2014/main" val="2956479138"/>
                  </a:ext>
                </a:extLst>
              </a:tr>
            </a:tbl>
          </a:graphicData>
        </a:graphic>
      </p:graphicFrame>
      <p:sp>
        <p:nvSpPr>
          <p:cNvPr id="4" name="TextBox 3">
            <a:extLst>
              <a:ext uri="{FF2B5EF4-FFF2-40B4-BE49-F238E27FC236}">
                <a16:creationId xmlns:a16="http://schemas.microsoft.com/office/drawing/2014/main" id="{EBF467CE-679D-D607-5EF5-E582B4285BF6}"/>
              </a:ext>
            </a:extLst>
          </p:cNvPr>
          <p:cNvSpPr txBox="1"/>
          <p:nvPr/>
        </p:nvSpPr>
        <p:spPr>
          <a:xfrm>
            <a:off x="224286" y="515608"/>
            <a:ext cx="8919714" cy="856068"/>
          </a:xfrm>
          <a:prstGeom prst="rect">
            <a:avLst/>
          </a:prstGeom>
          <a:noFill/>
        </p:spPr>
        <p:txBody>
          <a:bodyPr wrap="square">
            <a:spAutoFit/>
          </a:bodyPr>
          <a:lstStyle/>
          <a:p>
            <a:pPr marL="0" marR="0" algn="just">
              <a:lnSpc>
                <a:spcPct val="107000"/>
              </a:lnSpc>
              <a:spcBef>
                <a:spcPts val="0"/>
              </a:spcBef>
              <a:spcAft>
                <a:spcPts val="0"/>
              </a:spcAft>
            </a:pPr>
            <a:r>
              <a:rPr lang="en-US" sz="2400" b="1" dirty="0" err="1">
                <a:solidFill>
                  <a:srgbClr val="0070C0"/>
                </a:solidFill>
                <a:effectLst/>
                <a:latin typeface="Times New Roman" panose="02020603050405020304" pitchFamily="18" charset="0"/>
                <a:ea typeface="Times New Roman" panose="02020603050405020304" pitchFamily="18" charset="0"/>
              </a:rPr>
              <a:t>Từ</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bài</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diễn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văn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Tôi</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có</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một</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ước</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mơ</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bạn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rút</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ra</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bài</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học</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gì</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trong</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việc</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tạo</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lập</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một</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văn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bản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nghị</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luận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giàu</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sức</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thuyết</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phục</a:t>
            </a:r>
            <a:r>
              <a:rPr lang="en-US" sz="2400" b="1" dirty="0">
                <a:solidFill>
                  <a:srgbClr val="0070C0"/>
                </a:solidFill>
                <a:effectLst/>
                <a:latin typeface="Times New Roman" panose="02020603050405020304" pitchFamily="18" charset="0"/>
                <a:ea typeface="Times New Roman" panose="02020603050405020304" pitchFamily="18" charset="0"/>
              </a:rPr>
              <a:t>?</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592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AF7EFABC-ECA9-F611-B169-75DDB3CBEFED}"/>
              </a:ext>
            </a:extLst>
          </p:cNvPr>
          <p:cNvSpPr>
            <a:spLocks noGrp="1"/>
          </p:cNvSpPr>
          <p:nvPr>
            <p:ph type="title"/>
          </p:nvPr>
        </p:nvSpPr>
        <p:spPr>
          <a:xfrm>
            <a:off x="1646563" y="86834"/>
            <a:ext cx="5884293" cy="541323"/>
          </a:xfrm>
        </p:spPr>
        <p:txBody>
          <a:bodyPr>
            <a:norm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VẬN DỤNG</a:t>
            </a:r>
          </a:p>
        </p:txBody>
      </p:sp>
      <p:sp>
        <p:nvSpPr>
          <p:cNvPr id="3" name="Thought Bubble: Cloud 2">
            <a:extLst>
              <a:ext uri="{FF2B5EF4-FFF2-40B4-BE49-F238E27FC236}">
                <a16:creationId xmlns:a16="http://schemas.microsoft.com/office/drawing/2014/main" id="{8825DD5B-49EA-FCB5-F987-F1E941DB4872}"/>
              </a:ext>
            </a:extLst>
          </p:cNvPr>
          <p:cNvSpPr/>
          <p:nvPr/>
        </p:nvSpPr>
        <p:spPr>
          <a:xfrm>
            <a:off x="854015" y="1035169"/>
            <a:ext cx="6745857" cy="4106173"/>
          </a:xfrm>
          <a:prstGeom prst="cloudCallout">
            <a:avLst>
              <a:gd name="adj1" fmla="val 2297"/>
              <a:gd name="adj2" fmla="val 74234"/>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07000"/>
              </a:lnSpc>
              <a:spcBef>
                <a:spcPts val="0"/>
              </a:spcBef>
              <a:spcAft>
                <a:spcPts val="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12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600 Hs)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đám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8118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311158" y="214685"/>
            <a:ext cx="8657910" cy="4818491"/>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b="1" dirty="0" err="1">
                <a:solidFill>
                  <a:srgbClr val="FF0000"/>
                </a:solidFill>
                <a:latin typeface="Times New Roman" panose="02020603050405020304" pitchFamily="18" charset="0"/>
                <a:cs typeface="Times New Roman" panose="02020603050405020304" pitchFamily="18" charset="0"/>
              </a:rPr>
              <a:t>Câu</a:t>
            </a:r>
            <a:r>
              <a:rPr lang="en-US" sz="2700" b="1" dirty="0">
                <a:solidFill>
                  <a:srgbClr val="FF0000"/>
                </a:solidFill>
                <a:latin typeface="Times New Roman" panose="02020603050405020304" pitchFamily="18" charset="0"/>
                <a:cs typeface="Times New Roman" panose="02020603050405020304" pitchFamily="18" charset="0"/>
              </a:rPr>
              <a:t> 1.</a:t>
            </a:r>
            <a:r>
              <a:rPr lang="en-US" sz="2700" dirty="0">
                <a:solidFill>
                  <a:srgbClr val="FF0000"/>
                </a:solidFill>
                <a:latin typeface="Times New Roman" panose="02020603050405020304" pitchFamily="18" charset="0"/>
                <a:cs typeface="Times New Roman" panose="02020603050405020304" pitchFamily="18" charset="0"/>
              </a:rPr>
              <a:t> </a:t>
            </a:r>
            <a:r>
              <a:rPr lang="vi-VN" sz="2700" b="1" dirty="0">
                <a:solidFill>
                  <a:srgbClr val="FF0000"/>
                </a:solidFill>
                <a:latin typeface="Times New Roman" panose="02020603050405020304" pitchFamily="18" charset="0"/>
                <a:cs typeface="Times New Roman" panose="02020603050405020304" pitchFamily="18" charset="0"/>
              </a:rPr>
              <a:t>Hãy kể tên các văn kiện chính trị của lịch sử dân tộc Việt Nam có tính chất văn chương đậm nét?</a:t>
            </a:r>
          </a:p>
          <a:p>
            <a:r>
              <a:rPr lang="vi-VN" sz="2700" dirty="0">
                <a:solidFill>
                  <a:srgbClr val="002060"/>
                </a:solidFill>
                <a:latin typeface="Times New Roman" panose="02020603050405020304" pitchFamily="18" charset="0"/>
                <a:cs typeface="Times New Roman" panose="02020603050405020304" pitchFamily="18" charset="0"/>
              </a:rPr>
              <a:t>a.</a:t>
            </a:r>
            <a:r>
              <a:rPr lang="en-US" sz="2700" dirty="0">
                <a:solidFill>
                  <a:srgbClr val="002060"/>
                </a:solidFill>
                <a:latin typeface="Times New Roman" panose="02020603050405020304" pitchFamily="18" charset="0"/>
                <a:cs typeface="Times New Roman" panose="02020603050405020304" pitchFamily="18" charset="0"/>
              </a:rPr>
              <a:t> </a:t>
            </a:r>
            <a:r>
              <a:rPr lang="vi-VN" sz="2700" dirty="0">
                <a:solidFill>
                  <a:srgbClr val="002060"/>
                </a:solidFill>
                <a:latin typeface="Times New Roman" panose="02020603050405020304" pitchFamily="18" charset="0"/>
                <a:cs typeface="Times New Roman" panose="02020603050405020304" pitchFamily="18" charset="0"/>
              </a:rPr>
              <a:t>Chiếu dời đô, Hịch tướng sĩ, Chiếu cầu hiền, Nam quốc sơn hà.</a:t>
            </a:r>
          </a:p>
          <a:p>
            <a:r>
              <a:rPr lang="vi-VN" sz="2700" dirty="0">
                <a:solidFill>
                  <a:srgbClr val="002060"/>
                </a:solidFill>
                <a:latin typeface="Times New Roman" panose="02020603050405020304" pitchFamily="18" charset="0"/>
                <a:cs typeface="Times New Roman" panose="02020603050405020304" pitchFamily="18" charset="0"/>
              </a:rPr>
              <a:t>b.</a:t>
            </a:r>
            <a:r>
              <a:rPr lang="en-US" sz="2700" dirty="0">
                <a:solidFill>
                  <a:srgbClr val="002060"/>
                </a:solidFill>
                <a:latin typeface="Times New Roman" panose="02020603050405020304" pitchFamily="18" charset="0"/>
                <a:cs typeface="Times New Roman" panose="02020603050405020304" pitchFamily="18" charset="0"/>
              </a:rPr>
              <a:t> </a:t>
            </a:r>
            <a:r>
              <a:rPr lang="vi-VN" sz="2700" dirty="0">
                <a:solidFill>
                  <a:srgbClr val="002060"/>
                </a:solidFill>
                <a:latin typeface="Times New Roman" panose="02020603050405020304" pitchFamily="18" charset="0"/>
                <a:cs typeface="Times New Roman" panose="02020603050405020304" pitchFamily="18" charset="0"/>
              </a:rPr>
              <a:t>Tuyên ngôn Độc lập, Lời kêu gọi toàn quốc kháng chiến, Nam Quốc sơn hà, Bảo kính cảnh giới số 43.</a:t>
            </a:r>
          </a:p>
          <a:p>
            <a:r>
              <a:rPr lang="vi-VN" sz="2700" dirty="0">
                <a:solidFill>
                  <a:srgbClr val="002060"/>
                </a:solidFill>
                <a:latin typeface="Times New Roman" panose="02020603050405020304" pitchFamily="18" charset="0"/>
                <a:cs typeface="Times New Roman" panose="02020603050405020304" pitchFamily="18" charset="0"/>
              </a:rPr>
              <a:t>c.</a:t>
            </a:r>
            <a:r>
              <a:rPr lang="en-US" sz="2700" dirty="0">
                <a:solidFill>
                  <a:srgbClr val="002060"/>
                </a:solidFill>
                <a:latin typeface="Times New Roman" panose="02020603050405020304" pitchFamily="18" charset="0"/>
                <a:cs typeface="Times New Roman" panose="02020603050405020304" pitchFamily="18" charset="0"/>
              </a:rPr>
              <a:t> </a:t>
            </a:r>
            <a:r>
              <a:rPr lang="vi-VN" sz="2700" dirty="0">
                <a:solidFill>
                  <a:srgbClr val="002060"/>
                </a:solidFill>
                <a:latin typeface="Times New Roman" panose="02020603050405020304" pitchFamily="18" charset="0"/>
                <a:cs typeface="Times New Roman" panose="02020603050405020304" pitchFamily="18" charset="0"/>
              </a:rPr>
              <a:t>Hịch tướng sĩ, Chiếu cầu hiền, Bình Ngô đại cáo, Tuyên ngôn Độc lập.</a:t>
            </a:r>
          </a:p>
          <a:p>
            <a:r>
              <a:rPr lang="vi-VN" sz="2700" dirty="0">
                <a:solidFill>
                  <a:srgbClr val="002060"/>
                </a:solidFill>
                <a:latin typeface="Times New Roman" panose="02020603050405020304" pitchFamily="18" charset="0"/>
                <a:cs typeface="Times New Roman" panose="02020603050405020304" pitchFamily="18" charset="0"/>
              </a:rPr>
              <a:t>d.</a:t>
            </a:r>
            <a:r>
              <a:rPr lang="en-US" sz="2700" dirty="0">
                <a:solidFill>
                  <a:srgbClr val="002060"/>
                </a:solidFill>
                <a:latin typeface="Times New Roman" panose="02020603050405020304" pitchFamily="18" charset="0"/>
                <a:cs typeface="Times New Roman" panose="02020603050405020304" pitchFamily="18" charset="0"/>
              </a:rPr>
              <a:t> </a:t>
            </a:r>
            <a:r>
              <a:rPr lang="vi-VN" sz="2700" dirty="0">
                <a:solidFill>
                  <a:srgbClr val="002060"/>
                </a:solidFill>
                <a:latin typeface="Times New Roman" panose="02020603050405020304" pitchFamily="18" charset="0"/>
                <a:cs typeface="Times New Roman" panose="02020603050405020304" pitchFamily="18" charset="0"/>
              </a:rPr>
              <a:t>Hịch tướng sĩ, Bình Ngô đại cáo, Phú sông Bạch Đằng, Tuyên ngôn Độc lập.</a:t>
            </a:r>
          </a:p>
        </p:txBody>
      </p:sp>
      <p:sp>
        <p:nvSpPr>
          <p:cNvPr id="5" name="Snip Diagonal Corner Rectangle 4"/>
          <p:cNvSpPr/>
          <p:nvPr/>
        </p:nvSpPr>
        <p:spPr>
          <a:xfrm>
            <a:off x="475750" y="5324458"/>
            <a:ext cx="8290560" cy="1458005"/>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Times New Roman" panose="02020603050405020304" pitchFamily="18" charset="0"/>
                <a:cs typeface="Times New Roman" panose="02020603050405020304" pitchFamily="18" charset="0"/>
              </a:rPr>
              <a:t>Đáp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án</a:t>
            </a:r>
            <a:r>
              <a:rPr lang="en-US" sz="3200" dirty="0">
                <a:solidFill>
                  <a:schemeClr val="bg1"/>
                </a:solidFill>
                <a:latin typeface="Times New Roman" panose="02020603050405020304" pitchFamily="18" charset="0"/>
                <a:cs typeface="Times New Roman" panose="02020603050405020304" pitchFamily="18" charset="0"/>
              </a:rPr>
              <a:t>: c</a:t>
            </a:r>
          </a:p>
        </p:txBody>
      </p:sp>
      <p:sp>
        <p:nvSpPr>
          <p:cNvPr id="6" name="Pentagon 5">
            <a:hlinkClick r:id="rId3" action="ppaction://hlinksldjump"/>
          </p:cNvPr>
          <p:cNvSpPr/>
          <p:nvPr/>
        </p:nvSpPr>
        <p:spPr>
          <a:xfrm flipH="1">
            <a:off x="6851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15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AF7EFABC-ECA9-F611-B169-75DDB3CBEFED}"/>
              </a:ext>
            </a:extLst>
          </p:cNvPr>
          <p:cNvSpPr>
            <a:spLocks noGrp="1"/>
          </p:cNvSpPr>
          <p:nvPr>
            <p:ph type="title"/>
          </p:nvPr>
        </p:nvSpPr>
        <p:spPr>
          <a:xfrm>
            <a:off x="1646563" y="86834"/>
            <a:ext cx="5884293" cy="541323"/>
          </a:xfrm>
        </p:spPr>
        <p:txBody>
          <a:bodyPr>
            <a:norm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KẾT NỐI ĐỌC- VIẾT</a:t>
            </a:r>
          </a:p>
        </p:txBody>
      </p:sp>
      <p:sp>
        <p:nvSpPr>
          <p:cNvPr id="3" name="Thought Bubble: Cloud 2">
            <a:extLst>
              <a:ext uri="{FF2B5EF4-FFF2-40B4-BE49-F238E27FC236}">
                <a16:creationId xmlns:a16="http://schemas.microsoft.com/office/drawing/2014/main" id="{8825DD5B-49EA-FCB5-F987-F1E941DB4872}"/>
              </a:ext>
            </a:extLst>
          </p:cNvPr>
          <p:cNvSpPr/>
          <p:nvPr/>
        </p:nvSpPr>
        <p:spPr>
          <a:xfrm>
            <a:off x="198407" y="517585"/>
            <a:ext cx="6745857" cy="2242869"/>
          </a:xfrm>
          <a:prstGeom prst="cloudCallout">
            <a:avLst>
              <a:gd name="adj1" fmla="val 2297"/>
              <a:gd name="adj2" fmla="val 74234"/>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07000"/>
              </a:lnSpc>
              <a:spcBef>
                <a:spcPts val="0"/>
              </a:spcBef>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150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Scroll: Horizontal 1">
            <a:extLst>
              <a:ext uri="{FF2B5EF4-FFF2-40B4-BE49-F238E27FC236}">
                <a16:creationId xmlns:a16="http://schemas.microsoft.com/office/drawing/2014/main" id="{F25949BA-D46D-F347-D975-003F53C0C566}"/>
              </a:ext>
            </a:extLst>
          </p:cNvPr>
          <p:cNvSpPr/>
          <p:nvPr/>
        </p:nvSpPr>
        <p:spPr>
          <a:xfrm>
            <a:off x="500338" y="2760455"/>
            <a:ext cx="8100203" cy="4097546"/>
          </a:xfrm>
          <a:prstGeom prst="horizontalScroll">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600" dirty="0" err="1">
                <a:solidFill>
                  <a:schemeClr val="tx1"/>
                </a:solidFill>
                <a:latin typeface="Times New Roman" panose="02020603050405020304" pitchFamily="18" charset="0"/>
                <a:cs typeface="Times New Roman" panose="02020603050405020304" pitchFamily="18" charset="0"/>
              </a:rPr>
              <a:t>Gợi</a:t>
            </a:r>
            <a:r>
              <a:rPr lang="en-US" sz="2600" dirty="0">
                <a:solidFill>
                  <a:schemeClr val="tx1"/>
                </a:solidFill>
                <a:latin typeface="Times New Roman" panose="02020603050405020304" pitchFamily="18" charset="0"/>
                <a:cs typeface="Times New Roman" panose="02020603050405020304" pitchFamily="18" charset="0"/>
              </a:rPr>
              <a:t> ý: </a:t>
            </a:r>
          </a:p>
          <a:p>
            <a:pPr marL="285750" indent="-285750">
              <a:buFontTx/>
              <a:buChar char="-"/>
            </a:pPr>
            <a:r>
              <a:rPr lang="en-US" sz="2600" dirty="0" err="1">
                <a:solidFill>
                  <a:schemeClr val="tx1"/>
                </a:solidFill>
                <a:latin typeface="Times New Roman" panose="02020603050405020304" pitchFamily="18" charset="0"/>
                <a:cs typeface="Times New Roman" panose="02020603050405020304" pitchFamily="18" charset="0"/>
              </a:rPr>
              <a:t>Mở</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đoạn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Giới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thiệu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điều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bạn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tâm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đắc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nhất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đọc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văn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bản</a:t>
            </a:r>
            <a:endParaRPr lang="en-US" sz="2600" dirty="0">
              <a:solidFill>
                <a:schemeClr val="tx1"/>
              </a:solidFill>
              <a:latin typeface="Times New Roman" panose="02020603050405020304" pitchFamily="18" charset="0"/>
              <a:cs typeface="Times New Roman" panose="02020603050405020304" pitchFamily="18" charset="0"/>
            </a:endParaRPr>
          </a:p>
          <a:p>
            <a:pPr marL="285750" indent="-285750">
              <a:buFontTx/>
              <a:buChar char="-"/>
            </a:pPr>
            <a:r>
              <a:rPr lang="en-US" sz="2600" dirty="0" err="1">
                <a:solidFill>
                  <a:schemeClr val="tx1"/>
                </a:solidFill>
                <a:latin typeface="Times New Roman" panose="02020603050405020304" pitchFamily="18" charset="0"/>
                <a:cs typeface="Times New Roman" panose="02020603050405020304" pitchFamily="18" charset="0"/>
              </a:rPr>
              <a:t>Thân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đoạn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Triển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khai</a:t>
            </a:r>
            <a:r>
              <a:rPr lang="en-US" sz="2600" dirty="0">
                <a:solidFill>
                  <a:schemeClr val="tx1"/>
                </a:solidFill>
                <a:latin typeface="Times New Roman" panose="02020603050405020304" pitchFamily="18" charset="0"/>
                <a:cs typeface="Times New Roman" panose="02020603050405020304" pitchFamily="18" charset="0"/>
              </a:rPr>
              <a:t> ý logic, </a:t>
            </a:r>
            <a:r>
              <a:rPr lang="en-US" sz="2600" dirty="0" err="1">
                <a:solidFill>
                  <a:schemeClr val="tx1"/>
                </a:solidFill>
                <a:latin typeface="Times New Roman" panose="02020603050405020304" pitchFamily="18" charset="0"/>
                <a:cs typeface="Times New Roman" panose="02020603050405020304" pitchFamily="18" charset="0"/>
              </a:rPr>
              <a:t>hợp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lí</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Vận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dụng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lí</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lẽ</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và</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dẫn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chứng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để</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làm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rõ</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thông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điệp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có</a:t>
            </a:r>
            <a:r>
              <a:rPr lang="en-US" sz="2600" dirty="0">
                <a:solidFill>
                  <a:schemeClr val="tx1"/>
                </a:solidFill>
                <a:latin typeface="Times New Roman" panose="02020603050405020304" pitchFamily="18" charset="0"/>
                <a:cs typeface="Times New Roman" panose="02020603050405020304" pitchFamily="18" charset="0"/>
              </a:rPr>
              <a:t> ý </a:t>
            </a:r>
            <a:r>
              <a:rPr lang="en-US" sz="2600" dirty="0" err="1">
                <a:solidFill>
                  <a:schemeClr val="tx1"/>
                </a:solidFill>
                <a:latin typeface="Times New Roman" panose="02020603050405020304" pitchFamily="18" charset="0"/>
                <a:cs typeface="Times New Roman" panose="02020603050405020304" pitchFamily="18" charset="0"/>
              </a:rPr>
              <a:t>nghĩa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với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bản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thân</a:t>
            </a:r>
            <a:endParaRPr lang="en-US" sz="2600" dirty="0">
              <a:solidFill>
                <a:schemeClr val="tx1"/>
              </a:solidFill>
              <a:latin typeface="Times New Roman" panose="02020603050405020304" pitchFamily="18" charset="0"/>
              <a:cs typeface="Times New Roman" panose="02020603050405020304" pitchFamily="18" charset="0"/>
            </a:endParaRPr>
          </a:p>
          <a:p>
            <a:pPr marL="285750" indent="-285750">
              <a:buFontTx/>
              <a:buChar char="-"/>
            </a:pPr>
            <a:r>
              <a:rPr lang="en-US" sz="2600" dirty="0" err="1">
                <a:solidFill>
                  <a:schemeClr val="tx1"/>
                </a:solidFill>
                <a:latin typeface="Times New Roman" panose="02020603050405020304" pitchFamily="18" charset="0"/>
                <a:cs typeface="Times New Roman" panose="02020603050405020304" pitchFamily="18" charset="0"/>
              </a:rPr>
              <a:t>Kết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đoạn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Khẳng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định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lại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điều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mà</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mình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tâm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đắc</a:t>
            </a:r>
            <a:endParaRPr lang="en-US" sz="2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31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5725E0-82E7-484A-AC32-D8BA5FB0D843}"/>
              </a:ext>
            </a:extLst>
          </p:cNvPr>
          <p:cNvSpPr txBox="1"/>
          <p:nvPr/>
        </p:nvSpPr>
        <p:spPr>
          <a:xfrm>
            <a:off x="1181819" y="422694"/>
            <a:ext cx="7457356" cy="311111"/>
          </a:xfrm>
          <a:prstGeom prst="rect">
            <a:avLst/>
          </a:prstGeom>
          <a:noFill/>
        </p:spPr>
        <p:txBody>
          <a:bodyPr wrap="square">
            <a:spAutoFit/>
          </a:bodyPr>
          <a:lstStyle/>
          <a:p>
            <a:pPr algn="ctr">
              <a:lnSpc>
                <a:spcPts val="1350"/>
              </a:lnSpc>
            </a:pPr>
            <a:r>
              <a:rPr lang="en-US" sz="2800" b="1" dirty="0" err="1">
                <a:solidFill>
                  <a:srgbClr val="FF0000"/>
                </a:solidFill>
                <a:latin typeface="Times New Roman" panose="02020603050405020304" pitchFamily="18" charset="0"/>
                <a:ea typeface="Calibri" panose="020F0502020204030204" pitchFamily="34" charset="0"/>
              </a:rPr>
              <a:t>Bảng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kiểm</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kĩ</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năng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viết</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đoạn</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văn</a:t>
            </a:r>
            <a:endParaRPr lang="en-US" sz="2800" dirty="0">
              <a:solidFill>
                <a:srgbClr val="FF0000"/>
              </a:solidFill>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E9AB49D8-6DD1-44F9-A808-A5948711A2BF}"/>
              </a:ext>
            </a:extLst>
          </p:cNvPr>
          <p:cNvGraphicFramePr>
            <a:graphicFrameLocks noGrp="1"/>
          </p:cNvGraphicFramePr>
          <p:nvPr>
            <p:extLst>
              <p:ext uri="{D42A27DB-BD31-4B8C-83A1-F6EECF244321}">
                <p14:modId xmlns:p14="http://schemas.microsoft.com/office/powerpoint/2010/main" val="1148376806"/>
              </p:ext>
            </p:extLst>
          </p:nvPr>
        </p:nvGraphicFramePr>
        <p:xfrm>
          <a:off x="495300" y="1463547"/>
          <a:ext cx="8143875" cy="3840480"/>
        </p:xfrm>
        <a:graphic>
          <a:graphicData uri="http://schemas.openxmlformats.org/drawingml/2006/table">
            <a:tbl>
              <a:tblPr firstRow="1" firstCol="1" bandRow="1"/>
              <a:tblGrid>
                <a:gridCol w="614960">
                  <a:extLst>
                    <a:ext uri="{9D8B030D-6E8A-4147-A177-3AD203B41FA5}">
                      <a16:colId xmlns:a16="http://schemas.microsoft.com/office/drawing/2014/main" val="3575886875"/>
                    </a:ext>
                  </a:extLst>
                </a:gridCol>
                <a:gridCol w="6223376">
                  <a:extLst>
                    <a:ext uri="{9D8B030D-6E8A-4147-A177-3AD203B41FA5}">
                      <a16:colId xmlns:a16="http://schemas.microsoft.com/office/drawing/2014/main" val="3469175539"/>
                    </a:ext>
                  </a:extLst>
                </a:gridCol>
                <a:gridCol w="1305539">
                  <a:extLst>
                    <a:ext uri="{9D8B030D-6E8A-4147-A177-3AD203B41FA5}">
                      <a16:colId xmlns:a16="http://schemas.microsoft.com/office/drawing/2014/main" val="2146018441"/>
                    </a:ext>
                  </a:extLst>
                </a:gridCol>
              </a:tblGrid>
              <a:tr h="640080">
                <a:tc>
                  <a:txBody>
                    <a:bodyPr/>
                    <a:lstStyle/>
                    <a:p>
                      <a:pPr algn="just">
                        <a:lnSpc>
                          <a:spcPct val="100000"/>
                        </a:lnSpc>
                      </a:pPr>
                      <a:r>
                        <a:rPr lang="vi-VN" sz="2100" b="1" dirty="0">
                          <a:solidFill>
                            <a:srgbClr val="0D0D0D"/>
                          </a:solidFill>
                          <a:effectLst/>
                          <a:latin typeface="Times New Roman" panose="02020603050405020304" pitchFamily="18" charset="0"/>
                          <a:ea typeface="Calibri" panose="020F0502020204030204" pitchFamily="34" charset="0"/>
                        </a:rPr>
                        <a:t>STT</a:t>
                      </a:r>
                      <a:endParaRPr lang="en-US" sz="21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pPr>
                      <a:r>
                        <a:rPr lang="vi-VN" sz="2100" b="1" dirty="0">
                          <a:solidFill>
                            <a:srgbClr val="0D0D0D"/>
                          </a:solidFill>
                          <a:effectLst/>
                          <a:latin typeface="Times New Roman" panose="02020603050405020304" pitchFamily="18" charset="0"/>
                          <a:ea typeface="Calibri" panose="020F0502020204030204" pitchFamily="34" charset="0"/>
                        </a:rPr>
                        <a:t>Tiêu chí</a:t>
                      </a:r>
                      <a:endParaRPr lang="en-US" sz="21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pPr>
                      <a:r>
                        <a:rPr lang="vi-VN" sz="2100" b="1" dirty="0">
                          <a:solidFill>
                            <a:srgbClr val="0D0D0D"/>
                          </a:solidFill>
                          <a:effectLst/>
                          <a:latin typeface="Times New Roman" panose="02020603050405020304" pitchFamily="18" charset="0"/>
                          <a:ea typeface="Calibri" panose="020F0502020204030204" pitchFamily="34" charset="0"/>
                        </a:rPr>
                        <a:t>Đạt/</a:t>
                      </a:r>
                      <a:r>
                        <a:rPr lang="en-US" sz="2100" b="1" dirty="0">
                          <a:solidFill>
                            <a:srgbClr val="0D0D0D"/>
                          </a:solidFill>
                          <a:effectLst/>
                          <a:latin typeface="Times New Roman" panose="02020603050405020304" pitchFamily="18" charset="0"/>
                          <a:ea typeface="Calibri" panose="020F0502020204030204" pitchFamily="34" charset="0"/>
                        </a:rPr>
                        <a:t> </a:t>
                      </a:r>
                      <a:r>
                        <a:rPr lang="vi-VN" sz="2100" b="1" dirty="0">
                          <a:solidFill>
                            <a:srgbClr val="0D0D0D"/>
                          </a:solidFill>
                          <a:effectLst/>
                          <a:latin typeface="Times New Roman" panose="02020603050405020304" pitchFamily="18" charset="0"/>
                          <a:ea typeface="Calibri" panose="020F0502020204030204" pitchFamily="34" charset="0"/>
                        </a:rPr>
                        <a:t>Chưa đạt</a:t>
                      </a:r>
                      <a:endParaRPr lang="en-US" sz="21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62435411"/>
                  </a:ext>
                </a:extLst>
              </a:tr>
              <a:tr h="320040">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1</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a:solidFill>
                            <a:srgbClr val="0D0D0D"/>
                          </a:solidFill>
                          <a:effectLst/>
                          <a:latin typeface="Times New Roman" panose="02020603050405020304" pitchFamily="18" charset="0"/>
                          <a:ea typeface="Calibri" panose="020F0502020204030204" pitchFamily="34" charset="0"/>
                        </a:rPr>
                        <a:t>Đảm bảo hình thức đoạn văn với dung lượng 150 chữ</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 </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950807"/>
                  </a:ext>
                </a:extLst>
              </a:tr>
              <a:tr h="960120">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2</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vi-VN" sz="2100" dirty="0">
                          <a:solidFill>
                            <a:srgbClr val="0D0D0D"/>
                          </a:solidFill>
                          <a:effectLst/>
                          <a:latin typeface="Times New Roman" panose="02020603050405020304" pitchFamily="18" charset="0"/>
                          <a:ea typeface="Calibri" panose="020F0502020204030204" pitchFamily="34" charset="0"/>
                        </a:rPr>
                        <a:t>Đoạn văn đúng chủ đề: </a:t>
                      </a:r>
                      <a:r>
                        <a:rPr lang="en-US" sz="2100" i="1" dirty="0" err="1">
                          <a:solidFill>
                            <a:schemeClr val="tx1"/>
                          </a:solidFill>
                          <a:latin typeface="Times New Roman" panose="02020603050405020304" pitchFamily="18" charset="0"/>
                          <a:cs typeface="Times New Roman" panose="02020603050405020304" pitchFamily="18" charset="0"/>
                        </a:rPr>
                        <a:t>nêu</a:t>
                      </a:r>
                      <a:r>
                        <a:rPr lang="en-US" sz="2100" i="1" dirty="0">
                          <a:solidFill>
                            <a:schemeClr val="tx1"/>
                          </a:solidFill>
                          <a:latin typeface="Times New Roman" panose="02020603050405020304" pitchFamily="18" charset="0"/>
                          <a:cs typeface="Times New Roman" panose="02020603050405020304" pitchFamily="18" charset="0"/>
                        </a:rPr>
                        <a:t> </a:t>
                      </a:r>
                      <a:r>
                        <a:rPr lang="en-US" sz="2100" i="1" dirty="0" err="1">
                          <a:solidFill>
                            <a:schemeClr val="tx1"/>
                          </a:solidFill>
                          <a:latin typeface="Times New Roman" panose="02020603050405020304" pitchFamily="18" charset="0"/>
                          <a:cs typeface="Times New Roman" panose="02020603050405020304" pitchFamily="18" charset="0"/>
                        </a:rPr>
                        <a:t>suy</a:t>
                      </a:r>
                      <a:r>
                        <a:rPr lang="en-US" sz="2100" i="1" dirty="0">
                          <a:solidFill>
                            <a:schemeClr val="tx1"/>
                          </a:solidFill>
                          <a:latin typeface="Times New Roman" panose="02020603050405020304" pitchFamily="18" charset="0"/>
                          <a:cs typeface="Times New Roman" panose="02020603050405020304" pitchFamily="18" charset="0"/>
                        </a:rPr>
                        <a:t> </a:t>
                      </a:r>
                      <a:r>
                        <a:rPr lang="en-US" sz="2100" i="1" dirty="0" err="1">
                          <a:solidFill>
                            <a:schemeClr val="tx1"/>
                          </a:solidFill>
                          <a:latin typeface="Times New Roman" panose="02020603050405020304" pitchFamily="18" charset="0"/>
                          <a:cs typeface="Times New Roman" panose="02020603050405020304" pitchFamily="18" charset="0"/>
                        </a:rPr>
                        <a:t>nghĩ</a:t>
                      </a:r>
                      <a:r>
                        <a:rPr lang="en-US" sz="2100" i="1" dirty="0">
                          <a:solidFill>
                            <a:schemeClr val="tx1"/>
                          </a:solidFill>
                          <a:latin typeface="Times New Roman" panose="02020603050405020304" pitchFamily="18" charset="0"/>
                          <a:cs typeface="Times New Roman" panose="02020603050405020304" pitchFamily="18" charset="0"/>
                        </a:rPr>
                        <a:t> </a:t>
                      </a:r>
                      <a:r>
                        <a:rPr lang="en-US" sz="2100" i="1" dirty="0" err="1">
                          <a:solidFill>
                            <a:schemeClr val="tx1"/>
                          </a:solidFill>
                          <a:latin typeface="Times New Roman" panose="02020603050405020304" pitchFamily="18" charset="0"/>
                          <a:cs typeface="Times New Roman" panose="02020603050405020304" pitchFamily="18" charset="0"/>
                        </a:rPr>
                        <a:t>về</a:t>
                      </a:r>
                      <a:r>
                        <a:rPr lang="en-US" sz="2100" i="1" dirty="0">
                          <a:solidFill>
                            <a:schemeClr val="tx1"/>
                          </a:solidFill>
                          <a:latin typeface="Times New Roman" panose="02020603050405020304" pitchFamily="18" charset="0"/>
                          <a:cs typeface="Times New Roman" panose="02020603050405020304" pitchFamily="18" charset="0"/>
                        </a:rPr>
                        <a:t> </a:t>
                      </a:r>
                      <a:r>
                        <a:rPr lang="en-US" sz="2100" i="1" dirty="0" err="1">
                          <a:solidFill>
                            <a:schemeClr val="tx1"/>
                          </a:solidFill>
                          <a:latin typeface="Times New Roman" panose="02020603050405020304" pitchFamily="18" charset="0"/>
                          <a:cs typeface="Times New Roman" panose="02020603050405020304" pitchFamily="18" charset="0"/>
                        </a:rPr>
                        <a:t>điều</a:t>
                      </a:r>
                      <a:r>
                        <a:rPr lang="en-US" sz="2100" i="1" dirty="0">
                          <a:solidFill>
                            <a:schemeClr val="tx1"/>
                          </a:solidFill>
                          <a:latin typeface="Times New Roman" panose="02020603050405020304" pitchFamily="18" charset="0"/>
                          <a:cs typeface="Times New Roman" panose="02020603050405020304" pitchFamily="18" charset="0"/>
                        </a:rPr>
                        <a:t> </a:t>
                      </a:r>
                      <a:r>
                        <a:rPr lang="en-US" sz="2100" i="1" dirty="0" err="1">
                          <a:solidFill>
                            <a:schemeClr val="tx1"/>
                          </a:solidFill>
                          <a:latin typeface="Times New Roman" panose="02020603050405020304" pitchFamily="18" charset="0"/>
                          <a:cs typeface="Times New Roman" panose="02020603050405020304" pitchFamily="18" charset="0"/>
                        </a:rPr>
                        <a:t>tâm</a:t>
                      </a:r>
                      <a:r>
                        <a:rPr lang="en-US" sz="2100" i="1" dirty="0">
                          <a:solidFill>
                            <a:schemeClr val="tx1"/>
                          </a:solidFill>
                          <a:latin typeface="Times New Roman" panose="02020603050405020304" pitchFamily="18" charset="0"/>
                          <a:cs typeface="Times New Roman" panose="02020603050405020304" pitchFamily="18" charset="0"/>
                        </a:rPr>
                        <a:t> </a:t>
                      </a:r>
                      <a:r>
                        <a:rPr lang="en-US" sz="2100" i="1" dirty="0" err="1">
                          <a:solidFill>
                            <a:schemeClr val="tx1"/>
                          </a:solidFill>
                          <a:latin typeface="Times New Roman" panose="02020603050405020304" pitchFamily="18" charset="0"/>
                          <a:cs typeface="Times New Roman" panose="02020603050405020304" pitchFamily="18" charset="0"/>
                        </a:rPr>
                        <a:t>đắc</a:t>
                      </a:r>
                      <a:r>
                        <a:rPr lang="en-US" sz="2100" i="1" dirty="0">
                          <a:solidFill>
                            <a:schemeClr val="tx1"/>
                          </a:solidFill>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100" i="1" dirty="0">
                          <a:solidFill>
                            <a:schemeClr val="tx1"/>
                          </a:solidFill>
                          <a:latin typeface="Times New Roman" panose="02020603050405020304" pitchFamily="18" charset="0"/>
                          <a:cs typeface="Times New Roman" panose="02020603050405020304" pitchFamily="18" charset="0"/>
                        </a:rPr>
                        <a:t> </a:t>
                      </a:r>
                      <a:endParaRPr lang="en-US" sz="2100" i="1" dirty="0">
                        <a:solidFill>
                          <a:schemeClr val="bg1"/>
                        </a:solidFil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 </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0409683"/>
                  </a:ext>
                </a:extLst>
              </a:tr>
              <a:tr h="640080">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3</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dirty="0">
                          <a:solidFill>
                            <a:srgbClr val="0D0D0D"/>
                          </a:solidFill>
                          <a:effectLst/>
                          <a:latin typeface="Times New Roman" panose="02020603050405020304" pitchFamily="18" charset="0"/>
                          <a:ea typeface="Calibri" panose="020F0502020204030204" pitchFamily="34" charset="0"/>
                        </a:rPr>
                        <a:t>Đoạn văn đảm bảo tính liên kết </a:t>
                      </a:r>
                      <a:r>
                        <a:rPr lang="en-US" sz="2100" dirty="0">
                          <a:solidFill>
                            <a:srgbClr val="0D0D0D"/>
                          </a:solidFill>
                          <a:effectLst/>
                          <a:latin typeface="Times New Roman" panose="02020603050405020304" pitchFamily="18" charset="0"/>
                          <a:ea typeface="Calibri" panose="020F0502020204030204" pitchFamily="34" charset="0"/>
                        </a:rPr>
                        <a:t>logic, </a:t>
                      </a:r>
                      <a:r>
                        <a:rPr lang="en-US" sz="2100" dirty="0" err="1">
                          <a:solidFill>
                            <a:srgbClr val="0D0D0D"/>
                          </a:solidFill>
                          <a:effectLst/>
                          <a:latin typeface="Times New Roman" panose="02020603050405020304" pitchFamily="18" charset="0"/>
                          <a:ea typeface="Calibri" panose="020F0502020204030204" pitchFamily="34" charset="0"/>
                        </a:rPr>
                        <a:t>lí</a:t>
                      </a:r>
                      <a:r>
                        <a:rPr lang="en-US" sz="2100" dirty="0">
                          <a:solidFill>
                            <a:srgbClr val="0D0D0D"/>
                          </a:solidFill>
                          <a:effectLst/>
                          <a:latin typeface="Times New Roman" panose="02020603050405020304" pitchFamily="18" charset="0"/>
                          <a:ea typeface="Calibri" panose="020F0502020204030204" pitchFamily="34" charset="0"/>
                        </a:rPr>
                        <a:t> </a:t>
                      </a:r>
                      <a:r>
                        <a:rPr lang="en-US" sz="2100" dirty="0" err="1">
                          <a:solidFill>
                            <a:srgbClr val="0D0D0D"/>
                          </a:solidFill>
                          <a:effectLst/>
                          <a:latin typeface="Times New Roman" panose="02020603050405020304" pitchFamily="18" charset="0"/>
                          <a:ea typeface="Calibri" panose="020F0502020204030204" pitchFamily="34" charset="0"/>
                        </a:rPr>
                        <a:t>lẽ</a:t>
                      </a:r>
                      <a:r>
                        <a:rPr lang="en-US" sz="2100" dirty="0">
                          <a:solidFill>
                            <a:srgbClr val="0D0D0D"/>
                          </a:solidFill>
                          <a:effectLst/>
                          <a:latin typeface="Times New Roman" panose="02020603050405020304" pitchFamily="18" charset="0"/>
                          <a:ea typeface="Calibri" panose="020F0502020204030204" pitchFamily="34" charset="0"/>
                        </a:rPr>
                        <a:t> </a:t>
                      </a:r>
                      <a:r>
                        <a:rPr lang="en-US" sz="2100" dirty="0" err="1">
                          <a:solidFill>
                            <a:srgbClr val="0D0D0D"/>
                          </a:solidFill>
                          <a:effectLst/>
                          <a:latin typeface="Times New Roman" panose="02020603050405020304" pitchFamily="18" charset="0"/>
                          <a:ea typeface="Calibri" panose="020F0502020204030204" pitchFamily="34" charset="0"/>
                        </a:rPr>
                        <a:t>và</a:t>
                      </a:r>
                      <a:r>
                        <a:rPr lang="en-US" sz="2100" dirty="0">
                          <a:solidFill>
                            <a:srgbClr val="0D0D0D"/>
                          </a:solidFill>
                          <a:effectLst/>
                          <a:latin typeface="Times New Roman" panose="02020603050405020304" pitchFamily="18" charset="0"/>
                          <a:ea typeface="Calibri" panose="020F0502020204030204" pitchFamily="34" charset="0"/>
                        </a:rPr>
                        <a:t> </a:t>
                      </a:r>
                      <a:r>
                        <a:rPr lang="en-US" sz="2100" dirty="0" err="1">
                          <a:solidFill>
                            <a:srgbClr val="0D0D0D"/>
                          </a:solidFill>
                          <a:effectLst/>
                          <a:latin typeface="Times New Roman" panose="02020603050405020304" pitchFamily="18" charset="0"/>
                          <a:ea typeface="Calibri" panose="020F0502020204030204" pitchFamily="34" charset="0"/>
                        </a:rPr>
                        <a:t>dẫn</a:t>
                      </a:r>
                      <a:r>
                        <a:rPr lang="en-US" sz="2100" dirty="0">
                          <a:solidFill>
                            <a:srgbClr val="0D0D0D"/>
                          </a:solidFill>
                          <a:effectLst/>
                          <a:latin typeface="Times New Roman" panose="02020603050405020304" pitchFamily="18" charset="0"/>
                          <a:ea typeface="Calibri" panose="020F0502020204030204" pitchFamily="34" charset="0"/>
                        </a:rPr>
                        <a:t> </a:t>
                      </a:r>
                      <a:r>
                        <a:rPr lang="en-US" sz="2100" dirty="0" err="1">
                          <a:solidFill>
                            <a:srgbClr val="0D0D0D"/>
                          </a:solidFill>
                          <a:effectLst/>
                          <a:latin typeface="Times New Roman" panose="02020603050405020304" pitchFamily="18" charset="0"/>
                          <a:ea typeface="Calibri" panose="020F0502020204030204" pitchFamily="34" charset="0"/>
                        </a:rPr>
                        <a:t>chứng</a:t>
                      </a:r>
                      <a:r>
                        <a:rPr lang="en-US" sz="2100" dirty="0">
                          <a:solidFill>
                            <a:srgbClr val="0D0D0D"/>
                          </a:solidFill>
                          <a:effectLst/>
                          <a:latin typeface="Times New Roman" panose="02020603050405020304" pitchFamily="18" charset="0"/>
                          <a:ea typeface="Calibri" panose="020F0502020204030204" pitchFamily="34" charset="0"/>
                        </a:rPr>
                        <a:t> </a:t>
                      </a:r>
                      <a:r>
                        <a:rPr lang="en-US" sz="2100" dirty="0" err="1">
                          <a:solidFill>
                            <a:srgbClr val="0D0D0D"/>
                          </a:solidFill>
                          <a:effectLst/>
                          <a:latin typeface="Times New Roman" panose="02020603050405020304" pitchFamily="18" charset="0"/>
                          <a:ea typeface="Calibri" panose="020F0502020204030204" pitchFamily="34" charset="0"/>
                        </a:rPr>
                        <a:t>hợp</a:t>
                      </a:r>
                      <a:r>
                        <a:rPr lang="en-US" sz="2100" dirty="0">
                          <a:solidFill>
                            <a:srgbClr val="0D0D0D"/>
                          </a:solidFill>
                          <a:effectLst/>
                          <a:latin typeface="Times New Roman" panose="02020603050405020304" pitchFamily="18" charset="0"/>
                          <a:ea typeface="Calibri" panose="020F0502020204030204" pitchFamily="34" charset="0"/>
                        </a:rPr>
                        <a:t> </a:t>
                      </a:r>
                      <a:r>
                        <a:rPr lang="en-US" sz="2100" dirty="0" err="1">
                          <a:solidFill>
                            <a:srgbClr val="0D0D0D"/>
                          </a:solidFill>
                          <a:effectLst/>
                          <a:latin typeface="Times New Roman" panose="02020603050405020304" pitchFamily="18" charset="0"/>
                          <a:ea typeface="Calibri" panose="020F0502020204030204" pitchFamily="34" charset="0"/>
                        </a:rPr>
                        <a:t>lí</a:t>
                      </a:r>
                      <a:r>
                        <a:rPr lang="en-US" sz="2100" dirty="0">
                          <a:solidFill>
                            <a:srgbClr val="0D0D0D"/>
                          </a:solidFill>
                          <a:effectLst/>
                          <a:latin typeface="Times New Roman" panose="02020603050405020304" pitchFamily="18" charset="0"/>
                          <a:ea typeface="Calibri" panose="020F0502020204030204" pitchFamily="34" charset="0"/>
                        </a:rPr>
                        <a:t>, </a:t>
                      </a:r>
                      <a:r>
                        <a:rPr lang="en-US" sz="2100" dirty="0" err="1">
                          <a:solidFill>
                            <a:srgbClr val="0D0D0D"/>
                          </a:solidFill>
                          <a:effectLst/>
                          <a:latin typeface="Times New Roman" panose="02020603050405020304" pitchFamily="18" charset="0"/>
                          <a:ea typeface="Calibri" panose="020F0502020204030204" pitchFamily="34" charset="0"/>
                        </a:rPr>
                        <a:t>thuyết</a:t>
                      </a:r>
                      <a:r>
                        <a:rPr lang="en-US" sz="2100" dirty="0">
                          <a:solidFill>
                            <a:srgbClr val="0D0D0D"/>
                          </a:solidFill>
                          <a:effectLst/>
                          <a:latin typeface="Times New Roman" panose="02020603050405020304" pitchFamily="18" charset="0"/>
                          <a:ea typeface="Calibri" panose="020F0502020204030204" pitchFamily="34" charset="0"/>
                        </a:rPr>
                        <a:t> </a:t>
                      </a:r>
                      <a:r>
                        <a:rPr lang="en-US" sz="2100" dirty="0" err="1">
                          <a:solidFill>
                            <a:srgbClr val="0D0D0D"/>
                          </a:solidFill>
                          <a:effectLst/>
                          <a:latin typeface="Times New Roman" panose="02020603050405020304" pitchFamily="18" charset="0"/>
                          <a:ea typeface="Calibri" panose="020F0502020204030204" pitchFamily="34" charset="0"/>
                        </a:rPr>
                        <a:t>phục</a:t>
                      </a:r>
                      <a:r>
                        <a:rPr lang="en-US" sz="2100" dirty="0">
                          <a:solidFill>
                            <a:srgbClr val="0D0D0D"/>
                          </a:solidFill>
                          <a:effectLst/>
                          <a:latin typeface="Times New Roman" panose="02020603050405020304" pitchFamily="18" charset="0"/>
                          <a:ea typeface="Calibri" panose="020F0502020204030204" pitchFamily="34" charset="0"/>
                        </a:rPr>
                        <a:t>.</a:t>
                      </a:r>
                      <a:endParaRPr lang="en-US" sz="21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 </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8363334"/>
                  </a:ext>
                </a:extLst>
              </a:tr>
              <a:tr h="640080">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4</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dirty="0">
                          <a:solidFill>
                            <a:srgbClr val="0D0D0D"/>
                          </a:solidFill>
                          <a:effectLst/>
                          <a:latin typeface="Times New Roman" panose="02020603050405020304" pitchFamily="18" charset="0"/>
                          <a:ea typeface="Calibri" panose="020F0502020204030204" pitchFamily="34" charset="0"/>
                        </a:rPr>
                        <a:t>Đoạn văn đảm bảo yêu cầu về chính tả, cách sử dụng từ ngữ, ngữ pháp.</a:t>
                      </a:r>
                      <a:endParaRPr lang="en-US" sz="21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 </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7036300"/>
                  </a:ext>
                </a:extLst>
              </a:tr>
              <a:tr h="640080">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5</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dirty="0">
                          <a:solidFill>
                            <a:srgbClr val="0D0D0D"/>
                          </a:solidFill>
                          <a:effectLst/>
                          <a:latin typeface="Times New Roman" panose="02020603050405020304" pitchFamily="18" charset="0"/>
                          <a:ea typeface="Calibri" panose="020F0502020204030204" pitchFamily="34" charset="0"/>
                        </a:rPr>
                        <a:t>Đoạn văn thể hiện sự sáng tạo: suy nghĩ sâu sắc về vấn đề nghị luận; có cách diễn đạt mới mẻ.</a:t>
                      </a:r>
                      <a:endParaRPr lang="en-US" sz="21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b="1" dirty="0">
                          <a:solidFill>
                            <a:srgbClr val="0D0D0D"/>
                          </a:solidFill>
                          <a:effectLst/>
                          <a:latin typeface="Times New Roman" panose="02020603050405020304" pitchFamily="18" charset="0"/>
                          <a:ea typeface="Calibri" panose="020F0502020204030204" pitchFamily="34" charset="0"/>
                        </a:rPr>
                        <a:t> </a:t>
                      </a:r>
                      <a:endParaRPr lang="en-US" sz="21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2110873"/>
                  </a:ext>
                </a:extLst>
              </a:tr>
            </a:tbl>
          </a:graphicData>
        </a:graphic>
      </p:graphicFrame>
    </p:spTree>
    <p:extLst>
      <p:ext uri="{BB962C8B-B14F-4D97-AF65-F5344CB8AC3E}">
        <p14:creationId xmlns:p14="http://schemas.microsoft.com/office/powerpoint/2010/main" val="1403449228"/>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71562" y="524788"/>
            <a:ext cx="8984974" cy="427780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2. </a:t>
            </a:r>
            <a:r>
              <a:rPr lang="vi-VN" sz="2800" b="1" dirty="0">
                <a:solidFill>
                  <a:srgbClr val="FF0000"/>
                </a:solidFill>
                <a:latin typeface="Times New Roman" panose="02020603050405020304" pitchFamily="18" charset="0"/>
                <a:cs typeface="Times New Roman" panose="02020603050405020304" pitchFamily="18" charset="0"/>
              </a:rPr>
              <a:t>Hai câu thơ: </a:t>
            </a:r>
            <a:r>
              <a:rPr lang="vi-VN" sz="2800" b="1" i="1" dirty="0">
                <a:solidFill>
                  <a:srgbClr val="FF0000"/>
                </a:solidFill>
                <a:latin typeface="Times New Roman" panose="02020603050405020304" pitchFamily="18" charset="0"/>
                <a:cs typeface="Times New Roman" panose="02020603050405020304" pitchFamily="18" charset="0"/>
              </a:rPr>
              <a:t>Dẽ có Ngu cầm đàn một tiếng/ Dân giàu đủ khắp đòi phương</a:t>
            </a:r>
            <a:r>
              <a:rPr lang="vi-VN" sz="2800" b="1" dirty="0">
                <a:solidFill>
                  <a:srgbClr val="FF0000"/>
                </a:solidFill>
                <a:latin typeface="Times New Roman" panose="02020603050405020304" pitchFamily="18" charset="0"/>
                <a:cs typeface="Times New Roman" panose="02020603050405020304" pitchFamily="18" charset="0"/>
              </a:rPr>
              <a:t> nói lên điều gì?</a:t>
            </a:r>
          </a:p>
          <a:p>
            <a:pPr lvl="0">
              <a:defRPr/>
            </a:pPr>
            <a:r>
              <a:rPr lang="vi-VN" sz="2800" dirty="0">
                <a:solidFill>
                  <a:srgbClr val="002060"/>
                </a:solidFill>
                <a:latin typeface="Times New Roman" panose="02020603050405020304" pitchFamily="18" charset="0"/>
                <a:cs typeface="Times New Roman" panose="02020603050405020304" pitchFamily="18" charset="0"/>
              </a:rPr>
              <a:t>a.</a:t>
            </a:r>
            <a:r>
              <a:rPr lang="en-US" sz="2800" dirty="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Khát vọng làm nên sự nghiệp lớn của Nguyễn Trãi.</a:t>
            </a:r>
          </a:p>
          <a:p>
            <a:pPr lvl="0">
              <a:defRPr/>
            </a:pPr>
            <a:r>
              <a:rPr lang="vi-VN" sz="2800" dirty="0">
                <a:solidFill>
                  <a:srgbClr val="002060"/>
                </a:solidFill>
                <a:latin typeface="Times New Roman" panose="02020603050405020304" pitchFamily="18" charset="0"/>
                <a:cs typeface="Times New Roman" panose="02020603050405020304" pitchFamily="18" charset="0"/>
              </a:rPr>
              <a:t>b.</a:t>
            </a:r>
            <a:r>
              <a:rPr lang="en-US" sz="2800" dirty="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Khao khát đất nước bình yên, nhân dân ấm no hạnh phúc.</a:t>
            </a:r>
          </a:p>
          <a:p>
            <a:pPr lvl="0">
              <a:defRPr/>
            </a:pPr>
            <a:r>
              <a:rPr lang="vi-VN" sz="2800" dirty="0">
                <a:solidFill>
                  <a:srgbClr val="002060"/>
                </a:solidFill>
                <a:latin typeface="Times New Roman" panose="02020603050405020304" pitchFamily="18" charset="0"/>
                <a:cs typeface="Times New Roman" panose="02020603050405020304" pitchFamily="18" charset="0"/>
              </a:rPr>
              <a:t>c.</a:t>
            </a:r>
            <a:r>
              <a:rPr lang="en-US" sz="2800" dirty="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Ca ngợi tài đàn của vua Ngu Thuấn.</a:t>
            </a:r>
          </a:p>
          <a:p>
            <a:pPr lvl="0">
              <a:defRPr/>
            </a:pPr>
            <a:r>
              <a:rPr lang="vi-VN" sz="2800" dirty="0">
                <a:solidFill>
                  <a:srgbClr val="002060"/>
                </a:solidFill>
                <a:latin typeface="Times New Roman" panose="02020603050405020304" pitchFamily="18" charset="0"/>
                <a:cs typeface="Times New Roman" panose="02020603050405020304" pitchFamily="18" charset="0"/>
              </a:rPr>
              <a:t>d.</a:t>
            </a:r>
            <a:r>
              <a:rPr lang="en-US" sz="2800" dirty="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Mong ước cuộc sống </a:t>
            </a:r>
            <a:r>
              <a:rPr lang="en-US" sz="2800" dirty="0" err="1">
                <a:solidFill>
                  <a:srgbClr val="002060"/>
                </a:solidFill>
                <a:latin typeface="Times New Roman" panose="02020603050405020304" pitchFamily="18" charset="0"/>
                <a:cs typeface="Times New Roman" panose="02020603050405020304" pitchFamily="18" charset="0"/>
              </a:rPr>
              <a:t>giàu</a:t>
            </a:r>
            <a:r>
              <a:rPr lang="en-US" sz="2800" dirty="0">
                <a:solidFill>
                  <a:srgbClr val="002060"/>
                </a:solidFill>
                <a:latin typeface="Times New Roman" panose="02020603050405020304" pitchFamily="18" charset="0"/>
                <a:cs typeface="Times New Roman" panose="02020603050405020304" pitchFamily="18" charset="0"/>
              </a:rPr>
              <a:t> sang, </a:t>
            </a:r>
            <a:r>
              <a:rPr lang="en-US" sz="2800" dirty="0" err="1">
                <a:solidFill>
                  <a:srgbClr val="002060"/>
                </a:solidFill>
                <a:latin typeface="Times New Roman" panose="02020603050405020304" pitchFamily="18" charset="0"/>
                <a:cs typeface="Times New Roman" panose="02020603050405020304" pitchFamily="18" charset="0"/>
              </a:rPr>
              <a:t>quyền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quý</a:t>
            </a:r>
            <a:r>
              <a:rPr lang="vi-VN" sz="2800" dirty="0">
                <a:solidFill>
                  <a:srgbClr val="002060"/>
                </a:solidFill>
                <a:latin typeface="Times New Roman" panose="02020603050405020304" pitchFamily="18" charset="0"/>
                <a:cs typeface="Times New Roman" panose="02020603050405020304" pitchFamily="18" charset="0"/>
              </a:rPr>
              <a:t>.</a:t>
            </a:r>
          </a:p>
        </p:txBody>
      </p:sp>
      <p:sp>
        <p:nvSpPr>
          <p:cNvPr id="5" name="Snip Diagonal Corner Rectangle 4"/>
          <p:cNvSpPr/>
          <p:nvPr/>
        </p:nvSpPr>
        <p:spPr>
          <a:xfrm>
            <a:off x="292608" y="4998455"/>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Đáp</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án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b</a:t>
            </a:r>
          </a:p>
        </p:txBody>
      </p:sp>
      <p:sp>
        <p:nvSpPr>
          <p:cNvPr id="6" name="Pentagon 5">
            <a:hlinkClick r:id="rId3" action="ppaction://hlinksldjump"/>
          </p:cNvPr>
          <p:cNvSpPr/>
          <p:nvPr/>
        </p:nvSpPr>
        <p:spPr>
          <a:xfrm flipH="1">
            <a:off x="6851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97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231648" y="1"/>
            <a:ext cx="8619744" cy="483439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2800" b="1" dirty="0">
                <a:solidFill>
                  <a:srgbClr val="FF0000"/>
                </a:solidFill>
                <a:latin typeface="Times New Roman" panose="02020603050405020304" pitchFamily="18" charset="0"/>
                <a:cs typeface="Times New Roman" panose="02020603050405020304" pitchFamily="18" charset="0"/>
              </a:rPr>
              <a:t>Câu 3. Mong ước của Bác trong câu nói: </a:t>
            </a:r>
            <a:r>
              <a:rPr lang="vi-VN" sz="2800" b="1" i="1" dirty="0">
                <a:solidFill>
                  <a:srgbClr val="00B050"/>
                </a:solidFill>
                <a:latin typeface="Times New Roman" panose="02020603050405020304" pitchFamily="18" charset="0"/>
                <a:cs typeface="Times New Roman" panose="02020603050405020304" pitchFamily="18" charset="0"/>
              </a:rPr>
              <a:t>Tôi chỉ có một sự ham muốn, ham muốn tột bậc, là làm sao cho nước ta được hoàn toàn độc lập, dân ta được hoàn toàn tự do, đồng bào ai cũng có cơm ăn áo mặc, ai cũng được học hành</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hướng đến đối tượng nào? </a:t>
            </a:r>
          </a:p>
          <a:p>
            <a:pPr lvl="0">
              <a:defRPr/>
            </a:pPr>
            <a:r>
              <a:rPr lang="vi-VN" sz="2800" dirty="0">
                <a:solidFill>
                  <a:srgbClr val="002060"/>
                </a:solidFill>
                <a:latin typeface="Times New Roman" panose="02020603050405020304" pitchFamily="18" charset="0"/>
                <a:cs typeface="Times New Roman" panose="02020603050405020304" pitchFamily="18" charset="0"/>
              </a:rPr>
              <a:t>a.	Nước ta, dân ta, đồng bào ta.</a:t>
            </a:r>
          </a:p>
          <a:p>
            <a:pPr lvl="0">
              <a:defRPr/>
            </a:pPr>
            <a:r>
              <a:rPr lang="vi-VN" sz="2800" dirty="0">
                <a:solidFill>
                  <a:srgbClr val="002060"/>
                </a:solidFill>
                <a:latin typeface="Times New Roman" panose="02020603050405020304" pitchFamily="18" charset="0"/>
                <a:cs typeface="Times New Roman" panose="02020603050405020304" pitchFamily="18" charset="0"/>
              </a:rPr>
              <a:t>b.	Toàn thể </a:t>
            </a:r>
            <a:r>
              <a:rPr lang="en-US" sz="2800" dirty="0" err="1">
                <a:solidFill>
                  <a:srgbClr val="002060"/>
                </a:solidFill>
                <a:latin typeface="Times New Roman" panose="02020603050405020304" pitchFamily="18" charset="0"/>
                <a:cs typeface="Times New Roman" panose="02020603050405020304" pitchFamily="18" charset="0"/>
              </a:rPr>
              <a:t>kiều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bào</a:t>
            </a:r>
            <a:r>
              <a:rPr lang="en-US" sz="2800" dirty="0">
                <a:solidFill>
                  <a:srgbClr val="002060"/>
                </a:solidFill>
                <a:latin typeface="Times New Roman" panose="02020603050405020304" pitchFamily="18" charset="0"/>
                <a:cs typeface="Times New Roman" panose="02020603050405020304" pitchFamily="18" charset="0"/>
              </a:rPr>
              <a:t>.</a:t>
            </a:r>
            <a:endParaRPr lang="vi-VN" sz="2800" dirty="0">
              <a:solidFill>
                <a:srgbClr val="002060"/>
              </a:solidFill>
              <a:latin typeface="Times New Roman" panose="02020603050405020304" pitchFamily="18" charset="0"/>
              <a:cs typeface="Times New Roman" panose="02020603050405020304" pitchFamily="18" charset="0"/>
            </a:endParaRPr>
          </a:p>
          <a:p>
            <a:pPr lvl="0">
              <a:defRPr/>
            </a:pPr>
            <a:r>
              <a:rPr lang="vi-VN" sz="2800" dirty="0">
                <a:solidFill>
                  <a:srgbClr val="002060"/>
                </a:solidFill>
                <a:latin typeface="Times New Roman" panose="02020603050405020304" pitchFamily="18" charset="0"/>
                <a:cs typeface="Times New Roman" panose="02020603050405020304" pitchFamily="18" charset="0"/>
              </a:rPr>
              <a:t>c.	Toàn thể nhân loại</a:t>
            </a:r>
            <a:r>
              <a:rPr lang="en-US" sz="2800" dirty="0">
                <a:solidFill>
                  <a:srgbClr val="002060"/>
                </a:solidFill>
                <a:latin typeface="Times New Roman" panose="02020603050405020304" pitchFamily="18" charset="0"/>
                <a:cs typeface="Times New Roman" panose="02020603050405020304" pitchFamily="18" charset="0"/>
              </a:rPr>
              <a:t>.</a:t>
            </a:r>
            <a:endParaRPr lang="vi-VN" sz="2800" dirty="0">
              <a:solidFill>
                <a:srgbClr val="002060"/>
              </a:solidFill>
              <a:latin typeface="Times New Roman" panose="02020603050405020304" pitchFamily="18" charset="0"/>
              <a:cs typeface="Times New Roman" panose="02020603050405020304" pitchFamily="18" charset="0"/>
            </a:endParaRPr>
          </a:p>
          <a:p>
            <a:pPr lvl="0">
              <a:defRPr/>
            </a:pPr>
            <a:r>
              <a:rPr lang="vi-VN" sz="2800" dirty="0">
                <a:solidFill>
                  <a:srgbClr val="002060"/>
                </a:solidFill>
                <a:latin typeface="Times New Roman" panose="02020603050405020304" pitchFamily="18" charset="0"/>
                <a:cs typeface="Times New Roman" panose="02020603050405020304" pitchFamily="18" charset="0"/>
              </a:rPr>
              <a:t>d.	Toàn thể chúng sinh.</a:t>
            </a:r>
          </a:p>
        </p:txBody>
      </p:sp>
      <p:sp>
        <p:nvSpPr>
          <p:cNvPr id="5" name="Snip Diagonal Corner Rectangle 4"/>
          <p:cNvSpPr/>
          <p:nvPr/>
        </p:nvSpPr>
        <p:spPr>
          <a:xfrm>
            <a:off x="0" y="5145024"/>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Đáp</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án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a:t>
            </a:r>
          </a:p>
        </p:txBody>
      </p:sp>
      <p:sp>
        <p:nvSpPr>
          <p:cNvPr id="6" name="Pentagon 5">
            <a:hlinkClick r:id="rId3" action="ppaction://hlinksldjump"/>
          </p:cNvPr>
          <p:cNvSpPr/>
          <p:nvPr/>
        </p:nvSpPr>
        <p:spPr>
          <a:xfrm flipH="1">
            <a:off x="6851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97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231648" y="207264"/>
            <a:ext cx="8619744"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srgbClr val="002060"/>
                </a:solidFill>
                <a:latin typeface="Times New Roman" panose="02020603050405020304" pitchFamily="18" charset="0"/>
                <a:cs typeface="Times New Roman" panose="02020603050405020304" pitchFamily="18" charset="0"/>
              </a:rPr>
              <a:t>Câu 4. Theo em, một cộng đồng bình đẳng là một cộng đồng như thế nào</a:t>
            </a:r>
            <a:r>
              <a:rPr lang="en-US" sz="3200" dirty="0">
                <a:solidFill>
                  <a:srgbClr val="002060"/>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5" name="Snip Diagonal Corner Rectangle 4"/>
          <p:cNvSpPr/>
          <p:nvPr/>
        </p:nvSpPr>
        <p:spPr>
          <a:xfrm>
            <a:off x="396240" y="2608028"/>
            <a:ext cx="8290560" cy="4042708"/>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3200" b="0"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Gợi</a:t>
            </a:r>
            <a:r>
              <a:rPr kumimoji="0" lang="en-US" sz="3200" b="0" i="0" u="none" strike="noStrike" kern="120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ý</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Đó</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cộng</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đồng</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mà</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vi-VN" sz="3200" dirty="0">
                <a:solidFill>
                  <a:prstClr val="white"/>
                </a:solidFill>
                <a:latin typeface="Times New Roman" panose="02020603050405020304" pitchFamily="18" charset="0"/>
                <a:cs typeface="Times New Roman" panose="02020603050405020304" pitchFamily="18" charset="0"/>
              </a:rPr>
              <a:t>mọi người được tôn trọng quyền sống, quyền tự do và hạnh phúc; không phân biệt đối xử, không kì thị; được pháp luật bảo vệ quyền lợi…</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6" name="Pentagon 5">
            <a:hlinkClick r:id="rId3" action="ppaction://hlinksldjump"/>
          </p:cNvPr>
          <p:cNvSpPr/>
          <p:nvPr/>
        </p:nvSpPr>
        <p:spPr>
          <a:xfrm flipH="1">
            <a:off x="6851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75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83FFF-E856-77EC-9845-16EC86F9B397}"/>
              </a:ext>
            </a:extLst>
          </p:cNvPr>
          <p:cNvSpPr>
            <a:spLocks noGrp="1"/>
          </p:cNvSpPr>
          <p:nvPr>
            <p:ph idx="1"/>
          </p:nvPr>
        </p:nvSpPr>
        <p:spPr>
          <a:xfrm>
            <a:off x="628650" y="1492250"/>
            <a:ext cx="3263900" cy="728725"/>
          </a:xfrm>
        </p:spPr>
        <p:txBody>
          <a:bodyPr>
            <a:noAutofit/>
          </a:bodyPr>
          <a:lstStyle/>
          <a:p>
            <a:pPr marL="0" marR="0" indent="0" algn="just">
              <a:lnSpc>
                <a:spcPct val="107000"/>
              </a:lnSpc>
              <a:spcBef>
                <a:spcPts val="0"/>
              </a:spcBef>
              <a:spcAft>
                <a:spcPts val="0"/>
              </a:spcAft>
              <a:buNone/>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lnSpc>
                <a:spcPct val="107000"/>
              </a:lnSpc>
              <a:spcBef>
                <a:spcPts val="0"/>
              </a:spcBef>
              <a:spcAft>
                <a:spcPts val="0"/>
              </a:spcAft>
              <a:buNone/>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400" dirty="0"/>
          </a:p>
        </p:txBody>
      </p:sp>
      <p:sp>
        <p:nvSpPr>
          <p:cNvPr id="5" name="Title 4">
            <a:extLst>
              <a:ext uri="{FF2B5EF4-FFF2-40B4-BE49-F238E27FC236}">
                <a16:creationId xmlns:a16="http://schemas.microsoft.com/office/drawing/2014/main" id="{E3EA0061-DE9E-1A0F-D510-F107EB0CDEF3}"/>
              </a:ext>
            </a:extLst>
          </p:cNvPr>
          <p:cNvSpPr>
            <a:spLocks noGrp="1"/>
          </p:cNvSpPr>
          <p:nvPr>
            <p:ph type="title"/>
          </p:nvPr>
        </p:nvSpPr>
        <p:spPr>
          <a:xfrm>
            <a:off x="628650" y="150442"/>
            <a:ext cx="7886700" cy="541323"/>
          </a:xfrm>
        </p:spPr>
        <p:txBody>
          <a:bodyPr>
            <a:norm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TÔI CÓ MỘT GIẤC MƠ</a:t>
            </a:r>
          </a:p>
        </p:txBody>
      </p:sp>
      <p:sp>
        <p:nvSpPr>
          <p:cNvPr id="7" name="TextBox 6">
            <a:extLst>
              <a:ext uri="{FF2B5EF4-FFF2-40B4-BE49-F238E27FC236}">
                <a16:creationId xmlns:a16="http://schemas.microsoft.com/office/drawing/2014/main" id="{3BAE1A55-43D0-F987-1ED4-770F19B0FD8E}"/>
              </a:ext>
            </a:extLst>
          </p:cNvPr>
          <p:cNvSpPr txBox="1"/>
          <p:nvPr/>
        </p:nvSpPr>
        <p:spPr>
          <a:xfrm>
            <a:off x="1204622" y="626881"/>
            <a:ext cx="7571078" cy="72872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0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0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0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20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0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Mon-ga-</a:t>
            </a:r>
            <a:r>
              <a:rPr lang="en-US" sz="20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mơ</a:t>
            </a:r>
            <a:r>
              <a:rPr lang="en-US" sz="20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ri</a:t>
            </a:r>
            <a:r>
              <a:rPr lang="en-US" sz="20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Montgomery</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-Martin Luther King- </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CA28C515-0B20-C288-BB4E-DE854F18E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1692"/>
            <a:ext cx="8929315" cy="4576308"/>
          </a:xfrm>
          <a:prstGeom prst="rect">
            <a:avLst/>
          </a:prstGeom>
        </p:spPr>
      </p:pic>
      <p:pic>
        <p:nvPicPr>
          <p:cNvPr id="13" name="Picture 12">
            <a:extLst>
              <a:ext uri="{FF2B5EF4-FFF2-40B4-BE49-F238E27FC236}">
                <a16:creationId xmlns:a16="http://schemas.microsoft.com/office/drawing/2014/main" id="{77E8187B-270C-D968-53F8-CCFD774BC42F}"/>
              </a:ext>
            </a:extLst>
          </p:cNvPr>
          <p:cNvPicPr>
            <a:picLocks noChangeAspect="1"/>
          </p:cNvPicPr>
          <p:nvPr/>
        </p:nvPicPr>
        <p:blipFill>
          <a:blip r:embed="rId3"/>
          <a:stretch>
            <a:fillRect/>
          </a:stretch>
        </p:blipFill>
        <p:spPr>
          <a:xfrm>
            <a:off x="916761" y="2557288"/>
            <a:ext cx="1603803" cy="1654606"/>
          </a:xfrm>
          <a:prstGeom prst="rect">
            <a:avLst/>
          </a:prstGeom>
        </p:spPr>
      </p:pic>
    </p:spTree>
    <p:extLst>
      <p:ext uri="{BB962C8B-B14F-4D97-AF65-F5344CB8AC3E}">
        <p14:creationId xmlns:p14="http://schemas.microsoft.com/office/powerpoint/2010/main" val="148006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83FFF-E856-77EC-9845-16EC86F9B397}"/>
              </a:ext>
            </a:extLst>
          </p:cNvPr>
          <p:cNvSpPr>
            <a:spLocks noGrp="1"/>
          </p:cNvSpPr>
          <p:nvPr>
            <p:ph idx="1"/>
          </p:nvPr>
        </p:nvSpPr>
        <p:spPr>
          <a:xfrm>
            <a:off x="133350" y="687348"/>
            <a:ext cx="8382000" cy="2064478"/>
          </a:xfrm>
        </p:spPr>
        <p:txBody>
          <a:bodyPr>
            <a:noAutofit/>
          </a:bodyPr>
          <a:lstStyle/>
          <a:p>
            <a:pPr marL="400050" marR="0" indent="-400050" algn="just">
              <a:lnSpc>
                <a:spcPct val="107000"/>
              </a:lnSpc>
              <a:spcBef>
                <a:spcPts val="0"/>
              </a:spcBef>
              <a:spcAft>
                <a:spcPts val="0"/>
              </a:spcAft>
              <a:buAutoNum type="romanUcPeriod"/>
            </a:pP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lnSpc>
                <a:spcPct val="107000"/>
              </a:lnSpc>
              <a:spcBef>
                <a:spcPts val="0"/>
              </a:spcBef>
              <a:spcAft>
                <a:spcPts val="0"/>
              </a:spcAft>
              <a:buNone/>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Văn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endPar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Bef>
                <a:spcPts val="0"/>
              </a:spcBef>
              <a:buFont typeface="Arial" panose="020B0604020202020204" pitchFamily="34" charset="0"/>
              <a:buAutoNum type="alphaLcPeriod"/>
            </a:pP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xứ</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Martin Luther King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thềm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Lin-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ủng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28/8/1963.</a:t>
            </a:r>
            <a:endPar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gn="just">
              <a:lnSpc>
                <a:spcPct val="107000"/>
              </a:lnSpc>
              <a:spcBef>
                <a:spcPts val="0"/>
              </a:spcBef>
              <a:spcAft>
                <a:spcPts val="0"/>
              </a:spcAft>
              <a:buAutoNum type="alphaLcPeriod"/>
            </a:pP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Văn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luận</a:t>
            </a:r>
            <a:endPar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gn="just">
              <a:lnSpc>
                <a:spcPct val="107000"/>
              </a:lnSpc>
              <a:spcBef>
                <a:spcPts val="0"/>
              </a:spcBef>
              <a:spcAft>
                <a:spcPts val="0"/>
              </a:spcAft>
              <a:buAutoNum type="alphaLcPeriod"/>
            </a:pP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trúc</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000" dirty="0"/>
          </a:p>
        </p:txBody>
      </p:sp>
      <p:sp>
        <p:nvSpPr>
          <p:cNvPr id="5" name="Title 4">
            <a:extLst>
              <a:ext uri="{FF2B5EF4-FFF2-40B4-BE49-F238E27FC236}">
                <a16:creationId xmlns:a16="http://schemas.microsoft.com/office/drawing/2014/main" id="{E3EA0061-DE9E-1A0F-D510-F107EB0CDEF3}"/>
              </a:ext>
            </a:extLst>
          </p:cNvPr>
          <p:cNvSpPr>
            <a:spLocks noGrp="1"/>
          </p:cNvSpPr>
          <p:nvPr>
            <p:ph type="title"/>
          </p:nvPr>
        </p:nvSpPr>
        <p:spPr>
          <a:xfrm>
            <a:off x="628650" y="86834"/>
            <a:ext cx="7886700" cy="541323"/>
          </a:xfrm>
        </p:spPr>
        <p:txBody>
          <a:bodyPr>
            <a:norm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TÔI CÓ MỘT GIẤC MƠ</a:t>
            </a:r>
          </a:p>
        </p:txBody>
      </p:sp>
      <p:sp>
        <p:nvSpPr>
          <p:cNvPr id="7" name="TextBox 6">
            <a:extLst>
              <a:ext uri="{FF2B5EF4-FFF2-40B4-BE49-F238E27FC236}">
                <a16:creationId xmlns:a16="http://schemas.microsoft.com/office/drawing/2014/main" id="{3BAE1A55-43D0-F987-1ED4-770F19B0FD8E}"/>
              </a:ext>
            </a:extLst>
          </p:cNvPr>
          <p:cNvSpPr txBox="1"/>
          <p:nvPr/>
        </p:nvSpPr>
        <p:spPr>
          <a:xfrm>
            <a:off x="5037151" y="544764"/>
            <a:ext cx="3637722" cy="460895"/>
          </a:xfrm>
          <a:prstGeom prst="rect">
            <a:avLst/>
          </a:prstGeom>
          <a:noFill/>
        </p:spPr>
        <p:txBody>
          <a:bodyPr wrap="square">
            <a:spAutoFit/>
          </a:bodyPr>
          <a:lstStyle/>
          <a:p>
            <a:pPr marL="0" marR="0" algn="ctr">
              <a:lnSpc>
                <a:spcPct val="107000"/>
              </a:lnSpc>
              <a:spcBef>
                <a:spcPts val="0"/>
              </a:spcBef>
              <a:spcAft>
                <a:spcPts val="0"/>
              </a:spcAft>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-Martin Luther King- </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0" name="Diagram 49">
            <a:extLst>
              <a:ext uri="{FF2B5EF4-FFF2-40B4-BE49-F238E27FC236}">
                <a16:creationId xmlns:a16="http://schemas.microsoft.com/office/drawing/2014/main" id="{9671EEA8-7C51-2DDD-BBE2-ECCC56FA7F94}"/>
              </a:ext>
            </a:extLst>
          </p:cNvPr>
          <p:cNvGraphicFramePr/>
          <p:nvPr>
            <p:extLst>
              <p:ext uri="{D42A27DB-BD31-4B8C-83A1-F6EECF244321}">
                <p14:modId xmlns:p14="http://schemas.microsoft.com/office/powerpoint/2010/main" val="500935180"/>
              </p:ext>
            </p:extLst>
          </p:nvPr>
        </p:nvGraphicFramePr>
        <p:xfrm>
          <a:off x="559247" y="2592126"/>
          <a:ext cx="8521443" cy="4179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022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arn(inVertical)">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0"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83FFF-E856-77EC-9845-16EC86F9B397}"/>
              </a:ext>
            </a:extLst>
          </p:cNvPr>
          <p:cNvSpPr>
            <a:spLocks noGrp="1"/>
          </p:cNvSpPr>
          <p:nvPr>
            <p:ph idx="1"/>
          </p:nvPr>
        </p:nvSpPr>
        <p:spPr>
          <a:xfrm>
            <a:off x="298007" y="890548"/>
            <a:ext cx="8217343" cy="683810"/>
          </a:xfrm>
        </p:spPr>
        <p:txBody>
          <a:bodyPr>
            <a:noAutofit/>
          </a:bodyPr>
          <a:lstStyle/>
          <a:p>
            <a:pPr marL="0" marR="0" indent="0" algn="just">
              <a:lnSpc>
                <a:spcPct val="107000"/>
              </a:lnSpc>
              <a:spcBef>
                <a:spcPts val="0"/>
              </a:spcBef>
              <a:spcAft>
                <a:spcPts val="0"/>
              </a:spcAft>
              <a:buNone/>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600" dirty="0"/>
          </a:p>
        </p:txBody>
      </p:sp>
      <p:sp>
        <p:nvSpPr>
          <p:cNvPr id="5" name="Title 4">
            <a:extLst>
              <a:ext uri="{FF2B5EF4-FFF2-40B4-BE49-F238E27FC236}">
                <a16:creationId xmlns:a16="http://schemas.microsoft.com/office/drawing/2014/main" id="{E3EA0061-DE9E-1A0F-D510-F107EB0CDEF3}"/>
              </a:ext>
            </a:extLst>
          </p:cNvPr>
          <p:cNvSpPr>
            <a:spLocks noGrp="1"/>
          </p:cNvSpPr>
          <p:nvPr>
            <p:ph type="title"/>
          </p:nvPr>
        </p:nvSpPr>
        <p:spPr>
          <a:xfrm>
            <a:off x="628650" y="86834"/>
            <a:ext cx="7886700" cy="541323"/>
          </a:xfrm>
        </p:spPr>
        <p:txBody>
          <a:bodyPr>
            <a:norm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TÔI CÓ MỘT GIẤC MƠ</a:t>
            </a:r>
          </a:p>
        </p:txBody>
      </p:sp>
      <p:sp>
        <p:nvSpPr>
          <p:cNvPr id="7" name="TextBox 6">
            <a:extLst>
              <a:ext uri="{FF2B5EF4-FFF2-40B4-BE49-F238E27FC236}">
                <a16:creationId xmlns:a16="http://schemas.microsoft.com/office/drawing/2014/main" id="{3BAE1A55-43D0-F987-1ED4-770F19B0FD8E}"/>
              </a:ext>
            </a:extLst>
          </p:cNvPr>
          <p:cNvSpPr txBox="1"/>
          <p:nvPr/>
        </p:nvSpPr>
        <p:spPr>
          <a:xfrm>
            <a:off x="5037151" y="544764"/>
            <a:ext cx="3637722" cy="460895"/>
          </a:xfrm>
          <a:prstGeom prst="rect">
            <a:avLst/>
          </a:prstGeom>
          <a:noFill/>
        </p:spPr>
        <p:txBody>
          <a:bodyPr wrap="square">
            <a:spAutoFit/>
          </a:bodyPr>
          <a:lstStyle/>
          <a:p>
            <a:pPr marL="0" marR="0" algn="ctr">
              <a:lnSpc>
                <a:spcPct val="107000"/>
              </a:lnSpc>
              <a:spcBef>
                <a:spcPts val="0"/>
              </a:spcBef>
              <a:spcAft>
                <a:spcPts val="0"/>
              </a:spcAft>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-Martin Luther King- </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2" name="Group 31">
            <a:extLst>
              <a:ext uri="{FF2B5EF4-FFF2-40B4-BE49-F238E27FC236}">
                <a16:creationId xmlns:a16="http://schemas.microsoft.com/office/drawing/2014/main" id="{D0910A0D-2902-2EEC-6604-AC4909E040CD}"/>
              </a:ext>
            </a:extLst>
          </p:cNvPr>
          <p:cNvGrpSpPr/>
          <p:nvPr/>
        </p:nvGrpSpPr>
        <p:grpSpPr>
          <a:xfrm>
            <a:off x="1419586" y="1940118"/>
            <a:ext cx="7549485" cy="4922430"/>
            <a:chOff x="1419587" y="1992325"/>
            <a:chExt cx="7469085" cy="4868467"/>
          </a:xfrm>
        </p:grpSpPr>
        <p:sp>
          <p:nvSpPr>
            <p:cNvPr id="33" name="Oval 32">
              <a:extLst>
                <a:ext uri="{FF2B5EF4-FFF2-40B4-BE49-F238E27FC236}">
                  <a16:creationId xmlns:a16="http://schemas.microsoft.com/office/drawing/2014/main" id="{58EFE94C-7599-9E76-4B89-4B51F52C6B7A}"/>
                </a:ext>
              </a:extLst>
            </p:cNvPr>
            <p:cNvSpPr/>
            <p:nvPr/>
          </p:nvSpPr>
          <p:spPr>
            <a:xfrm>
              <a:off x="3360700" y="5444573"/>
              <a:ext cx="131913" cy="131913"/>
            </a:xfrm>
            <a:prstGeom prst="ellips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4" name="Oval 33">
              <a:extLst>
                <a:ext uri="{FF2B5EF4-FFF2-40B4-BE49-F238E27FC236}">
                  <a16:creationId xmlns:a16="http://schemas.microsoft.com/office/drawing/2014/main" id="{387088A4-746A-C68B-3AC3-9AE53A385620}"/>
                </a:ext>
              </a:extLst>
            </p:cNvPr>
            <p:cNvSpPr/>
            <p:nvPr/>
          </p:nvSpPr>
          <p:spPr>
            <a:xfrm>
              <a:off x="3112042" y="5564275"/>
              <a:ext cx="131913" cy="131913"/>
            </a:xfrm>
            <a:prstGeom prst="ellipse">
              <a:avLst/>
            </a:prstGeom>
          </p:spPr>
          <p:style>
            <a:lnRef idx="2">
              <a:schemeClr val="accent4">
                <a:hueOff val="945063"/>
                <a:satOff val="-4361"/>
                <a:lumOff val="160"/>
                <a:alphaOff val="0"/>
              </a:schemeClr>
            </a:lnRef>
            <a:fillRef idx="1">
              <a:schemeClr val="accent4">
                <a:hueOff val="945063"/>
                <a:satOff val="-4361"/>
                <a:lumOff val="160"/>
                <a:alphaOff val="0"/>
              </a:schemeClr>
            </a:fillRef>
            <a:effectRef idx="0">
              <a:schemeClr val="accent4">
                <a:hueOff val="945063"/>
                <a:satOff val="-4361"/>
                <a:lumOff val="160"/>
                <a:alphaOff val="0"/>
              </a:schemeClr>
            </a:effectRef>
            <a:fontRef idx="minor">
              <a:schemeClr val="lt1"/>
            </a:fontRef>
          </p:style>
        </p:sp>
        <p:sp>
          <p:nvSpPr>
            <p:cNvPr id="35" name="Oval 34">
              <a:extLst>
                <a:ext uri="{FF2B5EF4-FFF2-40B4-BE49-F238E27FC236}">
                  <a16:creationId xmlns:a16="http://schemas.microsoft.com/office/drawing/2014/main" id="{3F7ACEC0-3DDD-CEF1-A414-6A5E4DD3A10F}"/>
                </a:ext>
              </a:extLst>
            </p:cNvPr>
            <p:cNvSpPr/>
            <p:nvPr/>
          </p:nvSpPr>
          <p:spPr>
            <a:xfrm>
              <a:off x="2851513" y="5658825"/>
              <a:ext cx="131913" cy="131913"/>
            </a:xfrm>
            <a:prstGeom prst="ellipse">
              <a:avLst/>
            </a:prstGeom>
          </p:spPr>
          <p:style>
            <a:lnRef idx="2">
              <a:schemeClr val="accent4">
                <a:hueOff val="1890126"/>
                <a:satOff val="-8721"/>
                <a:lumOff val="321"/>
                <a:alphaOff val="0"/>
              </a:schemeClr>
            </a:lnRef>
            <a:fillRef idx="1">
              <a:schemeClr val="accent4">
                <a:hueOff val="1890126"/>
                <a:satOff val="-8721"/>
                <a:lumOff val="321"/>
                <a:alphaOff val="0"/>
              </a:schemeClr>
            </a:fillRef>
            <a:effectRef idx="0">
              <a:schemeClr val="accent4">
                <a:hueOff val="1890126"/>
                <a:satOff val="-8721"/>
                <a:lumOff val="321"/>
                <a:alphaOff val="0"/>
              </a:schemeClr>
            </a:effectRef>
            <a:fontRef idx="minor">
              <a:schemeClr val="lt1"/>
            </a:fontRef>
          </p:style>
        </p:sp>
        <p:sp>
          <p:nvSpPr>
            <p:cNvPr id="36" name="Oval 35">
              <a:extLst>
                <a:ext uri="{FF2B5EF4-FFF2-40B4-BE49-F238E27FC236}">
                  <a16:creationId xmlns:a16="http://schemas.microsoft.com/office/drawing/2014/main" id="{9933BDC2-AE4F-96B0-44B8-0A095C1F356E}"/>
                </a:ext>
              </a:extLst>
            </p:cNvPr>
            <p:cNvSpPr/>
            <p:nvPr/>
          </p:nvSpPr>
          <p:spPr>
            <a:xfrm>
              <a:off x="4554521" y="4058923"/>
              <a:ext cx="131913" cy="131913"/>
            </a:xfrm>
            <a:prstGeom prst="ellipse">
              <a:avLst/>
            </a:prstGeom>
          </p:spPr>
          <p:style>
            <a:lnRef idx="2">
              <a:schemeClr val="accent4">
                <a:hueOff val="2835189"/>
                <a:satOff val="-13082"/>
                <a:lumOff val="481"/>
                <a:alphaOff val="0"/>
              </a:schemeClr>
            </a:lnRef>
            <a:fillRef idx="1">
              <a:schemeClr val="accent4">
                <a:hueOff val="2835189"/>
                <a:satOff val="-13082"/>
                <a:lumOff val="481"/>
                <a:alphaOff val="0"/>
              </a:schemeClr>
            </a:fillRef>
            <a:effectRef idx="0">
              <a:schemeClr val="accent4">
                <a:hueOff val="2835189"/>
                <a:satOff val="-13082"/>
                <a:lumOff val="481"/>
                <a:alphaOff val="0"/>
              </a:schemeClr>
            </a:effectRef>
            <a:fontRef idx="minor">
              <a:schemeClr val="lt1"/>
            </a:fontRef>
          </p:style>
        </p:sp>
        <p:sp>
          <p:nvSpPr>
            <p:cNvPr id="37" name="Oval 36">
              <a:extLst>
                <a:ext uri="{FF2B5EF4-FFF2-40B4-BE49-F238E27FC236}">
                  <a16:creationId xmlns:a16="http://schemas.microsoft.com/office/drawing/2014/main" id="{D6265909-751C-D301-7C86-694515520172}"/>
                </a:ext>
              </a:extLst>
            </p:cNvPr>
            <p:cNvSpPr/>
            <p:nvPr/>
          </p:nvSpPr>
          <p:spPr>
            <a:xfrm>
              <a:off x="4454266" y="4302518"/>
              <a:ext cx="131913" cy="131913"/>
            </a:xfrm>
            <a:prstGeom prst="ellipse">
              <a:avLst/>
            </a:prstGeom>
          </p:spPr>
          <p:style>
            <a:lnRef idx="2">
              <a:schemeClr val="accent4">
                <a:hueOff val="3780252"/>
                <a:satOff val="-17443"/>
                <a:lumOff val="642"/>
                <a:alphaOff val="0"/>
              </a:schemeClr>
            </a:lnRef>
            <a:fillRef idx="1">
              <a:schemeClr val="accent4">
                <a:hueOff val="3780252"/>
                <a:satOff val="-17443"/>
                <a:lumOff val="642"/>
                <a:alphaOff val="0"/>
              </a:schemeClr>
            </a:fillRef>
            <a:effectRef idx="0">
              <a:schemeClr val="accent4">
                <a:hueOff val="3780252"/>
                <a:satOff val="-17443"/>
                <a:lumOff val="642"/>
                <a:alphaOff val="0"/>
              </a:schemeClr>
            </a:effectRef>
            <a:fontRef idx="minor">
              <a:schemeClr val="lt1"/>
            </a:fontRef>
          </p:style>
        </p:sp>
        <p:sp>
          <p:nvSpPr>
            <p:cNvPr id="38" name="Oval 37">
              <a:extLst>
                <a:ext uri="{FF2B5EF4-FFF2-40B4-BE49-F238E27FC236}">
                  <a16:creationId xmlns:a16="http://schemas.microsoft.com/office/drawing/2014/main" id="{505F4689-9346-5362-7EE5-485A036DB887}"/>
                </a:ext>
              </a:extLst>
            </p:cNvPr>
            <p:cNvSpPr/>
            <p:nvPr/>
          </p:nvSpPr>
          <p:spPr>
            <a:xfrm>
              <a:off x="4383033" y="2225207"/>
              <a:ext cx="131913" cy="131913"/>
            </a:xfrm>
            <a:prstGeom prst="ellipse">
              <a:avLst/>
            </a:prstGeom>
          </p:spPr>
          <p:style>
            <a:lnRef idx="2">
              <a:schemeClr val="accent4">
                <a:hueOff val="4725315"/>
                <a:satOff val="-21804"/>
                <a:lumOff val="802"/>
                <a:alphaOff val="0"/>
              </a:schemeClr>
            </a:lnRef>
            <a:fillRef idx="1">
              <a:schemeClr val="accent4">
                <a:hueOff val="4725315"/>
                <a:satOff val="-21804"/>
                <a:lumOff val="802"/>
                <a:alphaOff val="0"/>
              </a:schemeClr>
            </a:fillRef>
            <a:effectRef idx="0">
              <a:schemeClr val="accent4">
                <a:hueOff val="4725315"/>
                <a:satOff val="-21804"/>
                <a:lumOff val="802"/>
                <a:alphaOff val="0"/>
              </a:schemeClr>
            </a:effectRef>
            <a:fontRef idx="minor">
              <a:schemeClr val="lt1"/>
            </a:fontRef>
          </p:style>
        </p:sp>
        <p:sp>
          <p:nvSpPr>
            <p:cNvPr id="39" name="Oval 38">
              <a:extLst>
                <a:ext uri="{FF2B5EF4-FFF2-40B4-BE49-F238E27FC236}">
                  <a16:creationId xmlns:a16="http://schemas.microsoft.com/office/drawing/2014/main" id="{C961C260-D287-05AA-F1EA-75BCA14324A0}"/>
                </a:ext>
              </a:extLst>
            </p:cNvPr>
            <p:cNvSpPr/>
            <p:nvPr/>
          </p:nvSpPr>
          <p:spPr>
            <a:xfrm>
              <a:off x="4566393" y="2108766"/>
              <a:ext cx="131913" cy="131913"/>
            </a:xfrm>
            <a:prstGeom prst="ellipse">
              <a:avLst/>
            </a:prstGeom>
          </p:spPr>
          <p:style>
            <a:lnRef idx="2">
              <a:schemeClr val="accent4">
                <a:hueOff val="5670378"/>
                <a:satOff val="-26164"/>
                <a:lumOff val="963"/>
                <a:alphaOff val="0"/>
              </a:schemeClr>
            </a:lnRef>
            <a:fillRef idx="1">
              <a:schemeClr val="accent4">
                <a:hueOff val="5670378"/>
                <a:satOff val="-26164"/>
                <a:lumOff val="963"/>
                <a:alphaOff val="0"/>
              </a:schemeClr>
            </a:fillRef>
            <a:effectRef idx="0">
              <a:schemeClr val="accent4">
                <a:hueOff val="5670378"/>
                <a:satOff val="-26164"/>
                <a:lumOff val="963"/>
                <a:alphaOff val="0"/>
              </a:schemeClr>
            </a:effectRef>
            <a:fontRef idx="minor">
              <a:schemeClr val="lt1"/>
            </a:fontRef>
          </p:style>
        </p:sp>
        <p:sp>
          <p:nvSpPr>
            <p:cNvPr id="40" name="Oval 39">
              <a:extLst>
                <a:ext uri="{FF2B5EF4-FFF2-40B4-BE49-F238E27FC236}">
                  <a16:creationId xmlns:a16="http://schemas.microsoft.com/office/drawing/2014/main" id="{79FBEDBD-B089-46B0-76E5-76AA65BAEABF}"/>
                </a:ext>
              </a:extLst>
            </p:cNvPr>
            <p:cNvSpPr/>
            <p:nvPr/>
          </p:nvSpPr>
          <p:spPr>
            <a:xfrm>
              <a:off x="4749753" y="1992325"/>
              <a:ext cx="131913" cy="131913"/>
            </a:xfrm>
            <a:prstGeom prst="ellipse">
              <a:avLst/>
            </a:prstGeom>
          </p:spPr>
          <p:style>
            <a:lnRef idx="2">
              <a:schemeClr val="accent4">
                <a:hueOff val="6615440"/>
                <a:satOff val="-30525"/>
                <a:lumOff val="1123"/>
                <a:alphaOff val="0"/>
              </a:schemeClr>
            </a:lnRef>
            <a:fillRef idx="1">
              <a:schemeClr val="accent4">
                <a:hueOff val="6615440"/>
                <a:satOff val="-30525"/>
                <a:lumOff val="1123"/>
                <a:alphaOff val="0"/>
              </a:schemeClr>
            </a:fillRef>
            <a:effectRef idx="0">
              <a:schemeClr val="accent4">
                <a:hueOff val="6615440"/>
                <a:satOff val="-30525"/>
                <a:lumOff val="1123"/>
                <a:alphaOff val="0"/>
              </a:schemeClr>
            </a:effectRef>
            <a:fontRef idx="minor">
              <a:schemeClr val="lt1"/>
            </a:fontRef>
          </p:style>
        </p:sp>
        <p:sp>
          <p:nvSpPr>
            <p:cNvPr id="41" name="Oval 40">
              <a:extLst>
                <a:ext uri="{FF2B5EF4-FFF2-40B4-BE49-F238E27FC236}">
                  <a16:creationId xmlns:a16="http://schemas.microsoft.com/office/drawing/2014/main" id="{CF06125E-7374-2EE8-DD33-6FF11FD75D4A}"/>
                </a:ext>
              </a:extLst>
            </p:cNvPr>
            <p:cNvSpPr/>
            <p:nvPr/>
          </p:nvSpPr>
          <p:spPr>
            <a:xfrm>
              <a:off x="4933114" y="2108766"/>
              <a:ext cx="131913" cy="131913"/>
            </a:xfrm>
            <a:prstGeom prst="ellipse">
              <a:avLst/>
            </a:prstGeom>
          </p:spPr>
          <p:style>
            <a:lnRef idx="2">
              <a:schemeClr val="accent4">
                <a:hueOff val="7560504"/>
                <a:satOff val="-34886"/>
                <a:lumOff val="1284"/>
                <a:alphaOff val="0"/>
              </a:schemeClr>
            </a:lnRef>
            <a:fillRef idx="1">
              <a:schemeClr val="accent4">
                <a:hueOff val="7560504"/>
                <a:satOff val="-34886"/>
                <a:lumOff val="1284"/>
                <a:alphaOff val="0"/>
              </a:schemeClr>
            </a:fillRef>
            <a:effectRef idx="0">
              <a:schemeClr val="accent4">
                <a:hueOff val="7560504"/>
                <a:satOff val="-34886"/>
                <a:lumOff val="1284"/>
                <a:alphaOff val="0"/>
              </a:schemeClr>
            </a:effectRef>
            <a:fontRef idx="minor">
              <a:schemeClr val="lt1"/>
            </a:fontRef>
          </p:style>
        </p:sp>
        <p:sp>
          <p:nvSpPr>
            <p:cNvPr id="42" name="Oval 41">
              <a:extLst>
                <a:ext uri="{FF2B5EF4-FFF2-40B4-BE49-F238E27FC236}">
                  <a16:creationId xmlns:a16="http://schemas.microsoft.com/office/drawing/2014/main" id="{F48D0D24-A1EA-7122-8E71-34956523BBC2}"/>
                </a:ext>
              </a:extLst>
            </p:cNvPr>
            <p:cNvSpPr/>
            <p:nvPr/>
          </p:nvSpPr>
          <p:spPr>
            <a:xfrm>
              <a:off x="5116474" y="2225207"/>
              <a:ext cx="131913" cy="131913"/>
            </a:xfrm>
            <a:prstGeom prst="ellipse">
              <a:avLst/>
            </a:prstGeom>
          </p:spPr>
          <p:style>
            <a:lnRef idx="2">
              <a:schemeClr val="accent4">
                <a:hueOff val="8505566"/>
                <a:satOff val="-39247"/>
                <a:lumOff val="1444"/>
                <a:alphaOff val="0"/>
              </a:schemeClr>
            </a:lnRef>
            <a:fillRef idx="1">
              <a:schemeClr val="accent4">
                <a:hueOff val="8505566"/>
                <a:satOff val="-39247"/>
                <a:lumOff val="1444"/>
                <a:alphaOff val="0"/>
              </a:schemeClr>
            </a:fillRef>
            <a:effectRef idx="0">
              <a:schemeClr val="accent4">
                <a:hueOff val="8505566"/>
                <a:satOff val="-39247"/>
                <a:lumOff val="1444"/>
                <a:alphaOff val="0"/>
              </a:schemeClr>
            </a:effectRef>
            <a:fontRef idx="minor">
              <a:schemeClr val="lt1"/>
            </a:fontRef>
          </p:style>
        </p:sp>
        <p:sp>
          <p:nvSpPr>
            <p:cNvPr id="43" name="Oval 42">
              <a:extLst>
                <a:ext uri="{FF2B5EF4-FFF2-40B4-BE49-F238E27FC236}">
                  <a16:creationId xmlns:a16="http://schemas.microsoft.com/office/drawing/2014/main" id="{492CA2E7-8733-5E61-1EC3-D859E29B1C60}"/>
                </a:ext>
              </a:extLst>
            </p:cNvPr>
            <p:cNvSpPr/>
            <p:nvPr/>
          </p:nvSpPr>
          <p:spPr>
            <a:xfrm>
              <a:off x="4749753" y="2237783"/>
              <a:ext cx="131913" cy="131913"/>
            </a:xfrm>
            <a:prstGeom prst="ellipse">
              <a:avLst/>
            </a:prstGeom>
          </p:spPr>
          <p:style>
            <a:lnRef idx="2">
              <a:schemeClr val="accent4">
                <a:hueOff val="9450630"/>
                <a:satOff val="-43607"/>
                <a:lumOff val="1605"/>
                <a:alphaOff val="0"/>
              </a:schemeClr>
            </a:lnRef>
            <a:fillRef idx="1">
              <a:schemeClr val="accent4">
                <a:hueOff val="9450630"/>
                <a:satOff val="-43607"/>
                <a:lumOff val="1605"/>
                <a:alphaOff val="0"/>
              </a:schemeClr>
            </a:fillRef>
            <a:effectRef idx="0">
              <a:schemeClr val="accent4">
                <a:hueOff val="9450630"/>
                <a:satOff val="-43607"/>
                <a:lumOff val="1605"/>
                <a:alphaOff val="0"/>
              </a:schemeClr>
            </a:effectRef>
            <a:fontRef idx="minor">
              <a:schemeClr val="lt1"/>
            </a:fontRef>
          </p:style>
        </p:sp>
        <p:sp>
          <p:nvSpPr>
            <p:cNvPr id="44" name="Oval 43">
              <a:extLst>
                <a:ext uri="{FF2B5EF4-FFF2-40B4-BE49-F238E27FC236}">
                  <a16:creationId xmlns:a16="http://schemas.microsoft.com/office/drawing/2014/main" id="{02812B2D-B4BB-A5A9-20A4-FFA37013C11E}"/>
                </a:ext>
              </a:extLst>
            </p:cNvPr>
            <p:cNvSpPr/>
            <p:nvPr/>
          </p:nvSpPr>
          <p:spPr>
            <a:xfrm>
              <a:off x="4749753" y="2483707"/>
              <a:ext cx="131913" cy="131913"/>
            </a:xfrm>
            <a:prstGeom prst="ellipse">
              <a:avLst/>
            </a:prstGeom>
          </p:spPr>
          <p:style>
            <a:lnRef idx="2">
              <a:schemeClr val="accent4">
                <a:hueOff val="10395692"/>
                <a:satOff val="-47968"/>
                <a:lumOff val="1765"/>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sp>
        <p:sp>
          <p:nvSpPr>
            <p:cNvPr id="45" name="Freeform: Shape 44">
              <a:extLst>
                <a:ext uri="{FF2B5EF4-FFF2-40B4-BE49-F238E27FC236}">
                  <a16:creationId xmlns:a16="http://schemas.microsoft.com/office/drawing/2014/main" id="{228606CC-FF49-1598-5703-29AFDFA7B92A}"/>
                </a:ext>
              </a:extLst>
            </p:cNvPr>
            <p:cNvSpPr/>
            <p:nvPr/>
          </p:nvSpPr>
          <p:spPr>
            <a:xfrm>
              <a:off x="2594490" y="5832203"/>
              <a:ext cx="4009643" cy="1028589"/>
            </a:xfrm>
            <a:custGeom>
              <a:avLst/>
              <a:gdLst>
                <a:gd name="connsiteX0" fmla="*/ 0 w 2845382"/>
                <a:gd name="connsiteY0" fmla="*/ 127156 h 762922"/>
                <a:gd name="connsiteX1" fmla="*/ 127156 w 2845382"/>
                <a:gd name="connsiteY1" fmla="*/ 0 h 762922"/>
                <a:gd name="connsiteX2" fmla="*/ 2718226 w 2845382"/>
                <a:gd name="connsiteY2" fmla="*/ 0 h 762922"/>
                <a:gd name="connsiteX3" fmla="*/ 2845382 w 2845382"/>
                <a:gd name="connsiteY3" fmla="*/ 127156 h 762922"/>
                <a:gd name="connsiteX4" fmla="*/ 2845382 w 2845382"/>
                <a:gd name="connsiteY4" fmla="*/ 635766 h 762922"/>
                <a:gd name="connsiteX5" fmla="*/ 2718226 w 2845382"/>
                <a:gd name="connsiteY5" fmla="*/ 762922 h 762922"/>
                <a:gd name="connsiteX6" fmla="*/ 127156 w 2845382"/>
                <a:gd name="connsiteY6" fmla="*/ 762922 h 762922"/>
                <a:gd name="connsiteX7" fmla="*/ 0 w 2845382"/>
                <a:gd name="connsiteY7" fmla="*/ 635766 h 762922"/>
                <a:gd name="connsiteX8" fmla="*/ 0 w 2845382"/>
                <a:gd name="connsiteY8" fmla="*/ 127156 h 76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5382" h="762922">
                  <a:moveTo>
                    <a:pt x="0" y="127156"/>
                  </a:moveTo>
                  <a:cubicBezTo>
                    <a:pt x="0" y="56930"/>
                    <a:pt x="56930" y="0"/>
                    <a:pt x="127156" y="0"/>
                  </a:cubicBezTo>
                  <a:lnTo>
                    <a:pt x="2718226" y="0"/>
                  </a:lnTo>
                  <a:cubicBezTo>
                    <a:pt x="2788452" y="0"/>
                    <a:pt x="2845382" y="56930"/>
                    <a:pt x="2845382" y="127156"/>
                  </a:cubicBezTo>
                  <a:lnTo>
                    <a:pt x="2845382" y="635766"/>
                  </a:lnTo>
                  <a:cubicBezTo>
                    <a:pt x="2845382" y="705992"/>
                    <a:pt x="2788452" y="762922"/>
                    <a:pt x="2718226" y="762922"/>
                  </a:cubicBezTo>
                  <a:lnTo>
                    <a:pt x="127156" y="762922"/>
                  </a:lnTo>
                  <a:cubicBezTo>
                    <a:pt x="56930" y="762922"/>
                    <a:pt x="0" y="705992"/>
                    <a:pt x="0" y="635766"/>
                  </a:cubicBezTo>
                  <a:lnTo>
                    <a:pt x="0" y="127156"/>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39516" tIns="90583" rIns="90583" bIns="90583" numCol="1" spcCol="1270" anchor="ctr" anchorCtr="0">
              <a:noAutofit/>
            </a:bodyPr>
            <a:lstStyle/>
            <a:p>
              <a:pPr marL="0" lvl="0" indent="0" algn="l" defTabSz="622300">
                <a:lnSpc>
                  <a:spcPct val="90000"/>
                </a:lnSpc>
                <a:spcBef>
                  <a:spcPct val="0"/>
                </a:spcBef>
                <a:spcAft>
                  <a:spcPct val="35000"/>
                </a:spcAft>
                <a:buNone/>
              </a:pPr>
              <a:r>
                <a:rPr lang="en-US" b="1" kern="1200" dirty="0" err="1">
                  <a:latin typeface="Times New Roman" panose="02020603050405020304" pitchFamily="18" charset="0"/>
                  <a:cs typeface="Times New Roman" panose="02020603050405020304" pitchFamily="18" charset="0"/>
                </a:rPr>
                <a:t>Thời</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gian</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thảo</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luận</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và</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hoàn</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thành</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vào</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phiếu</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học</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tâp</a:t>
              </a:r>
              <a:r>
                <a:rPr lang="en-US" b="1" kern="1200" dirty="0">
                  <a:latin typeface="Times New Roman" panose="02020603050405020304" pitchFamily="18" charset="0"/>
                  <a:cs typeface="Times New Roman" panose="02020603050405020304" pitchFamily="18" charset="0"/>
                </a:rPr>
                <a:t>: 5 </a:t>
              </a:r>
              <a:r>
                <a:rPr lang="en-US" b="1" kern="1200" dirty="0" err="1">
                  <a:latin typeface="Times New Roman" panose="02020603050405020304" pitchFamily="18" charset="0"/>
                  <a:cs typeface="Times New Roman" panose="02020603050405020304" pitchFamily="18" charset="0"/>
                </a:rPr>
                <a:t>phút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mỗi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bày</a:t>
              </a:r>
              <a:r>
                <a:rPr lang="en-US" b="1" dirty="0">
                  <a:latin typeface="Times New Roman" panose="02020603050405020304" pitchFamily="18" charset="0"/>
                  <a:cs typeface="Times New Roman" panose="02020603050405020304" pitchFamily="18" charset="0"/>
                </a:rPr>
                <a:t> 3 </a:t>
              </a:r>
              <a:r>
                <a:rPr lang="en-US" b="1" dirty="0" err="1">
                  <a:latin typeface="Times New Roman" panose="02020603050405020304" pitchFamily="18" charset="0"/>
                  <a:cs typeface="Times New Roman" panose="02020603050405020304" pitchFamily="18" charset="0"/>
                </a:rPr>
                <a:t>phút</a:t>
              </a:r>
              <a:endParaRPr lang="en-US" b="1" kern="1200" dirty="0">
                <a:latin typeface="Times New Roman" panose="02020603050405020304" pitchFamily="18" charset="0"/>
                <a:cs typeface="Times New Roman" panose="02020603050405020304" pitchFamily="18" charset="0"/>
              </a:endParaRPr>
            </a:p>
          </p:txBody>
        </p:sp>
        <p:sp>
          <p:nvSpPr>
            <p:cNvPr id="46" name="Oval 45">
              <a:extLst>
                <a:ext uri="{FF2B5EF4-FFF2-40B4-BE49-F238E27FC236}">
                  <a16:creationId xmlns:a16="http://schemas.microsoft.com/office/drawing/2014/main" id="{68ECC228-3E82-616A-F4EC-21EEE2AF34D5}"/>
                </a:ext>
              </a:extLst>
            </p:cNvPr>
            <p:cNvSpPr/>
            <p:nvPr/>
          </p:nvSpPr>
          <p:spPr>
            <a:xfrm>
              <a:off x="1419587" y="5191481"/>
              <a:ext cx="1319138" cy="1319045"/>
            </a:xfrm>
            <a:prstGeom prst="ellipse">
              <a:avLst/>
            </a:prstGeom>
            <a:blipFill rotWithShape="1">
              <a:blip r:embed="rId2"/>
              <a:srcRect/>
              <a:stretch>
                <a:fillRect l="-57000" r="-57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47" name="Freeform: Shape 46">
              <a:extLst>
                <a:ext uri="{FF2B5EF4-FFF2-40B4-BE49-F238E27FC236}">
                  <a16:creationId xmlns:a16="http://schemas.microsoft.com/office/drawing/2014/main" id="{9920AF37-2513-9BBB-7D8D-5E1769A539EE}"/>
                </a:ext>
              </a:extLst>
            </p:cNvPr>
            <p:cNvSpPr/>
            <p:nvPr/>
          </p:nvSpPr>
          <p:spPr>
            <a:xfrm>
              <a:off x="4448989" y="4667599"/>
              <a:ext cx="4009643" cy="1028589"/>
            </a:xfrm>
            <a:custGeom>
              <a:avLst/>
              <a:gdLst>
                <a:gd name="connsiteX0" fmla="*/ 0 w 2845382"/>
                <a:gd name="connsiteY0" fmla="*/ 127156 h 762922"/>
                <a:gd name="connsiteX1" fmla="*/ 127156 w 2845382"/>
                <a:gd name="connsiteY1" fmla="*/ 0 h 762922"/>
                <a:gd name="connsiteX2" fmla="*/ 2718226 w 2845382"/>
                <a:gd name="connsiteY2" fmla="*/ 0 h 762922"/>
                <a:gd name="connsiteX3" fmla="*/ 2845382 w 2845382"/>
                <a:gd name="connsiteY3" fmla="*/ 127156 h 762922"/>
                <a:gd name="connsiteX4" fmla="*/ 2845382 w 2845382"/>
                <a:gd name="connsiteY4" fmla="*/ 635766 h 762922"/>
                <a:gd name="connsiteX5" fmla="*/ 2718226 w 2845382"/>
                <a:gd name="connsiteY5" fmla="*/ 762922 h 762922"/>
                <a:gd name="connsiteX6" fmla="*/ 127156 w 2845382"/>
                <a:gd name="connsiteY6" fmla="*/ 762922 h 762922"/>
                <a:gd name="connsiteX7" fmla="*/ 0 w 2845382"/>
                <a:gd name="connsiteY7" fmla="*/ 635766 h 762922"/>
                <a:gd name="connsiteX8" fmla="*/ 0 w 2845382"/>
                <a:gd name="connsiteY8" fmla="*/ 127156 h 76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5382" h="762922">
                  <a:moveTo>
                    <a:pt x="0" y="127156"/>
                  </a:moveTo>
                  <a:cubicBezTo>
                    <a:pt x="0" y="56930"/>
                    <a:pt x="56930" y="0"/>
                    <a:pt x="127156" y="0"/>
                  </a:cubicBezTo>
                  <a:lnTo>
                    <a:pt x="2718226" y="0"/>
                  </a:lnTo>
                  <a:cubicBezTo>
                    <a:pt x="2788452" y="0"/>
                    <a:pt x="2845382" y="56930"/>
                    <a:pt x="2845382" y="127156"/>
                  </a:cubicBezTo>
                  <a:lnTo>
                    <a:pt x="2845382" y="635766"/>
                  </a:lnTo>
                  <a:cubicBezTo>
                    <a:pt x="2845382" y="705992"/>
                    <a:pt x="2788452" y="762922"/>
                    <a:pt x="2718226" y="762922"/>
                  </a:cubicBezTo>
                  <a:lnTo>
                    <a:pt x="127156" y="762922"/>
                  </a:lnTo>
                  <a:cubicBezTo>
                    <a:pt x="56930" y="762922"/>
                    <a:pt x="0" y="705992"/>
                    <a:pt x="0" y="635766"/>
                  </a:cubicBezTo>
                  <a:lnTo>
                    <a:pt x="0" y="127156"/>
                  </a:lnTo>
                  <a:close/>
                </a:path>
              </a:pathLst>
            </a:custGeom>
          </p:spPr>
          <p:style>
            <a:lnRef idx="2">
              <a:schemeClr val="lt1">
                <a:hueOff val="0"/>
                <a:satOff val="0"/>
                <a:lumOff val="0"/>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txBody>
            <a:bodyPr spcFirstLastPara="0" vert="horz" wrap="square" lIns="639516" tIns="90583" rIns="90583" bIns="90583" numCol="1" spcCol="1270" anchor="ctr" anchorCtr="0">
              <a:noAutofit/>
            </a:bodyPr>
            <a:lstStyle/>
            <a:p>
              <a:pPr marL="0" lvl="0" indent="0" algn="l" defTabSz="622300">
                <a:lnSpc>
                  <a:spcPct val="90000"/>
                </a:lnSpc>
                <a:spcBef>
                  <a:spcPct val="0"/>
                </a:spcBef>
                <a:spcAft>
                  <a:spcPct val="35000"/>
                </a:spcAft>
                <a:buNone/>
              </a:pPr>
              <a:r>
                <a:rPr lang="en-US" b="1" kern="1200" dirty="0" err="1">
                  <a:latin typeface="Times New Roman" panose="02020603050405020304" pitchFamily="18" charset="0"/>
                  <a:cs typeface="Times New Roman" panose="02020603050405020304" pitchFamily="18" charset="0"/>
                </a:rPr>
                <a:t>Nội</a:t>
              </a:r>
              <a:r>
                <a:rPr lang="en-US" b="1" kern="1200" dirty="0">
                  <a:latin typeface="Times New Roman" panose="02020603050405020304" pitchFamily="18" charset="0"/>
                  <a:cs typeface="Times New Roman" panose="02020603050405020304" pitchFamily="18" charset="0"/>
                </a:rPr>
                <a:t> dung </a:t>
              </a:r>
              <a:r>
                <a:rPr lang="en-US" b="1" kern="1200" dirty="0" err="1">
                  <a:latin typeface="Times New Roman" panose="02020603050405020304" pitchFamily="18" charset="0"/>
                  <a:cs typeface="Times New Roman" panose="02020603050405020304" pitchFamily="18" charset="0"/>
                </a:rPr>
                <a:t>thảo</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luận</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theo</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nội</a:t>
              </a:r>
              <a:r>
                <a:rPr lang="en-US" b="1" kern="1200" dirty="0">
                  <a:latin typeface="Times New Roman" panose="02020603050405020304" pitchFamily="18" charset="0"/>
                  <a:cs typeface="Times New Roman" panose="02020603050405020304" pitchFamily="18" charset="0"/>
                </a:rPr>
                <a:t> dung </a:t>
              </a:r>
              <a:r>
                <a:rPr lang="en-US" b="1" kern="1200" dirty="0" err="1">
                  <a:latin typeface="Times New Roman" panose="02020603050405020304" pitchFamily="18" charset="0"/>
                  <a:cs typeface="Times New Roman" panose="02020603050405020304" pitchFamily="18" charset="0"/>
                </a:rPr>
                <a:t>phân</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công</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kết</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hợp</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hướng</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dẫn</a:t>
              </a:r>
              <a:r>
                <a:rPr lang="en-US" b="1" kern="1200" dirty="0">
                  <a:latin typeface="Times New Roman" panose="02020603050405020304" pitchFamily="18" charset="0"/>
                  <a:cs typeface="Times New Roman" panose="02020603050405020304" pitchFamily="18" charset="0"/>
                </a:rPr>
                <a:t> ở </a:t>
              </a:r>
              <a:r>
                <a:rPr lang="en-US" b="1" kern="1200" dirty="0" err="1">
                  <a:latin typeface="Times New Roman" panose="02020603050405020304" pitchFamily="18" charset="0"/>
                  <a:cs typeface="Times New Roman" panose="02020603050405020304" pitchFamily="18" charset="0"/>
                </a:rPr>
                <a:t>phiếu</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học</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tập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slide </a:t>
              </a:r>
              <a:r>
                <a:rPr lang="en-US" b="1" dirty="0" err="1">
                  <a:latin typeface="Times New Roman" panose="02020603050405020304" pitchFamily="18" charset="0"/>
                  <a:cs typeface="Times New Roman" panose="02020603050405020304" pitchFamily="18" charset="0"/>
                </a:rPr>
                <a:t>tiếp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theo.</a:t>
              </a:r>
              <a:endParaRPr lang="en-US" b="1" kern="1200" dirty="0">
                <a:latin typeface="Times New Roman" panose="02020603050405020304" pitchFamily="18" charset="0"/>
                <a:cs typeface="Times New Roman" panose="02020603050405020304" pitchFamily="18" charset="0"/>
              </a:endParaRPr>
            </a:p>
          </p:txBody>
        </p:sp>
        <p:sp>
          <p:nvSpPr>
            <p:cNvPr id="48" name="Oval 47">
              <a:extLst>
                <a:ext uri="{FF2B5EF4-FFF2-40B4-BE49-F238E27FC236}">
                  <a16:creationId xmlns:a16="http://schemas.microsoft.com/office/drawing/2014/main" id="{0B3B0928-20F3-0854-B0E3-8A5E8D549BE0}"/>
                </a:ext>
              </a:extLst>
            </p:cNvPr>
            <p:cNvSpPr/>
            <p:nvPr/>
          </p:nvSpPr>
          <p:spPr>
            <a:xfrm>
              <a:off x="3249893" y="4200800"/>
              <a:ext cx="1319138" cy="1319045"/>
            </a:xfrm>
            <a:prstGeom prst="ellipse">
              <a:avLst/>
            </a:prstGeom>
            <a:blipFill rotWithShape="1">
              <a:blip r:embed="rId3"/>
              <a:srcRect/>
              <a:stretch>
                <a:fillRect t="-2000" b="-2000"/>
              </a:stretch>
            </a:blipFill>
          </p:spPr>
          <p:style>
            <a:lnRef idx="2">
              <a:schemeClr val="lt1">
                <a:hueOff val="0"/>
                <a:satOff val="0"/>
                <a:lumOff val="0"/>
                <a:alphaOff val="0"/>
              </a:schemeClr>
            </a:lnRef>
            <a:fillRef idx="1">
              <a:scrgbClr r="0" g="0" b="0"/>
            </a:fillRef>
            <a:effectRef idx="0">
              <a:schemeClr val="accent4">
                <a:tint val="50000"/>
                <a:hueOff val="5723762"/>
                <a:satOff val="-30078"/>
                <a:lumOff val="-2176"/>
                <a:alphaOff val="0"/>
              </a:schemeClr>
            </a:effectRef>
            <a:fontRef idx="minor">
              <a:schemeClr val="lt1">
                <a:hueOff val="0"/>
                <a:satOff val="0"/>
                <a:lumOff val="0"/>
                <a:alphaOff val="0"/>
              </a:schemeClr>
            </a:fontRef>
          </p:style>
        </p:sp>
        <p:sp>
          <p:nvSpPr>
            <p:cNvPr id="49" name="Freeform: Shape 48">
              <a:extLst>
                <a:ext uri="{FF2B5EF4-FFF2-40B4-BE49-F238E27FC236}">
                  <a16:creationId xmlns:a16="http://schemas.microsoft.com/office/drawing/2014/main" id="{C76CE6BB-E1C4-22C8-C20F-868B21883226}"/>
                </a:ext>
              </a:extLst>
            </p:cNvPr>
            <p:cNvSpPr/>
            <p:nvPr/>
          </p:nvSpPr>
          <p:spPr>
            <a:xfrm>
              <a:off x="4879029" y="3020006"/>
              <a:ext cx="4009643" cy="1253001"/>
            </a:xfrm>
            <a:custGeom>
              <a:avLst/>
              <a:gdLst>
                <a:gd name="connsiteX0" fmla="*/ 0 w 2845382"/>
                <a:gd name="connsiteY0" fmla="*/ 127156 h 762922"/>
                <a:gd name="connsiteX1" fmla="*/ 127156 w 2845382"/>
                <a:gd name="connsiteY1" fmla="*/ 0 h 762922"/>
                <a:gd name="connsiteX2" fmla="*/ 2718226 w 2845382"/>
                <a:gd name="connsiteY2" fmla="*/ 0 h 762922"/>
                <a:gd name="connsiteX3" fmla="*/ 2845382 w 2845382"/>
                <a:gd name="connsiteY3" fmla="*/ 127156 h 762922"/>
                <a:gd name="connsiteX4" fmla="*/ 2845382 w 2845382"/>
                <a:gd name="connsiteY4" fmla="*/ 635766 h 762922"/>
                <a:gd name="connsiteX5" fmla="*/ 2718226 w 2845382"/>
                <a:gd name="connsiteY5" fmla="*/ 762922 h 762922"/>
                <a:gd name="connsiteX6" fmla="*/ 127156 w 2845382"/>
                <a:gd name="connsiteY6" fmla="*/ 762922 h 762922"/>
                <a:gd name="connsiteX7" fmla="*/ 0 w 2845382"/>
                <a:gd name="connsiteY7" fmla="*/ 635766 h 762922"/>
                <a:gd name="connsiteX8" fmla="*/ 0 w 2845382"/>
                <a:gd name="connsiteY8" fmla="*/ 127156 h 76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5382" h="762922">
                  <a:moveTo>
                    <a:pt x="0" y="127156"/>
                  </a:moveTo>
                  <a:cubicBezTo>
                    <a:pt x="0" y="56930"/>
                    <a:pt x="56930" y="0"/>
                    <a:pt x="127156" y="0"/>
                  </a:cubicBezTo>
                  <a:lnTo>
                    <a:pt x="2718226" y="0"/>
                  </a:lnTo>
                  <a:cubicBezTo>
                    <a:pt x="2788452" y="0"/>
                    <a:pt x="2845382" y="56930"/>
                    <a:pt x="2845382" y="127156"/>
                  </a:cubicBezTo>
                  <a:lnTo>
                    <a:pt x="2845382" y="635766"/>
                  </a:lnTo>
                  <a:cubicBezTo>
                    <a:pt x="2845382" y="705992"/>
                    <a:pt x="2788452" y="762922"/>
                    <a:pt x="2718226" y="762922"/>
                  </a:cubicBezTo>
                  <a:lnTo>
                    <a:pt x="127156" y="762922"/>
                  </a:lnTo>
                  <a:cubicBezTo>
                    <a:pt x="56930" y="762922"/>
                    <a:pt x="0" y="705992"/>
                    <a:pt x="0" y="635766"/>
                  </a:cubicBezTo>
                  <a:lnTo>
                    <a:pt x="0" y="127156"/>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639516" tIns="90583" rIns="90583" bIns="90583" numCol="1" spcCol="1270" anchor="ctr" anchorCtr="0">
              <a:noAutofit/>
            </a:bodyPr>
            <a:lstStyle/>
            <a:p>
              <a:pPr marL="0" lvl="0" indent="0" algn="l" defTabSz="622300">
                <a:lnSpc>
                  <a:spcPct val="90000"/>
                </a:lnSpc>
                <a:spcBef>
                  <a:spcPct val="0"/>
                </a:spcBef>
                <a:spcAft>
                  <a:spcPct val="35000"/>
                </a:spcAft>
                <a:buNone/>
              </a:pPr>
              <a:r>
                <a:rPr lang="en-US" b="1" kern="1200" dirty="0" err="1">
                  <a:latin typeface="Times New Roman" panose="02020603050405020304" pitchFamily="18" charset="0"/>
                  <a:cs typeface="Times New Roman" panose="02020603050405020304" pitchFamily="18" charset="0"/>
                </a:rPr>
                <a:t>Lớp</a:t>
              </a:r>
              <a:r>
                <a:rPr lang="en-US" b="1" kern="1200" dirty="0">
                  <a:latin typeface="Times New Roman" panose="02020603050405020304" pitchFamily="18" charset="0"/>
                  <a:cs typeface="Times New Roman" panose="02020603050405020304" pitchFamily="18" charset="0"/>
                </a:rPr>
                <a:t> chia </a:t>
              </a:r>
              <a:r>
                <a:rPr lang="en-US" b="1" kern="1200" dirty="0" err="1">
                  <a:latin typeface="Times New Roman" panose="02020603050405020304" pitchFamily="18" charset="0"/>
                  <a:cs typeface="Times New Roman" panose="02020603050405020304" pitchFamily="18" charset="0"/>
                </a:rPr>
                <a:t>thành</a:t>
              </a:r>
              <a:r>
                <a:rPr lang="en-US" b="1" kern="1200" dirty="0">
                  <a:latin typeface="Times New Roman" panose="02020603050405020304" pitchFamily="18" charset="0"/>
                  <a:cs typeface="Times New Roman" panose="02020603050405020304" pitchFamily="18" charset="0"/>
                </a:rPr>
                <a:t> 4 </a:t>
              </a:r>
              <a:r>
                <a:rPr lang="en-US" b="1" kern="1200" dirty="0" err="1">
                  <a:latin typeface="Times New Roman" panose="02020603050405020304" pitchFamily="18" charset="0"/>
                  <a:cs typeface="Times New Roman" panose="02020603050405020304" pitchFamily="18" charset="0"/>
                </a:rPr>
                <a:t>nhóm</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mỗi</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nhóm</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cử</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nhóm</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trưởng</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điều</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hành</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thư</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kí</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ghi</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chép</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bộ</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phận</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thông</a:t>
              </a:r>
              <a:r>
                <a:rPr lang="en-US" b="1" kern="1200" dirty="0">
                  <a:latin typeface="Times New Roman" panose="02020603050405020304" pitchFamily="18" charset="0"/>
                  <a:cs typeface="Times New Roman" panose="02020603050405020304" pitchFamily="18" charset="0"/>
                </a:rPr>
                <a:t> tin  </a:t>
              </a:r>
              <a:r>
                <a:rPr lang="en-US" b="1" kern="1200" dirty="0" err="1">
                  <a:latin typeface="Times New Roman" panose="02020603050405020304" pitchFamily="18" charset="0"/>
                  <a:cs typeface="Times New Roman" panose="02020603050405020304" pitchFamily="18" charset="0"/>
                </a:rPr>
                <a:t>và</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phản</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biện</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lắng</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ghe</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ghi</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chép</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và</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phản</a:t>
              </a:r>
              <a:r>
                <a:rPr lang="en-US" b="1" kern="1200" dirty="0">
                  <a:latin typeface="Times New Roman" panose="02020603050405020304" pitchFamily="18" charset="0"/>
                  <a:cs typeface="Times New Roman" panose="02020603050405020304" pitchFamily="18" charset="0"/>
                </a:rPr>
                <a:t> </a:t>
              </a:r>
              <a:r>
                <a:rPr lang="en-US" b="1" kern="1200" dirty="0" err="1">
                  <a:latin typeface="Times New Roman" panose="02020603050405020304" pitchFamily="18" charset="0"/>
                  <a:cs typeface="Times New Roman" panose="02020603050405020304" pitchFamily="18" charset="0"/>
                </a:rPr>
                <a:t>hồi</a:t>
              </a:r>
              <a:r>
                <a:rPr lang="en-US" b="1" kern="1200" dirty="0">
                  <a:latin typeface="Times New Roman" panose="02020603050405020304" pitchFamily="18" charset="0"/>
                  <a:cs typeface="Times New Roman" panose="02020603050405020304" pitchFamily="18" charset="0"/>
                </a:rPr>
                <a:t> .</a:t>
              </a:r>
            </a:p>
          </p:txBody>
        </p:sp>
        <p:sp>
          <p:nvSpPr>
            <p:cNvPr id="50" name="Oval 49">
              <a:extLst>
                <a:ext uri="{FF2B5EF4-FFF2-40B4-BE49-F238E27FC236}">
                  <a16:creationId xmlns:a16="http://schemas.microsoft.com/office/drawing/2014/main" id="{C12DBA71-03C9-A346-6F39-EEAE250B4AA7}"/>
                </a:ext>
              </a:extLst>
            </p:cNvPr>
            <p:cNvSpPr/>
            <p:nvPr/>
          </p:nvSpPr>
          <p:spPr>
            <a:xfrm>
              <a:off x="4090184" y="2698243"/>
              <a:ext cx="1319138" cy="1319045"/>
            </a:xfrm>
            <a:prstGeom prst="ellipse">
              <a:avLst/>
            </a:prstGeom>
            <a:blipFill rotWithShape="1">
              <a:blip r:embed="rId4"/>
              <a:srcRect/>
              <a:stretch>
                <a:fillRect l="-4000" r="-4000"/>
              </a:stretch>
            </a:blipFill>
          </p:spPr>
          <p:style>
            <a:lnRef idx="2">
              <a:schemeClr val="lt1">
                <a:hueOff val="0"/>
                <a:satOff val="0"/>
                <a:lumOff val="0"/>
                <a:alphaOff val="0"/>
              </a:schemeClr>
            </a:lnRef>
            <a:fillRef idx="1">
              <a:scrgbClr r="0" g="0" b="0"/>
            </a:fillRef>
            <a:effectRef idx="0">
              <a:schemeClr val="accent4">
                <a:tint val="50000"/>
                <a:hueOff val="11447524"/>
                <a:satOff val="-60156"/>
                <a:lumOff val="-4353"/>
                <a:alphaOff val="0"/>
              </a:schemeClr>
            </a:effectRef>
            <a:fontRef idx="minor">
              <a:schemeClr val="lt1">
                <a:hueOff val="0"/>
                <a:satOff val="0"/>
                <a:lumOff val="0"/>
                <a:alphaOff val="0"/>
              </a:schemeClr>
            </a:fontRef>
          </p:style>
        </p:sp>
      </p:grpSp>
      <p:sp>
        <p:nvSpPr>
          <p:cNvPr id="51" name="Arrow: Pentagon 50">
            <a:extLst>
              <a:ext uri="{FF2B5EF4-FFF2-40B4-BE49-F238E27FC236}">
                <a16:creationId xmlns:a16="http://schemas.microsoft.com/office/drawing/2014/main" id="{951980F8-3035-FBF0-8D27-229767043407}"/>
              </a:ext>
            </a:extLst>
          </p:cNvPr>
          <p:cNvSpPr/>
          <p:nvPr/>
        </p:nvSpPr>
        <p:spPr>
          <a:xfrm>
            <a:off x="628650" y="2048235"/>
            <a:ext cx="2432602" cy="885795"/>
          </a:xfrm>
          <a:prstGeom prst="homePlat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t>Cách</a:t>
            </a:r>
            <a:r>
              <a:rPr lang="en-US" sz="2400" b="1" dirty="0"/>
              <a:t> </a:t>
            </a:r>
            <a:r>
              <a:rPr lang="en-US" sz="2400" b="1" dirty="0" err="1"/>
              <a:t>thức</a:t>
            </a:r>
            <a:r>
              <a:rPr lang="en-US" sz="2400" b="1" dirty="0"/>
              <a:t> </a:t>
            </a:r>
            <a:r>
              <a:rPr lang="en-US" sz="2400" b="1" dirty="0" err="1"/>
              <a:t>hoạt</a:t>
            </a:r>
            <a:r>
              <a:rPr lang="en-US" sz="2400" b="1" dirty="0"/>
              <a:t> </a:t>
            </a:r>
            <a:r>
              <a:rPr lang="en-US" sz="2400" b="1" dirty="0" err="1"/>
              <a:t>động</a:t>
            </a:r>
            <a:r>
              <a:rPr lang="en-US" sz="2400" b="1" dirty="0"/>
              <a:t> </a:t>
            </a:r>
            <a:r>
              <a:rPr lang="en-US" sz="2400" b="1" dirty="0" err="1"/>
              <a:t>nhóm</a:t>
            </a:r>
            <a:endParaRPr lang="en-US" sz="2400" b="1" dirty="0"/>
          </a:p>
        </p:txBody>
      </p:sp>
    </p:spTree>
    <p:extLst>
      <p:ext uri="{BB962C8B-B14F-4D97-AF65-F5344CB8AC3E}">
        <p14:creationId xmlns:p14="http://schemas.microsoft.com/office/powerpoint/2010/main" val="428439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83FFF-E856-77EC-9845-16EC86F9B397}"/>
              </a:ext>
            </a:extLst>
          </p:cNvPr>
          <p:cNvSpPr>
            <a:spLocks noGrp="1"/>
          </p:cNvSpPr>
          <p:nvPr>
            <p:ph idx="1"/>
          </p:nvPr>
        </p:nvSpPr>
        <p:spPr>
          <a:xfrm>
            <a:off x="298007" y="890548"/>
            <a:ext cx="8217343" cy="683810"/>
          </a:xfrm>
        </p:spPr>
        <p:txBody>
          <a:bodyPr>
            <a:noAutofit/>
          </a:bodyPr>
          <a:lstStyle/>
          <a:p>
            <a:pPr marL="0" marR="0" indent="0" algn="just">
              <a:lnSpc>
                <a:spcPct val="107000"/>
              </a:lnSpc>
              <a:spcBef>
                <a:spcPts val="0"/>
              </a:spcBef>
              <a:spcAft>
                <a:spcPts val="0"/>
              </a:spcAft>
              <a:buNone/>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600" dirty="0"/>
          </a:p>
        </p:txBody>
      </p:sp>
      <p:sp>
        <p:nvSpPr>
          <p:cNvPr id="5" name="Title 4">
            <a:extLst>
              <a:ext uri="{FF2B5EF4-FFF2-40B4-BE49-F238E27FC236}">
                <a16:creationId xmlns:a16="http://schemas.microsoft.com/office/drawing/2014/main" id="{E3EA0061-DE9E-1A0F-D510-F107EB0CDEF3}"/>
              </a:ext>
            </a:extLst>
          </p:cNvPr>
          <p:cNvSpPr>
            <a:spLocks noGrp="1"/>
          </p:cNvSpPr>
          <p:nvPr>
            <p:ph type="title"/>
          </p:nvPr>
        </p:nvSpPr>
        <p:spPr>
          <a:xfrm>
            <a:off x="628650" y="86834"/>
            <a:ext cx="7886700" cy="541323"/>
          </a:xfrm>
        </p:spPr>
        <p:txBody>
          <a:bodyPr>
            <a:norm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TÔI CÓ MỘT GIẤC MƠ</a:t>
            </a:r>
          </a:p>
        </p:txBody>
      </p:sp>
      <p:sp>
        <p:nvSpPr>
          <p:cNvPr id="7" name="TextBox 6">
            <a:extLst>
              <a:ext uri="{FF2B5EF4-FFF2-40B4-BE49-F238E27FC236}">
                <a16:creationId xmlns:a16="http://schemas.microsoft.com/office/drawing/2014/main" id="{3BAE1A55-43D0-F987-1ED4-770F19B0FD8E}"/>
              </a:ext>
            </a:extLst>
          </p:cNvPr>
          <p:cNvSpPr txBox="1"/>
          <p:nvPr/>
        </p:nvSpPr>
        <p:spPr>
          <a:xfrm>
            <a:off x="5037151" y="544764"/>
            <a:ext cx="3637722" cy="460895"/>
          </a:xfrm>
          <a:prstGeom prst="rect">
            <a:avLst/>
          </a:prstGeom>
          <a:noFill/>
        </p:spPr>
        <p:txBody>
          <a:bodyPr wrap="square">
            <a:spAutoFit/>
          </a:bodyPr>
          <a:lstStyle/>
          <a:p>
            <a:pPr marL="0" marR="0" algn="ctr">
              <a:lnSpc>
                <a:spcPct val="107000"/>
              </a:lnSpc>
              <a:spcBef>
                <a:spcPts val="0"/>
              </a:spcBef>
              <a:spcAft>
                <a:spcPts val="0"/>
              </a:spcAft>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-Martin Luther King- </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DB042DF-C92C-0C41-5315-07E4D187A31B}"/>
              </a:ext>
            </a:extLst>
          </p:cNvPr>
          <p:cNvPicPr>
            <a:picLocks noChangeAspect="1"/>
          </p:cNvPicPr>
          <p:nvPr/>
        </p:nvPicPr>
        <p:blipFill>
          <a:blip r:embed="rId2"/>
          <a:stretch>
            <a:fillRect/>
          </a:stretch>
        </p:blipFill>
        <p:spPr>
          <a:xfrm>
            <a:off x="5144073" y="3772660"/>
            <a:ext cx="1441026" cy="1014214"/>
          </a:xfrm>
          <a:prstGeom prst="rect">
            <a:avLst/>
          </a:prstGeom>
        </p:spPr>
      </p:pic>
      <p:pic>
        <p:nvPicPr>
          <p:cNvPr id="8" name="Picture 7">
            <a:extLst>
              <a:ext uri="{FF2B5EF4-FFF2-40B4-BE49-F238E27FC236}">
                <a16:creationId xmlns:a16="http://schemas.microsoft.com/office/drawing/2014/main" id="{04FF54D2-6C74-CA0E-97AD-19F1BF9FC8E6}"/>
              </a:ext>
            </a:extLst>
          </p:cNvPr>
          <p:cNvPicPr>
            <a:picLocks noChangeAspect="1"/>
          </p:cNvPicPr>
          <p:nvPr/>
        </p:nvPicPr>
        <p:blipFill>
          <a:blip r:embed="rId3"/>
          <a:stretch>
            <a:fillRect/>
          </a:stretch>
        </p:blipFill>
        <p:spPr>
          <a:xfrm>
            <a:off x="2832335" y="1937645"/>
            <a:ext cx="1284715" cy="597231"/>
          </a:xfrm>
          <a:prstGeom prst="rect">
            <a:avLst/>
          </a:prstGeom>
        </p:spPr>
      </p:pic>
      <p:graphicFrame>
        <p:nvGraphicFramePr>
          <p:cNvPr id="13" name="Diagram 12">
            <a:extLst>
              <a:ext uri="{FF2B5EF4-FFF2-40B4-BE49-F238E27FC236}">
                <a16:creationId xmlns:a16="http://schemas.microsoft.com/office/drawing/2014/main" id="{E7367FAF-5C0B-D820-1168-88DA99A82FD9}"/>
              </a:ext>
            </a:extLst>
          </p:cNvPr>
          <p:cNvGraphicFramePr/>
          <p:nvPr/>
        </p:nvGraphicFramePr>
        <p:xfrm>
          <a:off x="2462167" y="2002171"/>
          <a:ext cx="6681833" cy="46746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Table 13">
            <a:extLst>
              <a:ext uri="{FF2B5EF4-FFF2-40B4-BE49-F238E27FC236}">
                <a16:creationId xmlns:a16="http://schemas.microsoft.com/office/drawing/2014/main" id="{A93BDBAB-1653-17F7-7273-DE768870C8FD}"/>
              </a:ext>
            </a:extLst>
          </p:cNvPr>
          <p:cNvGraphicFramePr>
            <a:graphicFrameLocks noGrp="1"/>
          </p:cNvGraphicFramePr>
          <p:nvPr/>
        </p:nvGraphicFramePr>
        <p:xfrm>
          <a:off x="0" y="2634929"/>
          <a:ext cx="2608028" cy="4223070"/>
        </p:xfrm>
        <a:graphic>
          <a:graphicData uri="http://schemas.openxmlformats.org/drawingml/2006/table">
            <a:tbl>
              <a:tblPr firstRow="1" firstCol="1" bandRow="1">
                <a:tableStyleId>{5C22544A-7EE6-4342-B048-85BDC9FD1C3A}</a:tableStyleId>
              </a:tblPr>
              <a:tblGrid>
                <a:gridCol w="651683">
                  <a:extLst>
                    <a:ext uri="{9D8B030D-6E8A-4147-A177-3AD203B41FA5}">
                      <a16:colId xmlns:a16="http://schemas.microsoft.com/office/drawing/2014/main" val="3263696677"/>
                    </a:ext>
                  </a:extLst>
                </a:gridCol>
                <a:gridCol w="651683">
                  <a:extLst>
                    <a:ext uri="{9D8B030D-6E8A-4147-A177-3AD203B41FA5}">
                      <a16:colId xmlns:a16="http://schemas.microsoft.com/office/drawing/2014/main" val="1806465794"/>
                    </a:ext>
                  </a:extLst>
                </a:gridCol>
                <a:gridCol w="652331">
                  <a:extLst>
                    <a:ext uri="{9D8B030D-6E8A-4147-A177-3AD203B41FA5}">
                      <a16:colId xmlns:a16="http://schemas.microsoft.com/office/drawing/2014/main" val="1971272523"/>
                    </a:ext>
                  </a:extLst>
                </a:gridCol>
                <a:gridCol w="652331">
                  <a:extLst>
                    <a:ext uri="{9D8B030D-6E8A-4147-A177-3AD203B41FA5}">
                      <a16:colId xmlns:a16="http://schemas.microsoft.com/office/drawing/2014/main" val="3148145408"/>
                    </a:ext>
                  </a:extLst>
                </a:gridCol>
              </a:tblGrid>
              <a:tr h="2719121">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Luận điểm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dirty="0" err="1">
                          <a:effectLst/>
                          <a:latin typeface="Times New Roman" panose="02020603050405020304" pitchFamily="18" charset="0"/>
                          <a:cs typeface="Times New Roman" panose="02020603050405020304" pitchFamily="18" charset="0"/>
                        </a:rPr>
                        <a:t>Lí</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lẽ</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Dẫn chứng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dirty="0" err="1">
                          <a:effectLst/>
                          <a:latin typeface="Times New Roman" panose="02020603050405020304" pitchFamily="18" charset="0"/>
                          <a:cs typeface="Times New Roman" panose="02020603050405020304" pitchFamily="18" charset="0"/>
                        </a:rPr>
                        <a:t>Chỉ</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nhận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xét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hiệu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quả</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yếu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bổ</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trợ</a:t>
                      </a: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7193384"/>
                  </a:ext>
                </a:extLst>
              </a:tr>
              <a:tr h="1503949">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a:t>
                      </a:r>
                    </a:p>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7785785"/>
                  </a:ext>
                </a:extLst>
              </a:tr>
            </a:tbl>
          </a:graphicData>
        </a:graphic>
      </p:graphicFrame>
      <p:sp>
        <p:nvSpPr>
          <p:cNvPr id="15" name="Rectangle 1">
            <a:extLst>
              <a:ext uri="{FF2B5EF4-FFF2-40B4-BE49-F238E27FC236}">
                <a16:creationId xmlns:a16="http://schemas.microsoft.com/office/drawing/2014/main" id="{D14D8EE4-A0CF-E390-68CC-9A59AF22203F}"/>
              </a:ext>
            </a:extLst>
          </p:cNvPr>
          <p:cNvSpPr>
            <a:spLocks noChangeArrowheads="1"/>
          </p:cNvSpPr>
          <p:nvPr/>
        </p:nvSpPr>
        <p:spPr bwMode="auto">
          <a:xfrm>
            <a:off x="174997" y="1852176"/>
            <a:ext cx="37198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err="1">
                <a:latin typeface="Times New Roman" panose="02020603050405020304" pitchFamily="18" charset="0"/>
                <a:ea typeface="Times New Roman" panose="02020603050405020304" pitchFamily="18" charset="0"/>
                <a:cs typeface="Times New Roman" panose="02020603050405020304" pitchFamily="18" charset="0"/>
              </a:rPr>
              <a:t>P</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hiếu</a:t>
            </a:r>
            <a:r>
              <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42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352</TotalTime>
  <Words>2315</Words>
  <Application>Microsoft Office PowerPoint</Application>
  <PresentationFormat>On-screen Show (4:3)</PresentationFormat>
  <Paragraphs>173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 Light</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TÔI CÓ MỘT GIẤC MƠ</vt:lpstr>
      <vt:lpstr>TÔI CÓ MỘT GIẤC MƠ</vt:lpstr>
      <vt:lpstr>TÔI CÓ MỘT GIẤC MƠ</vt:lpstr>
      <vt:lpstr>TÔI CÓ MỘT GIẤC MƠ</vt:lpstr>
      <vt:lpstr>TÔI CÓ MỘT GIẤC MƠ</vt:lpstr>
      <vt:lpstr>TÔI CÓ MỘT GIẤC MƠ</vt:lpstr>
      <vt:lpstr>TÔI CÓ MỘT GIẤC MƠ</vt:lpstr>
      <vt:lpstr>TÔI CÓ MỘT GIẤC MƠ</vt:lpstr>
      <vt:lpstr>TÔI CÓ MỘT GIẤC MƠ</vt:lpstr>
      <vt:lpstr>TÔI CÓ MỘT GIẤC MƠ</vt:lpstr>
      <vt:lpstr>LUYỆN TẬP</vt:lpstr>
      <vt:lpstr>PowerPoint Presentation</vt:lpstr>
      <vt:lpstr>VẬN DỤNG</vt:lpstr>
      <vt:lpstr>VẬN DỤNG</vt:lpstr>
      <vt:lpstr>KẾT NỐI ĐỌC- VIẾT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DELL</cp:lastModifiedBy>
  <cp:revision>44</cp:revision>
  <dcterms:created xsi:type="dcterms:W3CDTF">2018-03-28T09:35:17Z</dcterms:created>
  <dcterms:modified xsi:type="dcterms:W3CDTF">2023-08-09T17:42:52Z</dcterms:modified>
</cp:coreProperties>
</file>