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13" r:id="rId2"/>
    <p:sldMasterId id="2147483725" r:id="rId3"/>
  </p:sldMasterIdLst>
  <p:notesMasterIdLst>
    <p:notesMasterId r:id="rId35"/>
  </p:notesMasterIdLst>
  <p:sldIdLst>
    <p:sldId id="256" r:id="rId4"/>
    <p:sldId id="258" r:id="rId5"/>
    <p:sldId id="257" r:id="rId6"/>
    <p:sldId id="259" r:id="rId7"/>
    <p:sldId id="262" r:id="rId8"/>
    <p:sldId id="261" r:id="rId9"/>
    <p:sldId id="263" r:id="rId10"/>
    <p:sldId id="264" r:id="rId11"/>
    <p:sldId id="266" r:id="rId12"/>
    <p:sldId id="267" r:id="rId13"/>
    <p:sldId id="307" r:id="rId14"/>
    <p:sldId id="308" r:id="rId15"/>
    <p:sldId id="280" r:id="rId16"/>
    <p:sldId id="282" r:id="rId17"/>
    <p:sldId id="283" r:id="rId18"/>
    <p:sldId id="284" r:id="rId19"/>
    <p:sldId id="285" r:id="rId20"/>
    <p:sldId id="287" r:id="rId21"/>
    <p:sldId id="288" r:id="rId22"/>
    <p:sldId id="289" r:id="rId23"/>
    <p:sldId id="290" r:id="rId24"/>
    <p:sldId id="291" r:id="rId25"/>
    <p:sldId id="304" r:id="rId26"/>
    <p:sldId id="297" r:id="rId27"/>
    <p:sldId id="298" r:id="rId28"/>
    <p:sldId id="293" r:id="rId29"/>
    <p:sldId id="301" r:id="rId30"/>
    <p:sldId id="302" r:id="rId31"/>
    <p:sldId id="428" r:id="rId32"/>
    <p:sldId id="3538" r:id="rId33"/>
    <p:sldId id="3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D69C8-0F76-4D0B-8640-E1135608B9E5}" type="datetimeFigureOut">
              <a:rPr lang="en-US" smtClean="0"/>
              <a:t>09/8/2023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C1F8C-19A7-4733-A24D-76D18E2151EB}" type="slidenum">
              <a:rPr lang="en-US" smtClean="0"/>
              <a:t>‹#›</a:t>
            </a:fld>
            <a:endParaRPr lang="en-US"/>
          </a:p>
        </p:txBody>
      </p:sp>
    </p:spTree>
    <p:extLst>
      <p:ext uri="{BB962C8B-B14F-4D97-AF65-F5344CB8AC3E}">
        <p14:creationId xmlns:p14="http://schemas.microsoft.com/office/powerpoint/2010/main" val="2360498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E3E4F-14D4-4E0F-B7B1-C2FC2D79C3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363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Wednesday, 9 August, 2023</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2945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Wednesday, 9 August,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6367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Wednesday, 9 August,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1484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C9BE6-6298-9A71-B7C4-276C35DB4A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A16D5-CF5C-0D3A-5BFD-38EF35F88A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15FBBC-E216-6EB9-72F5-F2DA1B402862}"/>
              </a:ext>
            </a:extLst>
          </p:cNvPr>
          <p:cNvSpPr>
            <a:spLocks noGrp="1"/>
          </p:cNvSpPr>
          <p:nvPr>
            <p:ph type="dt" sz="half" idx="10"/>
          </p:nvPr>
        </p:nvSpPr>
        <p:spPr/>
        <p:txBody>
          <a:bodyPr/>
          <a:lstStyle/>
          <a:p>
            <a:fld id="{6C521D7B-BA34-4676-A424-641E2B985BBA}" type="datetimeFigureOut">
              <a:rPr lang="en-US" smtClean="0"/>
              <a:t>09/8/2023</a:t>
            </a:fld>
            <a:endParaRPr lang="en-US"/>
          </a:p>
        </p:txBody>
      </p:sp>
      <p:sp>
        <p:nvSpPr>
          <p:cNvPr id="5" name="Footer Placeholder 4">
            <a:extLst>
              <a:ext uri="{FF2B5EF4-FFF2-40B4-BE49-F238E27FC236}">
                <a16:creationId xmlns:a16="http://schemas.microsoft.com/office/drawing/2014/main" id="{D8304DAB-FD2C-57BC-D099-EEA1DA682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94730-1846-1960-853D-0FD046A5F9D5}"/>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922136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7287-5695-4946-16EB-08DB63288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D4C677-B122-09B7-DF14-78AA1ACA73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7E54E-7896-0291-8006-FAC6B427A38E}"/>
              </a:ext>
            </a:extLst>
          </p:cNvPr>
          <p:cNvSpPr>
            <a:spLocks noGrp="1"/>
          </p:cNvSpPr>
          <p:nvPr>
            <p:ph type="dt" sz="half" idx="10"/>
          </p:nvPr>
        </p:nvSpPr>
        <p:spPr/>
        <p:txBody>
          <a:bodyPr/>
          <a:lstStyle/>
          <a:p>
            <a:fld id="{6C521D7B-BA34-4676-A424-641E2B985BBA}" type="datetimeFigureOut">
              <a:rPr lang="en-US" smtClean="0"/>
              <a:t>09/8/2023</a:t>
            </a:fld>
            <a:endParaRPr lang="en-US"/>
          </a:p>
        </p:txBody>
      </p:sp>
      <p:sp>
        <p:nvSpPr>
          <p:cNvPr id="5" name="Footer Placeholder 4">
            <a:extLst>
              <a:ext uri="{FF2B5EF4-FFF2-40B4-BE49-F238E27FC236}">
                <a16:creationId xmlns:a16="http://schemas.microsoft.com/office/drawing/2014/main" id="{E371FA18-1511-D200-60D3-8378B83D0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0D67F-730E-C4C6-F1E2-5F434F4A7930}"/>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2862120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0146-D046-35D7-AD9B-FE14BF814E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71C4B6-8996-D952-3A58-E4F16723B5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E5C530-3C85-D45E-515F-8DA38BF17F72}"/>
              </a:ext>
            </a:extLst>
          </p:cNvPr>
          <p:cNvSpPr>
            <a:spLocks noGrp="1"/>
          </p:cNvSpPr>
          <p:nvPr>
            <p:ph type="dt" sz="half" idx="10"/>
          </p:nvPr>
        </p:nvSpPr>
        <p:spPr/>
        <p:txBody>
          <a:bodyPr/>
          <a:lstStyle/>
          <a:p>
            <a:fld id="{6C521D7B-BA34-4676-A424-641E2B985BBA}" type="datetimeFigureOut">
              <a:rPr lang="en-US" smtClean="0"/>
              <a:t>09/8/2023</a:t>
            </a:fld>
            <a:endParaRPr lang="en-US"/>
          </a:p>
        </p:txBody>
      </p:sp>
      <p:sp>
        <p:nvSpPr>
          <p:cNvPr id="5" name="Footer Placeholder 4">
            <a:extLst>
              <a:ext uri="{FF2B5EF4-FFF2-40B4-BE49-F238E27FC236}">
                <a16:creationId xmlns:a16="http://schemas.microsoft.com/office/drawing/2014/main" id="{E556B1EB-8F3A-CB5A-6217-6C85E7B52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4370D-4C4D-4D60-01DF-2709568D43FE}"/>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3474721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51F4E-D50B-F8F4-4F48-2611CD2762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D1F52-0872-8397-3F22-967AF62B79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09C138-D9CE-A167-1DC2-E9AB6B37E6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552F2-2246-698E-898F-279812A6BBEB}"/>
              </a:ext>
            </a:extLst>
          </p:cNvPr>
          <p:cNvSpPr>
            <a:spLocks noGrp="1"/>
          </p:cNvSpPr>
          <p:nvPr>
            <p:ph type="dt" sz="half" idx="10"/>
          </p:nvPr>
        </p:nvSpPr>
        <p:spPr/>
        <p:txBody>
          <a:bodyPr/>
          <a:lstStyle/>
          <a:p>
            <a:fld id="{6C521D7B-BA34-4676-A424-641E2B985BBA}" type="datetimeFigureOut">
              <a:rPr lang="en-US" smtClean="0"/>
              <a:t>09/8/2023</a:t>
            </a:fld>
            <a:endParaRPr lang="en-US"/>
          </a:p>
        </p:txBody>
      </p:sp>
      <p:sp>
        <p:nvSpPr>
          <p:cNvPr id="6" name="Footer Placeholder 5">
            <a:extLst>
              <a:ext uri="{FF2B5EF4-FFF2-40B4-BE49-F238E27FC236}">
                <a16:creationId xmlns:a16="http://schemas.microsoft.com/office/drawing/2014/main" id="{8F2D16C0-312E-F85D-F690-81559E468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78242-8417-3EDB-6B33-72E17EEE67D3}"/>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3518126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52EF-E9D4-F9F8-1C6F-326A69FE3A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BFEB7-711D-9043-96E7-D9049DADB1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F76DE0-167F-3153-0CAE-86A43F2136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38D55A-6127-71A6-5987-E2CD807B79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666700-59FD-1635-EEBC-6B6EE8F32D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955376-F980-25CF-38B2-FB7D1DD53F4B}"/>
              </a:ext>
            </a:extLst>
          </p:cNvPr>
          <p:cNvSpPr>
            <a:spLocks noGrp="1"/>
          </p:cNvSpPr>
          <p:nvPr>
            <p:ph type="dt" sz="half" idx="10"/>
          </p:nvPr>
        </p:nvSpPr>
        <p:spPr/>
        <p:txBody>
          <a:bodyPr/>
          <a:lstStyle/>
          <a:p>
            <a:fld id="{6C521D7B-BA34-4676-A424-641E2B985BBA}" type="datetimeFigureOut">
              <a:rPr lang="en-US" smtClean="0"/>
              <a:t>09/8/2023</a:t>
            </a:fld>
            <a:endParaRPr lang="en-US"/>
          </a:p>
        </p:txBody>
      </p:sp>
      <p:sp>
        <p:nvSpPr>
          <p:cNvPr id="8" name="Footer Placeholder 7">
            <a:extLst>
              <a:ext uri="{FF2B5EF4-FFF2-40B4-BE49-F238E27FC236}">
                <a16:creationId xmlns:a16="http://schemas.microsoft.com/office/drawing/2014/main" id="{D581C7F2-80C7-A669-54F8-BE6AF1607F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DCA8E0-9043-F52E-F10C-02D717DC03D4}"/>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203666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0FF84-9FFC-EB7D-461C-098480CE90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1EEFB8-9790-413E-5665-079A5D1B34C7}"/>
              </a:ext>
            </a:extLst>
          </p:cNvPr>
          <p:cNvSpPr>
            <a:spLocks noGrp="1"/>
          </p:cNvSpPr>
          <p:nvPr>
            <p:ph type="dt" sz="half" idx="10"/>
          </p:nvPr>
        </p:nvSpPr>
        <p:spPr/>
        <p:txBody>
          <a:bodyPr/>
          <a:lstStyle/>
          <a:p>
            <a:fld id="{6C521D7B-BA34-4676-A424-641E2B985BBA}" type="datetimeFigureOut">
              <a:rPr lang="en-US" smtClean="0"/>
              <a:t>09/8/2023</a:t>
            </a:fld>
            <a:endParaRPr lang="en-US"/>
          </a:p>
        </p:txBody>
      </p:sp>
      <p:sp>
        <p:nvSpPr>
          <p:cNvPr id="4" name="Footer Placeholder 3">
            <a:extLst>
              <a:ext uri="{FF2B5EF4-FFF2-40B4-BE49-F238E27FC236}">
                <a16:creationId xmlns:a16="http://schemas.microsoft.com/office/drawing/2014/main" id="{2F4D6C7D-7260-D6DB-DC9E-F8737EA76D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FD7BA6-620A-79E0-AA9E-C3DC225CA1ED}"/>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3167813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F0E480-B766-E89D-71CF-6D4239D3D70C}"/>
              </a:ext>
            </a:extLst>
          </p:cNvPr>
          <p:cNvSpPr>
            <a:spLocks noGrp="1"/>
          </p:cNvSpPr>
          <p:nvPr>
            <p:ph type="dt" sz="half" idx="10"/>
          </p:nvPr>
        </p:nvSpPr>
        <p:spPr/>
        <p:txBody>
          <a:bodyPr/>
          <a:lstStyle/>
          <a:p>
            <a:fld id="{6C521D7B-BA34-4676-A424-641E2B985BBA}" type="datetimeFigureOut">
              <a:rPr lang="en-US" smtClean="0"/>
              <a:t>09/8/2023</a:t>
            </a:fld>
            <a:endParaRPr lang="en-US"/>
          </a:p>
        </p:txBody>
      </p:sp>
      <p:sp>
        <p:nvSpPr>
          <p:cNvPr id="3" name="Footer Placeholder 2">
            <a:extLst>
              <a:ext uri="{FF2B5EF4-FFF2-40B4-BE49-F238E27FC236}">
                <a16:creationId xmlns:a16="http://schemas.microsoft.com/office/drawing/2014/main" id="{D8319FF1-0E1D-7B3E-9061-259EA6887B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F2677-6E6F-E95E-91A2-53FAD2878C84}"/>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752092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06EA-593D-19FD-FFB4-B0F2E9095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39613A-9A63-0B35-BD8D-0C44819D61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3918B5-BE1F-402D-2495-194DA3367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C9AF56-3085-ACB8-3B6D-A111FBEB0922}"/>
              </a:ext>
            </a:extLst>
          </p:cNvPr>
          <p:cNvSpPr>
            <a:spLocks noGrp="1"/>
          </p:cNvSpPr>
          <p:nvPr>
            <p:ph type="dt" sz="half" idx="10"/>
          </p:nvPr>
        </p:nvSpPr>
        <p:spPr/>
        <p:txBody>
          <a:bodyPr/>
          <a:lstStyle/>
          <a:p>
            <a:fld id="{6C521D7B-BA34-4676-A424-641E2B985BBA}" type="datetimeFigureOut">
              <a:rPr lang="en-US" smtClean="0"/>
              <a:t>09/8/2023</a:t>
            </a:fld>
            <a:endParaRPr lang="en-US"/>
          </a:p>
        </p:txBody>
      </p:sp>
      <p:sp>
        <p:nvSpPr>
          <p:cNvPr id="6" name="Footer Placeholder 5">
            <a:extLst>
              <a:ext uri="{FF2B5EF4-FFF2-40B4-BE49-F238E27FC236}">
                <a16:creationId xmlns:a16="http://schemas.microsoft.com/office/drawing/2014/main" id="{0DD3CD02-B6C7-484F-0286-885A63EEC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D5909-F7D2-1FBF-F77E-71670E5A60B6}"/>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4632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Wednesday, 9 August, 2023</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70328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B93A-C818-0825-5DB3-7303E39338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CBE6A8-A5F7-6847-D6E7-091FE6E9B3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CEDEBF-BCD1-5AA6-7AEB-805CAB756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6046EE-7AC2-DF11-AD89-726E168FB543}"/>
              </a:ext>
            </a:extLst>
          </p:cNvPr>
          <p:cNvSpPr>
            <a:spLocks noGrp="1"/>
          </p:cNvSpPr>
          <p:nvPr>
            <p:ph type="dt" sz="half" idx="10"/>
          </p:nvPr>
        </p:nvSpPr>
        <p:spPr/>
        <p:txBody>
          <a:bodyPr/>
          <a:lstStyle/>
          <a:p>
            <a:fld id="{6C521D7B-BA34-4676-A424-641E2B985BBA}" type="datetimeFigureOut">
              <a:rPr lang="en-US" smtClean="0"/>
              <a:t>09/8/2023</a:t>
            </a:fld>
            <a:endParaRPr lang="en-US"/>
          </a:p>
        </p:txBody>
      </p:sp>
      <p:sp>
        <p:nvSpPr>
          <p:cNvPr id="6" name="Footer Placeholder 5">
            <a:extLst>
              <a:ext uri="{FF2B5EF4-FFF2-40B4-BE49-F238E27FC236}">
                <a16:creationId xmlns:a16="http://schemas.microsoft.com/office/drawing/2014/main" id="{39298F10-D3B4-6412-62C5-F7DFE045B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D548-1DC7-A5AD-B91F-C71BF01A0FD3}"/>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2579470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8B07-4DC7-4EF1-6B0D-DC4D388C8F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2E1332-CB74-F9A5-12B6-62DBC73CDD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BB9BB-6CF7-ACA2-F3E2-2BDBF31DA64D}"/>
              </a:ext>
            </a:extLst>
          </p:cNvPr>
          <p:cNvSpPr>
            <a:spLocks noGrp="1"/>
          </p:cNvSpPr>
          <p:nvPr>
            <p:ph type="dt" sz="half" idx="10"/>
          </p:nvPr>
        </p:nvSpPr>
        <p:spPr/>
        <p:txBody>
          <a:bodyPr/>
          <a:lstStyle/>
          <a:p>
            <a:fld id="{6C521D7B-BA34-4676-A424-641E2B985BBA}" type="datetimeFigureOut">
              <a:rPr lang="en-US" smtClean="0"/>
              <a:t>09/8/2023</a:t>
            </a:fld>
            <a:endParaRPr lang="en-US"/>
          </a:p>
        </p:txBody>
      </p:sp>
      <p:sp>
        <p:nvSpPr>
          <p:cNvPr id="5" name="Footer Placeholder 4">
            <a:extLst>
              <a:ext uri="{FF2B5EF4-FFF2-40B4-BE49-F238E27FC236}">
                <a16:creationId xmlns:a16="http://schemas.microsoft.com/office/drawing/2014/main" id="{E9133CA4-BEA2-003C-98F0-BE8C734E8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12A4F-D3CE-48F0-ED7F-F1BBE65ADDC8}"/>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4017432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A2A407-CC7A-8D49-28BE-4219AE75E3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5B78C7-4045-D874-B988-7DAECA55AC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02E39-AFCD-FBE0-2774-1AF9D0E22FC0}"/>
              </a:ext>
            </a:extLst>
          </p:cNvPr>
          <p:cNvSpPr>
            <a:spLocks noGrp="1"/>
          </p:cNvSpPr>
          <p:nvPr>
            <p:ph type="dt" sz="half" idx="10"/>
          </p:nvPr>
        </p:nvSpPr>
        <p:spPr/>
        <p:txBody>
          <a:bodyPr/>
          <a:lstStyle/>
          <a:p>
            <a:fld id="{6C521D7B-BA34-4676-A424-641E2B985BBA}" type="datetimeFigureOut">
              <a:rPr lang="en-US" smtClean="0"/>
              <a:t>09/8/2023</a:t>
            </a:fld>
            <a:endParaRPr lang="en-US"/>
          </a:p>
        </p:txBody>
      </p:sp>
      <p:sp>
        <p:nvSpPr>
          <p:cNvPr id="5" name="Footer Placeholder 4">
            <a:extLst>
              <a:ext uri="{FF2B5EF4-FFF2-40B4-BE49-F238E27FC236}">
                <a16:creationId xmlns:a16="http://schemas.microsoft.com/office/drawing/2014/main" id="{31FDBCA5-8A85-13FE-36AC-3D376C159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030E8-70B0-256A-8630-2C56773A24A0}"/>
              </a:ext>
            </a:extLst>
          </p:cNvPr>
          <p:cNvSpPr>
            <a:spLocks noGrp="1"/>
          </p:cNvSpPr>
          <p:nvPr>
            <p:ph type="sldNum" sz="quarter" idx="12"/>
          </p:nvPr>
        </p:nvSpPr>
        <p:spPr/>
        <p:txBody>
          <a:bodyPr/>
          <a:lstStyle/>
          <a:p>
            <a:fld id="{B419024A-852C-4163-A54B-38018F5A0EEF}" type="slidenum">
              <a:rPr lang="en-US" smtClean="0"/>
              <a:t>‹#›</a:t>
            </a:fld>
            <a:endParaRPr lang="en-US"/>
          </a:p>
        </p:txBody>
      </p:sp>
    </p:spTree>
    <p:extLst>
      <p:ext uri="{BB962C8B-B14F-4D97-AF65-F5344CB8AC3E}">
        <p14:creationId xmlns:p14="http://schemas.microsoft.com/office/powerpoint/2010/main" val="2342012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545A65-FF89-43EC-B6DE-A2FB0DD90D2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0570FB-FDC0-4C7C-9F45-373D918980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748A6C-DF2E-4C14-A5CC-8AF81DF409FA}"/>
              </a:ext>
            </a:extLst>
          </p:cNvPr>
          <p:cNvSpPr>
            <a:spLocks noGrp="1"/>
          </p:cNvSpPr>
          <p:nvPr>
            <p:ph type="dt" sz="half" idx="10"/>
          </p:nvPr>
        </p:nvSpPr>
        <p:spPr/>
        <p:txBody>
          <a:bodyPr/>
          <a:lstStyle/>
          <a:p>
            <a:fld id="{A0342661-5E25-42FE-9A4C-0FAF7F006D19}"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2814660D-F2D1-4CA1-8744-F5CFFA6DAA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11667E-F46A-42BA-AD7F-79E626C338CC}"/>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2482059786"/>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7F3E7C-2BAF-448D-BBBD-EDABF5E533A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8795194-6F3E-4573-84CF-010BBC8B0D9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BFD2FF3-F956-4964-9A75-83001876C6F9}"/>
              </a:ext>
            </a:extLst>
          </p:cNvPr>
          <p:cNvSpPr>
            <a:spLocks noGrp="1"/>
          </p:cNvSpPr>
          <p:nvPr>
            <p:ph type="dt" sz="half" idx="10"/>
          </p:nvPr>
        </p:nvSpPr>
        <p:spPr/>
        <p:txBody>
          <a:bodyPr/>
          <a:lstStyle/>
          <a:p>
            <a:fld id="{A0342661-5E25-42FE-9A4C-0FAF7F006D19}"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130C8D4C-4D29-4829-ABB6-6FB5A4D3D7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DEF6-94A9-423F-9336-E31DDE5C7F96}"/>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2546068498"/>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FC5A0-468A-46C3-B720-78A9C5154B3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C87A6E1-AB4C-4E3C-AFEB-4E18FF819D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F7F2F56-1CC7-4507-8CDB-892D5F223EAA}"/>
              </a:ext>
            </a:extLst>
          </p:cNvPr>
          <p:cNvSpPr>
            <a:spLocks noGrp="1"/>
          </p:cNvSpPr>
          <p:nvPr>
            <p:ph type="dt" sz="half" idx="10"/>
          </p:nvPr>
        </p:nvSpPr>
        <p:spPr/>
        <p:txBody>
          <a:bodyPr/>
          <a:lstStyle/>
          <a:p>
            <a:fld id="{A0342661-5E25-42FE-9A4C-0FAF7F006D19}"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2FD82EC4-B4DB-4993-9DF9-99CF8F7170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84A4B7-D10C-4298-9D11-8D0FC7744FEE}"/>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1782921736"/>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431E5E-BF09-4D6D-9B3B-13F987909C4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353EF76-D772-4F7D-A598-3D77498788C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4843F5C-B7AE-4647-AB83-D1B6ACC83D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80AC2B9-0F73-472A-A40F-9BEF5BDDBB55}"/>
              </a:ext>
            </a:extLst>
          </p:cNvPr>
          <p:cNvSpPr>
            <a:spLocks noGrp="1"/>
          </p:cNvSpPr>
          <p:nvPr>
            <p:ph type="dt" sz="half" idx="10"/>
          </p:nvPr>
        </p:nvSpPr>
        <p:spPr/>
        <p:txBody>
          <a:bodyPr/>
          <a:lstStyle/>
          <a:p>
            <a:fld id="{A0342661-5E25-42FE-9A4C-0FAF7F006D19}" type="datetimeFigureOut">
              <a:rPr lang="zh-CN" altLang="en-US" smtClean="0"/>
              <a:t>2023/8/9</a:t>
            </a:fld>
            <a:endParaRPr lang="zh-CN" altLang="en-US"/>
          </a:p>
        </p:txBody>
      </p:sp>
      <p:sp>
        <p:nvSpPr>
          <p:cNvPr id="6" name="页脚占位符 5">
            <a:extLst>
              <a:ext uri="{FF2B5EF4-FFF2-40B4-BE49-F238E27FC236}">
                <a16:creationId xmlns:a16="http://schemas.microsoft.com/office/drawing/2014/main" id="{A0F8454B-6BF6-4D08-AA57-7EEFA2275B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056FEB-639E-4271-A7E2-82716148FCDA}"/>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2080289939"/>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56F300-9071-419B-85EF-8C92A79A040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55AE5AC-16DA-4426-8EFB-33FBE1F5D8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638CD37-60F1-4E6E-8044-FC12ED6E95D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68B61E38-F5A2-4109-A33E-F1EF63E0E6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CB1DDE2-2B31-4ED2-B9AB-93888C9C386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80A5CAD-71ED-444B-913D-61B37018A8F8}"/>
              </a:ext>
            </a:extLst>
          </p:cNvPr>
          <p:cNvSpPr>
            <a:spLocks noGrp="1"/>
          </p:cNvSpPr>
          <p:nvPr>
            <p:ph type="dt" sz="half" idx="10"/>
          </p:nvPr>
        </p:nvSpPr>
        <p:spPr/>
        <p:txBody>
          <a:bodyPr/>
          <a:lstStyle/>
          <a:p>
            <a:fld id="{A0342661-5E25-42FE-9A4C-0FAF7F006D19}" type="datetimeFigureOut">
              <a:rPr lang="zh-CN" altLang="en-US" smtClean="0"/>
              <a:t>2023/8/9</a:t>
            </a:fld>
            <a:endParaRPr lang="zh-CN" altLang="en-US"/>
          </a:p>
        </p:txBody>
      </p:sp>
      <p:sp>
        <p:nvSpPr>
          <p:cNvPr id="8" name="页脚占位符 7">
            <a:extLst>
              <a:ext uri="{FF2B5EF4-FFF2-40B4-BE49-F238E27FC236}">
                <a16:creationId xmlns:a16="http://schemas.microsoft.com/office/drawing/2014/main" id="{0655CCB7-A269-485B-B3A4-34B5B006B89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E981A9D-F298-4805-9406-96BA8AE662E5}"/>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2565377323"/>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B0E68E-87FA-4213-8B92-3A3EAD3F6D0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2FB91C-698A-4C78-9574-143A438B66DC}"/>
              </a:ext>
            </a:extLst>
          </p:cNvPr>
          <p:cNvSpPr>
            <a:spLocks noGrp="1"/>
          </p:cNvSpPr>
          <p:nvPr>
            <p:ph type="dt" sz="half" idx="10"/>
          </p:nvPr>
        </p:nvSpPr>
        <p:spPr/>
        <p:txBody>
          <a:bodyPr/>
          <a:lstStyle/>
          <a:p>
            <a:fld id="{A0342661-5E25-42FE-9A4C-0FAF7F006D19}" type="datetimeFigureOut">
              <a:rPr lang="zh-CN" altLang="en-US" smtClean="0"/>
              <a:t>2023/8/9</a:t>
            </a:fld>
            <a:endParaRPr lang="zh-CN" altLang="en-US"/>
          </a:p>
        </p:txBody>
      </p:sp>
      <p:sp>
        <p:nvSpPr>
          <p:cNvPr id="4" name="页脚占位符 3">
            <a:extLst>
              <a:ext uri="{FF2B5EF4-FFF2-40B4-BE49-F238E27FC236}">
                <a16:creationId xmlns:a16="http://schemas.microsoft.com/office/drawing/2014/main" id="{1395D874-514D-49A7-91BB-136F35B9DFD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E2D9428-2686-43A7-837E-448BC8D5C8AE}"/>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374130446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81844EB-C1B1-479D-BF00-3578B5658FB2}"/>
              </a:ext>
            </a:extLst>
          </p:cNvPr>
          <p:cNvSpPr>
            <a:spLocks noGrp="1"/>
          </p:cNvSpPr>
          <p:nvPr>
            <p:ph type="dt" sz="half" idx="10"/>
          </p:nvPr>
        </p:nvSpPr>
        <p:spPr/>
        <p:txBody>
          <a:bodyPr/>
          <a:lstStyle/>
          <a:p>
            <a:fld id="{A0342661-5E25-42FE-9A4C-0FAF7F006D19}" type="datetimeFigureOut">
              <a:rPr lang="zh-CN" altLang="en-US" smtClean="0"/>
              <a:t>2023/8/9</a:t>
            </a:fld>
            <a:endParaRPr lang="zh-CN" altLang="en-US"/>
          </a:p>
        </p:txBody>
      </p:sp>
      <p:sp>
        <p:nvSpPr>
          <p:cNvPr id="3" name="页脚占位符 2">
            <a:extLst>
              <a:ext uri="{FF2B5EF4-FFF2-40B4-BE49-F238E27FC236}">
                <a16:creationId xmlns:a16="http://schemas.microsoft.com/office/drawing/2014/main" id="{B767BD17-E2A9-48B0-A985-83D6A8ABC0C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BA52434-7D3A-47D1-9860-64131EB16925}"/>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3097858056"/>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Wednesday, 9 August,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60741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63CD65-79FC-4C1A-BF5B-035C0C1B78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FF01A3E-8176-4777-8CD0-6F2F58894F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497E92-09A7-45A3-894D-A8AEB884C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321352D-C66F-4440-9B80-66DD1DB7C898}"/>
              </a:ext>
            </a:extLst>
          </p:cNvPr>
          <p:cNvSpPr>
            <a:spLocks noGrp="1"/>
          </p:cNvSpPr>
          <p:nvPr>
            <p:ph type="dt" sz="half" idx="10"/>
          </p:nvPr>
        </p:nvSpPr>
        <p:spPr/>
        <p:txBody>
          <a:bodyPr/>
          <a:lstStyle/>
          <a:p>
            <a:fld id="{A0342661-5E25-42FE-9A4C-0FAF7F006D19}" type="datetimeFigureOut">
              <a:rPr lang="zh-CN" altLang="en-US" smtClean="0"/>
              <a:t>2023/8/9</a:t>
            </a:fld>
            <a:endParaRPr lang="zh-CN" altLang="en-US"/>
          </a:p>
        </p:txBody>
      </p:sp>
      <p:sp>
        <p:nvSpPr>
          <p:cNvPr id="6" name="页脚占位符 5">
            <a:extLst>
              <a:ext uri="{FF2B5EF4-FFF2-40B4-BE49-F238E27FC236}">
                <a16:creationId xmlns:a16="http://schemas.microsoft.com/office/drawing/2014/main" id="{30944F24-E1B6-467F-AFFB-2460CC42989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AECD1E4-9177-4FA8-8D93-F57741A01E2D}"/>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1703017133"/>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FE78F2-B38E-4905-A7AF-27F2BD7CCA0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3479348-99C2-453D-B332-445A9546B0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539738E-D2A9-4553-9E41-CA90C15E9F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FB8F4F-E1FE-46F3-9865-8F2BB699F94A}"/>
              </a:ext>
            </a:extLst>
          </p:cNvPr>
          <p:cNvSpPr>
            <a:spLocks noGrp="1"/>
          </p:cNvSpPr>
          <p:nvPr>
            <p:ph type="dt" sz="half" idx="10"/>
          </p:nvPr>
        </p:nvSpPr>
        <p:spPr/>
        <p:txBody>
          <a:bodyPr/>
          <a:lstStyle/>
          <a:p>
            <a:fld id="{A0342661-5E25-42FE-9A4C-0FAF7F006D19}" type="datetimeFigureOut">
              <a:rPr lang="zh-CN" altLang="en-US" smtClean="0"/>
              <a:t>2023/8/9</a:t>
            </a:fld>
            <a:endParaRPr lang="zh-CN" altLang="en-US"/>
          </a:p>
        </p:txBody>
      </p:sp>
      <p:sp>
        <p:nvSpPr>
          <p:cNvPr id="6" name="页脚占位符 5">
            <a:extLst>
              <a:ext uri="{FF2B5EF4-FFF2-40B4-BE49-F238E27FC236}">
                <a16:creationId xmlns:a16="http://schemas.microsoft.com/office/drawing/2014/main" id="{090C85D9-5A80-4E58-91B4-7F0A7AB9E4F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246A64E-23C6-4003-B5CB-5816C554FCD9}"/>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3885503914"/>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943ACD-C601-4CBE-A8DD-AD82107CB0A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EE13031-E558-436A-B684-89EA2DB9F8A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40E63F-17C4-4351-8924-FF4B60D8DD38}"/>
              </a:ext>
            </a:extLst>
          </p:cNvPr>
          <p:cNvSpPr>
            <a:spLocks noGrp="1"/>
          </p:cNvSpPr>
          <p:nvPr>
            <p:ph type="dt" sz="half" idx="10"/>
          </p:nvPr>
        </p:nvSpPr>
        <p:spPr/>
        <p:txBody>
          <a:bodyPr/>
          <a:lstStyle/>
          <a:p>
            <a:fld id="{A0342661-5E25-42FE-9A4C-0FAF7F006D19}"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6213135E-7EDB-4A6F-AFFF-E9EFCCA984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340075-F91A-47D1-808A-6ECBE6214485}"/>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3434943"/>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36DD0E-1D1F-4869-9D13-146020C19D1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0E48962-6F3F-4602-BE5A-58044CBE52C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367832-D598-4810-9069-39EA41607FAB}"/>
              </a:ext>
            </a:extLst>
          </p:cNvPr>
          <p:cNvSpPr>
            <a:spLocks noGrp="1"/>
          </p:cNvSpPr>
          <p:nvPr>
            <p:ph type="dt" sz="half" idx="10"/>
          </p:nvPr>
        </p:nvSpPr>
        <p:spPr/>
        <p:txBody>
          <a:bodyPr/>
          <a:lstStyle/>
          <a:p>
            <a:fld id="{A0342661-5E25-42FE-9A4C-0FAF7F006D19}"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86953C65-14FF-4321-8F2A-71FF771B6C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AF7527-A76A-4515-935B-C4076E5883CC}"/>
              </a:ext>
            </a:extLst>
          </p:cNvPr>
          <p:cNvSpPr>
            <a:spLocks noGrp="1"/>
          </p:cNvSpPr>
          <p:nvPr>
            <p:ph type="sldNum" sz="quarter" idx="12"/>
          </p:nvPr>
        </p:nvSpPr>
        <p:spPr/>
        <p:txBody>
          <a:body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538492593"/>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Wednesday, 9 August,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7497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Wednesday, 9 August, 2023</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30055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Wednesday, 9 August, 2023</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52942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Wednesday, 9 August, 2023</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8861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Wednesday, 9 August,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22773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Wednesday, 9 August,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1939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Wednesday, 9 August, 2023</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929583180"/>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C1B5DE-0F93-387C-6CF1-2323DA1D8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C936A9-CBBC-59BB-6167-BDDFAB0238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FC664-2A0F-7043-072B-863C23B3CF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21D7B-BA34-4676-A424-641E2B985BBA}" type="datetimeFigureOut">
              <a:rPr lang="en-US" smtClean="0"/>
              <a:t>09/8/2023</a:t>
            </a:fld>
            <a:endParaRPr lang="en-US"/>
          </a:p>
        </p:txBody>
      </p:sp>
      <p:sp>
        <p:nvSpPr>
          <p:cNvPr id="5" name="Footer Placeholder 4">
            <a:extLst>
              <a:ext uri="{FF2B5EF4-FFF2-40B4-BE49-F238E27FC236}">
                <a16:creationId xmlns:a16="http://schemas.microsoft.com/office/drawing/2014/main" id="{670EBABF-CC88-986C-7AD8-CCBB583CB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09B6F1-B07E-17F0-6324-2A21D5B742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9024A-852C-4163-A54B-38018F5A0EEF}" type="slidenum">
              <a:rPr lang="en-US" smtClean="0"/>
              <a:t>‹#›</a:t>
            </a:fld>
            <a:endParaRPr lang="en-US"/>
          </a:p>
        </p:txBody>
      </p:sp>
    </p:spTree>
    <p:extLst>
      <p:ext uri="{BB962C8B-B14F-4D97-AF65-F5344CB8AC3E}">
        <p14:creationId xmlns:p14="http://schemas.microsoft.com/office/powerpoint/2010/main" val="267956618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58A1E1-7B47-4C83-BCE1-2FCB4FEC05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414D35E-9E03-43A7-8E44-586C524906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EAD5E5-7333-4F03-85E9-904A3ED6B9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42661-5E25-42FE-9A4C-0FAF7F006D19}"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F5B3DBB5-8503-46AA-B37C-92EEEDDEEB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B74FA86-9F90-4BAC-B953-4E68D2446B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6DEEF-7192-47F1-9238-063854B8BAA9}" type="slidenum">
              <a:rPr lang="zh-CN" altLang="en-US" smtClean="0"/>
              <a:t>‹#›</a:t>
            </a:fld>
            <a:endParaRPr lang="zh-CN" altLang="en-US"/>
          </a:p>
        </p:txBody>
      </p:sp>
    </p:spTree>
    <p:extLst>
      <p:ext uri="{BB962C8B-B14F-4D97-AF65-F5344CB8AC3E}">
        <p14:creationId xmlns:p14="http://schemas.microsoft.com/office/powerpoint/2010/main" val="248776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B6E45A-893B-662E-C8B1-1391269E1D13}"/>
              </a:ext>
            </a:extLst>
          </p:cNvPr>
          <p:cNvSpPr>
            <a:spLocks noGrp="1"/>
          </p:cNvSpPr>
          <p:nvPr>
            <p:ph type="ctrTitle"/>
          </p:nvPr>
        </p:nvSpPr>
        <p:spPr>
          <a:xfrm>
            <a:off x="6276876" y="2031131"/>
            <a:ext cx="5301183" cy="2795737"/>
          </a:xfrm>
        </p:spPr>
        <p:txBody>
          <a:bodyPr>
            <a:normAutofit/>
          </a:bodyPr>
          <a:lstStyle/>
          <a:p>
            <a:r>
              <a:rPr lang="en-US" dirty="0" err="1">
                <a:latin typeface="#9Slide03 Arima Madurai Black" panose="00000A00000000000000" pitchFamily="2" charset="0"/>
                <a:cs typeface="#9Slide03 Arima Madurai Black" panose="00000A00000000000000" pitchFamily="2" charset="0"/>
              </a:rPr>
              <a:t>Cấu</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trúc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của</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văn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bản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nghị</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luận</a:t>
            </a:r>
            <a:endParaRPr lang="en-US" dirty="0">
              <a:latin typeface="#9Slide03 Arima Madurai Black" panose="00000A00000000000000" pitchFamily="2" charset="0"/>
              <a:cs typeface="#9Slide03 Arima Madurai Black" panose="00000A00000000000000" pitchFamily="2" charset="0"/>
            </a:endParaRPr>
          </a:p>
        </p:txBody>
      </p:sp>
      <p:pic>
        <p:nvPicPr>
          <p:cNvPr id="14" name="Picture 3" descr="Jigsaw puzzles in plastic figures">
            <a:extLst>
              <a:ext uri="{FF2B5EF4-FFF2-40B4-BE49-F238E27FC236}">
                <a16:creationId xmlns:a16="http://schemas.microsoft.com/office/drawing/2014/main" id="{D3D32909-E606-4851-59EE-D511351A9B68}"/>
              </a:ext>
            </a:extLst>
          </p:cNvPr>
          <p:cNvPicPr>
            <a:picLocks noChangeAspect="1"/>
          </p:cNvPicPr>
          <p:nvPr/>
        </p:nvPicPr>
        <p:blipFill rotWithShape="1">
          <a:blip r:embed="rId2"/>
          <a:srcRect l="23493" r="19325"/>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5"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97438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25D9-CB62-F095-676B-6A58FBB7E509}"/>
              </a:ext>
            </a:extLst>
          </p:cNvPr>
          <p:cNvSpPr>
            <a:spLocks noGrp="1"/>
          </p:cNvSpPr>
          <p:nvPr>
            <p:ph type="title"/>
          </p:nvPr>
        </p:nvSpPr>
        <p:spPr>
          <a:xfrm>
            <a:off x="731839" y="636104"/>
            <a:ext cx="10728322" cy="848139"/>
          </a:xfrm>
        </p:spPr>
        <p:txBody>
          <a:bodyPr>
            <a:normAutofit/>
          </a:bodyPr>
          <a:lstStyle/>
          <a:p>
            <a:pPr algn="ctr"/>
            <a:r>
              <a:rPr lang="en-US" sz="4800" dirty="0">
                <a:latin typeface="#9Slide03 Arima Madurai Black" panose="00000A00000000000000" pitchFamily="2" charset="0"/>
                <a:cs typeface="#9Slide03 Arima Madurai Black" panose="00000A00000000000000" pitchFamily="2" charset="0"/>
              </a:rPr>
              <a:t>TÌM HIỂU TRI THỨC NGỮ VĂN</a:t>
            </a:r>
          </a:p>
        </p:txBody>
      </p:sp>
      <p:sp>
        <p:nvSpPr>
          <p:cNvPr id="3" name="TextBox 2">
            <a:extLst>
              <a:ext uri="{FF2B5EF4-FFF2-40B4-BE49-F238E27FC236}">
                <a16:creationId xmlns:a16="http://schemas.microsoft.com/office/drawing/2014/main" id="{7A267329-71B2-0A80-6AFA-0A13FD35628A}"/>
              </a:ext>
            </a:extLst>
          </p:cNvPr>
          <p:cNvSpPr txBox="1"/>
          <p:nvPr/>
        </p:nvSpPr>
        <p:spPr>
          <a:xfrm>
            <a:off x="583096" y="2040834"/>
            <a:ext cx="10728322" cy="2123658"/>
          </a:xfrm>
          <a:prstGeom prst="rect">
            <a:avLst/>
          </a:prstGeom>
          <a:noFill/>
        </p:spPr>
        <p:txBody>
          <a:bodyPr wrap="square" rtlCol="0">
            <a:spAutoFit/>
          </a:bodyPr>
          <a:lstStyle/>
          <a:p>
            <a:pPr algn="just"/>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Đọc</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kĩ</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phần</a:t>
            </a:r>
            <a:r>
              <a:rPr lang="en-US" sz="4400" dirty="0">
                <a:solidFill>
                  <a:srgbClr val="FFFF00"/>
                </a:solidFill>
                <a:latin typeface="#9Slide03 Arima Madurai" panose="00000500000000000000" pitchFamily="2" charset="0"/>
                <a:cs typeface="#9Slide03 Arima Madurai" panose="00000500000000000000" pitchFamily="2" charset="0"/>
              </a:rPr>
              <a:t> Tri </a:t>
            </a:r>
            <a:r>
              <a:rPr lang="en-US" sz="4400" dirty="0" err="1">
                <a:solidFill>
                  <a:srgbClr val="FFFF00"/>
                </a:solidFill>
                <a:latin typeface="#9Slide03 Arima Madurai" panose="00000500000000000000" pitchFamily="2" charset="0"/>
                <a:cs typeface="#9Slide03 Arima Madurai" panose="00000500000000000000" pitchFamily="2" charset="0"/>
              </a:rPr>
              <a:t>thức</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Ngữ</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văn</a:t>
            </a:r>
            <a:r>
              <a:rPr lang="en-US" sz="4400" dirty="0">
                <a:solidFill>
                  <a:srgbClr val="FFFF00"/>
                </a:solidFill>
                <a:latin typeface="#9Slide03 Arima Madurai" panose="00000500000000000000" pitchFamily="2" charset="0"/>
                <a:cs typeface="#9Slide03 Arima Madurai" panose="00000500000000000000" pitchFamily="2" charset="0"/>
              </a:rPr>
              <a:t> (SGK), </a:t>
            </a:r>
            <a:r>
              <a:rPr lang="en-US" sz="4400" dirty="0" err="1">
                <a:solidFill>
                  <a:srgbClr val="FFFF00"/>
                </a:solidFill>
                <a:latin typeface="#9Slide03 Arima Madurai" panose="00000500000000000000" pitchFamily="2" charset="0"/>
                <a:cs typeface="#9Slide03 Arima Madurai" panose="00000500000000000000" pitchFamily="2" charset="0"/>
              </a:rPr>
              <a:t>tóm</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tắt</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ngắn</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gọn</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kiến</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thức</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bằng</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sơ</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đồ</a:t>
            </a:r>
            <a:r>
              <a:rPr lang="en-US" sz="4400" dirty="0">
                <a:solidFill>
                  <a:srgbClr val="FFFF00"/>
                </a:solidFill>
                <a:latin typeface="#9Slide03 Arima Madurai" panose="00000500000000000000" pitchFamily="2" charset="0"/>
                <a:cs typeface="#9Slide03 Arima Madurai" panose="00000500000000000000" pitchFamily="2" charset="0"/>
              </a:rPr>
              <a:t>.</a:t>
            </a:r>
          </a:p>
          <a:p>
            <a:pPr algn="just"/>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Hoạt</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động</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cá</a:t>
            </a:r>
            <a:r>
              <a:rPr lang="en-US" sz="4400" dirty="0">
                <a:solidFill>
                  <a:srgbClr val="FFFF00"/>
                </a:solidFill>
                <a:latin typeface="#9Slide03 Arima Madurai" panose="00000500000000000000" pitchFamily="2" charset="0"/>
                <a:cs typeface="#9Slide03 Arima Madurai" panose="00000500000000000000" pitchFamily="2" charset="0"/>
              </a:rPr>
              <a:t> </a:t>
            </a:r>
            <a:r>
              <a:rPr lang="en-US" sz="4400" dirty="0" err="1">
                <a:solidFill>
                  <a:srgbClr val="FFFF00"/>
                </a:solidFill>
                <a:latin typeface="#9Slide03 Arima Madurai" panose="00000500000000000000" pitchFamily="2" charset="0"/>
                <a:cs typeface="#9Slide03 Arima Madurai" panose="00000500000000000000" pitchFamily="2" charset="0"/>
              </a:rPr>
              <a:t>nhân</a:t>
            </a:r>
            <a:r>
              <a:rPr lang="en-US" sz="4400" dirty="0">
                <a:solidFill>
                  <a:srgbClr val="FFFF00"/>
                </a:solidFill>
                <a:latin typeface="#9Slide03 Arima Madurai" panose="00000500000000000000" pitchFamily="2" charset="0"/>
                <a:cs typeface="#9Slide03 Arima Madurai" panose="00000500000000000000" pitchFamily="2" charset="0"/>
              </a:rPr>
              <a:t> (5 </a:t>
            </a:r>
            <a:r>
              <a:rPr lang="en-US" sz="4400" dirty="0" err="1">
                <a:solidFill>
                  <a:srgbClr val="FFFF00"/>
                </a:solidFill>
                <a:latin typeface="#9Slide03 Arima Madurai" panose="00000500000000000000" pitchFamily="2" charset="0"/>
                <a:cs typeface="#9Slide03 Arima Madurai" panose="00000500000000000000" pitchFamily="2" charset="0"/>
              </a:rPr>
              <a:t>phút</a:t>
            </a:r>
            <a:r>
              <a:rPr lang="en-US" sz="4400" dirty="0">
                <a:solidFill>
                  <a:srgbClr val="FFFF00"/>
                </a:solidFill>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1688986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6BB369B-91C6-C5E4-9AE1-2B730202A621}"/>
              </a:ext>
            </a:extLst>
          </p:cNvPr>
          <p:cNvSpPr>
            <a:spLocks noGrp="1"/>
          </p:cNvSpPr>
          <p:nvPr>
            <p:ph type="title"/>
          </p:nvPr>
        </p:nvSpPr>
        <p:spPr>
          <a:xfrm>
            <a:off x="731839" y="106018"/>
            <a:ext cx="10728322" cy="848139"/>
          </a:xfrm>
        </p:spPr>
        <p:txBody>
          <a:bodyPr>
            <a:normAutofit/>
          </a:bodyPr>
          <a:lstStyle/>
          <a:p>
            <a:pPr algn="ctr"/>
            <a:r>
              <a:rPr lang="en-US" sz="4000" dirty="0">
                <a:latin typeface="#9Slide03 Arima Madurai Black" panose="00000A00000000000000" pitchFamily="2" charset="0"/>
                <a:cs typeface="#9Slide03 Arima Madurai Black" panose="00000A00000000000000" pitchFamily="2" charset="0"/>
              </a:rPr>
              <a:t>TÌM HIỂU TRI THỨC NGỮ VĂN</a:t>
            </a:r>
          </a:p>
        </p:txBody>
      </p:sp>
      <p:sp>
        <p:nvSpPr>
          <p:cNvPr id="18" name="Freeform: Shape 17">
            <a:extLst>
              <a:ext uri="{FF2B5EF4-FFF2-40B4-BE49-F238E27FC236}">
                <a16:creationId xmlns:a16="http://schemas.microsoft.com/office/drawing/2014/main" id="{3E507DCA-67D1-FCFB-093C-1D9340224D0B}"/>
              </a:ext>
            </a:extLst>
          </p:cNvPr>
          <p:cNvSpPr/>
          <p:nvPr/>
        </p:nvSpPr>
        <p:spPr>
          <a:xfrm>
            <a:off x="7304657" y="4784034"/>
            <a:ext cx="3604826" cy="1802295"/>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1">
            <a:schemeClr val="accent3">
              <a:hueOff val="13410750"/>
              <a:satOff val="34"/>
              <a:lumOff val="-4575"/>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206" tIns="650653" rIns="217160" bIns="217160" numCol="1" spcCol="1270" anchor="t" anchorCtr="0">
            <a:noAutofit/>
          </a:bodyPr>
          <a:lstStyle/>
          <a:p>
            <a:pPr marL="285750" lvl="1" indent="-285750" algn="l" defTabSz="1644650">
              <a:lnSpc>
                <a:spcPct val="90000"/>
              </a:lnSpc>
              <a:spcBef>
                <a:spcPct val="0"/>
              </a:spcBef>
              <a:spcAft>
                <a:spcPct val="15000"/>
              </a:spcAft>
              <a:buChar char="•"/>
            </a:pPr>
            <a:endParaRPr lang="en-US" sz="3700" kern="1200"/>
          </a:p>
        </p:txBody>
      </p:sp>
      <p:sp>
        <p:nvSpPr>
          <p:cNvPr id="19" name="Freeform: Shape 18">
            <a:extLst>
              <a:ext uri="{FF2B5EF4-FFF2-40B4-BE49-F238E27FC236}">
                <a16:creationId xmlns:a16="http://schemas.microsoft.com/office/drawing/2014/main" id="{0E88A0FD-9363-9240-C77A-BB645045F35F}"/>
              </a:ext>
            </a:extLst>
          </p:cNvPr>
          <p:cNvSpPr/>
          <p:nvPr/>
        </p:nvSpPr>
        <p:spPr>
          <a:xfrm>
            <a:off x="1868558" y="4784034"/>
            <a:ext cx="3604826" cy="1802295"/>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1">
            <a:schemeClr val="accent3">
              <a:hueOff val="20116124"/>
              <a:satOff val="51"/>
              <a:lumOff val="-6863"/>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7160" tIns="650653" rIns="1020206" bIns="217160" numCol="1" spcCol="1270" anchor="t" anchorCtr="0">
            <a:noAutofit/>
          </a:bodyPr>
          <a:lstStyle/>
          <a:p>
            <a:pPr marL="285750" lvl="1" indent="-285750" algn="l" defTabSz="1644650">
              <a:lnSpc>
                <a:spcPct val="90000"/>
              </a:lnSpc>
              <a:spcBef>
                <a:spcPct val="0"/>
              </a:spcBef>
              <a:spcAft>
                <a:spcPct val="15000"/>
              </a:spcAft>
              <a:buChar char="•"/>
            </a:pPr>
            <a:endParaRPr lang="en-US" sz="3700" kern="1200"/>
          </a:p>
        </p:txBody>
      </p:sp>
      <p:sp>
        <p:nvSpPr>
          <p:cNvPr id="20" name="Freeform: Shape 19">
            <a:extLst>
              <a:ext uri="{FF2B5EF4-FFF2-40B4-BE49-F238E27FC236}">
                <a16:creationId xmlns:a16="http://schemas.microsoft.com/office/drawing/2014/main" id="{9170C09D-AA62-C9FF-0639-5F282A8F7AEE}"/>
              </a:ext>
            </a:extLst>
          </p:cNvPr>
          <p:cNvSpPr/>
          <p:nvPr/>
        </p:nvSpPr>
        <p:spPr>
          <a:xfrm>
            <a:off x="7304657" y="954156"/>
            <a:ext cx="3604826" cy="1802295"/>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1">
            <a:schemeClr val="accent3">
              <a:hueOff val="6705375"/>
              <a:satOff val="17"/>
              <a:lumOff val="-228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206" tIns="217160" rIns="217160" bIns="650653" numCol="1" spcCol="1270" anchor="t" anchorCtr="0">
            <a:noAutofit/>
          </a:bodyPr>
          <a:lstStyle/>
          <a:p>
            <a:pPr marL="285750" lvl="1" indent="-285750" algn="l" defTabSz="1644650">
              <a:lnSpc>
                <a:spcPct val="90000"/>
              </a:lnSpc>
              <a:spcBef>
                <a:spcPct val="0"/>
              </a:spcBef>
              <a:spcAft>
                <a:spcPct val="15000"/>
              </a:spcAft>
              <a:buChar char="•"/>
            </a:pPr>
            <a:endParaRPr lang="en-US" sz="3700" kern="1200"/>
          </a:p>
        </p:txBody>
      </p:sp>
      <p:sp>
        <p:nvSpPr>
          <p:cNvPr id="21" name="Freeform: Shape 20">
            <a:extLst>
              <a:ext uri="{FF2B5EF4-FFF2-40B4-BE49-F238E27FC236}">
                <a16:creationId xmlns:a16="http://schemas.microsoft.com/office/drawing/2014/main" id="{ECA5D218-C848-FEA4-E572-96A9A1AF1E42}"/>
              </a:ext>
            </a:extLst>
          </p:cNvPr>
          <p:cNvSpPr/>
          <p:nvPr/>
        </p:nvSpPr>
        <p:spPr>
          <a:xfrm>
            <a:off x="1868558" y="954156"/>
            <a:ext cx="3604826" cy="1802295"/>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7160" tIns="217160" rIns="1020206" bIns="650653" numCol="1" spcCol="1270" anchor="t" anchorCtr="0">
            <a:noAutofit/>
          </a:bodyPr>
          <a:lstStyle/>
          <a:p>
            <a:pPr marL="285750" lvl="1" indent="-285750" algn="l" defTabSz="1644650">
              <a:lnSpc>
                <a:spcPct val="90000"/>
              </a:lnSpc>
              <a:spcBef>
                <a:spcPct val="0"/>
              </a:spcBef>
              <a:spcAft>
                <a:spcPct val="15000"/>
              </a:spcAft>
              <a:buChar char="•"/>
            </a:pPr>
            <a:endParaRPr lang="en-US" sz="3700" kern="1200"/>
          </a:p>
        </p:txBody>
      </p:sp>
      <p:sp>
        <p:nvSpPr>
          <p:cNvPr id="22" name="Freeform: Shape 21">
            <a:extLst>
              <a:ext uri="{FF2B5EF4-FFF2-40B4-BE49-F238E27FC236}">
                <a16:creationId xmlns:a16="http://schemas.microsoft.com/office/drawing/2014/main" id="{5BD77CB3-DA22-5FD0-40B9-D3D5872CDDE8}"/>
              </a:ext>
            </a:extLst>
          </p:cNvPr>
          <p:cNvSpPr/>
          <p:nvPr/>
        </p:nvSpPr>
        <p:spPr>
          <a:xfrm>
            <a:off x="3788846" y="1275190"/>
            <a:ext cx="2541479" cy="2438731"/>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943242" tIns="943242" rIns="256032" bIns="256032"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23" name="Freeform: Shape 22">
            <a:extLst>
              <a:ext uri="{FF2B5EF4-FFF2-40B4-BE49-F238E27FC236}">
                <a16:creationId xmlns:a16="http://schemas.microsoft.com/office/drawing/2014/main" id="{C1D1A9B0-443E-56F6-8DE1-E14E3BEEB9CE}"/>
              </a:ext>
            </a:extLst>
          </p:cNvPr>
          <p:cNvSpPr/>
          <p:nvPr/>
        </p:nvSpPr>
        <p:spPr>
          <a:xfrm>
            <a:off x="6447714" y="1275190"/>
            <a:ext cx="2541479" cy="2438731"/>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p:spPr>
        <p:style>
          <a:lnRef idx="0">
            <a:schemeClr val="lt1">
              <a:hueOff val="0"/>
              <a:satOff val="0"/>
              <a:lumOff val="0"/>
              <a:alphaOff val="0"/>
            </a:schemeClr>
          </a:lnRef>
          <a:fillRef idx="3">
            <a:schemeClr val="accent3">
              <a:hueOff val="6705375"/>
              <a:satOff val="17"/>
              <a:lumOff val="-2288"/>
              <a:alphaOff val="0"/>
            </a:schemeClr>
          </a:fillRef>
          <a:effectRef idx="3">
            <a:schemeClr val="accent3">
              <a:hueOff val="6705375"/>
              <a:satOff val="17"/>
              <a:lumOff val="-2288"/>
              <a:alphaOff val="0"/>
            </a:schemeClr>
          </a:effectRef>
          <a:fontRef idx="minor">
            <a:schemeClr val="lt1"/>
          </a:fontRef>
        </p:style>
        <p:txBody>
          <a:bodyPr spcFirstLastPara="0" vert="horz" wrap="square" lIns="256032" tIns="943242" rIns="943242" bIns="256032"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24" name="Freeform: Shape 23">
            <a:extLst>
              <a:ext uri="{FF2B5EF4-FFF2-40B4-BE49-F238E27FC236}">
                <a16:creationId xmlns:a16="http://schemas.microsoft.com/office/drawing/2014/main" id="{8B7050EF-83D7-8B2B-DE02-0BF1CE1FCB96}"/>
              </a:ext>
            </a:extLst>
          </p:cNvPr>
          <p:cNvSpPr/>
          <p:nvPr/>
        </p:nvSpPr>
        <p:spPr>
          <a:xfrm>
            <a:off x="6447714" y="3826564"/>
            <a:ext cx="2541479" cy="243873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p:spPr>
        <p:style>
          <a:lnRef idx="0">
            <a:schemeClr val="lt1">
              <a:hueOff val="0"/>
              <a:satOff val="0"/>
              <a:lumOff val="0"/>
              <a:alphaOff val="0"/>
            </a:schemeClr>
          </a:lnRef>
          <a:fillRef idx="3">
            <a:schemeClr val="accent3">
              <a:hueOff val="13410750"/>
              <a:satOff val="34"/>
              <a:lumOff val="-4575"/>
              <a:alphaOff val="0"/>
            </a:schemeClr>
          </a:fillRef>
          <a:effectRef idx="3">
            <a:schemeClr val="accent3">
              <a:hueOff val="13410750"/>
              <a:satOff val="34"/>
              <a:lumOff val="-4575"/>
              <a:alphaOff val="0"/>
            </a:schemeClr>
          </a:effectRef>
          <a:fontRef idx="minor">
            <a:schemeClr val="lt1"/>
          </a:fontRef>
        </p:style>
        <p:txBody>
          <a:bodyPr spcFirstLastPara="0" vert="horz" wrap="square" lIns="256032" tIns="256033" rIns="943242" bIns="943242"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25" name="Freeform: Shape 24">
            <a:extLst>
              <a:ext uri="{FF2B5EF4-FFF2-40B4-BE49-F238E27FC236}">
                <a16:creationId xmlns:a16="http://schemas.microsoft.com/office/drawing/2014/main" id="{55734507-6C71-C2D1-FA7B-41E05F9CB0F9}"/>
              </a:ext>
            </a:extLst>
          </p:cNvPr>
          <p:cNvSpPr/>
          <p:nvPr/>
        </p:nvSpPr>
        <p:spPr>
          <a:xfrm>
            <a:off x="3788846" y="3826565"/>
            <a:ext cx="2541479" cy="2438731"/>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p:spPr>
        <p:style>
          <a:lnRef idx="0">
            <a:schemeClr val="lt1">
              <a:hueOff val="0"/>
              <a:satOff val="0"/>
              <a:lumOff val="0"/>
              <a:alphaOff val="0"/>
            </a:schemeClr>
          </a:lnRef>
          <a:fillRef idx="3">
            <a:schemeClr val="accent3">
              <a:hueOff val="20116124"/>
              <a:satOff val="51"/>
              <a:lumOff val="-6863"/>
              <a:alphaOff val="0"/>
            </a:schemeClr>
          </a:fillRef>
          <a:effectRef idx="3">
            <a:schemeClr val="accent3">
              <a:hueOff val="20116124"/>
              <a:satOff val="51"/>
              <a:lumOff val="-6863"/>
              <a:alphaOff val="0"/>
            </a:schemeClr>
          </a:effectRef>
          <a:fontRef idx="minor">
            <a:schemeClr val="lt1"/>
          </a:fontRef>
        </p:style>
        <p:txBody>
          <a:bodyPr spcFirstLastPara="0" vert="horz" wrap="square" lIns="943242" tIns="256032" rIns="256032" bIns="943242"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26" name="Arrow: Circular 25">
            <a:extLst>
              <a:ext uri="{FF2B5EF4-FFF2-40B4-BE49-F238E27FC236}">
                <a16:creationId xmlns:a16="http://schemas.microsoft.com/office/drawing/2014/main" id="{1316C12F-4688-A4A6-75A0-9516134ADEE8}"/>
              </a:ext>
            </a:extLst>
          </p:cNvPr>
          <p:cNvSpPr/>
          <p:nvPr/>
        </p:nvSpPr>
        <p:spPr>
          <a:xfrm>
            <a:off x="5950277" y="3263347"/>
            <a:ext cx="877485" cy="732182"/>
          </a:xfrm>
          <a:prstGeom prst="circularArrow">
            <a:avLst/>
          </a:prstGeom>
        </p:spPr>
        <p:style>
          <a:lnRef idx="0">
            <a:schemeClr val="lt1">
              <a:hueOff val="0"/>
              <a:satOff val="0"/>
              <a:lumOff val="0"/>
              <a:alphaOff val="0"/>
            </a:schemeClr>
          </a:lnRef>
          <a:fillRef idx="3">
            <a:schemeClr val="accent3">
              <a:tint val="40000"/>
              <a:hueOff val="0"/>
              <a:satOff val="0"/>
              <a:lumOff val="0"/>
              <a:alphaOff val="0"/>
            </a:schemeClr>
          </a:fillRef>
          <a:effectRef idx="3">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Arrow: Circular 26">
            <a:extLst>
              <a:ext uri="{FF2B5EF4-FFF2-40B4-BE49-F238E27FC236}">
                <a16:creationId xmlns:a16="http://schemas.microsoft.com/office/drawing/2014/main" id="{1B0D0850-E217-97B2-5FD7-CB7378715043}"/>
              </a:ext>
            </a:extLst>
          </p:cNvPr>
          <p:cNvSpPr/>
          <p:nvPr/>
        </p:nvSpPr>
        <p:spPr>
          <a:xfrm rot="10800000">
            <a:off x="5950277" y="3544955"/>
            <a:ext cx="877485" cy="732182"/>
          </a:xfrm>
          <a:prstGeom prst="circularArrow">
            <a:avLst/>
          </a:prstGeom>
        </p:spPr>
        <p:style>
          <a:lnRef idx="0">
            <a:schemeClr val="lt1">
              <a:hueOff val="0"/>
              <a:satOff val="0"/>
              <a:lumOff val="0"/>
              <a:alphaOff val="0"/>
            </a:schemeClr>
          </a:lnRef>
          <a:fillRef idx="3">
            <a:schemeClr val="accent3">
              <a:tint val="40000"/>
              <a:hueOff val="0"/>
              <a:satOff val="0"/>
              <a:lumOff val="0"/>
              <a:alphaOff val="0"/>
            </a:schemeClr>
          </a:fillRef>
          <a:effectRef idx="3">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Oval 27">
            <a:extLst>
              <a:ext uri="{FF2B5EF4-FFF2-40B4-BE49-F238E27FC236}">
                <a16:creationId xmlns:a16="http://schemas.microsoft.com/office/drawing/2014/main" id="{8244F54D-0440-7A27-527E-A86E65A13225}"/>
              </a:ext>
            </a:extLst>
          </p:cNvPr>
          <p:cNvSpPr/>
          <p:nvPr/>
        </p:nvSpPr>
        <p:spPr>
          <a:xfrm>
            <a:off x="5297420" y="2756451"/>
            <a:ext cx="2154613" cy="21070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9" name="TextBox 28">
            <a:extLst>
              <a:ext uri="{FF2B5EF4-FFF2-40B4-BE49-F238E27FC236}">
                <a16:creationId xmlns:a16="http://schemas.microsoft.com/office/drawing/2014/main" id="{0E4351CA-F5E3-941A-2BF4-3F94051C8D4B}"/>
              </a:ext>
            </a:extLst>
          </p:cNvPr>
          <p:cNvSpPr txBox="1"/>
          <p:nvPr/>
        </p:nvSpPr>
        <p:spPr>
          <a:xfrm>
            <a:off x="5179737" y="3160494"/>
            <a:ext cx="2397845" cy="1477328"/>
          </a:xfrm>
          <a:prstGeom prst="rect">
            <a:avLst/>
          </a:prstGeom>
          <a:noFill/>
        </p:spPr>
        <p:txBody>
          <a:bodyPr wrap="square" rtlCol="0">
            <a:spAutoFit/>
          </a:bodyPr>
          <a:lstStyle/>
          <a:p>
            <a:pPr algn="ctr"/>
            <a:r>
              <a:rPr lang="en-US" sz="3000" dirty="0">
                <a:latin typeface="#9Slide03 AllRoundGothic" panose="020B0703020202020104" pitchFamily="34" charset="0"/>
              </a:rPr>
              <a:t>CẤU TRÚC CỦA </a:t>
            </a:r>
          </a:p>
          <a:p>
            <a:pPr algn="ctr"/>
            <a:r>
              <a:rPr lang="en-US" sz="3000" dirty="0">
                <a:latin typeface="#9Slide03 AllRoundGothic" panose="020B0703020202020104" pitchFamily="34" charset="0"/>
              </a:rPr>
              <a:t>VBNL</a:t>
            </a:r>
          </a:p>
        </p:txBody>
      </p:sp>
      <p:sp>
        <p:nvSpPr>
          <p:cNvPr id="30" name="TextBox 29">
            <a:extLst>
              <a:ext uri="{FF2B5EF4-FFF2-40B4-BE49-F238E27FC236}">
                <a16:creationId xmlns:a16="http://schemas.microsoft.com/office/drawing/2014/main" id="{99BB76E2-F104-4AB9-2922-FE8169DC94D3}"/>
              </a:ext>
            </a:extLst>
          </p:cNvPr>
          <p:cNvSpPr txBox="1"/>
          <p:nvPr/>
        </p:nvSpPr>
        <p:spPr>
          <a:xfrm>
            <a:off x="8110330" y="1066800"/>
            <a:ext cx="2710136" cy="1200329"/>
          </a:xfrm>
          <a:prstGeom prst="rect">
            <a:avLst/>
          </a:prstGeom>
          <a:noFill/>
        </p:spPr>
        <p:txBody>
          <a:bodyPr wrap="square" rtlCol="0">
            <a:spAutoFit/>
          </a:bodyPr>
          <a:lstStyle/>
          <a:p>
            <a:r>
              <a:rPr lang="en-US" sz="2400" dirty="0" err="1">
                <a:solidFill>
                  <a:schemeClr val="bg1"/>
                </a:solidFill>
                <a:latin typeface="#9Slide03 Arima Madurai" panose="00000500000000000000" pitchFamily="2" charset="0"/>
                <a:cs typeface="#9Slide03 Arima Madurai" panose="00000500000000000000" pitchFamily="2" charset="0"/>
              </a:rPr>
              <a:t>Luận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đề</a:t>
            </a:r>
            <a:r>
              <a:rPr lang="en-US" sz="2400" dirty="0">
                <a:solidFill>
                  <a:schemeClr val="bg1"/>
                </a:solidFill>
                <a:latin typeface="#9Slide03 Arima Madurai" panose="00000500000000000000" pitchFamily="2" charset="0"/>
                <a:cs typeface="#9Slide03 Arima Madurai" panose="00000500000000000000" pitchFamily="2" charset="0"/>
              </a:rPr>
              <a:t>: </a:t>
            </a:r>
            <a:r>
              <a:rPr lang="vi-VN" sz="2400" dirty="0">
                <a:solidFill>
                  <a:schemeClr val="bg1"/>
                </a:solidFill>
                <a:latin typeface="#9Slide03 Arima Madurai" panose="00000500000000000000" pitchFamily="2" charset="0"/>
                <a:cs typeface="#9Slide03 Arima Madurai" panose="00000500000000000000" pitchFamily="2" charset="0"/>
              </a:rPr>
              <a:t>định hướng việc triển khai luận điểm.</a:t>
            </a:r>
            <a:endParaRPr lang="en-US" sz="2400" dirty="0">
              <a:solidFill>
                <a:schemeClr val="bg1"/>
              </a:solidFill>
              <a:latin typeface="#9Slide03 Arima Madurai" panose="00000500000000000000" pitchFamily="2" charset="0"/>
              <a:cs typeface="#9Slide03 Arima Madurai" panose="00000500000000000000" pitchFamily="2" charset="0"/>
            </a:endParaRPr>
          </a:p>
        </p:txBody>
      </p:sp>
      <p:sp>
        <p:nvSpPr>
          <p:cNvPr id="31" name="TextBox 30">
            <a:extLst>
              <a:ext uri="{FF2B5EF4-FFF2-40B4-BE49-F238E27FC236}">
                <a16:creationId xmlns:a16="http://schemas.microsoft.com/office/drawing/2014/main" id="{DE1A5D46-11DE-2AB1-51CD-84E51E352D64}"/>
              </a:ext>
            </a:extLst>
          </p:cNvPr>
          <p:cNvSpPr txBox="1"/>
          <p:nvPr/>
        </p:nvSpPr>
        <p:spPr>
          <a:xfrm>
            <a:off x="8588906" y="4970062"/>
            <a:ext cx="2320577" cy="1569660"/>
          </a:xfrm>
          <a:prstGeom prst="rect">
            <a:avLst/>
          </a:prstGeom>
          <a:noFill/>
        </p:spPr>
        <p:txBody>
          <a:bodyPr wrap="square" rtlCol="0">
            <a:spAutoFit/>
          </a:bodyPr>
          <a:lstStyle/>
          <a:p>
            <a:r>
              <a:rPr lang="en-US" sz="2400" dirty="0" err="1">
                <a:solidFill>
                  <a:schemeClr val="bg1"/>
                </a:solidFill>
                <a:latin typeface="#9Slide03 Arima Madurai" panose="00000500000000000000" pitchFamily="2" charset="0"/>
                <a:cs typeface="#9Slide03 Arima Madurai" panose="00000500000000000000" pitchFamily="2" charset="0"/>
              </a:rPr>
              <a:t>Luận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điểm</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nổi</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bật</a:t>
            </a:r>
            <a:r>
              <a:rPr lang="en-US" sz="2400" dirty="0">
                <a:solidFill>
                  <a:schemeClr val="bg1"/>
                </a:solidFill>
                <a:latin typeface="#9Slide03 Arima Madurai" panose="00000500000000000000" pitchFamily="2" charset="0"/>
                <a:cs typeface="#9Slide03 Arima Madurai" panose="00000500000000000000" pitchFamily="2" charset="0"/>
              </a:rPr>
              <a:t> </a:t>
            </a:r>
            <a:r>
              <a:rPr lang="vi-VN" sz="2400" dirty="0">
                <a:solidFill>
                  <a:schemeClr val="bg1"/>
                </a:solidFill>
                <a:latin typeface="#9Slide03 Arima Madurai" panose="00000500000000000000" pitchFamily="2" charset="0"/>
                <a:cs typeface="#9Slide03 Arima Madurai" panose="00000500000000000000" pitchFamily="2" charset="0"/>
              </a:rPr>
              <a:t>các khía cạnh cụ thể của luận đề</a:t>
            </a:r>
            <a:endParaRPr lang="en-US" sz="2400" dirty="0">
              <a:solidFill>
                <a:schemeClr val="bg1"/>
              </a:solidFill>
              <a:latin typeface="#9Slide03 Arima Madurai" panose="00000500000000000000" pitchFamily="2" charset="0"/>
              <a:cs typeface="#9Slide03 Arima Madurai" panose="00000500000000000000" pitchFamily="2" charset="0"/>
            </a:endParaRPr>
          </a:p>
        </p:txBody>
      </p:sp>
      <p:sp>
        <p:nvSpPr>
          <p:cNvPr id="32" name="TextBox 31">
            <a:extLst>
              <a:ext uri="{FF2B5EF4-FFF2-40B4-BE49-F238E27FC236}">
                <a16:creationId xmlns:a16="http://schemas.microsoft.com/office/drawing/2014/main" id="{D79E5271-3066-B560-11DE-69A18B3B81CF}"/>
              </a:ext>
            </a:extLst>
          </p:cNvPr>
          <p:cNvSpPr txBox="1"/>
          <p:nvPr/>
        </p:nvSpPr>
        <p:spPr>
          <a:xfrm>
            <a:off x="1946634" y="4946517"/>
            <a:ext cx="2940710" cy="1569660"/>
          </a:xfrm>
          <a:prstGeom prst="rect">
            <a:avLst/>
          </a:prstGeom>
          <a:noFill/>
        </p:spPr>
        <p:txBody>
          <a:bodyPr wrap="square" rtlCol="0">
            <a:spAutoFit/>
          </a:bodyPr>
          <a:lstStyle/>
          <a:p>
            <a:r>
              <a:rPr lang="en-US" sz="2400" dirty="0" err="1">
                <a:solidFill>
                  <a:schemeClr val="bg1"/>
                </a:solidFill>
                <a:latin typeface="#9Slide03 Arima Madurai" panose="00000500000000000000" pitchFamily="2" charset="0"/>
                <a:cs typeface="#9Slide03 Arima Madurai" panose="00000500000000000000" pitchFamily="2" charset="0"/>
              </a:rPr>
              <a:t>Lí</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lẽ</a:t>
            </a:r>
            <a:r>
              <a:rPr lang="en-US" sz="2400" dirty="0">
                <a:solidFill>
                  <a:schemeClr val="bg1"/>
                </a:solidFill>
                <a:latin typeface="#9Slide03 Arima Madurai" panose="00000500000000000000" pitchFamily="2" charset="0"/>
                <a:cs typeface="#9Slide03 Arima Madurai" panose="00000500000000000000" pitchFamily="2" charset="0"/>
              </a:rPr>
              <a:t>: giải </a:t>
            </a:r>
            <a:r>
              <a:rPr lang="en-US" sz="2400" dirty="0" err="1">
                <a:solidFill>
                  <a:schemeClr val="bg1"/>
                </a:solidFill>
                <a:latin typeface="#9Slide03 Arima Madurai" panose="00000500000000000000" pitchFamily="2" charset="0"/>
                <a:cs typeface="#9Slide03 Arima Madurai" panose="00000500000000000000" pitchFamily="2" charset="0"/>
              </a:rPr>
              <a:t>thích</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và</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triển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khai</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luận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điểm</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giúp</a:t>
            </a:r>
            <a:r>
              <a:rPr lang="en-US" sz="2400" dirty="0">
                <a:solidFill>
                  <a:schemeClr val="bg1"/>
                </a:solidFill>
                <a:latin typeface="#9Slide03 Arima Madurai" panose="00000500000000000000" pitchFamily="2" charset="0"/>
                <a:cs typeface="#9Slide03 Arima Madurai" panose="00000500000000000000" pitchFamily="2" charset="0"/>
              </a:rPr>
              <a:t> LĐ </a:t>
            </a:r>
            <a:r>
              <a:rPr lang="en-US" sz="2400" dirty="0" err="1">
                <a:solidFill>
                  <a:schemeClr val="bg1"/>
                </a:solidFill>
                <a:latin typeface="#9Slide03 Arima Madurai" panose="00000500000000000000" pitchFamily="2" charset="0"/>
                <a:cs typeface="#9Slide03 Arima Madurai" panose="00000500000000000000" pitchFamily="2" charset="0"/>
              </a:rPr>
              <a:t>sáng</a:t>
            </a:r>
            <a:r>
              <a:rPr lang="en-US" sz="2400" dirty="0">
                <a:solidFill>
                  <a:schemeClr val="bg1"/>
                </a:solidFill>
                <a:latin typeface="#9Slide03 Arima Madurai" panose="00000500000000000000" pitchFamily="2" charset="0"/>
                <a:cs typeface="#9Slide03 Arima Madurai" panose="00000500000000000000" pitchFamily="2" charset="0"/>
              </a:rPr>
              <a:t> tỏ </a:t>
            </a:r>
            <a:r>
              <a:rPr lang="en-US" sz="2400" dirty="0" err="1">
                <a:solidFill>
                  <a:schemeClr val="bg1"/>
                </a:solidFill>
                <a:latin typeface="#9Slide03 Arima Madurai" panose="00000500000000000000" pitchFamily="2" charset="0"/>
                <a:cs typeface="#9Slide03 Arima Madurai" panose="00000500000000000000" pitchFamily="2" charset="0"/>
              </a:rPr>
              <a:t>và</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đứng</a:t>
            </a:r>
            <a:r>
              <a:rPr lang="en-US" sz="2400" dirty="0">
                <a:solidFill>
                  <a:schemeClr val="bg1"/>
                </a:solidFill>
                <a:latin typeface="#9Slide03 Arima Madurai" panose="00000500000000000000" pitchFamily="2" charset="0"/>
                <a:cs typeface="#9Slide03 Arima Madurai" panose="00000500000000000000" pitchFamily="2" charset="0"/>
              </a:rPr>
              <a:t> vững</a:t>
            </a:r>
          </a:p>
        </p:txBody>
      </p:sp>
      <p:sp>
        <p:nvSpPr>
          <p:cNvPr id="33" name="TextBox 32">
            <a:extLst>
              <a:ext uri="{FF2B5EF4-FFF2-40B4-BE49-F238E27FC236}">
                <a16:creationId xmlns:a16="http://schemas.microsoft.com/office/drawing/2014/main" id="{4D719EAE-EF46-1F94-53CC-00D9282E1935}"/>
              </a:ext>
            </a:extLst>
          </p:cNvPr>
          <p:cNvSpPr txBox="1"/>
          <p:nvPr/>
        </p:nvSpPr>
        <p:spPr>
          <a:xfrm>
            <a:off x="1919576" y="1162546"/>
            <a:ext cx="2983728" cy="1200329"/>
          </a:xfrm>
          <a:prstGeom prst="rect">
            <a:avLst/>
          </a:prstGeom>
          <a:noFill/>
        </p:spPr>
        <p:txBody>
          <a:bodyPr wrap="square" rtlCol="0">
            <a:spAutoFit/>
          </a:bodyPr>
          <a:lstStyle/>
          <a:p>
            <a:r>
              <a:rPr lang="en-US" sz="2400" dirty="0" err="1">
                <a:solidFill>
                  <a:schemeClr val="bg1"/>
                </a:solidFill>
                <a:latin typeface="#9Slide03 Arima Madurai" panose="00000500000000000000" pitchFamily="2" charset="0"/>
                <a:cs typeface="#9Slide03 Arima Madurai" panose="00000500000000000000" pitchFamily="2" charset="0"/>
              </a:rPr>
              <a:t>Bằng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chứng</a:t>
            </a:r>
            <a:r>
              <a:rPr lang="en-US" sz="2400" dirty="0">
                <a:solidFill>
                  <a:schemeClr val="bg1"/>
                </a:solidFill>
                <a:latin typeface="#9Slide03 Arima Madurai" panose="00000500000000000000" pitchFamily="2" charset="0"/>
                <a:cs typeface="#9Slide03 Arima Madurai" panose="00000500000000000000" pitchFamily="2" charset="0"/>
              </a:rPr>
              <a:t>: xác </a:t>
            </a:r>
            <a:r>
              <a:rPr lang="en-US" sz="2400" dirty="0" err="1">
                <a:solidFill>
                  <a:schemeClr val="bg1"/>
                </a:solidFill>
                <a:latin typeface="#9Slide03 Arima Madurai" panose="00000500000000000000" pitchFamily="2" charset="0"/>
                <a:cs typeface="#9Slide03 Arima Madurai" panose="00000500000000000000" pitchFamily="2" charset="0"/>
              </a:rPr>
              <a:t>nhận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tính</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đúng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đắn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hợp</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lí</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của</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lí</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lẽ</a:t>
            </a:r>
            <a:r>
              <a:rPr lang="en-US" sz="2400" dirty="0">
                <a:solidFill>
                  <a:schemeClr val="bg1"/>
                </a:solidFill>
                <a:latin typeface="#9Slide03 Arima Madurai" panose="00000500000000000000" pitchFamily="2" charset="0"/>
                <a:cs typeface="#9Slide03 Arima Madurai" panose="00000500000000000000" pitchFamily="2" charset="0"/>
              </a:rPr>
              <a:t>. </a:t>
            </a:r>
          </a:p>
        </p:txBody>
      </p:sp>
    </p:spTree>
    <p:extLst>
      <p:ext uri="{BB962C8B-B14F-4D97-AF65-F5344CB8AC3E}">
        <p14:creationId xmlns:p14="http://schemas.microsoft.com/office/powerpoint/2010/main" val="3337710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072FAC7-AE23-9E17-7B73-7DAE0E1ABC52}"/>
              </a:ext>
            </a:extLst>
          </p:cNvPr>
          <p:cNvSpPr/>
          <p:nvPr/>
        </p:nvSpPr>
        <p:spPr>
          <a:xfrm>
            <a:off x="4824157" y="2451966"/>
            <a:ext cx="3027274" cy="1873955"/>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46581" tIns="246581" rIns="246581" bIns="246581"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sp>
        <p:nvSpPr>
          <p:cNvPr id="16" name="Freeform: Shape 15">
            <a:extLst>
              <a:ext uri="{FF2B5EF4-FFF2-40B4-BE49-F238E27FC236}">
                <a16:creationId xmlns:a16="http://schemas.microsoft.com/office/drawing/2014/main" id="{0A0AEA9E-8496-2998-5626-BD04F9377FBE}"/>
              </a:ext>
            </a:extLst>
          </p:cNvPr>
          <p:cNvSpPr/>
          <p:nvPr/>
        </p:nvSpPr>
        <p:spPr>
          <a:xfrm rot="5400000">
            <a:off x="6193315" y="1729075"/>
            <a:ext cx="335456" cy="793857"/>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96805" rIns="90854" bIns="96805"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17" name="Freeform: Shape 16">
            <a:extLst>
              <a:ext uri="{FF2B5EF4-FFF2-40B4-BE49-F238E27FC236}">
                <a16:creationId xmlns:a16="http://schemas.microsoft.com/office/drawing/2014/main" id="{6FC8AE2B-6A34-685C-B7F2-58FF2EE9657F}"/>
              </a:ext>
            </a:extLst>
          </p:cNvPr>
          <p:cNvSpPr/>
          <p:nvPr/>
        </p:nvSpPr>
        <p:spPr>
          <a:xfrm>
            <a:off x="5193605" y="223130"/>
            <a:ext cx="2334873" cy="1576911"/>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46581" tIns="246581" rIns="246581" bIns="246581"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8" name="Freeform: Shape 17">
            <a:extLst>
              <a:ext uri="{FF2B5EF4-FFF2-40B4-BE49-F238E27FC236}">
                <a16:creationId xmlns:a16="http://schemas.microsoft.com/office/drawing/2014/main" id="{9AD01612-D418-7D99-0295-772D82A717D0}"/>
              </a:ext>
            </a:extLst>
          </p:cNvPr>
          <p:cNvSpPr/>
          <p:nvPr/>
        </p:nvSpPr>
        <p:spPr>
          <a:xfrm rot="10800000">
            <a:off x="8132220" y="3027361"/>
            <a:ext cx="496698" cy="642448"/>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0" tIns="96805" rIns="90853" bIns="96805"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19" name="Freeform: Shape 18">
            <a:extLst>
              <a:ext uri="{FF2B5EF4-FFF2-40B4-BE49-F238E27FC236}">
                <a16:creationId xmlns:a16="http://schemas.microsoft.com/office/drawing/2014/main" id="{33512CD4-8B44-7C21-A84C-20178BDFD12C}"/>
              </a:ext>
            </a:extLst>
          </p:cNvPr>
          <p:cNvSpPr/>
          <p:nvPr/>
        </p:nvSpPr>
        <p:spPr>
          <a:xfrm>
            <a:off x="8863210" y="2613279"/>
            <a:ext cx="2334873" cy="1576911"/>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246581" tIns="246581" rIns="246581" bIns="246581"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sp>
        <p:nvSpPr>
          <p:cNvPr id="20" name="Freeform: Shape 19">
            <a:extLst>
              <a:ext uri="{FF2B5EF4-FFF2-40B4-BE49-F238E27FC236}">
                <a16:creationId xmlns:a16="http://schemas.microsoft.com/office/drawing/2014/main" id="{63EB3BE5-51B2-B01D-9713-62F0803417BB}"/>
              </a:ext>
            </a:extLst>
          </p:cNvPr>
          <p:cNvSpPr/>
          <p:nvPr/>
        </p:nvSpPr>
        <p:spPr>
          <a:xfrm rot="16200000">
            <a:off x="6218048" y="4230220"/>
            <a:ext cx="379393" cy="887259"/>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 tIns="96804" rIns="90852" bIns="96806"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21" name="Freeform: Shape 20">
            <a:extLst>
              <a:ext uri="{FF2B5EF4-FFF2-40B4-BE49-F238E27FC236}">
                <a16:creationId xmlns:a16="http://schemas.microsoft.com/office/drawing/2014/main" id="{3FBD00E4-1C03-1A3B-5C18-3DE2A37CF44E}"/>
              </a:ext>
            </a:extLst>
          </p:cNvPr>
          <p:cNvSpPr/>
          <p:nvPr/>
        </p:nvSpPr>
        <p:spPr>
          <a:xfrm>
            <a:off x="5191481" y="5064968"/>
            <a:ext cx="2334873" cy="1576911"/>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246581" tIns="246581" rIns="246581" bIns="246581"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sp>
        <p:nvSpPr>
          <p:cNvPr id="22" name="Freeform: Shape 21">
            <a:extLst>
              <a:ext uri="{FF2B5EF4-FFF2-40B4-BE49-F238E27FC236}">
                <a16:creationId xmlns:a16="http://schemas.microsoft.com/office/drawing/2014/main" id="{6412FC47-5BDB-8479-D025-12ADAA589D22}"/>
              </a:ext>
            </a:extLst>
          </p:cNvPr>
          <p:cNvSpPr/>
          <p:nvPr/>
        </p:nvSpPr>
        <p:spPr>
          <a:xfrm rot="10800000">
            <a:off x="4093165" y="3107533"/>
            <a:ext cx="496700" cy="702086"/>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302842" y="387218"/>
                </a:moveTo>
                <a:lnTo>
                  <a:pt x="151421" y="387218"/>
                </a:lnTo>
                <a:lnTo>
                  <a:pt x="151421" y="484023"/>
                </a:lnTo>
                <a:lnTo>
                  <a:pt x="0" y="242011"/>
                </a:lnTo>
                <a:lnTo>
                  <a:pt x="151421" y="0"/>
                </a:lnTo>
                <a:lnTo>
                  <a:pt x="151421" y="96805"/>
                </a:lnTo>
                <a:lnTo>
                  <a:pt x="302842" y="96805"/>
                </a:lnTo>
                <a:lnTo>
                  <a:pt x="302842" y="387218"/>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90853" tIns="96806" rIns="1" bIns="96805"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23" name="Freeform: Shape 22">
            <a:extLst>
              <a:ext uri="{FF2B5EF4-FFF2-40B4-BE49-F238E27FC236}">
                <a16:creationId xmlns:a16="http://schemas.microsoft.com/office/drawing/2014/main" id="{15DAAE6D-51CC-E9DA-30CC-DF6377A579CC}"/>
              </a:ext>
            </a:extLst>
          </p:cNvPr>
          <p:cNvSpPr/>
          <p:nvPr/>
        </p:nvSpPr>
        <p:spPr>
          <a:xfrm>
            <a:off x="1500751" y="2615635"/>
            <a:ext cx="2334873" cy="1576911"/>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246581" tIns="246581" rIns="246581" bIns="246581"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sp>
        <p:nvSpPr>
          <p:cNvPr id="24" name="TextBox 23">
            <a:extLst>
              <a:ext uri="{FF2B5EF4-FFF2-40B4-BE49-F238E27FC236}">
                <a16:creationId xmlns:a16="http://schemas.microsoft.com/office/drawing/2014/main" id="{2793E8E4-3E99-8AA7-EF6F-6CCFB9CBB17F}"/>
              </a:ext>
            </a:extLst>
          </p:cNvPr>
          <p:cNvSpPr txBox="1"/>
          <p:nvPr/>
        </p:nvSpPr>
        <p:spPr>
          <a:xfrm>
            <a:off x="5363759" y="455427"/>
            <a:ext cx="1948070" cy="1200329"/>
          </a:xfrm>
          <a:prstGeom prst="rect">
            <a:avLst/>
          </a:prstGeom>
          <a:noFill/>
        </p:spPr>
        <p:txBody>
          <a:bodyPr wrap="square" rtlCol="0">
            <a:spAutoFit/>
          </a:bodyPr>
          <a:lstStyle/>
          <a:p>
            <a:pPr algn="ctr"/>
            <a:r>
              <a:rPr lang="en-US" sz="2400" b="1" dirty="0" err="1">
                <a:latin typeface="#9Slide03 Arima Madurai" panose="00000500000000000000" pitchFamily="2" charset="0"/>
                <a:cs typeface="#9Slide03 Arima Madurai" panose="00000500000000000000" pitchFamily="2" charset="0"/>
              </a:rPr>
              <a:t>Thuyết</a:t>
            </a:r>
            <a:r>
              <a:rPr lang="en-US" sz="2400" b="1" dirty="0">
                <a:latin typeface="#9Slide03 Arima Madurai" panose="00000500000000000000" pitchFamily="2" charset="0"/>
                <a:cs typeface="#9Slide03 Arima Madurai" panose="00000500000000000000" pitchFamily="2" charset="0"/>
              </a:rPr>
              <a:t> </a:t>
            </a:r>
            <a:r>
              <a:rPr lang="en-US" sz="2400" b="1" dirty="0" err="1">
                <a:latin typeface="#9Slide03 Arima Madurai" panose="00000500000000000000" pitchFamily="2" charset="0"/>
                <a:cs typeface="#9Slide03 Arima Madurai" panose="00000500000000000000" pitchFamily="2" charset="0"/>
              </a:rPr>
              <a:t>minh</a:t>
            </a:r>
            <a:r>
              <a:rPr lang="en-US" sz="2400" b="1" dirty="0">
                <a:latin typeface="#9Slide03 Arima Madurai" panose="00000500000000000000" pitchFamily="2" charset="0"/>
                <a:cs typeface="#9Slide03 Arima Madurai" panose="00000500000000000000" pitchFamily="2" charset="0"/>
              </a:rPr>
              <a:t> </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tính</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xác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thực</a:t>
            </a:r>
            <a:endParaRPr lang="en-US" sz="2400" dirty="0">
              <a:latin typeface="#9Slide03 Arima Madurai" panose="00000500000000000000" pitchFamily="2" charset="0"/>
              <a:cs typeface="#9Slide03 Arima Madurai" panose="00000500000000000000" pitchFamily="2" charset="0"/>
            </a:endParaRPr>
          </a:p>
        </p:txBody>
      </p:sp>
      <p:sp>
        <p:nvSpPr>
          <p:cNvPr id="25" name="TextBox 24">
            <a:extLst>
              <a:ext uri="{FF2B5EF4-FFF2-40B4-BE49-F238E27FC236}">
                <a16:creationId xmlns:a16="http://schemas.microsoft.com/office/drawing/2014/main" id="{2CE0E9A7-9B69-75F2-05DB-8C11CB0AB6AD}"/>
              </a:ext>
            </a:extLst>
          </p:cNvPr>
          <p:cNvSpPr txBox="1"/>
          <p:nvPr/>
        </p:nvSpPr>
        <p:spPr>
          <a:xfrm>
            <a:off x="9068731" y="2934596"/>
            <a:ext cx="2049837" cy="954107"/>
          </a:xfrm>
          <a:prstGeom prst="rect">
            <a:avLst/>
          </a:prstGeom>
          <a:noFill/>
        </p:spPr>
        <p:txBody>
          <a:bodyPr wrap="square" rtlCol="0">
            <a:spAutoFit/>
          </a:bodyPr>
          <a:lstStyle/>
          <a:p>
            <a:pPr algn="ctr"/>
            <a:r>
              <a:rPr lang="en-US" sz="2800" b="1" dirty="0" err="1">
                <a:latin typeface="#9Slide03 Arima Madurai" panose="00000500000000000000" pitchFamily="2" charset="0"/>
                <a:cs typeface="#9Slide03 Arima Madurai" panose="00000500000000000000" pitchFamily="2" charset="0"/>
              </a:rPr>
              <a:t>Miêu</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tả</a:t>
            </a:r>
            <a:r>
              <a:rPr lang="en-US" sz="2800" b="1"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sinh</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động</a:t>
            </a:r>
            <a:endParaRPr lang="en-US" sz="2800" dirty="0">
              <a:latin typeface="#9Slide03 Arima Madurai" panose="00000500000000000000" pitchFamily="2" charset="0"/>
              <a:cs typeface="#9Slide03 Arima Madurai" panose="00000500000000000000" pitchFamily="2" charset="0"/>
            </a:endParaRPr>
          </a:p>
        </p:txBody>
      </p:sp>
      <p:sp>
        <p:nvSpPr>
          <p:cNvPr id="26" name="TextBox 25">
            <a:extLst>
              <a:ext uri="{FF2B5EF4-FFF2-40B4-BE49-F238E27FC236}">
                <a16:creationId xmlns:a16="http://schemas.microsoft.com/office/drawing/2014/main" id="{E89B6C1B-F700-E538-511F-C271F00524E4}"/>
              </a:ext>
            </a:extLst>
          </p:cNvPr>
          <p:cNvSpPr txBox="1"/>
          <p:nvPr/>
        </p:nvSpPr>
        <p:spPr>
          <a:xfrm>
            <a:off x="5419514" y="5337792"/>
            <a:ext cx="1948070" cy="954107"/>
          </a:xfrm>
          <a:prstGeom prst="rect">
            <a:avLst/>
          </a:prstGeom>
          <a:noFill/>
        </p:spPr>
        <p:txBody>
          <a:bodyPr wrap="square" rtlCol="0">
            <a:spAutoFit/>
          </a:bodyPr>
          <a:lstStyle/>
          <a:p>
            <a:pPr algn="ctr"/>
            <a:r>
              <a:rPr lang="en-US" sz="2800" b="1" dirty="0" err="1">
                <a:latin typeface="#9Slide03 Arima Madurai" panose="00000500000000000000" pitchFamily="2" charset="0"/>
                <a:cs typeface="#9Slide03 Arima Madurai" panose="00000500000000000000" pitchFamily="2" charset="0"/>
              </a:rPr>
              <a:t>Tự</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sự</a:t>
            </a:r>
            <a:r>
              <a:rPr lang="en-US" sz="2800" b="1"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chân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thực</a:t>
            </a:r>
            <a:endParaRPr lang="en-US" sz="2800" dirty="0">
              <a:latin typeface="#9Slide03 Arima Madurai" panose="00000500000000000000" pitchFamily="2" charset="0"/>
              <a:cs typeface="#9Slide03 Arima Madurai" panose="00000500000000000000" pitchFamily="2" charset="0"/>
            </a:endParaRPr>
          </a:p>
        </p:txBody>
      </p:sp>
      <p:sp>
        <p:nvSpPr>
          <p:cNvPr id="27" name="TextBox 26">
            <a:extLst>
              <a:ext uri="{FF2B5EF4-FFF2-40B4-BE49-F238E27FC236}">
                <a16:creationId xmlns:a16="http://schemas.microsoft.com/office/drawing/2014/main" id="{5D0AA34D-5810-842A-BD3E-DE7E97FBCFAC}"/>
              </a:ext>
            </a:extLst>
          </p:cNvPr>
          <p:cNvSpPr txBox="1"/>
          <p:nvPr/>
        </p:nvSpPr>
        <p:spPr>
          <a:xfrm>
            <a:off x="1581383" y="2911889"/>
            <a:ext cx="2077334" cy="954107"/>
          </a:xfrm>
          <a:prstGeom prst="rect">
            <a:avLst/>
          </a:prstGeom>
          <a:noFill/>
        </p:spPr>
        <p:txBody>
          <a:bodyPr wrap="square" rtlCol="0">
            <a:spAutoFit/>
          </a:bodyPr>
          <a:lstStyle/>
          <a:p>
            <a:pPr algn="ctr"/>
            <a:r>
              <a:rPr lang="en-US" sz="2800" b="1" dirty="0" err="1">
                <a:latin typeface="#9Slide03 Arima Madurai" panose="00000500000000000000" pitchFamily="2" charset="0"/>
                <a:cs typeface="#9Slide03 Arima Madurai" panose="00000500000000000000" pitchFamily="2" charset="0"/>
              </a:rPr>
              <a:t>Biểu</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cảm</a:t>
            </a:r>
            <a:r>
              <a:rPr lang="en-US" sz="2800" b="1"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lôi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cuốn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a:t>
            </a:r>
            <a:endParaRPr lang="en-US" sz="2800" dirty="0">
              <a:latin typeface="#9Slide03 Arima Madurai" panose="00000500000000000000" pitchFamily="2" charset="0"/>
              <a:cs typeface="#9Slide03 Arima Madurai" panose="00000500000000000000" pitchFamily="2" charset="0"/>
            </a:endParaRPr>
          </a:p>
        </p:txBody>
      </p:sp>
      <p:sp>
        <p:nvSpPr>
          <p:cNvPr id="28" name="TextBox 27">
            <a:extLst>
              <a:ext uri="{FF2B5EF4-FFF2-40B4-BE49-F238E27FC236}">
                <a16:creationId xmlns:a16="http://schemas.microsoft.com/office/drawing/2014/main" id="{B9B9BB34-E167-B00D-E486-C6D2617A3721}"/>
              </a:ext>
            </a:extLst>
          </p:cNvPr>
          <p:cNvSpPr txBox="1"/>
          <p:nvPr/>
        </p:nvSpPr>
        <p:spPr>
          <a:xfrm>
            <a:off x="5063699" y="2601945"/>
            <a:ext cx="2548190" cy="1692771"/>
          </a:xfrm>
          <a:prstGeom prst="rect">
            <a:avLst/>
          </a:prstGeom>
          <a:noFill/>
        </p:spPr>
        <p:txBody>
          <a:bodyPr wrap="square" rtlCol="0">
            <a:spAutoFit/>
          </a:bodyPr>
          <a:lstStyle/>
          <a:p>
            <a:pPr algn="ctr"/>
            <a:r>
              <a:rPr lang="en-US" sz="2600" b="1" dirty="0" err="1">
                <a:latin typeface="#9Slide03 Arima Madurai" panose="00000500000000000000" pitchFamily="2" charset="0"/>
                <a:cs typeface="#9Slide03 Arima Madurai" panose="00000500000000000000" pitchFamily="2" charset="0"/>
              </a:rPr>
              <a:t>Yếu</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tố</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bổ</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trợ</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tăng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tính</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thuyết</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phục</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hấp</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dẫn</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cho</a:t>
            </a:r>
            <a:r>
              <a:rPr lang="en-US" sz="2600" dirty="0">
                <a:latin typeface="#9Slide03 Arima Madurai" panose="00000500000000000000" pitchFamily="2" charset="0"/>
                <a:cs typeface="#9Slide03 Arima Madurai" panose="00000500000000000000" pitchFamily="2" charset="0"/>
              </a:rPr>
              <a:t> VBNL.</a:t>
            </a:r>
          </a:p>
        </p:txBody>
      </p:sp>
    </p:spTree>
    <p:extLst>
      <p:ext uri="{BB962C8B-B14F-4D97-AF65-F5344CB8AC3E}">
        <p14:creationId xmlns:p14="http://schemas.microsoft.com/office/powerpoint/2010/main" val="1424873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2" name="Straight Connector 11">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166029-F05D-0F6F-BB7D-2571B4B0A5DF}"/>
              </a:ext>
            </a:extLst>
          </p:cNvPr>
          <p:cNvSpPr txBox="1"/>
          <p:nvPr/>
        </p:nvSpPr>
        <p:spPr>
          <a:xfrm>
            <a:off x="1057080" y="4668079"/>
            <a:ext cx="10071536" cy="1871876"/>
          </a:xfrm>
          <a:prstGeom prst="rect">
            <a:avLst/>
          </a:prstGeom>
        </p:spPr>
        <p:txBody>
          <a:bodyPr vert="horz" lIns="91440" tIns="45720" rIns="91440" bIns="45720" rtlCol="0" anchor="b">
            <a:normAutofit fontScale="62500" lnSpcReduction="20000"/>
          </a:bodyPr>
          <a:lstStyle/>
          <a:p>
            <a:pPr algn="ctr">
              <a:lnSpc>
                <a:spcPct val="90000"/>
              </a:lnSpc>
              <a:spcBef>
                <a:spcPct val="0"/>
              </a:spcBef>
              <a:spcAft>
                <a:spcPts val="600"/>
              </a:spcAft>
            </a:pPr>
            <a:r>
              <a:rPr lang="en-US" sz="20200" dirty="0">
                <a:latin typeface="#9Slide06 ThuPhap Thien An" panose="02040603050506020204" pitchFamily="18" charset="0"/>
                <a:ea typeface="+mj-ea"/>
                <a:cs typeface="+mj-cs"/>
              </a:rPr>
              <a:t>Chiếu </a:t>
            </a:r>
            <a:r>
              <a:rPr lang="en-US" sz="20200" dirty="0" err="1">
                <a:latin typeface="#9Slide06 ThuPhap Thien An" panose="02040603050506020204" pitchFamily="18" charset="0"/>
                <a:ea typeface="+mj-ea"/>
                <a:cs typeface="+mj-cs"/>
              </a:rPr>
              <a:t>cầu</a:t>
            </a:r>
            <a:r>
              <a:rPr lang="en-US" sz="20200" dirty="0">
                <a:latin typeface="#9Slide06 ThuPhap Thien An" panose="02040603050506020204" pitchFamily="18" charset="0"/>
                <a:ea typeface="+mj-ea"/>
                <a:cs typeface="+mj-cs"/>
              </a:rPr>
              <a:t> </a:t>
            </a:r>
            <a:r>
              <a:rPr lang="en-US" sz="20200" dirty="0" err="1">
                <a:latin typeface="#9Slide06 ThuPhap Thien An" panose="02040603050506020204" pitchFamily="18" charset="0"/>
                <a:ea typeface="+mj-ea"/>
                <a:cs typeface="+mj-cs"/>
              </a:rPr>
              <a:t>hiền</a:t>
            </a:r>
            <a:r>
              <a:rPr lang="en-US" sz="20200" dirty="0">
                <a:latin typeface="#9Slide06 ThuPhap Thien An" panose="02040603050506020204" pitchFamily="18" charset="0"/>
                <a:ea typeface="+mj-ea"/>
                <a:cs typeface="+mj-cs"/>
              </a:rPr>
              <a:t> </a:t>
            </a:r>
          </a:p>
          <a:p>
            <a:pPr algn="ctr">
              <a:lnSpc>
                <a:spcPct val="90000"/>
              </a:lnSpc>
              <a:spcBef>
                <a:spcPct val="0"/>
              </a:spcBef>
              <a:spcAft>
                <a:spcPts val="600"/>
              </a:spcAft>
            </a:pPr>
            <a:endParaRPr lang="en-US" sz="2500" dirty="0">
              <a:latin typeface="+mj-lt"/>
              <a:ea typeface="+mj-ea"/>
              <a:cs typeface="+mj-cs"/>
            </a:endParaRPr>
          </a:p>
          <a:p>
            <a:pPr algn="ctr">
              <a:lnSpc>
                <a:spcPct val="90000"/>
              </a:lnSpc>
              <a:spcBef>
                <a:spcPct val="0"/>
              </a:spcBef>
              <a:spcAft>
                <a:spcPts val="600"/>
              </a:spcAft>
            </a:pPr>
            <a:endParaRPr lang="en-US" sz="2500" dirty="0">
              <a:latin typeface="+mj-lt"/>
              <a:ea typeface="+mj-ea"/>
              <a:cs typeface="+mj-cs"/>
            </a:endParaRPr>
          </a:p>
          <a:p>
            <a:pPr algn="ctr">
              <a:lnSpc>
                <a:spcPct val="90000"/>
              </a:lnSpc>
              <a:spcBef>
                <a:spcPct val="0"/>
              </a:spcBef>
              <a:spcAft>
                <a:spcPts val="600"/>
              </a:spcAft>
            </a:pPr>
            <a:endParaRPr lang="en-US" sz="2500" dirty="0">
              <a:latin typeface="+mj-lt"/>
              <a:ea typeface="+mj-ea"/>
              <a:cs typeface="+mj-cs"/>
            </a:endParaRPr>
          </a:p>
        </p:txBody>
      </p:sp>
      <p:pic>
        <p:nvPicPr>
          <p:cNvPr id="3" name="Picture 2">
            <a:extLst>
              <a:ext uri="{FF2B5EF4-FFF2-40B4-BE49-F238E27FC236}">
                <a16:creationId xmlns:a16="http://schemas.microsoft.com/office/drawing/2014/main" id="{41B2C4E3-9A38-7264-404A-9E07F2F5BA55}"/>
              </a:ext>
            </a:extLst>
          </p:cNvPr>
          <p:cNvPicPr>
            <a:picLocks noChangeAspect="1"/>
          </p:cNvPicPr>
          <p:nvPr/>
        </p:nvPicPr>
        <p:blipFill>
          <a:blip r:embed="rId2"/>
          <a:stretch>
            <a:fillRect/>
          </a:stretch>
        </p:blipFill>
        <p:spPr>
          <a:xfrm>
            <a:off x="897717" y="840050"/>
            <a:ext cx="5069590" cy="2661534"/>
          </a:xfrm>
          <a:prstGeom prst="rect">
            <a:avLst/>
          </a:prstGeom>
        </p:spPr>
      </p:pic>
      <p:sp>
        <p:nvSpPr>
          <p:cNvPr id="5" name="TextBox 4">
            <a:extLst>
              <a:ext uri="{FF2B5EF4-FFF2-40B4-BE49-F238E27FC236}">
                <a16:creationId xmlns:a16="http://schemas.microsoft.com/office/drawing/2014/main" id="{5B19AD6E-824F-E743-06FE-21066DDB72F2}"/>
              </a:ext>
            </a:extLst>
          </p:cNvPr>
          <p:cNvSpPr txBox="1"/>
          <p:nvPr/>
        </p:nvSpPr>
        <p:spPr>
          <a:xfrm>
            <a:off x="6467061" y="6165189"/>
            <a:ext cx="3816626" cy="60478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prstClr val="black"/>
                </a:solidFill>
                <a:effectLst/>
                <a:uLnTx/>
                <a:uFillTx/>
                <a:latin typeface="#9Slide03 Arima Madurai Black" panose="00000A00000000000000" pitchFamily="2" charset="0"/>
                <a:cs typeface="#9Slide03 Arima Madurai Black" panose="00000A00000000000000" pitchFamily="2" charset="0"/>
              </a:rPr>
              <a:t>Ngô Thì Nhậm</a:t>
            </a:r>
            <a:endParaRPr kumimoji="0" lang="en-US" sz="3600" b="0" i="0" u="none" strike="noStrike" kern="1200" cap="none" spc="0" normalizeH="0" baseline="0" noProof="0" dirty="0">
              <a:ln>
                <a:noFill/>
              </a:ln>
              <a:solidFill>
                <a:prstClr val="black"/>
              </a:solidFill>
              <a:effectLst/>
              <a:uLnTx/>
              <a:uFillTx/>
              <a:latin typeface="#9Slide03 Arima Madurai Black" panose="00000A00000000000000" pitchFamily="2" charset="0"/>
              <a:cs typeface="#9Slide03 Arima Madurai Black" panose="00000A00000000000000" pitchFamily="2" charset="0"/>
            </a:endParaRPr>
          </a:p>
        </p:txBody>
      </p:sp>
      <p:pic>
        <p:nvPicPr>
          <p:cNvPr id="6" name="Picture 5" descr="A close-up of a paper&#10;&#10;Description automatically generated">
            <a:extLst>
              <a:ext uri="{FF2B5EF4-FFF2-40B4-BE49-F238E27FC236}">
                <a16:creationId xmlns:a16="http://schemas.microsoft.com/office/drawing/2014/main" id="{174505FB-1417-324B-5A92-2F91C9582C31}"/>
              </a:ext>
            </a:extLst>
          </p:cNvPr>
          <p:cNvPicPr>
            <a:picLocks noChangeAspect="1"/>
          </p:cNvPicPr>
          <p:nvPr/>
        </p:nvPicPr>
        <p:blipFill rotWithShape="1">
          <a:blip r:embed="rId3"/>
          <a:srcRect l="2510" r="7397" b="2"/>
          <a:stretch/>
        </p:blipFill>
        <p:spPr>
          <a:xfrm>
            <a:off x="6714917" y="840050"/>
            <a:ext cx="4218125" cy="2705099"/>
          </a:xfrm>
          <a:prstGeom prst="rect">
            <a:avLst/>
          </a:prstGeom>
        </p:spPr>
      </p:pic>
    </p:spTree>
    <p:extLst>
      <p:ext uri="{BB962C8B-B14F-4D97-AF65-F5344CB8AC3E}">
        <p14:creationId xmlns:p14="http://schemas.microsoft.com/office/powerpoint/2010/main" val="2130172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6D8E3C-2FF1-6E50-CF01-F63890B1F0E9}"/>
              </a:ext>
            </a:extLst>
          </p:cNvPr>
          <p:cNvPicPr>
            <a:picLocks noChangeAspect="1"/>
          </p:cNvPicPr>
          <p:nvPr/>
        </p:nvPicPr>
        <p:blipFill rotWithShape="1">
          <a:blip r:embed="rId2"/>
          <a:srcRect t="3313" b="30218"/>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04831D6-80E5-9613-8FE3-BEFBEEB4C064}"/>
              </a:ext>
            </a:extLst>
          </p:cNvPr>
          <p:cNvSpPr txBox="1"/>
          <p:nvPr/>
        </p:nvSpPr>
        <p:spPr>
          <a:xfrm>
            <a:off x="4672582" y="4818944"/>
            <a:ext cx="6897626" cy="1399223"/>
          </a:xfrm>
          <a:prstGeom prst="rect">
            <a:avLst/>
          </a:prstGeom>
        </p:spPr>
        <p:txBody>
          <a:bodyPr vert="horz" lIns="91440" tIns="45720" rIns="91440" bIns="45720" rtlCol="0" anchor="ctr">
            <a:noAutofit/>
          </a:bodyPr>
          <a:lstStyle/>
          <a:p>
            <a:pPr marL="114300">
              <a:lnSpc>
                <a:spcPct val="90000"/>
              </a:lnSpc>
              <a:spcAft>
                <a:spcPts val="600"/>
              </a:spcAft>
            </a:pPr>
            <a:r>
              <a:rPr lang="en-US" sz="2400" dirty="0">
                <a:latin typeface="#9Slide03 Arima Madurai Black" panose="00000A00000000000000" pitchFamily="2" charset="0"/>
                <a:cs typeface="#9Slide03 Arima Madurai Black" panose="00000A00000000000000" pitchFamily="2" charset="0"/>
              </a:rPr>
              <a:t>1. ĐỌC VĂN BẢN.</a:t>
            </a:r>
          </a:p>
          <a:p>
            <a:pPr>
              <a:lnSpc>
                <a:spcPct val="90000"/>
              </a:lnSpc>
              <a:spcAft>
                <a:spcPts val="600"/>
              </a:spcAft>
            </a:pPr>
            <a:r>
              <a:rPr lang="en-US" sz="2400" dirty="0">
                <a:latin typeface="#9Slide03 Arima Madurai Black" panose="00000A00000000000000" pitchFamily="2" charset="0"/>
                <a:cs typeface="#9Slide03 Arima Madurai Black" panose="00000A00000000000000" pitchFamily="2" charset="0"/>
              </a:rPr>
              <a:t>  2. TÁC GIẢ.</a:t>
            </a:r>
          </a:p>
          <a:p>
            <a:pPr>
              <a:lnSpc>
                <a:spcPct val="90000"/>
              </a:lnSpc>
              <a:spcAft>
                <a:spcPts val="600"/>
              </a:spcAft>
            </a:pPr>
            <a:r>
              <a:rPr lang="en-US" sz="2400" dirty="0">
                <a:latin typeface="#9Slide03 Arima Madurai Black" panose="00000A00000000000000" pitchFamily="2" charset="0"/>
                <a:cs typeface="#9Slide03 Arima Madurai Black" panose="00000A00000000000000" pitchFamily="2" charset="0"/>
              </a:rPr>
              <a:t>  3. VĂN BẢN</a:t>
            </a:r>
          </a:p>
        </p:txBody>
      </p:sp>
      <p:sp>
        <p:nvSpPr>
          <p:cNvPr id="7" name="TextBox 6">
            <a:extLst>
              <a:ext uri="{FF2B5EF4-FFF2-40B4-BE49-F238E27FC236}">
                <a16:creationId xmlns:a16="http://schemas.microsoft.com/office/drawing/2014/main" id="{6AB5EF79-2A71-3BA9-27DA-47E6B6B3DFF9}"/>
              </a:ext>
            </a:extLst>
          </p:cNvPr>
          <p:cNvSpPr txBox="1"/>
          <p:nvPr/>
        </p:nvSpPr>
        <p:spPr>
          <a:xfrm>
            <a:off x="145774" y="4791550"/>
            <a:ext cx="4050129" cy="1588127"/>
          </a:xfrm>
          <a:prstGeom prst="rect">
            <a:avLst/>
          </a:prstGeom>
          <a:noFill/>
        </p:spPr>
        <p:txBody>
          <a:bodyPr wrap="square" rtlCol="0">
            <a:spAutoFit/>
          </a:bodyPr>
          <a:lstStyle/>
          <a:p>
            <a:pPr marL="171450" marR="0" lvl="0" indent="0"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I. ĐỌC VÀ TÌM HIỂU KHÁI QUÁT VỀ VĂN BẢN.</a:t>
            </a:r>
          </a:p>
        </p:txBody>
      </p:sp>
    </p:spTree>
    <p:extLst>
      <p:ext uri="{BB962C8B-B14F-4D97-AF65-F5344CB8AC3E}">
        <p14:creationId xmlns:p14="http://schemas.microsoft.com/office/powerpoint/2010/main" val="1455015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6" name="5 Minute Timer (Nho)" descr="A number on a colorful background&#10;&#10;Description automatically generated">
            <a:hlinkClick r:id="" action="ppaction://media"/>
            <a:extLst>
              <a:ext uri="{FF2B5EF4-FFF2-40B4-BE49-F238E27FC236}">
                <a16:creationId xmlns:a16="http://schemas.microsoft.com/office/drawing/2014/main" id="{CF2CA710-38E9-A3D8-6A0E-244BFDE96B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0807" y="1886648"/>
            <a:ext cx="5468347" cy="3075944"/>
          </a:xfrm>
          <a:prstGeom prst="rect">
            <a:avLst/>
          </a:prstGeom>
        </p:spPr>
      </p:pic>
      <p:sp>
        <p:nvSpPr>
          <p:cNvPr id="7" name="TextBox 6">
            <a:extLst>
              <a:ext uri="{FF2B5EF4-FFF2-40B4-BE49-F238E27FC236}">
                <a16:creationId xmlns:a16="http://schemas.microsoft.com/office/drawing/2014/main" id="{4E94EDBE-5D2B-DE48-ECA0-CA7EA1161AF1}"/>
              </a:ext>
            </a:extLst>
          </p:cNvPr>
          <p:cNvSpPr txBox="1"/>
          <p:nvPr/>
        </p:nvSpPr>
        <p:spPr>
          <a:xfrm>
            <a:off x="6280286" y="1386531"/>
            <a:ext cx="5266475" cy="4448141"/>
          </a:xfrm>
          <a:prstGeom prst="rect">
            <a:avLst/>
          </a:prstGeom>
          <a:noFill/>
        </p:spPr>
        <p:txBody>
          <a:bodyPr wrap="square">
            <a:spAutoFit/>
          </a:bodyPr>
          <a:lstStyle/>
          <a:p>
            <a:pPr marL="571500" marR="0" lvl="0" indent="-457200" algn="l" defTabSz="914400" rtl="0" eaLnBrk="1" fontAlgn="auto" latinLnBrk="0" hangingPunct="1">
              <a:lnSpc>
                <a:spcPct val="90000"/>
              </a:lnSpc>
              <a:spcBef>
                <a:spcPts val="0"/>
              </a:spcBef>
              <a:spcAft>
                <a:spcPts val="600"/>
              </a:spcAft>
              <a:buClrTx/>
              <a:buSzTx/>
              <a:buFontTx/>
              <a:buAutoNum type="arabicPeriod"/>
              <a:tabLst/>
              <a:defRPr/>
            </a:pP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ĐỌC VĂN BẢN.</a:t>
            </a:r>
          </a:p>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rPr>
              <a:t>(1) </a:t>
            </a:r>
            <a:r>
              <a:rPr kumimoji="0" lang="en-US" sz="2600" b="0" i="0" u="none" strike="noStrike" kern="1200" cap="none" spc="0" normalizeH="0" baseline="0" noProof="0" dirty="0" err="1">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rPr>
              <a:t>Đọc</a:t>
            </a: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rPr>
              <a:t>diễn</a:t>
            </a: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rPr>
              <a:t>cảm</a:t>
            </a: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rPr>
              <a:t>.</a:t>
            </a:r>
          </a:p>
          <a:p>
            <a:pPr marL="114300" marR="0" lvl="0" algn="l" defTabSz="914400" rtl="0" eaLnBrk="1" fontAlgn="auto" latinLnBrk="0" hangingPunct="1">
              <a:lnSpc>
                <a:spcPct val="90000"/>
              </a:lnSpc>
              <a:spcBef>
                <a:spcPts val="0"/>
              </a:spcBef>
              <a:spcAft>
                <a:spcPts val="600"/>
              </a:spcAft>
              <a:buClrTx/>
              <a:buSzTx/>
              <a:tabLst/>
              <a:defRPr/>
            </a:pP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Lưu</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ý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cách</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đọc</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Giọng</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tha</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thiết</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tình</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cảm</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đoạn</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2,3),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giọng</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hùng</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hồn</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đanh</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thép</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đoạn</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4).</a:t>
            </a:r>
          </a:p>
          <a:p>
            <a:pPr marL="114300" marR="0" lvl="0" algn="l" defTabSz="914400" rtl="0" eaLnBrk="1" fontAlgn="auto" latinLnBrk="0" hangingPunct="1">
              <a:lnSpc>
                <a:spcPct val="90000"/>
              </a:lnSpc>
              <a:spcBef>
                <a:spcPts val="0"/>
              </a:spcBef>
              <a:spcAft>
                <a:spcPts val="600"/>
              </a:spcAft>
              <a:buClrTx/>
              <a:buSzTx/>
              <a:tabLst/>
              <a:defRPr/>
            </a:pP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Nhóm</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1 </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nhóm</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4: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Đọc</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đoạn</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1,2.</a:t>
            </a:r>
          </a:p>
          <a:p>
            <a:pPr marL="114300" marR="0" lvl="0" algn="l" defTabSz="914400" rtl="0" eaLnBrk="1" fontAlgn="auto" latinLnBrk="0" hangingPunct="1">
              <a:lnSpc>
                <a:spcPct val="90000"/>
              </a:lnSpc>
              <a:spcBef>
                <a:spcPts val="0"/>
              </a:spcBef>
              <a:spcAft>
                <a:spcPts val="600"/>
              </a:spcAft>
              <a:buClrTx/>
              <a:buSzTx/>
              <a:tabLst/>
              <a:defRPr/>
            </a:pP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Nhóm</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5 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nhóm</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9: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Đọc</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đoạn</a:t>
            </a:r>
            <a:r>
              <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3,4.</a:t>
            </a:r>
          </a:p>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(2) Chia </a:t>
            </a:r>
            <a:r>
              <a:rPr kumimoji="0" lang="en-US" sz="2600" b="0" i="0" u="none" strike="noStrike" kern="1200" cap="none" spc="0" normalizeH="0" baseline="0" noProof="0" dirty="0" err="1">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sẻ</a:t>
            </a: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a:t>
            </a:r>
            <a:r>
              <a:rPr kumimoji="0" lang="en-US" sz="2600" b="0" i="0" u="none" strike="noStrike" kern="1200" cap="none" spc="0" normalizeH="0" baseline="0" noProof="0" dirty="0" err="1">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câu</a:t>
            </a: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a:t>
            </a:r>
            <a:r>
              <a:rPr kumimoji="0" lang="en-US" sz="2600" b="0" i="0" u="none" strike="noStrike" kern="1200" cap="none" spc="0" normalizeH="0" baseline="0" noProof="0" dirty="0" err="1">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trả</a:t>
            </a: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a:t>
            </a:r>
            <a:r>
              <a:rPr kumimoji="0" lang="en-US" sz="2600" b="0" i="0" u="none" strike="noStrike" kern="1200" cap="none" spc="0" normalizeH="0" baseline="0" noProof="0" dirty="0" err="1">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lời</a:t>
            </a: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a:t>
            </a:r>
            <a:r>
              <a:rPr kumimoji="0" lang="en-US" sz="2600" b="0" i="0" u="none" strike="noStrike" kern="1200" cap="none" spc="0" normalizeH="0" baseline="0" noProof="0" dirty="0" err="1">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trong</a:t>
            </a: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a:t>
            </a:r>
            <a:r>
              <a:rPr kumimoji="0" lang="en-US" sz="2600" b="0" i="0" u="none" strike="noStrike" kern="1200" cap="none" spc="0" normalizeH="0" baseline="0" noProof="0" dirty="0" err="1">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hộp</a:t>
            </a: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a:t>
            </a:r>
            <a:r>
              <a:rPr kumimoji="0" lang="en-US" sz="2600" b="0" i="0" u="none" strike="noStrike" kern="1200" cap="none" spc="0" normalizeH="0" baseline="0" noProof="0" dirty="0" err="1">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chỉ</a:t>
            </a: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 </a:t>
            </a:r>
            <a:r>
              <a:rPr kumimoji="0" lang="en-US" sz="2600" b="0" i="0" u="none" strike="noStrike" kern="1200" cap="none" spc="0" normalizeH="0" baseline="0" noProof="0" dirty="0" err="1">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dẫn</a:t>
            </a: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sym typeface="Wingdings" panose="05000000000000000000" pitchFamily="2" charset="2"/>
              </a:rPr>
              <a:t>.</a:t>
            </a:r>
            <a:r>
              <a:rPr kumimoji="0" lang="en-US" sz="2600" b="0" i="0" u="none" strike="noStrike" kern="1200" cap="none" spc="0" normalizeH="0" baseline="0" noProof="0" dirty="0">
                <a:ln>
                  <a:noFill/>
                </a:ln>
                <a:solidFill>
                  <a:schemeClr val="accent1"/>
                </a:solidFill>
                <a:effectLst/>
                <a:uLnTx/>
                <a:uFillTx/>
                <a:latin typeface="#9Slide03 Arima Madurai Black" panose="00000A00000000000000" pitchFamily="2" charset="0"/>
                <a:ea typeface="+mn-ea"/>
                <a:cs typeface="#9Slide03 Arima Madurai Black" panose="00000A00000000000000" pitchFamily="2" charset="0"/>
              </a:rPr>
              <a:t> </a:t>
            </a:r>
          </a:p>
        </p:txBody>
      </p:sp>
    </p:spTree>
    <p:extLst>
      <p:ext uri="{BB962C8B-B14F-4D97-AF65-F5344CB8AC3E}">
        <p14:creationId xmlns:p14="http://schemas.microsoft.com/office/powerpoint/2010/main" val="140135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1" name="Straight Connector 2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FD7E85F-93EF-C2C8-AE03-004404DF96F1}"/>
              </a:ext>
            </a:extLst>
          </p:cNvPr>
          <p:cNvSpPr txBox="1"/>
          <p:nvPr/>
        </p:nvSpPr>
        <p:spPr>
          <a:xfrm>
            <a:off x="118766" y="2521028"/>
            <a:ext cx="6516647" cy="3711571"/>
          </a:xfrm>
          <a:prstGeom prst="rect">
            <a:avLst/>
          </a:prstGeom>
        </p:spPr>
        <p:txBody>
          <a:bodyPr vert="horz" lIns="91440" tIns="45720" rIns="91440" bIns="45720" rtlCol="0">
            <a:normAutofit/>
          </a:bodyPr>
          <a:lstStyle/>
          <a:p>
            <a:pPr marL="685800" marR="0" lvl="0" indent="-228600" fontAlgn="auto">
              <a:lnSpc>
                <a:spcPts val="4600"/>
              </a:lnSpc>
              <a:spcBef>
                <a:spcPct val="0"/>
              </a:spcBef>
              <a:buClrTx/>
              <a:buSzTx/>
              <a:buFont typeface="Arial" panose="020B0604020202020204" pitchFamily="34" charset="0"/>
              <a:buChar char="•"/>
              <a:tabLst/>
              <a:defRPr/>
            </a:pPr>
            <a:r>
              <a:rPr lang="en-US" sz="3600" dirty="0">
                <a:solidFill>
                  <a:schemeClr val="bg1"/>
                </a:solidFill>
                <a:latin typeface="#9Slide03 Arima Madurai" panose="00000500000000000000" pitchFamily="2" charset="0"/>
                <a:cs typeface="#9Slide03 Arima Madurai" panose="00000500000000000000" pitchFamily="2" charset="0"/>
              </a:rPr>
              <a:t>Ngô </a:t>
            </a:r>
            <a:r>
              <a:rPr lang="en-US" sz="3600" dirty="0" err="1">
                <a:solidFill>
                  <a:schemeClr val="bg1"/>
                </a:solidFill>
                <a:latin typeface="#9Slide03 Arima Madurai" panose="00000500000000000000" pitchFamily="2" charset="0"/>
                <a:cs typeface="#9Slide03 Arima Madurai" panose="00000500000000000000" pitchFamily="2" charset="0"/>
              </a:rPr>
              <a:t>Thì</a:t>
            </a:r>
            <a:r>
              <a:rPr lang="en-US" sz="3600" dirty="0">
                <a:solidFill>
                  <a:schemeClr val="bg1"/>
                </a:solidFill>
                <a:latin typeface="#9Slide03 Arima Madurai" panose="00000500000000000000" pitchFamily="2" charset="0"/>
                <a:cs typeface="#9Slide03 Arima Madurai" panose="00000500000000000000" pitchFamily="2" charset="0"/>
              </a:rPr>
              <a:t> </a:t>
            </a:r>
            <a:r>
              <a:rPr lang="en-US" sz="3600" dirty="0" err="1">
                <a:solidFill>
                  <a:schemeClr val="bg1"/>
                </a:solidFill>
                <a:latin typeface="#9Slide03 Arima Madurai" panose="00000500000000000000" pitchFamily="2" charset="0"/>
                <a:cs typeface="#9Slide03 Arima Madurai" panose="00000500000000000000" pitchFamily="2" charset="0"/>
              </a:rPr>
              <a:t>Nhậm</a:t>
            </a:r>
            <a:endParaRPr lang="en-US" sz="3600" dirty="0">
              <a:solidFill>
                <a:schemeClr val="bg1"/>
              </a:solidFill>
              <a:latin typeface="#9Slide03 Arima Madurai" panose="00000500000000000000" pitchFamily="2" charset="0"/>
              <a:cs typeface="#9Slide03 Arima Madurai" panose="00000500000000000000" pitchFamily="2" charset="0"/>
            </a:endParaRPr>
          </a:p>
          <a:p>
            <a:pPr marL="685800" marR="0" lvl="0" indent="-228600" fontAlgn="auto">
              <a:lnSpc>
                <a:spcPts val="4600"/>
              </a:lnSpc>
              <a:spcBef>
                <a:spcPct val="0"/>
              </a:spcBef>
              <a:buClrTx/>
              <a:buSzTx/>
              <a:buFont typeface="Arial" panose="020B0604020202020204" pitchFamily="34" charset="0"/>
              <a:buChar char="•"/>
              <a:tabLst/>
              <a:defRPr/>
            </a:pPr>
            <a:r>
              <a:rPr kumimoji="0" lang="en-US" sz="3600" b="0" i="0" u="none" strike="noStrike" cap="none" spc="0" normalizeH="0" baseline="0" noProof="0" dirty="0" err="1">
                <a:ln>
                  <a:noFill/>
                </a:ln>
                <a:solidFill>
                  <a:schemeClr val="bg1"/>
                </a:solidFill>
                <a:effectLst/>
                <a:uLnTx/>
                <a:uFillTx/>
                <a:latin typeface="#9Slide03 Arima Madurai" panose="00000500000000000000" pitchFamily="2" charset="0"/>
                <a:cs typeface="#9Slide03 Arima Madurai" panose="00000500000000000000" pitchFamily="2" charset="0"/>
              </a:rPr>
              <a:t>Từng</a:t>
            </a:r>
            <a:r>
              <a:rPr kumimoji="0" lang="en-US" sz="3600" b="0" i="0" u="none" strike="noStrike"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rPr>
              <a:t> </a:t>
            </a:r>
            <a:r>
              <a:rPr lang="en-US" sz="3600" dirty="0" err="1">
                <a:solidFill>
                  <a:schemeClr val="bg1"/>
                </a:solidFill>
                <a:latin typeface="#9Slide03 Arima Madurai" panose="00000500000000000000" pitchFamily="2" charset="0"/>
                <a:cs typeface="#9Slide03 Arima Madurai" panose="00000500000000000000" pitchFamily="2" charset="0"/>
              </a:rPr>
              <a:t>đỗ</a:t>
            </a:r>
            <a:r>
              <a:rPr lang="en-US" sz="3600" dirty="0">
                <a:solidFill>
                  <a:schemeClr val="bg1"/>
                </a:solidFill>
                <a:latin typeface="#9Slide03 Arima Madurai" panose="00000500000000000000" pitchFamily="2" charset="0"/>
                <a:cs typeface="#9Slide03 Arima Madurai" panose="00000500000000000000" pitchFamily="2" charset="0"/>
              </a:rPr>
              <a:t> </a:t>
            </a:r>
            <a:r>
              <a:rPr lang="en-US" sz="3600" dirty="0" err="1">
                <a:solidFill>
                  <a:schemeClr val="bg1"/>
                </a:solidFill>
                <a:latin typeface="#9Slide03 Arima Madurai" panose="00000500000000000000" pitchFamily="2" charset="0"/>
                <a:cs typeface="#9Slide03 Arima Madurai" panose="00000500000000000000" pitchFamily="2" charset="0"/>
              </a:rPr>
              <a:t>tiến</a:t>
            </a:r>
            <a:r>
              <a:rPr lang="en-US" sz="3600" dirty="0">
                <a:solidFill>
                  <a:schemeClr val="bg1"/>
                </a:solidFill>
                <a:latin typeface="#9Slide03 Arima Madurai" panose="00000500000000000000" pitchFamily="2" charset="0"/>
                <a:cs typeface="#9Slide03 Arima Madurai" panose="00000500000000000000" pitchFamily="2" charset="0"/>
              </a:rPr>
              <a:t> </a:t>
            </a:r>
            <a:r>
              <a:rPr lang="en-US" sz="3600" dirty="0" err="1">
                <a:solidFill>
                  <a:schemeClr val="bg1"/>
                </a:solidFill>
                <a:latin typeface="#9Slide03 Arima Madurai" panose="00000500000000000000" pitchFamily="2" charset="0"/>
                <a:cs typeface="#9Slide03 Arima Madurai" panose="00000500000000000000" pitchFamily="2" charset="0"/>
              </a:rPr>
              <a:t>sĩ</a:t>
            </a:r>
            <a:r>
              <a:rPr lang="en-US" sz="3600" dirty="0">
                <a:solidFill>
                  <a:schemeClr val="bg1"/>
                </a:solidFill>
                <a:latin typeface="#9Slide03 Arima Madurai" panose="00000500000000000000" pitchFamily="2" charset="0"/>
                <a:cs typeface="#9Slide03 Arima Madurai" panose="00000500000000000000" pitchFamily="2" charset="0"/>
              </a:rPr>
              <a:t>.</a:t>
            </a:r>
          </a:p>
          <a:p>
            <a:pPr marL="685800" marR="0" lvl="0" indent="-228600" fontAlgn="auto">
              <a:lnSpc>
                <a:spcPts val="4600"/>
              </a:lnSpc>
              <a:spcBef>
                <a:spcPct val="0"/>
              </a:spcBef>
              <a:buClrTx/>
              <a:buSzTx/>
              <a:buFont typeface="Arial" panose="020B0604020202020204" pitchFamily="34" charset="0"/>
              <a:buChar char="•"/>
              <a:tabLst/>
              <a:defRPr/>
            </a:pPr>
            <a:r>
              <a:rPr kumimoji="0" lang="en-US" sz="3600" b="0" i="0" u="none" strike="noStrike" cap="none" spc="0" normalizeH="0" baseline="0" noProof="0" dirty="0" err="1">
                <a:ln>
                  <a:noFill/>
                </a:ln>
                <a:solidFill>
                  <a:schemeClr val="bg1"/>
                </a:solidFill>
                <a:effectLst/>
                <a:uLnTx/>
                <a:uFillTx/>
                <a:latin typeface="#9Slide03 Arima Madurai" panose="00000500000000000000" pitchFamily="2" charset="0"/>
                <a:cs typeface="#9Slide03 Arima Madurai" panose="00000500000000000000" pitchFamily="2" charset="0"/>
              </a:rPr>
              <a:t>Có</a:t>
            </a:r>
            <a:r>
              <a:rPr kumimoji="0" lang="en-US" sz="3600" b="0" i="0" u="none" strike="noStrike"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solidFill>
                  <a:schemeClr val="bg1"/>
                </a:solidFill>
                <a:effectLst/>
                <a:uLnTx/>
                <a:uFillTx/>
                <a:latin typeface="#9Slide03 Arima Madurai" panose="00000500000000000000" pitchFamily="2" charset="0"/>
                <a:cs typeface="#9Slide03 Arima Madurai" panose="00000500000000000000" pitchFamily="2" charset="0"/>
              </a:rPr>
              <a:t>công</a:t>
            </a:r>
            <a:r>
              <a:rPr kumimoji="0" lang="en-US" sz="3600" b="0" i="0" u="none" strike="noStrike"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solidFill>
                  <a:schemeClr val="bg1"/>
                </a:solidFill>
                <a:effectLst/>
                <a:uLnTx/>
                <a:uFillTx/>
                <a:latin typeface="#9Slide03 Arima Madurai" panose="00000500000000000000" pitchFamily="2" charset="0"/>
                <a:cs typeface="#9Slide03 Arima Madurai" panose="00000500000000000000" pitchFamily="2" charset="0"/>
              </a:rPr>
              <a:t>lớn</a:t>
            </a:r>
            <a:r>
              <a:rPr kumimoji="0" lang="en-US" sz="3600" b="0" i="0" u="none" strike="noStrike"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solidFill>
                  <a:schemeClr val="bg1"/>
                </a:solidFill>
                <a:effectLst/>
                <a:uLnTx/>
                <a:uFillTx/>
                <a:latin typeface="#9Slide03 Arima Madurai" panose="00000500000000000000" pitchFamily="2" charset="0"/>
                <a:cs typeface="#9Slide03 Arima Madurai" panose="00000500000000000000" pitchFamily="2" charset="0"/>
              </a:rPr>
              <a:t>với</a:t>
            </a:r>
            <a:r>
              <a:rPr kumimoji="0" lang="en-US" sz="3600" b="0" i="0" u="none" strike="noStrike"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solidFill>
                  <a:schemeClr val="bg1"/>
                </a:solidFill>
                <a:effectLst/>
                <a:uLnTx/>
                <a:uFillTx/>
                <a:latin typeface="#9Slide03 Arima Madurai" panose="00000500000000000000" pitchFamily="2" charset="0"/>
                <a:cs typeface="#9Slide03 Arima Madurai" panose="00000500000000000000" pitchFamily="2" charset="0"/>
              </a:rPr>
              <a:t>triều</a:t>
            </a:r>
            <a:r>
              <a:rPr kumimoji="0" lang="en-US" sz="3600" b="0" i="0" u="none" strike="noStrike"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solidFill>
                  <a:schemeClr val="bg1"/>
                </a:solidFill>
                <a:effectLst/>
                <a:uLnTx/>
                <a:uFillTx/>
                <a:latin typeface="#9Slide03 Arima Madurai" panose="00000500000000000000" pitchFamily="2" charset="0"/>
                <a:cs typeface="#9Slide03 Arima Madurai" panose="00000500000000000000" pitchFamily="2" charset="0"/>
              </a:rPr>
              <a:t>đại</a:t>
            </a:r>
            <a:r>
              <a:rPr kumimoji="0" lang="en-US" sz="3600" b="0" i="0" u="none" strike="noStrike"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solidFill>
                  <a:schemeClr val="bg1"/>
                </a:solidFill>
                <a:effectLst/>
                <a:uLnTx/>
                <a:uFillTx/>
                <a:latin typeface="#9Slide03 Arima Madurai" panose="00000500000000000000" pitchFamily="2" charset="0"/>
                <a:cs typeface="#9Slide03 Arima Madurai" panose="00000500000000000000" pitchFamily="2" charset="0"/>
              </a:rPr>
              <a:t>Tây</a:t>
            </a:r>
            <a:r>
              <a:rPr kumimoji="0" lang="en-US" sz="3600" b="0" i="0" u="none" strike="noStrike"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rPr>
              <a:t> </a:t>
            </a:r>
            <a:r>
              <a:rPr kumimoji="0" lang="en-US" sz="3600" b="0" i="0" u="none" strike="noStrike" cap="none" spc="0" normalizeH="0" baseline="0" noProof="0" dirty="0" err="1">
                <a:ln>
                  <a:noFill/>
                </a:ln>
                <a:solidFill>
                  <a:schemeClr val="bg1"/>
                </a:solidFill>
                <a:effectLst/>
                <a:uLnTx/>
                <a:uFillTx/>
                <a:latin typeface="#9Slide03 Arima Madurai" panose="00000500000000000000" pitchFamily="2" charset="0"/>
                <a:cs typeface="#9Slide03 Arima Madurai" panose="00000500000000000000" pitchFamily="2" charset="0"/>
              </a:rPr>
              <a:t>Sơn</a:t>
            </a:r>
            <a:r>
              <a:rPr kumimoji="0" lang="en-US" sz="3600" b="0" i="0" u="none" strike="noStrike"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rPr>
              <a:t>.</a:t>
            </a:r>
          </a:p>
        </p:txBody>
      </p:sp>
      <p:pic>
        <p:nvPicPr>
          <p:cNvPr id="4" name="Picture 3">
            <a:extLst>
              <a:ext uri="{FF2B5EF4-FFF2-40B4-BE49-F238E27FC236}">
                <a16:creationId xmlns:a16="http://schemas.microsoft.com/office/drawing/2014/main" id="{AA9B1A9A-6702-4F42-7BC8-4AEC8088B24C}"/>
              </a:ext>
            </a:extLst>
          </p:cNvPr>
          <p:cNvPicPr>
            <a:picLocks noChangeAspect="1"/>
          </p:cNvPicPr>
          <p:nvPr/>
        </p:nvPicPr>
        <p:blipFill>
          <a:blip r:embed="rId2"/>
          <a:stretch>
            <a:fillRect/>
          </a:stretch>
        </p:blipFill>
        <p:spPr>
          <a:xfrm>
            <a:off x="8339465" y="3739695"/>
            <a:ext cx="3032251" cy="2784532"/>
          </a:xfrm>
          <a:prstGeom prst="rect">
            <a:avLst/>
          </a:prstGeom>
        </p:spPr>
      </p:pic>
      <p:sp>
        <p:nvSpPr>
          <p:cNvPr id="23" name="Rectangle 22">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AF0EAC9-8BFD-F12E-13DB-C369D7A09747}"/>
              </a:ext>
            </a:extLst>
          </p:cNvPr>
          <p:cNvPicPr>
            <a:picLocks noChangeAspect="1"/>
          </p:cNvPicPr>
          <p:nvPr/>
        </p:nvPicPr>
        <p:blipFill>
          <a:blip r:embed="rId3"/>
          <a:stretch>
            <a:fillRect/>
          </a:stretch>
        </p:blipFill>
        <p:spPr>
          <a:xfrm>
            <a:off x="6635413" y="695015"/>
            <a:ext cx="3588640" cy="2153184"/>
          </a:xfrm>
          <a:prstGeom prst="rect">
            <a:avLst/>
          </a:prstGeom>
        </p:spPr>
      </p:pic>
      <p:sp>
        <p:nvSpPr>
          <p:cNvPr id="25" name="Rectangle 24">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6EC3EE-6D66-9064-CCB1-40504B27B111}"/>
              </a:ext>
            </a:extLst>
          </p:cNvPr>
          <p:cNvSpPr txBox="1"/>
          <p:nvPr/>
        </p:nvSpPr>
        <p:spPr>
          <a:xfrm>
            <a:off x="322577" y="1113183"/>
            <a:ext cx="4686745" cy="646331"/>
          </a:xfrm>
          <a:prstGeom prst="rect">
            <a:avLst/>
          </a:prstGeom>
          <a:noFill/>
        </p:spPr>
        <p:txBody>
          <a:bodyPr wrap="square" rtlCol="0">
            <a:spAutoFit/>
          </a:bodyPr>
          <a:lstStyle/>
          <a:p>
            <a:pPr marR="0" lvl="0" algn="l" defTabSz="914400" rtl="0" eaLnBrk="1" fontAlgn="auto" latinLnBrk="0" hangingPunct="1">
              <a:lnSpc>
                <a:spcPct val="90000"/>
              </a:lnSpc>
              <a:spcBef>
                <a:spcPct val="0"/>
              </a:spcBef>
              <a:spcAft>
                <a:spcPts val="600"/>
              </a:spcAft>
              <a:buClrTx/>
              <a:buSzTx/>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2. TÁC GIẢ.</a:t>
            </a:r>
          </a:p>
        </p:txBody>
      </p:sp>
    </p:spTree>
    <p:extLst>
      <p:ext uri="{BB962C8B-B14F-4D97-AF65-F5344CB8AC3E}">
        <p14:creationId xmlns:p14="http://schemas.microsoft.com/office/powerpoint/2010/main" val="1073129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15">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39" name="Group 17">
            <a:extLst>
              <a:ext uri="{FF2B5EF4-FFF2-40B4-BE49-F238E27FC236}">
                <a16:creationId xmlns:a16="http://schemas.microsoft.com/office/drawing/2014/main" id="{514E1141-65DC-4F54-8399-7221AE6F83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96000" cy="6858000"/>
            <a:chOff x="7467600" y="0"/>
            <a:chExt cx="4724400" cy="6858000"/>
          </a:xfrm>
        </p:grpSpPr>
        <p:sp>
          <p:nvSpPr>
            <p:cNvPr id="19" name="Rectangle 18">
              <a:extLst>
                <a:ext uri="{FF2B5EF4-FFF2-40B4-BE49-F238E27FC236}">
                  <a16:creationId xmlns:a16="http://schemas.microsoft.com/office/drawing/2014/main" id="{DD75B897-7127-4AAC-A078-70739204B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DCFF188-DB07-46AA-A2B3-71E936EAB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id="{215A9370-15D3-4C30-8BA1-2059A74C9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C006A421-5460-F0D5-58D1-6363B2FE74C1}"/>
              </a:ext>
            </a:extLst>
          </p:cNvPr>
          <p:cNvSpPr txBox="1"/>
          <p:nvPr/>
        </p:nvSpPr>
        <p:spPr>
          <a:xfrm>
            <a:off x="1066802" y="1372757"/>
            <a:ext cx="3581399" cy="1216153"/>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0" lang="en-US" sz="4000" b="0" i="0" u="none" strike="noStrike" cap="none" spc="0" normalizeH="0" baseline="0" noProof="0" dirty="0">
                <a:ln>
                  <a:noFill/>
                </a:ln>
                <a:effectLst/>
                <a:uLnTx/>
                <a:uFillTx/>
                <a:latin typeface="+mj-lt"/>
                <a:ea typeface="+mj-ea"/>
                <a:cs typeface="+mj-cs"/>
              </a:rPr>
              <a:t>3. VĂN BẢN</a:t>
            </a:r>
            <a:endParaRPr lang="en-US" sz="4000" dirty="0">
              <a:latin typeface="+mj-lt"/>
              <a:ea typeface="+mj-ea"/>
              <a:cs typeface="+mj-cs"/>
            </a:endParaRPr>
          </a:p>
        </p:txBody>
      </p:sp>
      <p:pic>
        <p:nvPicPr>
          <p:cNvPr id="7" name="Picture 6">
            <a:extLst>
              <a:ext uri="{FF2B5EF4-FFF2-40B4-BE49-F238E27FC236}">
                <a16:creationId xmlns:a16="http://schemas.microsoft.com/office/drawing/2014/main" id="{B33CA7C6-A785-BC8C-A034-0C9DF6CC8E14}"/>
              </a:ext>
            </a:extLst>
          </p:cNvPr>
          <p:cNvPicPr>
            <a:picLocks noChangeAspect="1"/>
          </p:cNvPicPr>
          <p:nvPr/>
        </p:nvPicPr>
        <p:blipFill rotWithShape="1">
          <a:blip r:embed="rId2"/>
          <a:srcRect r="2251" b="1"/>
          <a:stretch/>
        </p:blipFill>
        <p:spPr>
          <a:xfrm>
            <a:off x="5410202" y="1676400"/>
            <a:ext cx="5638798" cy="3505200"/>
          </a:xfrm>
          <a:prstGeom prst="rect">
            <a:avLst/>
          </a:prstGeom>
        </p:spPr>
      </p:pic>
      <p:sp>
        <p:nvSpPr>
          <p:cNvPr id="2" name="TextBox 1">
            <a:extLst>
              <a:ext uri="{FF2B5EF4-FFF2-40B4-BE49-F238E27FC236}">
                <a16:creationId xmlns:a16="http://schemas.microsoft.com/office/drawing/2014/main" id="{8C448BFA-9B0F-F50E-4DFC-BEFF46935A4C}"/>
              </a:ext>
            </a:extLst>
          </p:cNvPr>
          <p:cNvSpPr txBox="1"/>
          <p:nvPr/>
        </p:nvSpPr>
        <p:spPr>
          <a:xfrm>
            <a:off x="789996" y="1980833"/>
            <a:ext cx="4497622" cy="3416320"/>
          </a:xfrm>
          <a:prstGeom prst="rect">
            <a:avLst/>
          </a:prstGeom>
          <a:noFill/>
        </p:spPr>
        <p:txBody>
          <a:bodyPr wrap="square" rtlCol="0">
            <a:spAutoFit/>
          </a:bodyPr>
          <a:lstStyle/>
          <a:p>
            <a:pPr algn="just"/>
            <a:r>
              <a:rPr lang="en-US" sz="2400" b="1" dirty="0">
                <a:latin typeface="#9Slide03 Arima Madurai" panose="00000500000000000000" pitchFamily="2" charset="0"/>
                <a:cs typeface="#9Slide03 Arima Madurai" panose="00000500000000000000" pitchFamily="2" charset="0"/>
              </a:rPr>
              <a:t>- </a:t>
            </a:r>
            <a:r>
              <a:rPr lang="vi-VN" sz="2400" b="1" dirty="0">
                <a:latin typeface="#9Slide03 Arima Madurai" panose="00000500000000000000" pitchFamily="2" charset="0"/>
                <a:cs typeface="#9Slide03 Arima Madurai" panose="00000500000000000000" pitchFamily="2" charset="0"/>
              </a:rPr>
              <a:t>Hoàn cảnh sáng tác: </a:t>
            </a:r>
          </a:p>
          <a:p>
            <a:pPr algn="just"/>
            <a:r>
              <a:rPr lang="vi-VN" sz="2400" dirty="0">
                <a:latin typeface="#9Slide03 Arima Madurai" panose="00000500000000000000" pitchFamily="2" charset="0"/>
                <a:cs typeface="#9Slide03 Arima Madurai" panose="00000500000000000000" pitchFamily="2" charset="0"/>
              </a:rPr>
              <a:t>Sau khi vua Quang Trung thiết lập triều đại mới, các sĩ phu Bắc Hà - những người vốn gắn bó với triều đại cũ (Lê - Trịnh) - chưa thực sự đồng lòng ủng hộ, nhiều người còn tỏ thái độ bất hợp tác.</a:t>
            </a:r>
            <a:endParaRPr lang="en-US" sz="2400" dirty="0">
              <a:latin typeface="#9Slide03 Arima Madurai" panose="00000500000000000000" pitchFamily="2" charset="0"/>
              <a:cs typeface="#9Slide03 Arima Madurai" panose="00000500000000000000" pitchFamily="2" charset="0"/>
            </a:endParaRPr>
          </a:p>
          <a:p>
            <a:pPr algn="just"/>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Vua</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sai</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Ngô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Thì</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Nhậm</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viết</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chiếu</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cầu</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hiền</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a:t>
            </a:r>
            <a:endParaRPr lang="vi-VN" sz="24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331919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6D8E3C-2FF1-6E50-CF01-F63890B1F0E9}"/>
              </a:ext>
            </a:extLst>
          </p:cNvPr>
          <p:cNvPicPr>
            <a:picLocks noChangeAspect="1"/>
          </p:cNvPicPr>
          <p:nvPr/>
        </p:nvPicPr>
        <p:blipFill rotWithShape="1">
          <a:blip r:embed="rId2"/>
          <a:srcRect l="5892" t="9091" r="3199"/>
          <a:stretch/>
        </p:blipFill>
        <p:spPr>
          <a:xfrm>
            <a:off x="20" y="10"/>
            <a:ext cx="12191981" cy="6857990"/>
          </a:xfrm>
          <a:prstGeom prst="rect">
            <a:avLst/>
          </a:prstGeom>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AB5EF79-2A71-3BA9-27DA-47E6B6B3DFF9}"/>
              </a:ext>
            </a:extLst>
          </p:cNvPr>
          <p:cNvSpPr txBox="1"/>
          <p:nvPr/>
        </p:nvSpPr>
        <p:spPr>
          <a:xfrm>
            <a:off x="404553" y="3091928"/>
            <a:ext cx="9078562" cy="2387600"/>
          </a:xfrm>
          <a:prstGeom prst="rect">
            <a:avLst/>
          </a:prstGeom>
        </p:spPr>
        <p:txBody>
          <a:bodyPr vert="horz" lIns="91440" tIns="45720" rIns="91440" bIns="45720" rtlCol="0" anchor="b">
            <a:normAutofit/>
          </a:bodyPr>
          <a:lstStyle/>
          <a:p>
            <a:pPr marL="171450" marR="0" lvl="0" indent="0" fontAlgn="auto">
              <a:lnSpc>
                <a:spcPct val="90000"/>
              </a:lnSpc>
              <a:spcBef>
                <a:spcPct val="0"/>
              </a:spcBef>
              <a:spcAft>
                <a:spcPts val="600"/>
              </a:spcAft>
              <a:buClrTx/>
              <a:buSzTx/>
              <a:tabLst/>
              <a:defRPr/>
            </a:pPr>
            <a:r>
              <a:rPr kumimoji="0" lang="en-US" sz="6000" b="0" i="0" u="none" strike="noStrike" cap="none" spc="0" normalizeH="0" baseline="0" noProof="0" dirty="0">
                <a:ln>
                  <a:noFill/>
                </a:ln>
                <a:solidFill>
                  <a:schemeClr val="bg1"/>
                </a:solidFill>
                <a:effectLst/>
                <a:uLnTx/>
                <a:uFillTx/>
                <a:latin typeface="#9Slide03 AllRoundGothic" panose="020B0703020202020104" pitchFamily="34" charset="0"/>
                <a:ea typeface="+mj-ea"/>
                <a:cs typeface="+mj-cs"/>
              </a:rPr>
              <a:t>II. KHÁM PHÁ VĂN BẢN.</a:t>
            </a:r>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550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EA75D8-52A5-4742-D15A-B7B852A0D515}"/>
              </a:ext>
            </a:extLst>
          </p:cNvPr>
          <p:cNvSpPr txBox="1"/>
          <p:nvPr/>
        </p:nvSpPr>
        <p:spPr>
          <a:xfrm>
            <a:off x="8786191" y="618681"/>
            <a:ext cx="3241685" cy="4794567"/>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4800" b="1" i="0" u="none" strike="noStrike" cap="none" spc="0" normalizeH="0" baseline="0" noProof="0" dirty="0">
                <a:ln>
                  <a:noFill/>
                </a:ln>
                <a:solidFill>
                  <a:srgbClr val="FFFFFF"/>
                </a:solidFill>
                <a:effectLst/>
                <a:uLnTx/>
                <a:uFillTx/>
                <a:latin typeface="+mj-lt"/>
                <a:ea typeface="+mj-ea"/>
                <a:cs typeface="+mj-cs"/>
              </a:rPr>
              <a:t>1. </a:t>
            </a:r>
            <a:r>
              <a:rPr lang="en-US" sz="4800" b="1" dirty="0">
                <a:solidFill>
                  <a:srgbClr val="FFFFFF"/>
                </a:solidFill>
                <a:latin typeface="+mj-lt"/>
                <a:ea typeface="+mj-ea"/>
                <a:cs typeface="+mj-cs"/>
              </a:rPr>
              <a:t>M</a:t>
            </a:r>
            <a:r>
              <a:rPr kumimoji="0" lang="en-US" sz="4800" b="1" i="0" u="none" strike="noStrike" cap="none" spc="0" normalizeH="0" baseline="0" noProof="0" dirty="0" err="1">
                <a:ln>
                  <a:noFill/>
                </a:ln>
                <a:solidFill>
                  <a:srgbClr val="FFFFFF"/>
                </a:solidFill>
                <a:effectLst/>
                <a:uLnTx/>
                <a:uFillTx/>
                <a:latin typeface="+mj-lt"/>
                <a:ea typeface="+mj-ea"/>
                <a:cs typeface="+mj-cs"/>
              </a:rPr>
              <a:t>ục</a:t>
            </a:r>
            <a:r>
              <a:rPr kumimoji="0" lang="en-US" sz="4800" b="1" i="0" u="none" strike="noStrike" cap="none" spc="0" normalizeH="0" baseline="0" noProof="0" dirty="0">
                <a:ln>
                  <a:noFill/>
                </a:ln>
                <a:solidFill>
                  <a:srgbClr val="FFFFFF"/>
                </a:solidFill>
                <a:effectLst/>
                <a:uLnTx/>
                <a:uFillTx/>
                <a:latin typeface="+mj-lt"/>
                <a:ea typeface="+mj-ea"/>
                <a:cs typeface="+mj-cs"/>
              </a:rPr>
              <a:t> </a:t>
            </a:r>
            <a:r>
              <a:rPr kumimoji="0" lang="en-US" sz="4800" b="1" i="0" u="none" strike="noStrike" cap="none" spc="0" normalizeH="0" baseline="0" noProof="0" dirty="0" err="1">
                <a:ln>
                  <a:noFill/>
                </a:ln>
                <a:solidFill>
                  <a:srgbClr val="FFFFFF"/>
                </a:solidFill>
                <a:effectLst/>
                <a:uLnTx/>
                <a:uFillTx/>
                <a:latin typeface="+mj-lt"/>
                <a:ea typeface="+mj-ea"/>
                <a:cs typeface="+mj-cs"/>
              </a:rPr>
              <a:t>đích</a:t>
            </a:r>
            <a:r>
              <a:rPr kumimoji="0" lang="en-US" sz="4800" b="1" i="0" u="none" strike="noStrike" cap="none" spc="0" normalizeH="0" baseline="0" noProof="0" dirty="0">
                <a:ln>
                  <a:noFill/>
                </a:ln>
                <a:solidFill>
                  <a:srgbClr val="FFFFFF"/>
                </a:solidFill>
                <a:effectLst/>
                <a:uLnTx/>
                <a:uFillTx/>
                <a:latin typeface="+mj-lt"/>
                <a:ea typeface="+mj-ea"/>
                <a:cs typeface="+mj-cs"/>
              </a:rPr>
              <a:t> </a:t>
            </a:r>
            <a:r>
              <a:rPr kumimoji="0" lang="en-US" sz="4800" b="1" i="0" u="none" strike="noStrike" cap="none" spc="0" normalizeH="0" baseline="0" noProof="0" dirty="0" err="1">
                <a:ln>
                  <a:noFill/>
                </a:ln>
                <a:solidFill>
                  <a:srgbClr val="FFFFFF"/>
                </a:solidFill>
                <a:effectLst/>
                <a:uLnTx/>
                <a:uFillTx/>
                <a:latin typeface="+mj-lt"/>
                <a:ea typeface="+mj-ea"/>
                <a:cs typeface="+mj-cs"/>
              </a:rPr>
              <a:t>và</a:t>
            </a:r>
            <a:r>
              <a:rPr kumimoji="0" lang="en-US" sz="4800" b="1" i="0" u="none" strike="noStrike" cap="none" spc="0" normalizeH="0" baseline="0" noProof="0" dirty="0">
                <a:ln>
                  <a:noFill/>
                </a:ln>
                <a:solidFill>
                  <a:srgbClr val="FFFFFF"/>
                </a:solidFill>
                <a:effectLst/>
                <a:uLnTx/>
                <a:uFillTx/>
                <a:latin typeface="+mj-lt"/>
                <a:ea typeface="+mj-ea"/>
                <a:cs typeface="+mj-cs"/>
              </a:rPr>
              <a:t> </a:t>
            </a:r>
            <a:r>
              <a:rPr kumimoji="0" lang="en-US" sz="4800" b="1" i="0" u="none" strike="noStrike" cap="none" spc="0" normalizeH="0" baseline="0" noProof="0" dirty="0" err="1">
                <a:ln>
                  <a:noFill/>
                </a:ln>
                <a:solidFill>
                  <a:srgbClr val="FFFFFF"/>
                </a:solidFill>
                <a:effectLst/>
                <a:uLnTx/>
                <a:uFillTx/>
                <a:latin typeface="+mj-lt"/>
                <a:ea typeface="+mj-ea"/>
                <a:cs typeface="+mj-cs"/>
              </a:rPr>
              <a:t>đối</a:t>
            </a:r>
            <a:r>
              <a:rPr kumimoji="0" lang="en-US" sz="4800" b="1" i="0" u="none" strike="noStrike" cap="none" spc="0" normalizeH="0" baseline="0" noProof="0" dirty="0">
                <a:ln>
                  <a:noFill/>
                </a:ln>
                <a:solidFill>
                  <a:srgbClr val="FFFFFF"/>
                </a:solidFill>
                <a:effectLst/>
                <a:uLnTx/>
                <a:uFillTx/>
                <a:latin typeface="+mj-lt"/>
                <a:ea typeface="+mj-ea"/>
                <a:cs typeface="+mj-cs"/>
              </a:rPr>
              <a:t> </a:t>
            </a:r>
            <a:r>
              <a:rPr kumimoji="0" lang="en-US" sz="4800" b="1" i="0" u="none" strike="noStrike" cap="none" spc="0" normalizeH="0" baseline="0" noProof="0" dirty="0" err="1">
                <a:ln>
                  <a:noFill/>
                </a:ln>
                <a:solidFill>
                  <a:srgbClr val="FFFFFF"/>
                </a:solidFill>
                <a:effectLst/>
                <a:uLnTx/>
                <a:uFillTx/>
                <a:latin typeface="+mj-lt"/>
                <a:ea typeface="+mj-ea"/>
                <a:cs typeface="+mj-cs"/>
              </a:rPr>
              <a:t>tượng</a:t>
            </a:r>
            <a:r>
              <a:rPr kumimoji="0" lang="en-US" sz="4800" b="1" i="0" u="none" strike="noStrike" cap="none" spc="0" normalizeH="0" baseline="0" noProof="0" dirty="0">
                <a:ln>
                  <a:noFill/>
                </a:ln>
                <a:solidFill>
                  <a:srgbClr val="FFFFFF"/>
                </a:solidFill>
                <a:effectLst/>
                <a:uLnTx/>
                <a:uFillTx/>
                <a:latin typeface="+mj-lt"/>
                <a:ea typeface="+mj-ea"/>
                <a:cs typeface="+mj-cs"/>
              </a:rPr>
              <a:t> </a:t>
            </a:r>
            <a:r>
              <a:rPr kumimoji="0" lang="en-US" sz="4800" b="1" i="0" u="none" strike="noStrike" cap="none" spc="0" normalizeH="0" baseline="0" noProof="0" dirty="0" err="1">
                <a:ln>
                  <a:noFill/>
                </a:ln>
                <a:solidFill>
                  <a:srgbClr val="FFFFFF"/>
                </a:solidFill>
                <a:effectLst/>
                <a:uLnTx/>
                <a:uFillTx/>
                <a:latin typeface="+mj-lt"/>
                <a:ea typeface="+mj-ea"/>
                <a:cs typeface="+mj-cs"/>
              </a:rPr>
              <a:t>hướng</a:t>
            </a:r>
            <a:r>
              <a:rPr kumimoji="0" lang="en-US" sz="4800" b="1" i="0" u="none" strike="noStrike" cap="none" spc="0" normalizeH="0" baseline="0" noProof="0" dirty="0">
                <a:ln>
                  <a:noFill/>
                </a:ln>
                <a:solidFill>
                  <a:srgbClr val="FFFFFF"/>
                </a:solidFill>
                <a:effectLst/>
                <a:uLnTx/>
                <a:uFillTx/>
                <a:latin typeface="+mj-lt"/>
                <a:ea typeface="+mj-ea"/>
                <a:cs typeface="+mj-cs"/>
              </a:rPr>
              <a:t> </a:t>
            </a:r>
            <a:r>
              <a:rPr kumimoji="0" lang="en-US" sz="4800" b="1" i="0" u="none" strike="noStrike" cap="none" spc="0" normalizeH="0" baseline="0" noProof="0" dirty="0" err="1">
                <a:ln>
                  <a:noFill/>
                </a:ln>
                <a:solidFill>
                  <a:srgbClr val="FFFFFF"/>
                </a:solidFill>
                <a:effectLst/>
                <a:uLnTx/>
                <a:uFillTx/>
                <a:latin typeface="+mj-lt"/>
                <a:ea typeface="+mj-ea"/>
                <a:cs typeface="+mj-cs"/>
              </a:rPr>
              <a:t>tới</a:t>
            </a:r>
            <a:r>
              <a:rPr kumimoji="0" lang="en-US" sz="4800" b="1" i="0" u="none" strike="noStrike" cap="none" spc="0" normalizeH="0" baseline="0" noProof="0" dirty="0">
                <a:ln>
                  <a:noFill/>
                </a:ln>
                <a:solidFill>
                  <a:srgbClr val="FFFFFF"/>
                </a:solidFill>
                <a:effectLst/>
                <a:uLnTx/>
                <a:uFillTx/>
                <a:latin typeface="+mj-lt"/>
                <a:ea typeface="+mj-ea"/>
                <a:cs typeface="+mj-cs"/>
              </a:rPr>
              <a:t> </a:t>
            </a:r>
            <a:r>
              <a:rPr kumimoji="0" lang="en-US" sz="4800" b="1" i="0" u="none" strike="noStrike" cap="none" spc="0" normalizeH="0" baseline="0" noProof="0" dirty="0" err="1">
                <a:ln>
                  <a:noFill/>
                </a:ln>
                <a:solidFill>
                  <a:srgbClr val="FFFFFF"/>
                </a:solidFill>
                <a:effectLst/>
                <a:uLnTx/>
                <a:uFillTx/>
                <a:latin typeface="+mj-lt"/>
                <a:ea typeface="+mj-ea"/>
                <a:cs typeface="+mj-cs"/>
              </a:rPr>
              <a:t>của</a:t>
            </a:r>
            <a:r>
              <a:rPr kumimoji="0" lang="en-US" sz="4800" b="1" i="0" u="none" strike="noStrike" cap="none" spc="0" normalizeH="0" baseline="0" noProof="0" dirty="0">
                <a:ln>
                  <a:noFill/>
                </a:ln>
                <a:solidFill>
                  <a:srgbClr val="FFFFFF"/>
                </a:solidFill>
                <a:effectLst/>
                <a:uLnTx/>
                <a:uFillTx/>
                <a:latin typeface="+mj-lt"/>
                <a:ea typeface="+mj-ea"/>
                <a:cs typeface="+mj-cs"/>
              </a:rPr>
              <a:t> </a:t>
            </a:r>
            <a:r>
              <a:rPr kumimoji="0" lang="en-US" sz="4800" b="1" i="0" u="none" strike="noStrike" cap="none" spc="0" normalizeH="0" baseline="0" noProof="0" dirty="0" err="1">
                <a:ln>
                  <a:noFill/>
                </a:ln>
                <a:solidFill>
                  <a:srgbClr val="FFFFFF"/>
                </a:solidFill>
                <a:effectLst/>
                <a:uLnTx/>
                <a:uFillTx/>
                <a:latin typeface="+mj-lt"/>
                <a:ea typeface="+mj-ea"/>
                <a:cs typeface="+mj-cs"/>
              </a:rPr>
              <a:t>văn</a:t>
            </a:r>
            <a:r>
              <a:rPr kumimoji="0" lang="en-US" sz="4800" b="1" i="0" u="none" strike="noStrike" cap="none" spc="0" normalizeH="0" baseline="0" noProof="0" dirty="0">
                <a:ln>
                  <a:noFill/>
                </a:ln>
                <a:solidFill>
                  <a:srgbClr val="FFFFFF"/>
                </a:solidFill>
                <a:effectLst/>
                <a:uLnTx/>
                <a:uFillTx/>
                <a:latin typeface="+mj-lt"/>
                <a:ea typeface="+mj-ea"/>
                <a:cs typeface="+mj-cs"/>
              </a:rPr>
              <a:t> </a:t>
            </a:r>
            <a:r>
              <a:rPr kumimoji="0" lang="en-US" sz="4800" b="1" i="0" u="none" strike="noStrike" cap="none" spc="0" normalizeH="0" baseline="0" noProof="0" dirty="0" err="1">
                <a:ln>
                  <a:noFill/>
                </a:ln>
                <a:solidFill>
                  <a:srgbClr val="FFFFFF"/>
                </a:solidFill>
                <a:effectLst/>
                <a:uLnTx/>
                <a:uFillTx/>
                <a:latin typeface="+mj-lt"/>
                <a:ea typeface="+mj-ea"/>
                <a:cs typeface="+mj-cs"/>
              </a:rPr>
              <a:t>bản</a:t>
            </a:r>
            <a:r>
              <a:rPr kumimoji="0" lang="en-US" sz="4800" b="1" i="0" u="none" strike="noStrike" cap="none" spc="0" normalizeH="0" baseline="0" noProof="0" dirty="0">
                <a:ln>
                  <a:noFill/>
                </a:ln>
                <a:solidFill>
                  <a:srgbClr val="FFFFFF"/>
                </a:solidFill>
                <a:effectLst/>
                <a:uLnTx/>
                <a:uFillTx/>
                <a:latin typeface="+mj-lt"/>
                <a:ea typeface="+mj-ea"/>
                <a:cs typeface="+mj-cs"/>
              </a:rPr>
              <a:t>.</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B5B522-FBF4-77BC-6A1A-5D0B1998550D}"/>
              </a:ext>
            </a:extLst>
          </p:cNvPr>
          <p:cNvPicPr>
            <a:picLocks noChangeAspect="1"/>
          </p:cNvPicPr>
          <p:nvPr/>
        </p:nvPicPr>
        <p:blipFill rotWithShape="1">
          <a:blip r:embed="rId2"/>
          <a:srcRect l="14364" r="7424" b="1"/>
          <a:stretch/>
        </p:blipFill>
        <p:spPr>
          <a:xfrm>
            <a:off x="976251" y="942538"/>
            <a:ext cx="7163222" cy="4808332"/>
          </a:xfrm>
          <a:prstGeom prst="rect">
            <a:avLst/>
          </a:prstGeom>
          <a:effectLst/>
        </p:spPr>
      </p:pic>
    </p:spTree>
    <p:extLst>
      <p:ext uri="{BB962C8B-B14F-4D97-AF65-F5344CB8AC3E}">
        <p14:creationId xmlns:p14="http://schemas.microsoft.com/office/powerpoint/2010/main" val="3304744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a person running&#10;&#10;Description automatically generated">
            <a:extLst>
              <a:ext uri="{FF2B5EF4-FFF2-40B4-BE49-F238E27FC236}">
                <a16:creationId xmlns:a16="http://schemas.microsoft.com/office/drawing/2014/main" id="{77EAF019-63F9-0725-A2D7-003DB5A70FEB}"/>
              </a:ext>
            </a:extLst>
          </p:cNvPr>
          <p:cNvPicPr>
            <a:picLocks noChangeAspect="1"/>
          </p:cNvPicPr>
          <p:nvPr/>
        </p:nvPicPr>
        <p:blipFill>
          <a:blip r:embed="rId2"/>
          <a:stretch>
            <a:fillRect/>
          </a:stretch>
        </p:blipFill>
        <p:spPr>
          <a:xfrm>
            <a:off x="1120477" y="1211304"/>
            <a:ext cx="9951041" cy="4429246"/>
          </a:xfrm>
          <a:prstGeom prst="rect">
            <a:avLst/>
          </a:prstGeom>
        </p:spPr>
      </p:pic>
    </p:spTree>
    <p:extLst>
      <p:ext uri="{BB962C8B-B14F-4D97-AF65-F5344CB8AC3E}">
        <p14:creationId xmlns:p14="http://schemas.microsoft.com/office/powerpoint/2010/main" val="3133980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6FAC87-E104-64C9-DBBF-2BAB9817ADC3}"/>
              </a:ext>
            </a:extLst>
          </p:cNvPr>
          <p:cNvSpPr txBox="1"/>
          <p:nvPr/>
        </p:nvSpPr>
        <p:spPr>
          <a:xfrm>
            <a:off x="298174" y="184090"/>
            <a:ext cx="11595651" cy="998735"/>
          </a:xfrm>
          <a:prstGeom prst="rect">
            <a:avLst/>
          </a:prstGeom>
          <a:noFill/>
        </p:spPr>
        <p:txBody>
          <a:bodyPr wrap="square">
            <a:spAutoFit/>
          </a:bodyPr>
          <a:lstStyle/>
          <a:p>
            <a:pPr marL="914400" algn="ctr">
              <a:lnSpc>
                <a:spcPts val="3500"/>
              </a:lnSpc>
            </a:pP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PHT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số</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1: </a:t>
            </a:r>
            <a:r>
              <a:rPr lang="en-US" sz="3600" b="1" kern="100" dirty="0" err="1">
                <a:latin typeface="#9Slide05 Dancing Script" panose="03080800040507000D00" pitchFamily="66" charset="0"/>
                <a:ea typeface="Calibri" panose="020F0502020204030204" pitchFamily="34" charset="0"/>
                <a:cs typeface="Times New Roman" panose="02020603050405020304" pitchFamily="18" charset="0"/>
              </a:rPr>
              <a:t>M</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ục</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đích</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và</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đối</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tượng</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hướng</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tới</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của</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văn</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bản</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p>
          <a:p>
            <a:pPr marL="914400" algn="ctr">
              <a:lnSpc>
                <a:spcPts val="3500"/>
              </a:lnSpc>
            </a:pP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(HĐ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cặp</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đôi</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Dựa</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vào</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tri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thức</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nền</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trả</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lời</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6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câu</a:t>
            </a:r>
            <a:r>
              <a:rPr lang="en-US" sz="3600" b="1" kern="100" dirty="0">
                <a:effectLst/>
                <a:latin typeface="#9Slide05 Dancing Script" panose="03080800040507000D00" pitchFamily="66" charset="0"/>
                <a:ea typeface="Calibri" panose="020F0502020204030204" pitchFamily="34" charset="0"/>
                <a:cs typeface="Times New Roman" panose="02020603050405020304" pitchFamily="18" charset="0"/>
              </a:rPr>
              <a:t> 1,2).</a:t>
            </a:r>
            <a:endParaRPr lang="en-US" sz="3600" kern="100" dirty="0">
              <a:effectLst/>
              <a:latin typeface="#9Slide05 Dancing Script" panose="03080800040507000D00" pitchFamily="66"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B152F92A-1787-7A32-70CA-2176A909E7F0}"/>
              </a:ext>
            </a:extLst>
          </p:cNvPr>
          <p:cNvGraphicFramePr>
            <a:graphicFrameLocks noGrp="1"/>
          </p:cNvGraphicFramePr>
          <p:nvPr>
            <p:extLst>
              <p:ext uri="{D42A27DB-BD31-4B8C-83A1-F6EECF244321}">
                <p14:modId xmlns:p14="http://schemas.microsoft.com/office/powerpoint/2010/main" val="3213015860"/>
              </p:ext>
            </p:extLst>
          </p:nvPr>
        </p:nvGraphicFramePr>
        <p:xfrm>
          <a:off x="922568" y="1777804"/>
          <a:ext cx="10673083" cy="4609592"/>
        </p:xfrm>
        <a:graphic>
          <a:graphicData uri="http://schemas.openxmlformats.org/drawingml/2006/table">
            <a:tbl>
              <a:tblPr firstRow="1" firstCol="1" bandRow="1">
                <a:tableStyleId>{5C22544A-7EE6-4342-B048-85BDC9FD1C3A}</a:tableStyleId>
              </a:tblPr>
              <a:tblGrid>
                <a:gridCol w="4362885">
                  <a:extLst>
                    <a:ext uri="{9D8B030D-6E8A-4147-A177-3AD203B41FA5}">
                      <a16:colId xmlns:a16="http://schemas.microsoft.com/office/drawing/2014/main" val="3515396422"/>
                    </a:ext>
                  </a:extLst>
                </a:gridCol>
                <a:gridCol w="6310198">
                  <a:extLst>
                    <a:ext uri="{9D8B030D-6E8A-4147-A177-3AD203B41FA5}">
                      <a16:colId xmlns:a16="http://schemas.microsoft.com/office/drawing/2014/main" val="608205987"/>
                    </a:ext>
                  </a:extLst>
                </a:gridCol>
              </a:tblGrid>
              <a:tr h="0">
                <a:tc>
                  <a:txBody>
                    <a:bodyPr/>
                    <a:lstStyle/>
                    <a:p>
                      <a:pPr algn="ctr">
                        <a:lnSpc>
                          <a:spcPct val="107000"/>
                        </a:lnSpc>
                        <a:spcAft>
                          <a:spcPts val="800"/>
                        </a:spcAft>
                      </a:pPr>
                      <a:r>
                        <a:rPr lang="en-US" sz="2000" kern="100">
                          <a:effectLst/>
                          <a:latin typeface="+mn-lt"/>
                        </a:rPr>
                        <a:t>Câu hỏi</a:t>
                      </a:r>
                      <a:endParaRPr lang="en-US" sz="20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000" kern="100">
                          <a:effectLst/>
                          <a:latin typeface="+mn-lt"/>
                        </a:rPr>
                        <a:t>Trả lời</a:t>
                      </a:r>
                      <a:endParaRPr lang="en-US" sz="20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7143919"/>
                  </a:ext>
                </a:extLst>
              </a:tr>
              <a:tr h="0">
                <a:tc>
                  <a:txBody>
                    <a:bodyPr/>
                    <a:lstStyle/>
                    <a:p>
                      <a:pPr>
                        <a:lnSpc>
                          <a:spcPct val="107000"/>
                        </a:lnSpc>
                        <a:spcAft>
                          <a:spcPts val="800"/>
                        </a:spcAft>
                      </a:pPr>
                      <a:r>
                        <a:rPr lang="en-US" sz="2000" kern="100" dirty="0">
                          <a:effectLst/>
                          <a:latin typeface="+mn-lt"/>
                        </a:rPr>
                        <a:t>- </a:t>
                      </a:r>
                      <a:r>
                        <a:rPr lang="en-US" sz="2000" kern="100" dirty="0" err="1">
                          <a:effectLst/>
                          <a:latin typeface="+mn-lt"/>
                        </a:rPr>
                        <a:t>Dựa</a:t>
                      </a:r>
                      <a:r>
                        <a:rPr lang="en-US" sz="2000" kern="100" dirty="0">
                          <a:effectLst/>
                          <a:latin typeface="+mn-lt"/>
                        </a:rPr>
                        <a:t> </a:t>
                      </a:r>
                      <a:r>
                        <a:rPr lang="en-US" sz="2000" kern="100" dirty="0" err="1">
                          <a:effectLst/>
                          <a:latin typeface="+mn-lt"/>
                        </a:rPr>
                        <a:t>vào</a:t>
                      </a:r>
                      <a:r>
                        <a:rPr lang="en-US" sz="2000" kern="100" dirty="0">
                          <a:effectLst/>
                          <a:latin typeface="+mn-lt"/>
                        </a:rPr>
                        <a:t> </a:t>
                      </a:r>
                      <a:r>
                        <a:rPr lang="en-US" sz="2000" kern="100" dirty="0" err="1">
                          <a:effectLst/>
                          <a:latin typeface="+mn-lt"/>
                        </a:rPr>
                        <a:t>thông</a:t>
                      </a:r>
                      <a:r>
                        <a:rPr lang="en-US" sz="2000" kern="100" dirty="0">
                          <a:effectLst/>
                          <a:latin typeface="+mn-lt"/>
                        </a:rPr>
                        <a:t> tin </a:t>
                      </a:r>
                      <a:r>
                        <a:rPr lang="en-US" sz="2000" kern="100" dirty="0" err="1">
                          <a:effectLst/>
                          <a:latin typeface="+mn-lt"/>
                        </a:rPr>
                        <a:t>về</a:t>
                      </a:r>
                      <a:r>
                        <a:rPr lang="en-US" sz="2000" kern="100" dirty="0">
                          <a:effectLst/>
                          <a:latin typeface="+mn-lt"/>
                        </a:rPr>
                        <a:t> </a:t>
                      </a:r>
                      <a:r>
                        <a:rPr lang="en-US" sz="2000" kern="100" dirty="0" err="1">
                          <a:effectLst/>
                          <a:latin typeface="+mn-lt"/>
                        </a:rPr>
                        <a:t>bối</a:t>
                      </a:r>
                      <a:r>
                        <a:rPr lang="en-US" sz="2000" kern="100" dirty="0">
                          <a:effectLst/>
                          <a:latin typeface="+mn-lt"/>
                        </a:rPr>
                        <a:t> </a:t>
                      </a:r>
                      <a:r>
                        <a:rPr lang="en-US" sz="2000" kern="100" dirty="0" err="1">
                          <a:effectLst/>
                          <a:latin typeface="+mn-lt"/>
                        </a:rPr>
                        <a:t>cảnh</a:t>
                      </a:r>
                      <a:r>
                        <a:rPr lang="en-US" sz="2000" kern="100" dirty="0">
                          <a:effectLst/>
                          <a:latin typeface="+mn-lt"/>
                        </a:rPr>
                        <a:t> </a:t>
                      </a:r>
                      <a:r>
                        <a:rPr lang="en-US" sz="2000" kern="100" dirty="0" err="1">
                          <a:effectLst/>
                          <a:latin typeface="+mn-lt"/>
                        </a:rPr>
                        <a:t>lịch</a:t>
                      </a:r>
                      <a:r>
                        <a:rPr lang="en-US" sz="2000" kern="100" dirty="0">
                          <a:effectLst/>
                          <a:latin typeface="+mn-lt"/>
                        </a:rPr>
                        <a:t> </a:t>
                      </a:r>
                      <a:r>
                        <a:rPr lang="en-US" sz="2000" kern="100" dirty="0" err="1">
                          <a:effectLst/>
                          <a:latin typeface="+mn-lt"/>
                        </a:rPr>
                        <a:t>sử</a:t>
                      </a:r>
                      <a:r>
                        <a:rPr lang="en-US" sz="2000" kern="100" dirty="0">
                          <a:effectLst/>
                          <a:latin typeface="+mn-lt"/>
                        </a:rPr>
                        <a:t>, </a:t>
                      </a:r>
                      <a:r>
                        <a:rPr lang="en-US" sz="2000" kern="100" dirty="0" err="1">
                          <a:effectLst/>
                          <a:latin typeface="+mn-lt"/>
                        </a:rPr>
                        <a:t>vị</a:t>
                      </a:r>
                      <a:r>
                        <a:rPr lang="en-US" sz="2000" kern="100" dirty="0">
                          <a:effectLst/>
                          <a:latin typeface="+mn-lt"/>
                        </a:rPr>
                        <a:t> </a:t>
                      </a:r>
                      <a:r>
                        <a:rPr lang="en-US" sz="2000" kern="100" dirty="0" err="1">
                          <a:effectLst/>
                          <a:latin typeface="+mn-lt"/>
                        </a:rPr>
                        <a:t>thế</a:t>
                      </a:r>
                      <a:r>
                        <a:rPr lang="en-US" sz="2000" kern="100" dirty="0">
                          <a:effectLst/>
                          <a:latin typeface="+mn-lt"/>
                        </a:rPr>
                        <a:t> </a:t>
                      </a:r>
                      <a:r>
                        <a:rPr lang="en-US" sz="2000" kern="100" dirty="0" err="1">
                          <a:effectLst/>
                          <a:latin typeface="+mn-lt"/>
                        </a:rPr>
                        <a:t>của</a:t>
                      </a:r>
                      <a:r>
                        <a:rPr lang="en-US" sz="2000" kern="100" dirty="0">
                          <a:effectLst/>
                          <a:latin typeface="+mn-lt"/>
                        </a:rPr>
                        <a:t> </a:t>
                      </a:r>
                      <a:r>
                        <a:rPr lang="en-US" sz="2000" kern="100" dirty="0" err="1">
                          <a:effectLst/>
                          <a:latin typeface="+mn-lt"/>
                        </a:rPr>
                        <a:t>người</a:t>
                      </a:r>
                      <a:r>
                        <a:rPr lang="en-US" sz="2000" kern="100" dirty="0">
                          <a:effectLst/>
                          <a:latin typeface="+mn-lt"/>
                        </a:rPr>
                        <a:t> </a:t>
                      </a:r>
                      <a:r>
                        <a:rPr lang="en-US" sz="2000" kern="100" dirty="0" err="1">
                          <a:effectLst/>
                          <a:latin typeface="+mn-lt"/>
                        </a:rPr>
                        <a:t>viết</a:t>
                      </a:r>
                      <a:r>
                        <a:rPr lang="en-US" sz="2000" kern="100" dirty="0">
                          <a:effectLst/>
                          <a:latin typeface="+mn-lt"/>
                        </a:rPr>
                        <a:t>, ý </a:t>
                      </a:r>
                      <a:r>
                        <a:rPr lang="en-US" sz="2000" kern="100" dirty="0" err="1">
                          <a:effectLst/>
                          <a:latin typeface="+mn-lt"/>
                        </a:rPr>
                        <a:t>nghĩa</a:t>
                      </a:r>
                      <a:r>
                        <a:rPr lang="en-US" sz="2000" kern="100" dirty="0">
                          <a:effectLst/>
                          <a:latin typeface="+mn-lt"/>
                        </a:rPr>
                        <a:t> </a:t>
                      </a:r>
                      <a:r>
                        <a:rPr lang="en-US" sz="2000" kern="100" dirty="0" err="1">
                          <a:effectLst/>
                          <a:latin typeface="+mn-lt"/>
                        </a:rPr>
                        <a:t>của</a:t>
                      </a:r>
                      <a:r>
                        <a:rPr lang="en-US" sz="2000" kern="100" dirty="0">
                          <a:effectLst/>
                          <a:latin typeface="+mn-lt"/>
                        </a:rPr>
                        <a:t> </a:t>
                      </a:r>
                      <a:r>
                        <a:rPr lang="en-US" sz="2000" kern="100" dirty="0" err="1">
                          <a:effectLst/>
                          <a:latin typeface="+mn-lt"/>
                        </a:rPr>
                        <a:t>nhan</a:t>
                      </a:r>
                      <a:r>
                        <a:rPr lang="en-US" sz="2000" kern="100" dirty="0">
                          <a:effectLst/>
                          <a:latin typeface="+mn-lt"/>
                        </a:rPr>
                        <a:t> </a:t>
                      </a:r>
                      <a:r>
                        <a:rPr lang="en-US" sz="2000" kern="100" dirty="0" err="1">
                          <a:effectLst/>
                          <a:latin typeface="+mn-lt"/>
                        </a:rPr>
                        <a:t>đề</a:t>
                      </a:r>
                      <a:r>
                        <a:rPr lang="en-US" sz="2000" kern="100" dirty="0">
                          <a:effectLst/>
                          <a:latin typeface="+mn-lt"/>
                        </a:rPr>
                        <a:t> </a:t>
                      </a:r>
                      <a:r>
                        <a:rPr lang="en-US" sz="2000" kern="100" dirty="0" err="1">
                          <a:effectLst/>
                          <a:latin typeface="+mn-lt"/>
                        </a:rPr>
                        <a:t>và</a:t>
                      </a:r>
                      <a:r>
                        <a:rPr lang="en-US" sz="2000" kern="100" dirty="0">
                          <a:effectLst/>
                          <a:latin typeface="+mn-lt"/>
                        </a:rPr>
                        <a:t> 1 </a:t>
                      </a:r>
                      <a:r>
                        <a:rPr lang="en-US" sz="2000" kern="100" dirty="0" err="1">
                          <a:effectLst/>
                          <a:latin typeface="+mn-lt"/>
                        </a:rPr>
                        <a:t>số</a:t>
                      </a:r>
                      <a:r>
                        <a:rPr lang="en-US" sz="2000" kern="100" dirty="0">
                          <a:effectLst/>
                          <a:latin typeface="+mn-lt"/>
                        </a:rPr>
                        <a:t> </a:t>
                      </a:r>
                      <a:r>
                        <a:rPr lang="en-US" sz="2000" kern="100" dirty="0" err="1">
                          <a:effectLst/>
                          <a:latin typeface="+mn-lt"/>
                        </a:rPr>
                        <a:t>câu</a:t>
                      </a:r>
                      <a:r>
                        <a:rPr lang="en-US" sz="2000" kern="100" dirty="0">
                          <a:effectLst/>
                          <a:latin typeface="+mn-lt"/>
                        </a:rPr>
                        <a:t> </a:t>
                      </a:r>
                      <a:r>
                        <a:rPr lang="en-US" sz="2000" kern="100" dirty="0" err="1">
                          <a:effectLst/>
                          <a:latin typeface="+mn-lt"/>
                        </a:rPr>
                        <a:t>văn</a:t>
                      </a:r>
                      <a:r>
                        <a:rPr lang="en-US" sz="2000" kern="100" dirty="0">
                          <a:effectLst/>
                          <a:latin typeface="+mn-lt"/>
                        </a:rPr>
                        <a:t> </a:t>
                      </a:r>
                      <a:r>
                        <a:rPr lang="en-US" sz="2000" kern="100" dirty="0" err="1">
                          <a:effectLst/>
                          <a:latin typeface="+mn-lt"/>
                        </a:rPr>
                        <a:t>quan</a:t>
                      </a:r>
                      <a:r>
                        <a:rPr lang="en-US" sz="2000" kern="100" dirty="0">
                          <a:effectLst/>
                          <a:latin typeface="+mn-lt"/>
                        </a:rPr>
                        <a:t> </a:t>
                      </a:r>
                      <a:r>
                        <a:rPr lang="en-US" sz="2000" kern="100" dirty="0" err="1">
                          <a:effectLst/>
                          <a:latin typeface="+mn-lt"/>
                        </a:rPr>
                        <a:t>trọng</a:t>
                      </a:r>
                      <a:r>
                        <a:rPr lang="en-US" sz="2000" kern="100" dirty="0">
                          <a:effectLst/>
                          <a:latin typeface="+mn-lt"/>
                        </a:rPr>
                        <a:t> </a:t>
                      </a:r>
                      <a:r>
                        <a:rPr lang="en-US" sz="2000" kern="100" dirty="0" err="1">
                          <a:effectLst/>
                          <a:latin typeface="+mn-lt"/>
                        </a:rPr>
                        <a:t>trong</a:t>
                      </a:r>
                      <a:r>
                        <a:rPr lang="en-US" sz="2000" kern="100" dirty="0">
                          <a:effectLst/>
                          <a:latin typeface="+mn-lt"/>
                        </a:rPr>
                        <a:t> </a:t>
                      </a:r>
                      <a:r>
                        <a:rPr lang="en-US" sz="2000" kern="100" dirty="0" err="1">
                          <a:effectLst/>
                          <a:latin typeface="+mn-lt"/>
                        </a:rPr>
                        <a:t>văn</a:t>
                      </a:r>
                      <a:r>
                        <a:rPr lang="en-US" sz="2000" kern="100" dirty="0">
                          <a:effectLst/>
                          <a:latin typeface="+mn-lt"/>
                        </a:rPr>
                        <a:t> </a:t>
                      </a:r>
                      <a:r>
                        <a:rPr lang="en-US" sz="2000" kern="100" dirty="0" err="1">
                          <a:effectLst/>
                          <a:latin typeface="+mn-lt"/>
                        </a:rPr>
                        <a:t>bản</a:t>
                      </a:r>
                      <a:r>
                        <a:rPr lang="en-US" sz="2000" kern="100" dirty="0">
                          <a:effectLst/>
                          <a:latin typeface="+mn-lt"/>
                        </a:rPr>
                        <a:t>, xác </a:t>
                      </a:r>
                      <a:r>
                        <a:rPr lang="en-US" sz="2000" kern="100" dirty="0" err="1">
                          <a:effectLst/>
                          <a:latin typeface="+mn-lt"/>
                        </a:rPr>
                        <a:t>định</a:t>
                      </a:r>
                      <a:r>
                        <a:rPr lang="en-US" sz="2000" kern="100" dirty="0">
                          <a:effectLst/>
                          <a:latin typeface="+mn-lt"/>
                        </a:rPr>
                        <a:t> </a:t>
                      </a:r>
                      <a:r>
                        <a:rPr lang="en-US" sz="2000" kern="100" dirty="0" err="1">
                          <a:effectLst/>
                          <a:latin typeface="+mn-lt"/>
                        </a:rPr>
                        <a:t>lí</a:t>
                      </a:r>
                      <a:r>
                        <a:rPr lang="en-US" sz="2000" kern="100" dirty="0">
                          <a:effectLst/>
                          <a:latin typeface="+mn-lt"/>
                        </a:rPr>
                        <a:t> do, </a:t>
                      </a:r>
                      <a:r>
                        <a:rPr lang="en-US" sz="2000" kern="100" dirty="0" err="1">
                          <a:effectLst/>
                          <a:latin typeface="+mn-lt"/>
                        </a:rPr>
                        <a:t>mục</a:t>
                      </a:r>
                      <a:r>
                        <a:rPr lang="en-US" sz="2000" kern="100" dirty="0">
                          <a:effectLst/>
                          <a:latin typeface="+mn-lt"/>
                        </a:rPr>
                        <a:t> </a:t>
                      </a:r>
                      <a:r>
                        <a:rPr lang="en-US" sz="2000" kern="100" dirty="0" err="1">
                          <a:effectLst/>
                          <a:latin typeface="+mn-lt"/>
                        </a:rPr>
                        <a:t>đích</a:t>
                      </a:r>
                      <a:r>
                        <a:rPr lang="en-US" sz="2000" kern="100" dirty="0">
                          <a:effectLst/>
                          <a:latin typeface="+mn-lt"/>
                        </a:rPr>
                        <a:t> </a:t>
                      </a:r>
                      <a:r>
                        <a:rPr lang="en-US" sz="2000" kern="100" dirty="0" err="1">
                          <a:effectLst/>
                          <a:latin typeface="+mn-lt"/>
                        </a:rPr>
                        <a:t>viết</a:t>
                      </a:r>
                      <a:r>
                        <a:rPr lang="en-US" sz="2000" kern="100" dirty="0">
                          <a:effectLst/>
                          <a:latin typeface="+mn-lt"/>
                        </a:rPr>
                        <a:t> </a:t>
                      </a:r>
                      <a:r>
                        <a:rPr lang="en-US" sz="2000" kern="100" dirty="0" err="1">
                          <a:effectLst/>
                          <a:latin typeface="+mn-lt"/>
                        </a:rPr>
                        <a:t>bài</a:t>
                      </a:r>
                      <a:r>
                        <a:rPr lang="en-US" sz="2000" kern="100" dirty="0">
                          <a:effectLst/>
                          <a:latin typeface="+mn-lt"/>
                        </a:rPr>
                        <a:t> </a:t>
                      </a:r>
                      <a:r>
                        <a:rPr lang="en-US" sz="2000" kern="100" dirty="0" err="1">
                          <a:effectLst/>
                          <a:latin typeface="+mn-lt"/>
                        </a:rPr>
                        <a:t>chiếu</a:t>
                      </a:r>
                      <a:r>
                        <a:rPr lang="en-US" sz="2000" kern="100" dirty="0">
                          <a:effectLst/>
                          <a:latin typeface="+mn-lt"/>
                        </a:rPr>
                        <a:t>? </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000" b="1" kern="100" dirty="0">
                          <a:effectLst/>
                          <a:latin typeface="+mn-lt"/>
                        </a:rPr>
                        <a:t>* </a:t>
                      </a:r>
                      <a:r>
                        <a:rPr lang="en-US" sz="2000" b="1" kern="100" dirty="0" err="1">
                          <a:effectLst/>
                          <a:latin typeface="+mn-lt"/>
                        </a:rPr>
                        <a:t>Mục</a:t>
                      </a:r>
                      <a:r>
                        <a:rPr lang="en-US" sz="2000" b="1" kern="100" dirty="0">
                          <a:effectLst/>
                          <a:latin typeface="+mn-lt"/>
                        </a:rPr>
                        <a:t> </a:t>
                      </a:r>
                      <a:r>
                        <a:rPr lang="en-US" sz="2000" b="1" kern="100" dirty="0" err="1">
                          <a:effectLst/>
                          <a:latin typeface="+mn-lt"/>
                        </a:rPr>
                        <a:t>đích</a:t>
                      </a:r>
                      <a:r>
                        <a:rPr lang="en-US" sz="2000" b="1" kern="100" dirty="0">
                          <a:effectLst/>
                          <a:latin typeface="+mn-lt"/>
                        </a:rPr>
                        <a:t>:</a:t>
                      </a:r>
                      <a:endParaRPr lang="en-US" sz="2000" b="1"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345344"/>
                  </a:ext>
                </a:extLst>
              </a:tr>
              <a:tr h="0">
                <a:tc>
                  <a:txBody>
                    <a:bodyPr/>
                    <a:lstStyle/>
                    <a:p>
                      <a:pPr>
                        <a:lnSpc>
                          <a:spcPct val="107000"/>
                        </a:lnSpc>
                        <a:spcAft>
                          <a:spcPts val="800"/>
                        </a:spcAft>
                      </a:pPr>
                      <a:r>
                        <a:rPr lang="en-US" sz="2000" kern="100" dirty="0">
                          <a:effectLst/>
                          <a:latin typeface="+mn-lt"/>
                        </a:rPr>
                        <a:t>- </a:t>
                      </a:r>
                      <a:r>
                        <a:rPr lang="en-US" sz="2000" kern="100" dirty="0" err="1">
                          <a:effectLst/>
                          <a:latin typeface="+mn-lt"/>
                        </a:rPr>
                        <a:t>Đối</a:t>
                      </a:r>
                      <a:r>
                        <a:rPr lang="en-US" sz="2000" kern="100" dirty="0">
                          <a:effectLst/>
                          <a:latin typeface="+mn-lt"/>
                        </a:rPr>
                        <a:t> </a:t>
                      </a:r>
                      <a:r>
                        <a:rPr lang="en-US" sz="2000" kern="100" dirty="0" err="1">
                          <a:effectLst/>
                          <a:latin typeface="+mn-lt"/>
                        </a:rPr>
                        <a:t>tượng</a:t>
                      </a:r>
                      <a:r>
                        <a:rPr lang="en-US" sz="2000" kern="100" dirty="0">
                          <a:effectLst/>
                          <a:latin typeface="+mn-lt"/>
                        </a:rPr>
                        <a:t> </a:t>
                      </a:r>
                      <a:r>
                        <a:rPr lang="en-US" sz="2000" kern="100" dirty="0" err="1">
                          <a:effectLst/>
                          <a:latin typeface="+mn-lt"/>
                        </a:rPr>
                        <a:t>chiếu</a:t>
                      </a:r>
                      <a:r>
                        <a:rPr lang="en-US" sz="2000" kern="100" dirty="0">
                          <a:effectLst/>
                          <a:latin typeface="+mn-lt"/>
                        </a:rPr>
                        <a:t> </a:t>
                      </a:r>
                      <a:r>
                        <a:rPr lang="en-US" sz="2000" kern="100" dirty="0" err="1">
                          <a:effectLst/>
                          <a:latin typeface="+mn-lt"/>
                        </a:rPr>
                        <a:t>cầu</a:t>
                      </a:r>
                      <a:r>
                        <a:rPr lang="en-US" sz="2000" kern="100" dirty="0">
                          <a:effectLst/>
                          <a:latin typeface="+mn-lt"/>
                        </a:rPr>
                        <a:t> </a:t>
                      </a:r>
                      <a:r>
                        <a:rPr lang="en-US" sz="2000" kern="100" dirty="0" err="1">
                          <a:effectLst/>
                          <a:latin typeface="+mn-lt"/>
                        </a:rPr>
                        <a:t>hiền</a:t>
                      </a:r>
                      <a:r>
                        <a:rPr lang="en-US" sz="2000" kern="100" dirty="0">
                          <a:effectLst/>
                          <a:latin typeface="+mn-lt"/>
                        </a:rPr>
                        <a:t> </a:t>
                      </a:r>
                      <a:r>
                        <a:rPr lang="en-US" sz="2000" kern="100" dirty="0" err="1">
                          <a:effectLst/>
                          <a:latin typeface="+mn-lt"/>
                        </a:rPr>
                        <a:t>hướng</a:t>
                      </a:r>
                      <a:r>
                        <a:rPr lang="en-US" sz="2000" kern="100" dirty="0">
                          <a:effectLst/>
                          <a:latin typeface="+mn-lt"/>
                        </a:rPr>
                        <a:t> </a:t>
                      </a:r>
                      <a:r>
                        <a:rPr lang="en-US" sz="2000" kern="100" dirty="0" err="1">
                          <a:effectLst/>
                          <a:latin typeface="+mn-lt"/>
                        </a:rPr>
                        <a:t>tới</a:t>
                      </a:r>
                      <a:r>
                        <a:rPr lang="en-US" sz="2000" kern="100" dirty="0">
                          <a:effectLst/>
                          <a:latin typeface="+mn-lt"/>
                        </a:rPr>
                        <a:t> </a:t>
                      </a:r>
                      <a:r>
                        <a:rPr lang="en-US" sz="2000" kern="100" dirty="0" err="1">
                          <a:effectLst/>
                          <a:latin typeface="+mn-lt"/>
                        </a:rPr>
                        <a:t>là</a:t>
                      </a:r>
                      <a:r>
                        <a:rPr lang="en-US" sz="2000" kern="100" dirty="0">
                          <a:effectLst/>
                          <a:latin typeface="+mn-lt"/>
                        </a:rPr>
                        <a:t> </a:t>
                      </a:r>
                      <a:r>
                        <a:rPr lang="en-US" sz="2000" kern="100" dirty="0" err="1">
                          <a:effectLst/>
                          <a:latin typeface="+mn-lt"/>
                        </a:rPr>
                        <a:t>những</a:t>
                      </a:r>
                      <a:r>
                        <a:rPr lang="en-US" sz="2000" kern="100" dirty="0">
                          <a:effectLst/>
                          <a:latin typeface="+mn-lt"/>
                        </a:rPr>
                        <a:t> con </a:t>
                      </a:r>
                      <a:r>
                        <a:rPr lang="en-US" sz="2000" kern="100" dirty="0" err="1">
                          <a:effectLst/>
                          <a:latin typeface="+mn-lt"/>
                        </a:rPr>
                        <a:t>người</a:t>
                      </a:r>
                      <a:r>
                        <a:rPr lang="en-US" sz="2000" kern="100" dirty="0">
                          <a:effectLst/>
                          <a:latin typeface="+mn-lt"/>
                        </a:rPr>
                        <a:t> </a:t>
                      </a:r>
                      <a:r>
                        <a:rPr lang="en-US" sz="2000" kern="100" dirty="0" err="1">
                          <a:effectLst/>
                          <a:latin typeface="+mn-lt"/>
                        </a:rPr>
                        <a:t>như</a:t>
                      </a:r>
                      <a:r>
                        <a:rPr lang="en-US" sz="2000" kern="100" dirty="0">
                          <a:effectLst/>
                          <a:latin typeface="+mn-lt"/>
                        </a:rPr>
                        <a:t> </a:t>
                      </a:r>
                      <a:r>
                        <a:rPr lang="en-US" sz="2000" kern="100" dirty="0" err="1">
                          <a:effectLst/>
                          <a:latin typeface="+mn-lt"/>
                        </a:rPr>
                        <a:t>thế</a:t>
                      </a:r>
                      <a:r>
                        <a:rPr lang="en-US" sz="2000" kern="100" dirty="0">
                          <a:effectLst/>
                          <a:latin typeface="+mn-lt"/>
                        </a:rPr>
                        <a:t> </a:t>
                      </a:r>
                      <a:r>
                        <a:rPr lang="en-US" sz="2000" kern="100" dirty="0" err="1">
                          <a:effectLst/>
                          <a:latin typeface="+mn-lt"/>
                        </a:rPr>
                        <a:t>nào</a:t>
                      </a:r>
                      <a:r>
                        <a:rPr lang="en-US" sz="2000" kern="100" dirty="0">
                          <a:effectLst/>
                          <a:latin typeface="+mn-lt"/>
                        </a:rPr>
                        <a:t> </a:t>
                      </a:r>
                      <a:r>
                        <a:rPr lang="en-US" sz="2000" kern="100" dirty="0" err="1">
                          <a:effectLst/>
                          <a:latin typeface="+mn-lt"/>
                        </a:rPr>
                        <a:t>trong</a:t>
                      </a:r>
                      <a:r>
                        <a:rPr lang="en-US" sz="2000" kern="100" dirty="0">
                          <a:effectLst/>
                          <a:latin typeface="+mn-lt"/>
                        </a:rPr>
                        <a:t> XH </a:t>
                      </a:r>
                      <a:r>
                        <a:rPr lang="en-US" sz="2000" kern="100" dirty="0" err="1">
                          <a:effectLst/>
                          <a:latin typeface="+mn-lt"/>
                        </a:rPr>
                        <a:t>thời</a:t>
                      </a:r>
                      <a:r>
                        <a:rPr lang="en-US" sz="2000" kern="100" dirty="0">
                          <a:effectLst/>
                          <a:latin typeface="+mn-lt"/>
                        </a:rPr>
                        <a:t> </a:t>
                      </a:r>
                      <a:r>
                        <a:rPr lang="en-US" sz="2000" kern="100" dirty="0" err="1">
                          <a:effectLst/>
                          <a:latin typeface="+mn-lt"/>
                        </a:rPr>
                        <a:t>đó</a:t>
                      </a:r>
                      <a:r>
                        <a:rPr lang="en-US" sz="2000" kern="100" dirty="0">
                          <a:effectLst/>
                          <a:latin typeface="+mn-lt"/>
                        </a:rPr>
                        <a:t>? </a:t>
                      </a:r>
                      <a:r>
                        <a:rPr lang="en-US" sz="2000" kern="100" dirty="0" err="1">
                          <a:effectLst/>
                          <a:latin typeface="+mn-lt"/>
                        </a:rPr>
                        <a:t>Họ</a:t>
                      </a:r>
                      <a:r>
                        <a:rPr lang="en-US" sz="2000" kern="100" dirty="0">
                          <a:effectLst/>
                          <a:latin typeface="+mn-lt"/>
                        </a:rPr>
                        <a:t> </a:t>
                      </a:r>
                      <a:r>
                        <a:rPr lang="en-US" sz="2000" kern="100" dirty="0" err="1">
                          <a:effectLst/>
                          <a:latin typeface="+mn-lt"/>
                        </a:rPr>
                        <a:t>có</a:t>
                      </a:r>
                      <a:r>
                        <a:rPr lang="en-US" sz="2000" kern="100" dirty="0">
                          <a:effectLst/>
                          <a:latin typeface="+mn-lt"/>
                        </a:rPr>
                        <a:t> </a:t>
                      </a:r>
                      <a:r>
                        <a:rPr lang="en-US" sz="2000" kern="100" dirty="0" err="1">
                          <a:effectLst/>
                          <a:latin typeface="+mn-lt"/>
                        </a:rPr>
                        <a:t>gì</a:t>
                      </a:r>
                      <a:r>
                        <a:rPr lang="en-US" sz="2000" kern="100" dirty="0">
                          <a:effectLst/>
                          <a:latin typeface="+mn-lt"/>
                        </a:rPr>
                        <a:t> </a:t>
                      </a:r>
                      <a:r>
                        <a:rPr lang="en-US" sz="2000" kern="100" dirty="0" err="1">
                          <a:effectLst/>
                          <a:latin typeface="+mn-lt"/>
                        </a:rPr>
                        <a:t>đặc</a:t>
                      </a:r>
                      <a:r>
                        <a:rPr lang="en-US" sz="2000" kern="100" dirty="0">
                          <a:effectLst/>
                          <a:latin typeface="+mn-lt"/>
                        </a:rPr>
                        <a:t> </a:t>
                      </a:r>
                      <a:r>
                        <a:rPr lang="en-US" sz="2000" kern="100" dirty="0" err="1">
                          <a:effectLst/>
                          <a:latin typeface="+mn-lt"/>
                        </a:rPr>
                        <a:t>biệt</a:t>
                      </a:r>
                      <a:r>
                        <a:rPr lang="en-US" sz="2000" kern="100" dirty="0">
                          <a:effectLst/>
                          <a:latin typeface="+mn-lt"/>
                        </a:rPr>
                        <a:t>?</a:t>
                      </a:r>
                    </a:p>
                    <a:p>
                      <a:pPr>
                        <a:lnSpc>
                          <a:spcPct val="107000"/>
                        </a:lnSpc>
                        <a:spcAft>
                          <a:spcPts val="800"/>
                        </a:spcAft>
                      </a:pPr>
                      <a:r>
                        <a:rPr lang="en-US" sz="2000" kern="100" dirty="0">
                          <a:effectLst/>
                          <a:latin typeface="+mn-lt"/>
                        </a:rPr>
                        <a:t> </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000" b="1" kern="100" dirty="0">
                          <a:effectLst/>
                          <a:latin typeface="+mn-lt"/>
                        </a:rPr>
                        <a:t>* </a:t>
                      </a:r>
                      <a:r>
                        <a:rPr lang="en-US" sz="2000" b="1" kern="100" dirty="0" err="1">
                          <a:effectLst/>
                          <a:latin typeface="+mn-lt"/>
                        </a:rPr>
                        <a:t>Đối</a:t>
                      </a:r>
                      <a:r>
                        <a:rPr lang="en-US" sz="2000" b="1" kern="100" dirty="0">
                          <a:effectLst/>
                          <a:latin typeface="+mn-lt"/>
                        </a:rPr>
                        <a:t> </a:t>
                      </a:r>
                      <a:r>
                        <a:rPr lang="en-US" sz="2000" b="1" kern="100" dirty="0" err="1">
                          <a:effectLst/>
                          <a:latin typeface="+mn-lt"/>
                        </a:rPr>
                        <a:t>tượng</a:t>
                      </a:r>
                      <a:r>
                        <a:rPr lang="en-US" sz="2000" b="1" kern="100" dirty="0">
                          <a:effectLst/>
                          <a:latin typeface="+mn-lt"/>
                        </a:rPr>
                        <a:t>:</a:t>
                      </a:r>
                      <a:endParaRPr lang="en-US" sz="2000" b="1"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5206554"/>
                  </a:ext>
                </a:extLst>
              </a:tr>
              <a:tr h="0">
                <a:tc>
                  <a:txBody>
                    <a:bodyPr/>
                    <a:lstStyle/>
                    <a:p>
                      <a:pPr>
                        <a:lnSpc>
                          <a:spcPct val="107000"/>
                        </a:lnSpc>
                        <a:spcAft>
                          <a:spcPts val="800"/>
                        </a:spcAft>
                      </a:pPr>
                      <a:r>
                        <a:rPr lang="en-US" sz="2000" kern="100">
                          <a:effectLst/>
                          <a:latin typeface="+mn-lt"/>
                        </a:rPr>
                        <a:t>- Sự đặc biệt của họ khiến cho tác giả phải đối diện với những khó khăn gì trong việc thuyết phục các đối tượng đó ra gánh vác việc nước?</a:t>
                      </a:r>
                      <a:endParaRPr lang="en-US" sz="20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000" b="1" kern="100" dirty="0">
                          <a:effectLst/>
                          <a:latin typeface="+mn-lt"/>
                        </a:rPr>
                        <a:t>* </a:t>
                      </a:r>
                      <a:r>
                        <a:rPr lang="en-US" sz="2000" b="1" kern="100" dirty="0" err="1">
                          <a:effectLst/>
                          <a:latin typeface="+mn-lt"/>
                        </a:rPr>
                        <a:t>Những</a:t>
                      </a:r>
                      <a:r>
                        <a:rPr lang="en-US" sz="2000" b="1" kern="100" dirty="0">
                          <a:effectLst/>
                          <a:latin typeface="+mn-lt"/>
                        </a:rPr>
                        <a:t> </a:t>
                      </a:r>
                      <a:r>
                        <a:rPr lang="en-US" sz="2000" b="1" kern="100" dirty="0" err="1">
                          <a:effectLst/>
                          <a:latin typeface="+mn-lt"/>
                        </a:rPr>
                        <a:t>khó</a:t>
                      </a:r>
                      <a:r>
                        <a:rPr lang="en-US" sz="2000" b="1" kern="100" dirty="0">
                          <a:effectLst/>
                          <a:latin typeface="+mn-lt"/>
                        </a:rPr>
                        <a:t> </a:t>
                      </a:r>
                      <a:r>
                        <a:rPr lang="en-US" sz="2000" b="1" kern="100" dirty="0" err="1">
                          <a:effectLst/>
                          <a:latin typeface="+mn-lt"/>
                        </a:rPr>
                        <a:t>khăn</a:t>
                      </a:r>
                      <a:r>
                        <a:rPr lang="en-US" sz="2000" b="1" kern="100" dirty="0">
                          <a:effectLst/>
                          <a:latin typeface="+mn-lt"/>
                        </a:rPr>
                        <a:t> </a:t>
                      </a:r>
                      <a:r>
                        <a:rPr lang="en-US" sz="2000" b="1" kern="100" dirty="0" err="1">
                          <a:effectLst/>
                          <a:latin typeface="+mn-lt"/>
                        </a:rPr>
                        <a:t>của</a:t>
                      </a:r>
                      <a:r>
                        <a:rPr lang="en-US" sz="2000" b="1" kern="100" dirty="0">
                          <a:effectLst/>
                          <a:latin typeface="+mn-lt"/>
                        </a:rPr>
                        <a:t> </a:t>
                      </a:r>
                      <a:r>
                        <a:rPr lang="en-US" sz="2000" b="1" kern="100" dirty="0" err="1">
                          <a:effectLst/>
                          <a:latin typeface="+mn-lt"/>
                        </a:rPr>
                        <a:t>người</a:t>
                      </a:r>
                      <a:r>
                        <a:rPr lang="en-US" sz="2000" b="1" kern="100" dirty="0">
                          <a:effectLst/>
                          <a:latin typeface="+mn-lt"/>
                        </a:rPr>
                        <a:t> </a:t>
                      </a:r>
                      <a:r>
                        <a:rPr lang="en-US" sz="2000" b="1" kern="100" dirty="0" err="1">
                          <a:effectLst/>
                          <a:latin typeface="+mn-lt"/>
                        </a:rPr>
                        <a:t>viết</a:t>
                      </a:r>
                      <a:r>
                        <a:rPr lang="en-US" sz="2000" b="1" kern="100" dirty="0">
                          <a:effectLst/>
                          <a:latin typeface="+mn-lt"/>
                        </a:rPr>
                        <a:t> </a:t>
                      </a:r>
                      <a:r>
                        <a:rPr lang="en-US" sz="2000" b="1" kern="100" dirty="0" err="1">
                          <a:effectLst/>
                          <a:latin typeface="+mn-lt"/>
                        </a:rPr>
                        <a:t>trong</a:t>
                      </a:r>
                      <a:r>
                        <a:rPr lang="en-US" sz="2000" b="1" kern="100" dirty="0">
                          <a:effectLst/>
                          <a:latin typeface="+mn-lt"/>
                        </a:rPr>
                        <a:t> </a:t>
                      </a:r>
                      <a:r>
                        <a:rPr lang="en-US" sz="2000" b="1" kern="100" dirty="0" err="1">
                          <a:effectLst/>
                          <a:latin typeface="+mn-lt"/>
                        </a:rPr>
                        <a:t>việc</a:t>
                      </a:r>
                      <a:r>
                        <a:rPr lang="en-US" sz="2000" b="1" kern="100" dirty="0">
                          <a:effectLst/>
                          <a:latin typeface="+mn-lt"/>
                        </a:rPr>
                        <a:t> </a:t>
                      </a:r>
                      <a:r>
                        <a:rPr lang="en-US" sz="2000" b="1" kern="100" dirty="0" err="1">
                          <a:effectLst/>
                          <a:latin typeface="+mn-lt"/>
                        </a:rPr>
                        <a:t>thuyết</a:t>
                      </a:r>
                      <a:r>
                        <a:rPr lang="en-US" sz="2000" b="1" kern="100" dirty="0">
                          <a:effectLst/>
                          <a:latin typeface="+mn-lt"/>
                        </a:rPr>
                        <a:t> </a:t>
                      </a:r>
                      <a:r>
                        <a:rPr lang="en-US" sz="2000" b="1" kern="100" dirty="0" err="1">
                          <a:effectLst/>
                          <a:latin typeface="+mn-lt"/>
                        </a:rPr>
                        <a:t>phục</a:t>
                      </a:r>
                      <a:r>
                        <a:rPr lang="en-US" sz="2000" b="1" kern="100" dirty="0">
                          <a:effectLst/>
                          <a:latin typeface="+mn-lt"/>
                        </a:rPr>
                        <a:t> </a:t>
                      </a:r>
                      <a:r>
                        <a:rPr lang="en-US" sz="2000" b="1" kern="100" dirty="0" err="1">
                          <a:effectLst/>
                          <a:latin typeface="+mn-lt"/>
                        </a:rPr>
                        <a:t>đối</a:t>
                      </a:r>
                      <a:r>
                        <a:rPr lang="en-US" sz="2000" b="1" kern="100" dirty="0">
                          <a:effectLst/>
                          <a:latin typeface="+mn-lt"/>
                        </a:rPr>
                        <a:t> </a:t>
                      </a:r>
                      <a:r>
                        <a:rPr lang="en-US" sz="2000" b="1" kern="100" dirty="0" err="1">
                          <a:effectLst/>
                          <a:latin typeface="+mn-lt"/>
                        </a:rPr>
                        <a:t>tượng</a:t>
                      </a:r>
                      <a:r>
                        <a:rPr lang="en-US" sz="2000" b="1" kern="100" dirty="0">
                          <a:effectLst/>
                          <a:latin typeface="+mn-lt"/>
                        </a:rPr>
                        <a:t>:</a:t>
                      </a:r>
                      <a:endParaRPr lang="en-US" sz="2000" b="1"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5306267"/>
                  </a:ext>
                </a:extLst>
              </a:tr>
            </a:tbl>
          </a:graphicData>
        </a:graphic>
      </p:graphicFrame>
      <p:pic>
        <p:nvPicPr>
          <p:cNvPr id="6" name="6 Minute Timer (To)">
            <a:hlinkClick r:id="" action="ppaction://media"/>
            <a:extLst>
              <a:ext uri="{FF2B5EF4-FFF2-40B4-BE49-F238E27FC236}">
                <a16:creationId xmlns:a16="http://schemas.microsoft.com/office/drawing/2014/main" id="{4DFA0D79-023F-8058-B86D-74DB201F08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58148" y="2175369"/>
            <a:ext cx="2504049" cy="1408528"/>
          </a:xfrm>
          <a:prstGeom prst="rect">
            <a:avLst/>
          </a:prstGeom>
        </p:spPr>
      </p:pic>
    </p:spTree>
    <p:extLst>
      <p:ext uri="{BB962C8B-B14F-4D97-AF65-F5344CB8AC3E}">
        <p14:creationId xmlns:p14="http://schemas.microsoft.com/office/powerpoint/2010/main" val="332942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9EAB3DF-70CA-B56A-3A84-31D52968CB56}"/>
              </a:ext>
            </a:extLst>
          </p:cNvPr>
          <p:cNvGraphicFramePr>
            <a:graphicFrameLocks noGrp="1"/>
          </p:cNvGraphicFramePr>
          <p:nvPr/>
        </p:nvGraphicFramePr>
        <p:xfrm>
          <a:off x="225287" y="89765"/>
          <a:ext cx="11860696" cy="6678469"/>
        </p:xfrm>
        <a:graphic>
          <a:graphicData uri="http://schemas.openxmlformats.org/drawingml/2006/table">
            <a:tbl>
              <a:tblPr firstRow="1" firstCol="1" bandRow="1">
                <a:tableStyleId>{5C22544A-7EE6-4342-B048-85BDC9FD1C3A}</a:tableStyleId>
              </a:tblPr>
              <a:tblGrid>
                <a:gridCol w="4390867">
                  <a:extLst>
                    <a:ext uri="{9D8B030D-6E8A-4147-A177-3AD203B41FA5}">
                      <a16:colId xmlns:a16="http://schemas.microsoft.com/office/drawing/2014/main" val="3515396422"/>
                    </a:ext>
                  </a:extLst>
                </a:gridCol>
                <a:gridCol w="7469829">
                  <a:extLst>
                    <a:ext uri="{9D8B030D-6E8A-4147-A177-3AD203B41FA5}">
                      <a16:colId xmlns:a16="http://schemas.microsoft.com/office/drawing/2014/main" val="608205987"/>
                    </a:ext>
                  </a:extLst>
                </a:gridCol>
              </a:tblGrid>
              <a:tr h="352180">
                <a:tc>
                  <a:txBody>
                    <a:bodyPr/>
                    <a:lstStyle/>
                    <a:p>
                      <a:pPr algn="ctr">
                        <a:lnSpc>
                          <a:spcPct val="107000"/>
                        </a:lnSpc>
                        <a:spcAft>
                          <a:spcPts val="800"/>
                        </a:spcAft>
                      </a:pPr>
                      <a:r>
                        <a:rPr lang="en-US" sz="2000" kern="100">
                          <a:effectLst/>
                          <a:latin typeface="+mn-lt"/>
                        </a:rPr>
                        <a:t>Câu hỏi</a:t>
                      </a:r>
                      <a:endParaRPr lang="en-US" sz="20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000" kern="100">
                          <a:effectLst/>
                          <a:latin typeface="+mn-lt"/>
                        </a:rPr>
                        <a:t>Trả lời</a:t>
                      </a:r>
                      <a:endParaRPr lang="en-US" sz="20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7143919"/>
                  </a:ext>
                </a:extLst>
              </a:tr>
              <a:tr h="1457802">
                <a:tc>
                  <a:txBody>
                    <a:bodyPr/>
                    <a:lstStyle/>
                    <a:p>
                      <a:pPr>
                        <a:lnSpc>
                          <a:spcPct val="107000"/>
                        </a:lnSpc>
                        <a:spcAft>
                          <a:spcPts val="800"/>
                        </a:spcAft>
                      </a:pPr>
                      <a:r>
                        <a:rPr lang="en-US" sz="2000" kern="100" dirty="0">
                          <a:effectLst/>
                          <a:latin typeface="+mn-lt"/>
                        </a:rPr>
                        <a:t>- </a:t>
                      </a:r>
                      <a:r>
                        <a:rPr lang="en-US" sz="2000" kern="100" dirty="0" err="1">
                          <a:effectLst/>
                          <a:latin typeface="+mn-lt"/>
                        </a:rPr>
                        <a:t>Dựa</a:t>
                      </a:r>
                      <a:r>
                        <a:rPr lang="en-US" sz="2000" kern="100" dirty="0">
                          <a:effectLst/>
                          <a:latin typeface="+mn-lt"/>
                        </a:rPr>
                        <a:t> </a:t>
                      </a:r>
                      <a:r>
                        <a:rPr lang="en-US" sz="2000" kern="100" dirty="0" err="1">
                          <a:effectLst/>
                          <a:latin typeface="+mn-lt"/>
                        </a:rPr>
                        <a:t>vào</a:t>
                      </a:r>
                      <a:r>
                        <a:rPr lang="en-US" sz="2000" kern="100" dirty="0">
                          <a:effectLst/>
                          <a:latin typeface="+mn-lt"/>
                        </a:rPr>
                        <a:t> </a:t>
                      </a:r>
                      <a:r>
                        <a:rPr lang="en-US" sz="2000" kern="100" dirty="0" err="1">
                          <a:effectLst/>
                          <a:latin typeface="+mn-lt"/>
                        </a:rPr>
                        <a:t>thông</a:t>
                      </a:r>
                      <a:r>
                        <a:rPr lang="en-US" sz="2000" kern="100" dirty="0">
                          <a:effectLst/>
                          <a:latin typeface="+mn-lt"/>
                        </a:rPr>
                        <a:t> tin </a:t>
                      </a:r>
                      <a:r>
                        <a:rPr lang="en-US" sz="2000" kern="100" dirty="0" err="1">
                          <a:effectLst/>
                          <a:latin typeface="+mn-lt"/>
                        </a:rPr>
                        <a:t>về</a:t>
                      </a:r>
                      <a:r>
                        <a:rPr lang="en-US" sz="2000" kern="100" dirty="0">
                          <a:effectLst/>
                          <a:latin typeface="+mn-lt"/>
                        </a:rPr>
                        <a:t> </a:t>
                      </a:r>
                      <a:r>
                        <a:rPr lang="en-US" sz="2000" kern="100" dirty="0" err="1">
                          <a:effectLst/>
                          <a:latin typeface="+mn-lt"/>
                        </a:rPr>
                        <a:t>bối</a:t>
                      </a:r>
                      <a:r>
                        <a:rPr lang="en-US" sz="2000" kern="100" dirty="0">
                          <a:effectLst/>
                          <a:latin typeface="+mn-lt"/>
                        </a:rPr>
                        <a:t> </a:t>
                      </a:r>
                      <a:r>
                        <a:rPr lang="en-US" sz="2000" kern="100" dirty="0" err="1">
                          <a:effectLst/>
                          <a:latin typeface="+mn-lt"/>
                        </a:rPr>
                        <a:t>cảnh</a:t>
                      </a:r>
                      <a:r>
                        <a:rPr lang="en-US" sz="2000" kern="100" dirty="0">
                          <a:effectLst/>
                          <a:latin typeface="+mn-lt"/>
                        </a:rPr>
                        <a:t> </a:t>
                      </a:r>
                      <a:r>
                        <a:rPr lang="en-US" sz="2000" kern="100" dirty="0" err="1">
                          <a:effectLst/>
                          <a:latin typeface="+mn-lt"/>
                        </a:rPr>
                        <a:t>lịch</a:t>
                      </a:r>
                      <a:r>
                        <a:rPr lang="en-US" sz="2000" kern="100" dirty="0">
                          <a:effectLst/>
                          <a:latin typeface="+mn-lt"/>
                        </a:rPr>
                        <a:t> </a:t>
                      </a:r>
                      <a:r>
                        <a:rPr lang="en-US" sz="2000" kern="100" dirty="0" err="1">
                          <a:effectLst/>
                          <a:latin typeface="+mn-lt"/>
                        </a:rPr>
                        <a:t>sử</a:t>
                      </a:r>
                      <a:r>
                        <a:rPr lang="en-US" sz="2000" kern="100" dirty="0">
                          <a:effectLst/>
                          <a:latin typeface="+mn-lt"/>
                        </a:rPr>
                        <a:t>, </a:t>
                      </a:r>
                      <a:r>
                        <a:rPr lang="en-US" sz="2000" kern="100" dirty="0" err="1">
                          <a:effectLst/>
                          <a:latin typeface="+mn-lt"/>
                        </a:rPr>
                        <a:t>vị</a:t>
                      </a:r>
                      <a:r>
                        <a:rPr lang="en-US" sz="2000" kern="100" dirty="0">
                          <a:effectLst/>
                          <a:latin typeface="+mn-lt"/>
                        </a:rPr>
                        <a:t> </a:t>
                      </a:r>
                      <a:r>
                        <a:rPr lang="en-US" sz="2000" kern="100" dirty="0" err="1">
                          <a:effectLst/>
                          <a:latin typeface="+mn-lt"/>
                        </a:rPr>
                        <a:t>thế</a:t>
                      </a:r>
                      <a:r>
                        <a:rPr lang="en-US" sz="2000" kern="100" dirty="0">
                          <a:effectLst/>
                          <a:latin typeface="+mn-lt"/>
                        </a:rPr>
                        <a:t> </a:t>
                      </a:r>
                      <a:r>
                        <a:rPr lang="en-US" sz="2000" kern="100" dirty="0" err="1">
                          <a:effectLst/>
                          <a:latin typeface="+mn-lt"/>
                        </a:rPr>
                        <a:t>của</a:t>
                      </a:r>
                      <a:r>
                        <a:rPr lang="en-US" sz="2000" kern="100" dirty="0">
                          <a:effectLst/>
                          <a:latin typeface="+mn-lt"/>
                        </a:rPr>
                        <a:t> </a:t>
                      </a:r>
                      <a:r>
                        <a:rPr lang="en-US" sz="2000" kern="100" dirty="0" err="1">
                          <a:effectLst/>
                          <a:latin typeface="+mn-lt"/>
                        </a:rPr>
                        <a:t>người</a:t>
                      </a:r>
                      <a:r>
                        <a:rPr lang="en-US" sz="2000" kern="100" dirty="0">
                          <a:effectLst/>
                          <a:latin typeface="+mn-lt"/>
                        </a:rPr>
                        <a:t> </a:t>
                      </a:r>
                      <a:r>
                        <a:rPr lang="en-US" sz="2000" kern="100" dirty="0" err="1">
                          <a:effectLst/>
                          <a:latin typeface="+mn-lt"/>
                        </a:rPr>
                        <a:t>viết</a:t>
                      </a:r>
                      <a:r>
                        <a:rPr lang="en-US" sz="2000" kern="100" dirty="0">
                          <a:effectLst/>
                          <a:latin typeface="+mn-lt"/>
                        </a:rPr>
                        <a:t>, ý </a:t>
                      </a:r>
                      <a:r>
                        <a:rPr lang="en-US" sz="2000" kern="100" dirty="0" err="1">
                          <a:effectLst/>
                          <a:latin typeface="+mn-lt"/>
                        </a:rPr>
                        <a:t>nghĩa</a:t>
                      </a:r>
                      <a:r>
                        <a:rPr lang="en-US" sz="2000" kern="100" dirty="0">
                          <a:effectLst/>
                          <a:latin typeface="+mn-lt"/>
                        </a:rPr>
                        <a:t> </a:t>
                      </a:r>
                      <a:r>
                        <a:rPr lang="en-US" sz="2000" kern="100" dirty="0" err="1">
                          <a:effectLst/>
                          <a:latin typeface="+mn-lt"/>
                        </a:rPr>
                        <a:t>của</a:t>
                      </a:r>
                      <a:r>
                        <a:rPr lang="en-US" sz="2000" kern="100" dirty="0">
                          <a:effectLst/>
                          <a:latin typeface="+mn-lt"/>
                        </a:rPr>
                        <a:t> </a:t>
                      </a:r>
                      <a:r>
                        <a:rPr lang="en-US" sz="2000" kern="100" dirty="0" err="1">
                          <a:effectLst/>
                          <a:latin typeface="+mn-lt"/>
                        </a:rPr>
                        <a:t>nhan</a:t>
                      </a:r>
                      <a:r>
                        <a:rPr lang="en-US" sz="2000" kern="100" dirty="0">
                          <a:effectLst/>
                          <a:latin typeface="+mn-lt"/>
                        </a:rPr>
                        <a:t> </a:t>
                      </a:r>
                      <a:r>
                        <a:rPr lang="en-US" sz="2000" kern="100" dirty="0" err="1">
                          <a:effectLst/>
                          <a:latin typeface="+mn-lt"/>
                        </a:rPr>
                        <a:t>đề</a:t>
                      </a:r>
                      <a:r>
                        <a:rPr lang="en-US" sz="2000" kern="100" dirty="0">
                          <a:effectLst/>
                          <a:latin typeface="+mn-lt"/>
                        </a:rPr>
                        <a:t> </a:t>
                      </a:r>
                      <a:r>
                        <a:rPr lang="en-US" sz="2000" kern="100" dirty="0" err="1">
                          <a:effectLst/>
                          <a:latin typeface="+mn-lt"/>
                        </a:rPr>
                        <a:t>và</a:t>
                      </a:r>
                      <a:r>
                        <a:rPr lang="en-US" sz="2000" kern="100" dirty="0">
                          <a:effectLst/>
                          <a:latin typeface="+mn-lt"/>
                        </a:rPr>
                        <a:t> 1 </a:t>
                      </a:r>
                      <a:r>
                        <a:rPr lang="en-US" sz="2000" kern="100" dirty="0" err="1">
                          <a:effectLst/>
                          <a:latin typeface="+mn-lt"/>
                        </a:rPr>
                        <a:t>số</a:t>
                      </a:r>
                      <a:r>
                        <a:rPr lang="en-US" sz="2000" kern="100" dirty="0">
                          <a:effectLst/>
                          <a:latin typeface="+mn-lt"/>
                        </a:rPr>
                        <a:t> </a:t>
                      </a:r>
                      <a:r>
                        <a:rPr lang="en-US" sz="2000" kern="100" dirty="0" err="1">
                          <a:effectLst/>
                          <a:latin typeface="+mn-lt"/>
                        </a:rPr>
                        <a:t>câu</a:t>
                      </a:r>
                      <a:r>
                        <a:rPr lang="en-US" sz="2000" kern="100" dirty="0">
                          <a:effectLst/>
                          <a:latin typeface="+mn-lt"/>
                        </a:rPr>
                        <a:t> </a:t>
                      </a:r>
                      <a:r>
                        <a:rPr lang="en-US" sz="2000" kern="100" dirty="0" err="1">
                          <a:effectLst/>
                          <a:latin typeface="+mn-lt"/>
                        </a:rPr>
                        <a:t>văn</a:t>
                      </a:r>
                      <a:r>
                        <a:rPr lang="en-US" sz="2000" kern="100" dirty="0">
                          <a:effectLst/>
                          <a:latin typeface="+mn-lt"/>
                        </a:rPr>
                        <a:t> </a:t>
                      </a:r>
                      <a:r>
                        <a:rPr lang="en-US" sz="2000" kern="100" dirty="0" err="1">
                          <a:effectLst/>
                          <a:latin typeface="+mn-lt"/>
                        </a:rPr>
                        <a:t>quan</a:t>
                      </a:r>
                      <a:r>
                        <a:rPr lang="en-US" sz="2000" kern="100" dirty="0">
                          <a:effectLst/>
                          <a:latin typeface="+mn-lt"/>
                        </a:rPr>
                        <a:t> </a:t>
                      </a:r>
                      <a:r>
                        <a:rPr lang="en-US" sz="2000" kern="100" dirty="0" err="1">
                          <a:effectLst/>
                          <a:latin typeface="+mn-lt"/>
                        </a:rPr>
                        <a:t>trọng</a:t>
                      </a:r>
                      <a:r>
                        <a:rPr lang="en-US" sz="2000" kern="100" dirty="0">
                          <a:effectLst/>
                          <a:latin typeface="+mn-lt"/>
                        </a:rPr>
                        <a:t> </a:t>
                      </a:r>
                      <a:r>
                        <a:rPr lang="en-US" sz="2000" kern="100" dirty="0" err="1">
                          <a:effectLst/>
                          <a:latin typeface="+mn-lt"/>
                        </a:rPr>
                        <a:t>trong</a:t>
                      </a:r>
                      <a:r>
                        <a:rPr lang="en-US" sz="2000" kern="100" dirty="0">
                          <a:effectLst/>
                          <a:latin typeface="+mn-lt"/>
                        </a:rPr>
                        <a:t> </a:t>
                      </a:r>
                      <a:r>
                        <a:rPr lang="en-US" sz="2000" kern="100" dirty="0" err="1">
                          <a:effectLst/>
                          <a:latin typeface="+mn-lt"/>
                        </a:rPr>
                        <a:t>văn</a:t>
                      </a:r>
                      <a:r>
                        <a:rPr lang="en-US" sz="2000" kern="100" dirty="0">
                          <a:effectLst/>
                          <a:latin typeface="+mn-lt"/>
                        </a:rPr>
                        <a:t> </a:t>
                      </a:r>
                      <a:r>
                        <a:rPr lang="en-US" sz="2000" kern="100" dirty="0" err="1">
                          <a:effectLst/>
                          <a:latin typeface="+mn-lt"/>
                        </a:rPr>
                        <a:t>bản</a:t>
                      </a:r>
                      <a:r>
                        <a:rPr lang="en-US" sz="2000" kern="100" dirty="0">
                          <a:effectLst/>
                          <a:latin typeface="+mn-lt"/>
                        </a:rPr>
                        <a:t>, xác </a:t>
                      </a:r>
                      <a:r>
                        <a:rPr lang="en-US" sz="2000" kern="100" dirty="0" err="1">
                          <a:effectLst/>
                          <a:latin typeface="+mn-lt"/>
                        </a:rPr>
                        <a:t>định</a:t>
                      </a:r>
                      <a:r>
                        <a:rPr lang="en-US" sz="2000" kern="100" dirty="0">
                          <a:effectLst/>
                          <a:latin typeface="+mn-lt"/>
                        </a:rPr>
                        <a:t> </a:t>
                      </a:r>
                      <a:r>
                        <a:rPr lang="en-US" sz="2000" kern="100" dirty="0" err="1">
                          <a:effectLst/>
                          <a:latin typeface="+mn-lt"/>
                        </a:rPr>
                        <a:t>lí</a:t>
                      </a:r>
                      <a:r>
                        <a:rPr lang="en-US" sz="2000" kern="100" dirty="0">
                          <a:effectLst/>
                          <a:latin typeface="+mn-lt"/>
                        </a:rPr>
                        <a:t> do, </a:t>
                      </a:r>
                      <a:r>
                        <a:rPr lang="en-US" sz="2000" kern="100" dirty="0" err="1">
                          <a:effectLst/>
                          <a:latin typeface="+mn-lt"/>
                        </a:rPr>
                        <a:t>mục</a:t>
                      </a:r>
                      <a:r>
                        <a:rPr lang="en-US" sz="2000" kern="100" dirty="0">
                          <a:effectLst/>
                          <a:latin typeface="+mn-lt"/>
                        </a:rPr>
                        <a:t> </a:t>
                      </a:r>
                      <a:r>
                        <a:rPr lang="en-US" sz="2000" kern="100" dirty="0" err="1">
                          <a:effectLst/>
                          <a:latin typeface="+mn-lt"/>
                        </a:rPr>
                        <a:t>đích</a:t>
                      </a:r>
                      <a:r>
                        <a:rPr lang="en-US" sz="2000" kern="100" dirty="0">
                          <a:effectLst/>
                          <a:latin typeface="+mn-lt"/>
                        </a:rPr>
                        <a:t> </a:t>
                      </a:r>
                      <a:r>
                        <a:rPr lang="en-US" sz="2000" kern="100" dirty="0" err="1">
                          <a:effectLst/>
                          <a:latin typeface="+mn-lt"/>
                        </a:rPr>
                        <a:t>viết</a:t>
                      </a:r>
                      <a:r>
                        <a:rPr lang="en-US" sz="2000" kern="100" dirty="0">
                          <a:effectLst/>
                          <a:latin typeface="+mn-lt"/>
                        </a:rPr>
                        <a:t> </a:t>
                      </a:r>
                      <a:r>
                        <a:rPr lang="en-US" sz="2000" kern="100" dirty="0" err="1">
                          <a:effectLst/>
                          <a:latin typeface="+mn-lt"/>
                        </a:rPr>
                        <a:t>bài</a:t>
                      </a:r>
                      <a:r>
                        <a:rPr lang="en-US" sz="2000" kern="100" dirty="0">
                          <a:effectLst/>
                          <a:latin typeface="+mn-lt"/>
                        </a:rPr>
                        <a:t> </a:t>
                      </a:r>
                      <a:r>
                        <a:rPr lang="en-US" sz="2000" kern="100" dirty="0" err="1">
                          <a:effectLst/>
                          <a:latin typeface="+mn-lt"/>
                        </a:rPr>
                        <a:t>chiếu</a:t>
                      </a:r>
                      <a:r>
                        <a:rPr lang="en-US" sz="2000" kern="100" dirty="0">
                          <a:effectLst/>
                          <a:latin typeface="+mn-lt"/>
                        </a:rPr>
                        <a:t>? </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Mục</a:t>
                      </a: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đích</a:t>
                      </a:r>
                      <a:r>
                        <a:rPr lang="en-US" sz="2000" b="1" kern="100" dirty="0">
                          <a:effectLst/>
                          <a:latin typeface="#9Slide03 Ample" panose="02000000000000000000" pitchFamily="2" charset="0"/>
                        </a:rPr>
                        <a:t>:</a:t>
                      </a:r>
                      <a:endParaRPr lang="en-US" sz="2000" b="1" kern="100" dirty="0">
                        <a:effectLst/>
                        <a:latin typeface="#9Slide03 Ample" panose="020000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345344"/>
                  </a:ext>
                </a:extLst>
              </a:tr>
              <a:tr h="1572612">
                <a:tc>
                  <a:txBody>
                    <a:bodyPr/>
                    <a:lstStyle/>
                    <a:p>
                      <a:pPr>
                        <a:lnSpc>
                          <a:spcPct val="107000"/>
                        </a:lnSpc>
                        <a:spcAft>
                          <a:spcPts val="800"/>
                        </a:spcAft>
                      </a:pPr>
                      <a:r>
                        <a:rPr lang="en-US" sz="2000" kern="100" dirty="0">
                          <a:effectLst/>
                          <a:latin typeface="+mn-lt"/>
                        </a:rPr>
                        <a:t>- </a:t>
                      </a:r>
                      <a:r>
                        <a:rPr lang="en-US" sz="2000" kern="100" dirty="0" err="1">
                          <a:effectLst/>
                          <a:latin typeface="+mn-lt"/>
                        </a:rPr>
                        <a:t>Đối</a:t>
                      </a:r>
                      <a:r>
                        <a:rPr lang="en-US" sz="2000" kern="100" dirty="0">
                          <a:effectLst/>
                          <a:latin typeface="+mn-lt"/>
                        </a:rPr>
                        <a:t> </a:t>
                      </a:r>
                      <a:r>
                        <a:rPr lang="en-US" sz="2000" kern="100" dirty="0" err="1">
                          <a:effectLst/>
                          <a:latin typeface="+mn-lt"/>
                        </a:rPr>
                        <a:t>tượng</a:t>
                      </a:r>
                      <a:r>
                        <a:rPr lang="en-US" sz="2000" kern="100" dirty="0">
                          <a:effectLst/>
                          <a:latin typeface="+mn-lt"/>
                        </a:rPr>
                        <a:t> </a:t>
                      </a:r>
                      <a:r>
                        <a:rPr lang="en-US" sz="2000" kern="100" dirty="0" err="1">
                          <a:effectLst/>
                          <a:latin typeface="+mn-lt"/>
                        </a:rPr>
                        <a:t>chiếu</a:t>
                      </a:r>
                      <a:r>
                        <a:rPr lang="en-US" sz="2000" kern="100" dirty="0">
                          <a:effectLst/>
                          <a:latin typeface="+mn-lt"/>
                        </a:rPr>
                        <a:t> </a:t>
                      </a:r>
                      <a:r>
                        <a:rPr lang="en-US" sz="2000" kern="100" dirty="0" err="1">
                          <a:effectLst/>
                          <a:latin typeface="+mn-lt"/>
                        </a:rPr>
                        <a:t>cầu</a:t>
                      </a:r>
                      <a:r>
                        <a:rPr lang="en-US" sz="2000" kern="100" dirty="0">
                          <a:effectLst/>
                          <a:latin typeface="+mn-lt"/>
                        </a:rPr>
                        <a:t> </a:t>
                      </a:r>
                      <a:r>
                        <a:rPr lang="en-US" sz="2000" kern="100" dirty="0" err="1">
                          <a:effectLst/>
                          <a:latin typeface="+mn-lt"/>
                        </a:rPr>
                        <a:t>hiền</a:t>
                      </a:r>
                      <a:r>
                        <a:rPr lang="en-US" sz="2000" kern="100" dirty="0">
                          <a:effectLst/>
                          <a:latin typeface="+mn-lt"/>
                        </a:rPr>
                        <a:t> </a:t>
                      </a:r>
                      <a:r>
                        <a:rPr lang="en-US" sz="2000" kern="100" dirty="0" err="1">
                          <a:effectLst/>
                          <a:latin typeface="+mn-lt"/>
                        </a:rPr>
                        <a:t>hướng</a:t>
                      </a:r>
                      <a:r>
                        <a:rPr lang="en-US" sz="2000" kern="100" dirty="0">
                          <a:effectLst/>
                          <a:latin typeface="+mn-lt"/>
                        </a:rPr>
                        <a:t> </a:t>
                      </a:r>
                      <a:r>
                        <a:rPr lang="en-US" sz="2000" kern="100" dirty="0" err="1">
                          <a:effectLst/>
                          <a:latin typeface="+mn-lt"/>
                        </a:rPr>
                        <a:t>tới</a:t>
                      </a:r>
                      <a:r>
                        <a:rPr lang="en-US" sz="2000" kern="100" dirty="0">
                          <a:effectLst/>
                          <a:latin typeface="+mn-lt"/>
                        </a:rPr>
                        <a:t> </a:t>
                      </a:r>
                      <a:r>
                        <a:rPr lang="en-US" sz="2000" kern="100" dirty="0" err="1">
                          <a:effectLst/>
                          <a:latin typeface="+mn-lt"/>
                        </a:rPr>
                        <a:t>là</a:t>
                      </a:r>
                      <a:r>
                        <a:rPr lang="en-US" sz="2000" kern="100" dirty="0">
                          <a:effectLst/>
                          <a:latin typeface="+mn-lt"/>
                        </a:rPr>
                        <a:t> </a:t>
                      </a:r>
                      <a:r>
                        <a:rPr lang="en-US" sz="2000" kern="100" dirty="0" err="1">
                          <a:effectLst/>
                          <a:latin typeface="+mn-lt"/>
                        </a:rPr>
                        <a:t>những</a:t>
                      </a:r>
                      <a:r>
                        <a:rPr lang="en-US" sz="2000" kern="100" dirty="0">
                          <a:effectLst/>
                          <a:latin typeface="+mn-lt"/>
                        </a:rPr>
                        <a:t> con </a:t>
                      </a:r>
                      <a:r>
                        <a:rPr lang="en-US" sz="2000" kern="100" dirty="0" err="1">
                          <a:effectLst/>
                          <a:latin typeface="+mn-lt"/>
                        </a:rPr>
                        <a:t>người</a:t>
                      </a:r>
                      <a:r>
                        <a:rPr lang="en-US" sz="2000" kern="100" dirty="0">
                          <a:effectLst/>
                          <a:latin typeface="+mn-lt"/>
                        </a:rPr>
                        <a:t> </a:t>
                      </a:r>
                      <a:r>
                        <a:rPr lang="en-US" sz="2000" kern="100" dirty="0" err="1">
                          <a:effectLst/>
                          <a:latin typeface="+mn-lt"/>
                        </a:rPr>
                        <a:t>như</a:t>
                      </a:r>
                      <a:r>
                        <a:rPr lang="en-US" sz="2000" kern="100" dirty="0">
                          <a:effectLst/>
                          <a:latin typeface="+mn-lt"/>
                        </a:rPr>
                        <a:t> </a:t>
                      </a:r>
                      <a:r>
                        <a:rPr lang="en-US" sz="2000" kern="100" dirty="0" err="1">
                          <a:effectLst/>
                          <a:latin typeface="+mn-lt"/>
                        </a:rPr>
                        <a:t>thế</a:t>
                      </a:r>
                      <a:r>
                        <a:rPr lang="en-US" sz="2000" kern="100" dirty="0">
                          <a:effectLst/>
                          <a:latin typeface="+mn-lt"/>
                        </a:rPr>
                        <a:t> </a:t>
                      </a:r>
                      <a:r>
                        <a:rPr lang="en-US" sz="2000" kern="100" dirty="0" err="1">
                          <a:effectLst/>
                          <a:latin typeface="+mn-lt"/>
                        </a:rPr>
                        <a:t>nào</a:t>
                      </a:r>
                      <a:r>
                        <a:rPr lang="en-US" sz="2000" kern="100" dirty="0">
                          <a:effectLst/>
                          <a:latin typeface="+mn-lt"/>
                        </a:rPr>
                        <a:t> </a:t>
                      </a:r>
                      <a:r>
                        <a:rPr lang="en-US" sz="2000" kern="100" dirty="0" err="1">
                          <a:effectLst/>
                          <a:latin typeface="+mn-lt"/>
                        </a:rPr>
                        <a:t>trong</a:t>
                      </a:r>
                      <a:r>
                        <a:rPr lang="en-US" sz="2000" kern="100" dirty="0">
                          <a:effectLst/>
                          <a:latin typeface="+mn-lt"/>
                        </a:rPr>
                        <a:t> XH </a:t>
                      </a:r>
                      <a:r>
                        <a:rPr lang="en-US" sz="2000" kern="100" dirty="0" err="1">
                          <a:effectLst/>
                          <a:latin typeface="+mn-lt"/>
                        </a:rPr>
                        <a:t>thời</a:t>
                      </a:r>
                      <a:r>
                        <a:rPr lang="en-US" sz="2000" kern="100" dirty="0">
                          <a:effectLst/>
                          <a:latin typeface="+mn-lt"/>
                        </a:rPr>
                        <a:t> </a:t>
                      </a:r>
                      <a:r>
                        <a:rPr lang="en-US" sz="2000" kern="100" dirty="0" err="1">
                          <a:effectLst/>
                          <a:latin typeface="+mn-lt"/>
                        </a:rPr>
                        <a:t>đó</a:t>
                      </a:r>
                      <a:r>
                        <a:rPr lang="en-US" sz="2000" kern="100" dirty="0">
                          <a:effectLst/>
                          <a:latin typeface="+mn-lt"/>
                        </a:rPr>
                        <a:t>? </a:t>
                      </a:r>
                      <a:r>
                        <a:rPr lang="en-US" sz="2000" kern="100" dirty="0" err="1">
                          <a:effectLst/>
                          <a:latin typeface="+mn-lt"/>
                        </a:rPr>
                        <a:t>Họ</a:t>
                      </a:r>
                      <a:r>
                        <a:rPr lang="en-US" sz="2000" kern="100" dirty="0">
                          <a:effectLst/>
                          <a:latin typeface="+mn-lt"/>
                        </a:rPr>
                        <a:t> </a:t>
                      </a:r>
                      <a:r>
                        <a:rPr lang="en-US" sz="2000" kern="100" dirty="0" err="1">
                          <a:effectLst/>
                          <a:latin typeface="+mn-lt"/>
                        </a:rPr>
                        <a:t>có</a:t>
                      </a:r>
                      <a:r>
                        <a:rPr lang="en-US" sz="2000" kern="100" dirty="0">
                          <a:effectLst/>
                          <a:latin typeface="+mn-lt"/>
                        </a:rPr>
                        <a:t> </a:t>
                      </a:r>
                      <a:r>
                        <a:rPr lang="en-US" sz="2000" kern="100" dirty="0" err="1">
                          <a:effectLst/>
                          <a:latin typeface="+mn-lt"/>
                        </a:rPr>
                        <a:t>gì</a:t>
                      </a:r>
                      <a:r>
                        <a:rPr lang="en-US" sz="2000" kern="100" dirty="0">
                          <a:effectLst/>
                          <a:latin typeface="+mn-lt"/>
                        </a:rPr>
                        <a:t> </a:t>
                      </a:r>
                      <a:r>
                        <a:rPr lang="en-US" sz="2000" kern="100" dirty="0" err="1">
                          <a:effectLst/>
                          <a:latin typeface="+mn-lt"/>
                        </a:rPr>
                        <a:t>đặc</a:t>
                      </a:r>
                      <a:r>
                        <a:rPr lang="en-US" sz="2000" kern="100" dirty="0">
                          <a:effectLst/>
                          <a:latin typeface="+mn-lt"/>
                        </a:rPr>
                        <a:t> </a:t>
                      </a:r>
                      <a:r>
                        <a:rPr lang="en-US" sz="2000" kern="100" dirty="0" err="1">
                          <a:effectLst/>
                          <a:latin typeface="+mn-lt"/>
                        </a:rPr>
                        <a:t>biệt</a:t>
                      </a:r>
                      <a:r>
                        <a:rPr lang="en-US" sz="2000" kern="100" dirty="0">
                          <a:effectLst/>
                          <a:latin typeface="+mn-lt"/>
                        </a:rPr>
                        <a:t>?</a:t>
                      </a:r>
                    </a:p>
                    <a:p>
                      <a:pPr>
                        <a:lnSpc>
                          <a:spcPct val="107000"/>
                        </a:lnSpc>
                        <a:spcAft>
                          <a:spcPts val="800"/>
                        </a:spcAft>
                      </a:pPr>
                      <a:r>
                        <a:rPr lang="en-US" sz="2000" kern="100" dirty="0">
                          <a:effectLst/>
                          <a:latin typeface="+mn-lt"/>
                        </a:rPr>
                        <a:t> </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000" kern="100" dirty="0">
                          <a:effectLst/>
                          <a:latin typeface="#9Slide03 Ample" panose="02000000000000000000" pitchFamily="2" charset="0"/>
                        </a:rPr>
                        <a:t>* </a:t>
                      </a:r>
                      <a:r>
                        <a:rPr lang="en-US" sz="2000" kern="100" dirty="0" err="1">
                          <a:effectLst/>
                          <a:latin typeface="#9Slide03 Ample" panose="02000000000000000000" pitchFamily="2" charset="0"/>
                        </a:rPr>
                        <a:t>Đối</a:t>
                      </a:r>
                      <a:r>
                        <a:rPr lang="en-US" sz="2000" kern="100" dirty="0">
                          <a:effectLst/>
                          <a:latin typeface="#9Slide03 Ample" panose="02000000000000000000" pitchFamily="2" charset="0"/>
                        </a:rPr>
                        <a:t> </a:t>
                      </a:r>
                      <a:r>
                        <a:rPr lang="en-US" sz="2000" kern="100" dirty="0" err="1">
                          <a:effectLst/>
                          <a:latin typeface="#9Slide03 Ample" panose="02000000000000000000" pitchFamily="2" charset="0"/>
                        </a:rPr>
                        <a:t>tượng</a:t>
                      </a:r>
                      <a:r>
                        <a:rPr lang="en-US" sz="2000" kern="100" dirty="0">
                          <a:effectLst/>
                          <a:latin typeface="#9Slide03 Ample" panose="02000000000000000000" pitchFamily="2" charset="0"/>
                        </a:rPr>
                        <a:t>:</a:t>
                      </a:r>
                      <a:endParaRPr lang="en-US" sz="2000" kern="100" dirty="0">
                        <a:effectLst/>
                        <a:latin typeface="#9Slide03 Ample" panose="020000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5206554"/>
                  </a:ext>
                </a:extLst>
              </a:tr>
              <a:tr h="3137475">
                <a:tc>
                  <a:txBody>
                    <a:bodyPr/>
                    <a:lstStyle/>
                    <a:p>
                      <a:pPr>
                        <a:lnSpc>
                          <a:spcPct val="107000"/>
                        </a:lnSpc>
                        <a:spcAft>
                          <a:spcPts val="800"/>
                        </a:spcAft>
                      </a:pPr>
                      <a:r>
                        <a:rPr lang="en-US" sz="2000" kern="100">
                          <a:effectLst/>
                          <a:latin typeface="+mn-lt"/>
                        </a:rPr>
                        <a:t>- Sự đặc biệt của họ khiến cho tác giả phải đối diện với những khó khăn gì trong việc thuyết phục các đối tượng đó ra gánh vác việc nước?</a:t>
                      </a:r>
                      <a:endParaRPr lang="en-US" sz="20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Những</a:t>
                      </a: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khó</a:t>
                      </a: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khăn</a:t>
                      </a: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của</a:t>
                      </a: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người</a:t>
                      </a: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viết</a:t>
                      </a: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trong</a:t>
                      </a: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việc</a:t>
                      </a: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thuyết</a:t>
                      </a: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phục</a:t>
                      </a: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đối</a:t>
                      </a:r>
                      <a:r>
                        <a:rPr lang="en-US" sz="2000" b="1" kern="100" dirty="0">
                          <a:effectLst/>
                          <a:latin typeface="#9Slide03 Ample" panose="02000000000000000000" pitchFamily="2" charset="0"/>
                        </a:rPr>
                        <a:t> </a:t>
                      </a:r>
                      <a:r>
                        <a:rPr lang="en-US" sz="2000" b="1" kern="100" dirty="0" err="1">
                          <a:effectLst/>
                          <a:latin typeface="#9Slide03 Ample" panose="02000000000000000000" pitchFamily="2" charset="0"/>
                        </a:rPr>
                        <a:t>tượng</a:t>
                      </a:r>
                      <a:r>
                        <a:rPr lang="en-US" sz="2000" b="1" kern="100" dirty="0">
                          <a:effectLst/>
                          <a:latin typeface="#9Slide03 Ample" panose="02000000000000000000" pitchFamily="2" charset="0"/>
                        </a:rPr>
                        <a:t>:</a:t>
                      </a:r>
                    </a:p>
                    <a:p>
                      <a:pPr>
                        <a:lnSpc>
                          <a:spcPct val="107000"/>
                        </a:lnSpc>
                        <a:spcAft>
                          <a:spcPts val="800"/>
                        </a:spcAft>
                      </a:pPr>
                      <a:endParaRPr lang="en-US" sz="20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0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0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0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5306267"/>
                  </a:ext>
                </a:extLst>
              </a:tr>
            </a:tbl>
          </a:graphicData>
        </a:graphic>
      </p:graphicFrame>
      <p:sp>
        <p:nvSpPr>
          <p:cNvPr id="4" name="TextBox 3">
            <a:extLst>
              <a:ext uri="{FF2B5EF4-FFF2-40B4-BE49-F238E27FC236}">
                <a16:creationId xmlns:a16="http://schemas.microsoft.com/office/drawing/2014/main" id="{147F9BB1-1226-BE60-5454-81A56012C34D}"/>
              </a:ext>
            </a:extLst>
          </p:cNvPr>
          <p:cNvSpPr txBox="1"/>
          <p:nvPr/>
        </p:nvSpPr>
        <p:spPr>
          <a:xfrm>
            <a:off x="4625008" y="718914"/>
            <a:ext cx="7341705" cy="1169551"/>
          </a:xfrm>
          <a:prstGeom prst="rect">
            <a:avLst/>
          </a:prstGeom>
          <a:noFill/>
        </p:spPr>
        <p:txBody>
          <a:bodyPr wrap="square">
            <a:spAutoFit/>
          </a:bodyPr>
          <a:lstStyle/>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Kêu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gọi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những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người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hiền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tài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của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chế</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độ</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cũ</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nhà</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Lê)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ra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cộng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tác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với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đại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mới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Tây</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Sơn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do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vua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Quang Trung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đứng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đầu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để</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chung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tay</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xây</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dựng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đất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nước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endPar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6" name="TextBox 5">
            <a:extLst>
              <a:ext uri="{FF2B5EF4-FFF2-40B4-BE49-F238E27FC236}">
                <a16:creationId xmlns:a16="http://schemas.microsoft.com/office/drawing/2014/main" id="{7103409A-768D-5F46-27CC-342488B2DE6C}"/>
              </a:ext>
            </a:extLst>
          </p:cNvPr>
          <p:cNvSpPr txBox="1"/>
          <p:nvPr/>
        </p:nvSpPr>
        <p:spPr>
          <a:xfrm>
            <a:off x="4625008" y="2291145"/>
            <a:ext cx="7341705" cy="1169551"/>
          </a:xfrm>
          <a:prstGeom prst="rect">
            <a:avLst/>
          </a:prstGeom>
          <a:noFill/>
        </p:spPr>
        <p:txBody>
          <a:bodyPr wrap="square">
            <a:spAutoFit/>
          </a:bodyPr>
          <a:lstStyle/>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Các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sĩ</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phu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Bắc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Hà: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những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người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có</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học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có</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tài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từng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gắn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bó</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với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với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đình</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Lê-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Trịnh</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bất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hợp</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tác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chống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lại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nhà</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Nguyễn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Tây</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Sơn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endPar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8" name="TextBox 7">
            <a:extLst>
              <a:ext uri="{FF2B5EF4-FFF2-40B4-BE49-F238E27FC236}">
                <a16:creationId xmlns:a16="http://schemas.microsoft.com/office/drawing/2014/main" id="{8B8CBC57-09C1-ED4F-03DD-321F825E6EAE}"/>
              </a:ext>
            </a:extLst>
          </p:cNvPr>
          <p:cNvSpPr txBox="1"/>
          <p:nvPr/>
        </p:nvSpPr>
        <p:spPr>
          <a:xfrm>
            <a:off x="4625009" y="4022498"/>
            <a:ext cx="7341704" cy="2605842"/>
          </a:xfrm>
          <a:prstGeom prst="rect">
            <a:avLst/>
          </a:prstGeom>
          <a:noFill/>
        </p:spPr>
        <p:txBody>
          <a:bodyPr wrap="square">
            <a:spAutoFit/>
          </a:bodyPr>
          <a:lstStyle/>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Thái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độ</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cố</a:t>
            </a:r>
            <a:r>
              <a:rPr kumimoji="0" lang="en-US" sz="20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chấp</a:t>
            </a:r>
            <a:r>
              <a:rPr kumimoji="0" lang="en-US" sz="20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nếp</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nghĩ</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tôi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trung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không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thờ</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hai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chủ</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đã</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ăn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sâu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vào</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ý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thức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của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người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sĩ</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phu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họ</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đi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ở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ẩn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a:t>
            </a:r>
            <a:endPar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Nỗi</a:t>
            </a:r>
            <a:r>
              <a:rPr kumimoji="0" lang="en-US" sz="20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lo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sợ</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khi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biết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mình</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thuộc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lực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lượng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của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vua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cũ</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có</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thể</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sẽ</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bị</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đại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mới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thanh</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trừng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để</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tiêu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diệt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họ</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giữ</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thái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độ</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im</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lặng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làm</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việc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cầm</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chừng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endPar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endParaRPr>
          </a:p>
          <a:p>
            <a:pPr marL="0" marR="0" lvl="0" indent="0" algn="just" defTabSz="914400" rtl="0" eaLnBrk="1" fontAlgn="base" latinLnBrk="0" hangingPunct="1">
              <a:lnSpc>
                <a:spcPts val="2800"/>
              </a:lnSpc>
              <a:spcBef>
                <a:spcPts val="0"/>
              </a:spcBef>
              <a:spcAft>
                <a:spcPts val="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Sự</a:t>
            </a:r>
            <a:r>
              <a:rPr kumimoji="0" lang="en-US" sz="20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nghi</a:t>
            </a:r>
            <a:r>
              <a:rPr kumimoji="0" lang="en-US" sz="2000" b="1"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1"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ngờ</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triều</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đại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mới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của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vua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Quang Trung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chưa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được</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xem</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là</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chính</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thống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họ</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chưa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có</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thiện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cảm</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endPar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510703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8B8891-091A-E508-B665-6666EB0F7AB7}"/>
              </a:ext>
            </a:extLst>
          </p:cNvPr>
          <p:cNvSpPr txBox="1"/>
          <p:nvPr/>
        </p:nvSpPr>
        <p:spPr>
          <a:xfrm>
            <a:off x="23403" y="2325818"/>
            <a:ext cx="5920618" cy="220636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kern="1200" dirty="0">
                <a:solidFill>
                  <a:schemeClr val="tx1"/>
                </a:solidFill>
                <a:effectLst/>
                <a:latin typeface="+mj-lt"/>
                <a:ea typeface="+mj-ea"/>
                <a:cs typeface="+mj-cs"/>
              </a:rPr>
              <a:t>2. </a:t>
            </a:r>
            <a:r>
              <a:rPr lang="en-US" sz="5400" b="1" kern="1200" dirty="0" err="1">
                <a:solidFill>
                  <a:schemeClr val="tx1"/>
                </a:solidFill>
                <a:effectLst/>
                <a:latin typeface="+mj-lt"/>
                <a:ea typeface="+mj-ea"/>
                <a:cs typeface="+mj-cs"/>
              </a:rPr>
              <a:t>Nghệ</a:t>
            </a:r>
            <a:r>
              <a:rPr lang="en-US" sz="5400" b="1" kern="1200" dirty="0">
                <a:solidFill>
                  <a:schemeClr val="tx1"/>
                </a:solidFill>
                <a:effectLst/>
                <a:latin typeface="+mj-lt"/>
                <a:ea typeface="+mj-ea"/>
                <a:cs typeface="+mj-cs"/>
              </a:rPr>
              <a:t> </a:t>
            </a:r>
            <a:r>
              <a:rPr lang="en-US" sz="5400" b="1" kern="1200" dirty="0" err="1">
                <a:solidFill>
                  <a:schemeClr val="tx1"/>
                </a:solidFill>
                <a:effectLst/>
                <a:latin typeface="+mj-lt"/>
                <a:ea typeface="+mj-ea"/>
                <a:cs typeface="+mj-cs"/>
              </a:rPr>
              <a:t>thuật</a:t>
            </a:r>
            <a:r>
              <a:rPr lang="en-US" sz="5400" b="1" kern="1200" dirty="0">
                <a:solidFill>
                  <a:schemeClr val="tx1"/>
                </a:solidFill>
                <a:effectLst/>
                <a:latin typeface="+mj-lt"/>
                <a:ea typeface="+mj-ea"/>
                <a:cs typeface="+mj-cs"/>
              </a:rPr>
              <a:t> </a:t>
            </a:r>
          </a:p>
          <a:p>
            <a:pPr algn="ctr">
              <a:lnSpc>
                <a:spcPct val="90000"/>
              </a:lnSpc>
              <a:spcBef>
                <a:spcPct val="0"/>
              </a:spcBef>
              <a:spcAft>
                <a:spcPts val="600"/>
              </a:spcAft>
            </a:pPr>
            <a:r>
              <a:rPr lang="en-US" sz="5400" b="1" kern="1200" dirty="0" err="1">
                <a:solidFill>
                  <a:schemeClr val="tx1"/>
                </a:solidFill>
                <a:effectLst/>
                <a:latin typeface="+mj-lt"/>
                <a:ea typeface="+mj-ea"/>
                <a:cs typeface="+mj-cs"/>
              </a:rPr>
              <a:t>lập</a:t>
            </a:r>
            <a:r>
              <a:rPr lang="en-US" sz="5400" b="1" kern="1200" dirty="0">
                <a:solidFill>
                  <a:schemeClr val="tx1"/>
                </a:solidFill>
                <a:effectLst/>
                <a:latin typeface="+mj-lt"/>
                <a:ea typeface="+mj-ea"/>
                <a:cs typeface="+mj-cs"/>
              </a:rPr>
              <a:t> </a:t>
            </a:r>
            <a:r>
              <a:rPr lang="en-US" sz="5400" b="1" kern="1200" dirty="0" err="1">
                <a:solidFill>
                  <a:schemeClr val="tx1"/>
                </a:solidFill>
                <a:effectLst/>
                <a:latin typeface="+mj-lt"/>
                <a:ea typeface="+mj-ea"/>
                <a:cs typeface="+mj-cs"/>
              </a:rPr>
              <a:t>luận</a:t>
            </a:r>
            <a:r>
              <a:rPr lang="en-US" sz="5400" b="1" kern="1200" dirty="0">
                <a:solidFill>
                  <a:schemeClr val="tx1"/>
                </a:solidFill>
                <a:effectLst/>
                <a:latin typeface="+mj-lt"/>
                <a:ea typeface="+mj-ea"/>
                <a:cs typeface="+mj-cs"/>
              </a:rPr>
              <a:t> </a:t>
            </a:r>
            <a:r>
              <a:rPr lang="en-US" sz="5400" b="1" kern="1200" dirty="0" err="1">
                <a:solidFill>
                  <a:schemeClr val="tx1"/>
                </a:solidFill>
                <a:effectLst/>
                <a:latin typeface="+mj-lt"/>
                <a:ea typeface="+mj-ea"/>
                <a:cs typeface="+mj-cs"/>
              </a:rPr>
              <a:t>của</a:t>
            </a:r>
            <a:r>
              <a:rPr lang="en-US" sz="5400" b="1" kern="1200" dirty="0">
                <a:solidFill>
                  <a:schemeClr val="tx1"/>
                </a:solidFill>
                <a:effectLst/>
                <a:latin typeface="+mj-lt"/>
                <a:ea typeface="+mj-ea"/>
                <a:cs typeface="+mj-cs"/>
              </a:rPr>
              <a:t> </a:t>
            </a:r>
            <a:r>
              <a:rPr lang="en-US" sz="5400" b="1" kern="1200" dirty="0" err="1">
                <a:solidFill>
                  <a:schemeClr val="tx1"/>
                </a:solidFill>
                <a:effectLst/>
                <a:latin typeface="+mj-lt"/>
                <a:ea typeface="+mj-ea"/>
                <a:cs typeface="+mj-cs"/>
              </a:rPr>
              <a:t>văn</a:t>
            </a:r>
            <a:r>
              <a:rPr lang="en-US" sz="5400" b="1" kern="1200" dirty="0">
                <a:solidFill>
                  <a:schemeClr val="tx1"/>
                </a:solidFill>
                <a:effectLst/>
                <a:latin typeface="+mj-lt"/>
                <a:ea typeface="+mj-ea"/>
                <a:cs typeface="+mj-cs"/>
              </a:rPr>
              <a:t> </a:t>
            </a:r>
            <a:r>
              <a:rPr lang="en-US" sz="5400" b="1" kern="1200" dirty="0" err="1">
                <a:solidFill>
                  <a:schemeClr val="tx1"/>
                </a:solidFill>
                <a:effectLst/>
                <a:latin typeface="+mj-lt"/>
                <a:ea typeface="+mj-ea"/>
                <a:cs typeface="+mj-cs"/>
              </a:rPr>
              <a:t>bản</a:t>
            </a:r>
            <a:r>
              <a:rPr lang="en-US" sz="5400" b="1" kern="1200" dirty="0">
                <a:solidFill>
                  <a:schemeClr val="tx1"/>
                </a:solidFill>
                <a:effectLst/>
                <a:latin typeface="+mj-lt"/>
                <a:ea typeface="+mj-ea"/>
                <a:cs typeface="+mj-cs"/>
              </a:rPr>
              <a:t> </a:t>
            </a:r>
            <a:endParaRPr lang="en-US" sz="5400" kern="1200" dirty="0">
              <a:solidFill>
                <a:schemeClr val="tx1"/>
              </a:solidFill>
              <a:latin typeface="+mj-lt"/>
              <a:ea typeface="+mj-ea"/>
              <a:cs typeface="+mj-cs"/>
            </a:endParaRPr>
          </a:p>
        </p:txBody>
      </p:sp>
      <p:sp>
        <p:nvSpPr>
          <p:cNvPr id="9"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F8ED4A23-6C06-110F-C16C-A7F518F00111}"/>
              </a:ext>
            </a:extLst>
          </p:cNvPr>
          <p:cNvPicPr>
            <a:picLocks noChangeAspect="1"/>
          </p:cNvPicPr>
          <p:nvPr/>
        </p:nvPicPr>
        <p:blipFill>
          <a:blip r:embed="rId2"/>
          <a:stretch>
            <a:fillRect/>
          </a:stretch>
        </p:blipFill>
        <p:spPr>
          <a:xfrm>
            <a:off x="6085115" y="639910"/>
            <a:ext cx="5466806" cy="3403088"/>
          </a:xfrm>
          <a:prstGeom prst="rect">
            <a:avLst/>
          </a:prstGeom>
        </p:spPr>
      </p:pic>
      <p:sp>
        <p:nvSpPr>
          <p:cNvPr id="11"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7092887"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B2B2B2"/>
              </a:solidFill>
            </a:endParaRPr>
          </a:p>
        </p:txBody>
      </p:sp>
    </p:spTree>
    <p:extLst>
      <p:ext uri="{BB962C8B-B14F-4D97-AF65-F5344CB8AC3E}">
        <p14:creationId xmlns:p14="http://schemas.microsoft.com/office/powerpoint/2010/main" val="203520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BDD101-7CC6-8A5A-8046-7B88E836C012}"/>
              </a:ext>
            </a:extLst>
          </p:cNvPr>
          <p:cNvSpPr txBox="1"/>
          <p:nvPr/>
        </p:nvSpPr>
        <p:spPr>
          <a:xfrm>
            <a:off x="92765" y="0"/>
            <a:ext cx="11913705" cy="563552"/>
          </a:xfrm>
          <a:prstGeom prst="rect">
            <a:avLst/>
          </a:prstGeom>
          <a:noFill/>
        </p:spPr>
        <p:txBody>
          <a:bodyPr wrap="square">
            <a:spAutoFit/>
          </a:bodyPr>
          <a:lstStyle/>
          <a:p>
            <a:pPr marL="914400" marR="0" lvl="0" indent="0" algn="l" defTabSz="914400" rtl="0" eaLnBrk="1" fontAlgn="auto" latinLnBrk="0" hangingPunct="1">
              <a:lnSpc>
                <a:spcPct val="107000"/>
              </a:lnSpc>
              <a:spcBef>
                <a:spcPts val="0"/>
              </a:spcBef>
              <a:spcAft>
                <a:spcPts val="800"/>
              </a:spcAft>
              <a:buClrTx/>
              <a:buSzTx/>
              <a:buFontTx/>
              <a:buNone/>
              <a:tabLst/>
              <a:defRPr/>
            </a:pP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PHT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số</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2: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Nghệ</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thuật</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lập</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luận</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của</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văn</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bản</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(HĐ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nhóm</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 TL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các</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câu</a:t>
            </a:r>
            <a:r>
              <a:rPr kumimoji="0" lang="en-US" sz="30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3,4).</a:t>
            </a:r>
            <a:endParaRPr kumimoji="0" lang="en-US" sz="3000" b="0"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3703A3F-3BB3-EA18-EEF1-619E90014EBC}"/>
              </a:ext>
            </a:extLst>
          </p:cNvPr>
          <p:cNvGraphicFramePr>
            <a:graphicFrameLocks noGrp="1"/>
          </p:cNvGraphicFramePr>
          <p:nvPr/>
        </p:nvGraphicFramePr>
        <p:xfrm>
          <a:off x="404090" y="711157"/>
          <a:ext cx="11602380" cy="5938684"/>
        </p:xfrm>
        <a:graphic>
          <a:graphicData uri="http://schemas.openxmlformats.org/drawingml/2006/table">
            <a:tbl>
              <a:tblPr firstRow="1" firstCol="1" bandRow="1">
                <a:tableStyleId>{93296810-A885-4BE3-A3E7-6D5BEEA58F35}</a:tableStyleId>
              </a:tblPr>
              <a:tblGrid>
                <a:gridCol w="934380">
                  <a:extLst>
                    <a:ext uri="{9D8B030D-6E8A-4147-A177-3AD203B41FA5}">
                      <a16:colId xmlns:a16="http://schemas.microsoft.com/office/drawing/2014/main" val="4092547544"/>
                    </a:ext>
                  </a:extLst>
                </a:gridCol>
                <a:gridCol w="2104166">
                  <a:extLst>
                    <a:ext uri="{9D8B030D-6E8A-4147-A177-3AD203B41FA5}">
                      <a16:colId xmlns:a16="http://schemas.microsoft.com/office/drawing/2014/main" val="3180608556"/>
                    </a:ext>
                  </a:extLst>
                </a:gridCol>
                <a:gridCol w="2854237">
                  <a:extLst>
                    <a:ext uri="{9D8B030D-6E8A-4147-A177-3AD203B41FA5}">
                      <a16:colId xmlns:a16="http://schemas.microsoft.com/office/drawing/2014/main" val="1188852084"/>
                    </a:ext>
                  </a:extLst>
                </a:gridCol>
                <a:gridCol w="2750185">
                  <a:extLst>
                    <a:ext uri="{9D8B030D-6E8A-4147-A177-3AD203B41FA5}">
                      <a16:colId xmlns:a16="http://schemas.microsoft.com/office/drawing/2014/main" val="4247756676"/>
                    </a:ext>
                  </a:extLst>
                </a:gridCol>
                <a:gridCol w="2959412">
                  <a:extLst>
                    <a:ext uri="{9D8B030D-6E8A-4147-A177-3AD203B41FA5}">
                      <a16:colId xmlns:a16="http://schemas.microsoft.com/office/drawing/2014/main" val="1803213047"/>
                    </a:ext>
                  </a:extLst>
                </a:gridCol>
              </a:tblGrid>
              <a:tr h="94949">
                <a:tc gridSpan="5">
                  <a:txBody>
                    <a:bodyPr/>
                    <a:lstStyle/>
                    <a:p>
                      <a:pPr algn="ctr">
                        <a:lnSpc>
                          <a:spcPct val="107000"/>
                        </a:lnSpc>
                        <a:spcAft>
                          <a:spcPts val="800"/>
                        </a:spcAft>
                      </a:pPr>
                      <a:r>
                        <a:rPr lang="en-US" sz="2400" kern="100" dirty="0" err="1">
                          <a:effectLst/>
                          <a:latin typeface="+mn-lt"/>
                        </a:rPr>
                        <a:t>Luận</a:t>
                      </a:r>
                      <a:r>
                        <a:rPr lang="en-US" sz="2400" kern="100" dirty="0">
                          <a:effectLst/>
                          <a:latin typeface="+mn-lt"/>
                        </a:rPr>
                        <a:t> </a:t>
                      </a:r>
                      <a:r>
                        <a:rPr lang="en-US" sz="2400" kern="100" dirty="0" err="1">
                          <a:effectLst/>
                          <a:latin typeface="+mn-lt"/>
                        </a:rPr>
                        <a:t>đề</a:t>
                      </a:r>
                      <a:r>
                        <a:rPr lang="en-US" sz="2400" kern="100" dirty="0">
                          <a:effectLst/>
                          <a:latin typeface="+mn-lt"/>
                        </a:rPr>
                        <a:t>:</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9814941"/>
                  </a:ext>
                </a:extLst>
              </a:tr>
              <a:tr h="954413">
                <a:tc>
                  <a:txBody>
                    <a:bodyPr/>
                    <a:lstStyle/>
                    <a:p>
                      <a:pPr algn="ctr">
                        <a:lnSpc>
                          <a:spcPct val="107000"/>
                        </a:lnSpc>
                        <a:spcAft>
                          <a:spcPts val="800"/>
                        </a:spcAft>
                      </a:pPr>
                      <a:r>
                        <a:rPr lang="en-US" sz="2400" kern="100">
                          <a:effectLst/>
                          <a:latin typeface="+mn-lt"/>
                        </a:rPr>
                        <a:t>Phần/</a:t>
                      </a:r>
                    </a:p>
                    <a:p>
                      <a:pPr algn="ctr">
                        <a:lnSpc>
                          <a:spcPct val="107000"/>
                        </a:lnSpc>
                        <a:spcAft>
                          <a:spcPts val="800"/>
                        </a:spcAft>
                      </a:pPr>
                      <a:r>
                        <a:rPr lang="en-US" sz="2400" kern="100">
                          <a:effectLst/>
                          <a:latin typeface="+mn-lt"/>
                        </a:rPr>
                        <a:t>Đoạn</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dirty="0" err="1">
                          <a:effectLst/>
                          <a:latin typeface="+mn-lt"/>
                          <a:ea typeface="Calibri" panose="020F0502020204030204" pitchFamily="34" charset="0"/>
                          <a:cs typeface="Times New Roman" panose="02020603050405020304" pitchFamily="18" charset="0"/>
                        </a:rPr>
                        <a:t>Luận</a:t>
                      </a:r>
                      <a:r>
                        <a:rPr lang="en-US" sz="2400" kern="100" dirty="0">
                          <a:effectLst/>
                          <a:latin typeface="+mn-lt"/>
                          <a:ea typeface="Calibri" panose="020F0502020204030204" pitchFamily="34" charset="0"/>
                          <a:cs typeface="Times New Roman" panose="02020603050405020304" pitchFamily="18" charset="0"/>
                        </a:rPr>
                        <a:t> </a:t>
                      </a:r>
                      <a:r>
                        <a:rPr lang="en-US" sz="2400" kern="100" dirty="0" err="1">
                          <a:effectLst/>
                          <a:latin typeface="+mn-lt"/>
                          <a:ea typeface="Calibri" panose="020F0502020204030204" pitchFamily="34" charset="0"/>
                          <a:cs typeface="Times New Roman" panose="02020603050405020304" pitchFamily="18" charset="0"/>
                        </a:rPr>
                        <a:t>điểm</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dirty="0" err="1">
                          <a:effectLst/>
                          <a:latin typeface="+mn-lt"/>
                        </a:rPr>
                        <a:t>Lí</a:t>
                      </a:r>
                      <a:r>
                        <a:rPr lang="en-US" sz="2400" kern="100" dirty="0">
                          <a:effectLst/>
                          <a:latin typeface="+mn-lt"/>
                        </a:rPr>
                        <a:t> </a:t>
                      </a:r>
                      <a:r>
                        <a:rPr lang="en-US" sz="2400" kern="100" dirty="0" err="1">
                          <a:effectLst/>
                          <a:latin typeface="+mn-lt"/>
                        </a:rPr>
                        <a:t>lẽ</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a:effectLst/>
                          <a:latin typeface="+mn-lt"/>
                        </a:rPr>
                        <a:t>Bằng chứng</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a:effectLst/>
                          <a:latin typeface="+mn-lt"/>
                        </a:rPr>
                        <a:t>Yếu tố bổ trợ</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9816947"/>
                  </a:ext>
                </a:extLst>
              </a:tr>
              <a:tr h="852642">
                <a:tc>
                  <a:txBody>
                    <a:bodyPr/>
                    <a:lstStyle/>
                    <a:p>
                      <a:pPr algn="ctr">
                        <a:lnSpc>
                          <a:spcPct val="107000"/>
                        </a:lnSpc>
                        <a:spcAft>
                          <a:spcPts val="800"/>
                        </a:spcAft>
                      </a:pPr>
                      <a:r>
                        <a:rPr lang="en-US" sz="2400" kern="100">
                          <a:effectLst/>
                          <a:latin typeface="+mn-lt"/>
                        </a:rPr>
                        <a:t>1</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dirty="0">
                          <a:effectLst/>
                          <a:latin typeface="+mn-lt"/>
                        </a:rPr>
                        <a:t> X</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0368816"/>
                  </a:ext>
                </a:extLst>
              </a:tr>
              <a:tr h="954413">
                <a:tc>
                  <a:txBody>
                    <a:bodyPr/>
                    <a:lstStyle/>
                    <a:p>
                      <a:pPr algn="ctr">
                        <a:lnSpc>
                          <a:spcPct val="107000"/>
                        </a:lnSpc>
                        <a:spcAft>
                          <a:spcPts val="800"/>
                        </a:spcAft>
                      </a:pPr>
                      <a:r>
                        <a:rPr lang="en-US" sz="2400" kern="100">
                          <a:effectLst/>
                          <a:latin typeface="+mn-lt"/>
                        </a:rPr>
                        <a:t>2</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nSpc>
                          <a:spcPct val="107000"/>
                        </a:lnSpc>
                        <a:buFont typeface="Symbol" panose="05050102010706020507" pitchFamily="18" charset="2"/>
                        <a:buNone/>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endParaRPr lang="en-US" sz="2400" kern="100" dirty="0">
                        <a:effectLst/>
                        <a:latin typeface="+mn-lt"/>
                      </a:endParaRPr>
                    </a:p>
                    <a:p>
                      <a:pPr marL="0" lvl="0" indent="0">
                        <a:lnSpc>
                          <a:spcPct val="107000"/>
                        </a:lnSpc>
                        <a:buFont typeface="Symbol" panose="05050102010706020507" pitchFamily="18" charset="2"/>
                        <a:buNone/>
                      </a:pPr>
                      <a:r>
                        <a:rPr lang="en-US" sz="2400" kern="100" dirty="0">
                          <a:effectLst/>
                          <a:latin typeface="+mn-lt"/>
                        </a:rPr>
                        <a:t>* </a:t>
                      </a:r>
                      <a:r>
                        <a:rPr lang="en-US" sz="2400" kern="100" dirty="0" err="1">
                          <a:effectLst/>
                          <a:latin typeface="+mn-lt"/>
                        </a:rPr>
                        <a:t>Biểu</a:t>
                      </a:r>
                      <a:r>
                        <a:rPr lang="en-US" sz="2400" kern="100" dirty="0">
                          <a:effectLst/>
                          <a:latin typeface="+mn-lt"/>
                        </a:rPr>
                        <a:t> </a:t>
                      </a:r>
                      <a:r>
                        <a:rPr lang="en-US" sz="2400" kern="100" dirty="0" err="1">
                          <a:effectLst/>
                          <a:latin typeface="+mn-lt"/>
                        </a:rPr>
                        <a:t>cảm</a:t>
                      </a:r>
                      <a:endParaRPr lang="en-US" sz="2400" kern="100" dirty="0">
                        <a:effectLst/>
                        <a:latin typeface="+mn-lt"/>
                      </a:endParaRPr>
                    </a:p>
                    <a:p>
                      <a:pPr marL="457200">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578198"/>
                  </a:ext>
                </a:extLst>
              </a:tr>
              <a:tr h="852642">
                <a:tc>
                  <a:txBody>
                    <a:bodyPr/>
                    <a:lstStyle/>
                    <a:p>
                      <a:pPr algn="ctr">
                        <a:lnSpc>
                          <a:spcPct val="107000"/>
                        </a:lnSpc>
                        <a:spcAft>
                          <a:spcPts val="800"/>
                        </a:spcAft>
                      </a:pPr>
                      <a:r>
                        <a:rPr lang="en-US" sz="2400" kern="100">
                          <a:effectLst/>
                          <a:latin typeface="+mn-lt"/>
                        </a:rPr>
                        <a:t>3</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r>
                        <a:rPr lang="en-US" sz="2400" kern="100" dirty="0">
                          <a:effectLst/>
                          <a:latin typeface="+mn-lt"/>
                        </a:rPr>
                        <a:t>:</a:t>
                      </a:r>
                    </a:p>
                    <a:p>
                      <a:pPr>
                        <a:lnSpc>
                          <a:spcPct val="107000"/>
                        </a:lnSpc>
                        <a:spcAft>
                          <a:spcPts val="800"/>
                        </a:spcAft>
                      </a:pPr>
                      <a:r>
                        <a:rPr lang="en-US" sz="2400" kern="100" dirty="0">
                          <a:effectLst/>
                          <a:latin typeface="+mn-lt"/>
                        </a:rPr>
                        <a:t>* </a:t>
                      </a:r>
                      <a:r>
                        <a:rPr lang="en-US" sz="2400" kern="100" dirty="0" err="1">
                          <a:effectLst/>
                          <a:latin typeface="+mn-lt"/>
                        </a:rPr>
                        <a:t>Biểu</a:t>
                      </a:r>
                      <a:r>
                        <a:rPr lang="en-US" sz="2400" kern="100" dirty="0">
                          <a:effectLst/>
                          <a:latin typeface="+mn-lt"/>
                        </a:rPr>
                        <a:t> </a:t>
                      </a:r>
                      <a:r>
                        <a:rPr lang="en-US" sz="2400" kern="100" dirty="0" err="1">
                          <a:effectLst/>
                          <a:latin typeface="+mn-lt"/>
                        </a:rPr>
                        <a:t>cảm</a:t>
                      </a:r>
                      <a:r>
                        <a:rPr lang="en-US" sz="2400" kern="100" dirty="0">
                          <a:effectLst/>
                          <a:latin typeface="+mn-lt"/>
                        </a:rPr>
                        <a:t>:</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462250"/>
                  </a:ext>
                </a:extLst>
              </a:tr>
              <a:tr h="400263">
                <a:tc>
                  <a:txBody>
                    <a:bodyPr/>
                    <a:lstStyle/>
                    <a:p>
                      <a:pPr algn="ctr">
                        <a:lnSpc>
                          <a:spcPct val="107000"/>
                        </a:lnSpc>
                        <a:spcAft>
                          <a:spcPts val="800"/>
                        </a:spcAft>
                      </a:pPr>
                      <a:r>
                        <a:rPr lang="en-US" sz="2400" kern="100">
                          <a:effectLst/>
                          <a:latin typeface="+mn-lt"/>
                        </a:rPr>
                        <a:t>4</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r>
                        <a:rPr lang="en-US" sz="2400" kern="100" dirty="0">
                          <a:effectLst/>
                          <a:latin typeface="+mn-lt"/>
                        </a:rPr>
                        <a:t>:</a:t>
                      </a: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7333656"/>
                  </a:ext>
                </a:extLst>
              </a:tr>
              <a:tr h="242015">
                <a:tc gridSpan="5">
                  <a:txBody>
                    <a:bodyPr/>
                    <a:lstStyle/>
                    <a:p>
                      <a:pPr>
                        <a:lnSpc>
                          <a:spcPct val="107000"/>
                        </a:lnSpc>
                        <a:spcAft>
                          <a:spcPts val="800"/>
                        </a:spcAft>
                      </a:pPr>
                      <a:r>
                        <a:rPr lang="en-US" sz="2400" kern="100" dirty="0">
                          <a:effectLst/>
                          <a:latin typeface="+mn-lt"/>
                        </a:rPr>
                        <a:t>* </a:t>
                      </a:r>
                      <a:r>
                        <a:rPr lang="en-US" sz="2400" kern="100" dirty="0" err="1">
                          <a:effectLst/>
                          <a:latin typeface="+mn-lt"/>
                        </a:rPr>
                        <a:t>Nhận</a:t>
                      </a:r>
                      <a:r>
                        <a:rPr lang="en-US" sz="2400" kern="100" dirty="0">
                          <a:effectLst/>
                          <a:latin typeface="+mn-lt"/>
                        </a:rPr>
                        <a:t> </a:t>
                      </a:r>
                      <a:r>
                        <a:rPr lang="en-US" sz="2400" kern="100" dirty="0" err="1">
                          <a:effectLst/>
                          <a:latin typeface="+mn-lt"/>
                        </a:rPr>
                        <a:t>xét</a:t>
                      </a:r>
                      <a:r>
                        <a:rPr lang="en-US" sz="2400" kern="100" dirty="0">
                          <a:effectLst/>
                          <a:latin typeface="+mn-lt"/>
                        </a:rPr>
                        <a:t> </a:t>
                      </a:r>
                      <a:r>
                        <a:rPr lang="en-US" sz="2400" kern="100" dirty="0" err="1">
                          <a:effectLst/>
                          <a:latin typeface="+mn-lt"/>
                        </a:rPr>
                        <a:t>về</a:t>
                      </a:r>
                      <a:r>
                        <a:rPr lang="en-US" sz="2400" kern="100" dirty="0">
                          <a:effectLst/>
                          <a:latin typeface="+mn-lt"/>
                        </a:rPr>
                        <a:t> </a:t>
                      </a:r>
                      <a:r>
                        <a:rPr lang="en-US" sz="2400" kern="100" dirty="0" err="1">
                          <a:effectLst/>
                          <a:latin typeface="+mn-lt"/>
                        </a:rPr>
                        <a:t>luận</a:t>
                      </a:r>
                      <a:r>
                        <a:rPr lang="en-US" sz="2400" kern="100" dirty="0">
                          <a:effectLst/>
                          <a:latin typeface="+mn-lt"/>
                        </a:rPr>
                        <a:t> </a:t>
                      </a:r>
                      <a:r>
                        <a:rPr lang="en-US" sz="2400" kern="100" dirty="0" err="1">
                          <a:effectLst/>
                          <a:latin typeface="+mn-lt"/>
                        </a:rPr>
                        <a:t>điểm</a:t>
                      </a:r>
                      <a:r>
                        <a:rPr lang="en-US" sz="2400" kern="100" dirty="0">
                          <a:effectLst/>
                          <a:latin typeface="+mn-lt"/>
                        </a:rPr>
                        <a:t>, </a:t>
                      </a:r>
                      <a:r>
                        <a:rPr lang="en-US" sz="2400" kern="100" dirty="0" err="1">
                          <a:effectLst/>
                          <a:latin typeface="+mn-lt"/>
                        </a:rPr>
                        <a:t>lí</a:t>
                      </a:r>
                      <a:r>
                        <a:rPr lang="en-US" sz="2400" kern="100" dirty="0">
                          <a:effectLst/>
                          <a:latin typeface="+mn-lt"/>
                        </a:rPr>
                        <a:t> </a:t>
                      </a:r>
                      <a:r>
                        <a:rPr lang="en-US" sz="2400" kern="100" dirty="0" err="1">
                          <a:effectLst/>
                          <a:latin typeface="+mn-lt"/>
                        </a:rPr>
                        <a:t>lẽ</a:t>
                      </a:r>
                      <a:r>
                        <a:rPr lang="en-US" sz="2400" kern="100" dirty="0">
                          <a:effectLst/>
                          <a:latin typeface="+mn-lt"/>
                        </a:rPr>
                        <a:t>, </a:t>
                      </a:r>
                      <a:r>
                        <a:rPr lang="en-US" sz="2400" kern="100" dirty="0" err="1">
                          <a:effectLst/>
                          <a:latin typeface="+mn-lt"/>
                        </a:rPr>
                        <a:t>dẫn</a:t>
                      </a:r>
                      <a:r>
                        <a:rPr lang="en-US" sz="2400" kern="100" dirty="0">
                          <a:effectLst/>
                          <a:latin typeface="+mn-lt"/>
                        </a:rPr>
                        <a:t> </a:t>
                      </a:r>
                      <a:r>
                        <a:rPr lang="en-US" sz="2400" kern="100" dirty="0" err="1">
                          <a:effectLst/>
                          <a:latin typeface="+mn-lt"/>
                        </a:rPr>
                        <a:t>chứng</a:t>
                      </a:r>
                      <a:r>
                        <a:rPr lang="en-US" sz="2400" kern="100" dirty="0">
                          <a:effectLst/>
                          <a:latin typeface="+mn-lt"/>
                        </a:rPr>
                        <a:t> </a:t>
                      </a:r>
                      <a:r>
                        <a:rPr lang="en-US" sz="2400" kern="100" dirty="0" err="1">
                          <a:effectLst/>
                          <a:latin typeface="+mn-lt"/>
                        </a:rPr>
                        <a:t>và</a:t>
                      </a:r>
                      <a:r>
                        <a:rPr lang="en-US" sz="2400" kern="100" dirty="0">
                          <a:effectLst/>
                          <a:latin typeface="+mn-lt"/>
                        </a:rPr>
                        <a:t> </a:t>
                      </a:r>
                      <a:r>
                        <a:rPr lang="en-US" sz="2400" kern="100" dirty="0" err="1">
                          <a:effectLst/>
                          <a:latin typeface="+mn-lt"/>
                        </a:rPr>
                        <a:t>các</a:t>
                      </a:r>
                      <a:r>
                        <a:rPr lang="en-US" sz="2400" kern="100" dirty="0">
                          <a:effectLst/>
                          <a:latin typeface="+mn-lt"/>
                        </a:rPr>
                        <a:t> </a:t>
                      </a:r>
                      <a:r>
                        <a:rPr lang="en-US" sz="2400" kern="100" dirty="0" err="1">
                          <a:effectLst/>
                          <a:latin typeface="+mn-lt"/>
                        </a:rPr>
                        <a:t>yếu</a:t>
                      </a:r>
                      <a:r>
                        <a:rPr lang="en-US" sz="2400" kern="100" dirty="0">
                          <a:effectLst/>
                          <a:latin typeface="+mn-lt"/>
                        </a:rPr>
                        <a:t> </a:t>
                      </a:r>
                      <a:r>
                        <a:rPr lang="en-US" sz="2400" kern="100" dirty="0" err="1">
                          <a:effectLst/>
                          <a:latin typeface="+mn-lt"/>
                        </a:rPr>
                        <a:t>tố</a:t>
                      </a:r>
                      <a:r>
                        <a:rPr lang="en-US" sz="2400" kern="100" dirty="0">
                          <a:effectLst/>
                          <a:latin typeface="+mn-lt"/>
                        </a:rPr>
                        <a:t> </a:t>
                      </a:r>
                      <a:r>
                        <a:rPr lang="en-US" sz="2400" kern="100" dirty="0" err="1">
                          <a:effectLst/>
                          <a:latin typeface="+mn-lt"/>
                        </a:rPr>
                        <a:t>bổ</a:t>
                      </a:r>
                      <a:r>
                        <a:rPr lang="en-US" sz="2400" kern="100" dirty="0">
                          <a:effectLst/>
                          <a:latin typeface="+mn-lt"/>
                        </a:rPr>
                        <a:t> </a:t>
                      </a:r>
                      <a:r>
                        <a:rPr lang="en-US" sz="2400" kern="100" dirty="0" err="1">
                          <a:effectLst/>
                          <a:latin typeface="+mn-lt"/>
                        </a:rPr>
                        <a:t>trợ</a:t>
                      </a:r>
                      <a:r>
                        <a:rPr lang="en-US" sz="2400" kern="100" dirty="0">
                          <a:effectLst/>
                          <a:latin typeface="+mn-lt"/>
                        </a:rPr>
                        <a:t>:</a:t>
                      </a:r>
                    </a:p>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3984617"/>
                  </a:ext>
                </a:extLst>
              </a:tr>
            </a:tbl>
          </a:graphicData>
        </a:graphic>
      </p:graphicFrame>
      <p:pic>
        <p:nvPicPr>
          <p:cNvPr id="2" name="10 Minute Timer (Nho)">
            <a:hlinkClick r:id="" action="ppaction://media"/>
            <a:extLst>
              <a:ext uri="{FF2B5EF4-FFF2-40B4-BE49-F238E27FC236}">
                <a16:creationId xmlns:a16="http://schemas.microsoft.com/office/drawing/2014/main" id="{3CF0692E-9847-CF13-EE50-B82C15DF25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58817" y="2067340"/>
            <a:ext cx="2875722" cy="1948070"/>
          </a:xfrm>
          <a:prstGeom prst="rect">
            <a:avLst/>
          </a:prstGeom>
        </p:spPr>
      </p:pic>
    </p:spTree>
    <p:extLst>
      <p:ext uri="{BB962C8B-B14F-4D97-AF65-F5344CB8AC3E}">
        <p14:creationId xmlns:p14="http://schemas.microsoft.com/office/powerpoint/2010/main" val="15598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703A3F-3BB3-EA18-EEF1-619E90014EBC}"/>
              </a:ext>
            </a:extLst>
          </p:cNvPr>
          <p:cNvGraphicFramePr>
            <a:graphicFrameLocks noGrp="1"/>
          </p:cNvGraphicFramePr>
          <p:nvPr/>
        </p:nvGraphicFramePr>
        <p:xfrm>
          <a:off x="39757" y="0"/>
          <a:ext cx="12523304" cy="9687624"/>
        </p:xfrm>
        <a:graphic>
          <a:graphicData uri="http://schemas.openxmlformats.org/drawingml/2006/table">
            <a:tbl>
              <a:tblPr firstRow="1" firstCol="1" bandRow="1">
                <a:tableStyleId>{93296810-A885-4BE3-A3E7-6D5BEEA58F35}</a:tableStyleId>
              </a:tblPr>
              <a:tblGrid>
                <a:gridCol w="1008545">
                  <a:extLst>
                    <a:ext uri="{9D8B030D-6E8A-4147-A177-3AD203B41FA5}">
                      <a16:colId xmlns:a16="http://schemas.microsoft.com/office/drawing/2014/main" val="4092547544"/>
                    </a:ext>
                  </a:extLst>
                </a:gridCol>
                <a:gridCol w="2686022">
                  <a:extLst>
                    <a:ext uri="{9D8B030D-6E8A-4147-A177-3AD203B41FA5}">
                      <a16:colId xmlns:a16="http://schemas.microsoft.com/office/drawing/2014/main" val="3180608556"/>
                    </a:ext>
                  </a:extLst>
                </a:gridCol>
                <a:gridCol w="3140091">
                  <a:extLst>
                    <a:ext uri="{9D8B030D-6E8A-4147-A177-3AD203B41FA5}">
                      <a16:colId xmlns:a16="http://schemas.microsoft.com/office/drawing/2014/main" val="1188852084"/>
                    </a:ext>
                  </a:extLst>
                </a:gridCol>
                <a:gridCol w="2390273">
                  <a:extLst>
                    <a:ext uri="{9D8B030D-6E8A-4147-A177-3AD203B41FA5}">
                      <a16:colId xmlns:a16="http://schemas.microsoft.com/office/drawing/2014/main" val="4247756676"/>
                    </a:ext>
                  </a:extLst>
                </a:gridCol>
                <a:gridCol w="3298373">
                  <a:extLst>
                    <a:ext uri="{9D8B030D-6E8A-4147-A177-3AD203B41FA5}">
                      <a16:colId xmlns:a16="http://schemas.microsoft.com/office/drawing/2014/main" val="1803213047"/>
                    </a:ext>
                  </a:extLst>
                </a:gridCol>
              </a:tblGrid>
              <a:tr h="94949">
                <a:tc gridSpan="5">
                  <a:txBody>
                    <a:bodyPr/>
                    <a:lstStyle/>
                    <a:p>
                      <a:pPr algn="l">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9814941"/>
                  </a:ext>
                </a:extLst>
              </a:tr>
              <a:tr h="542225">
                <a:tc>
                  <a:txBody>
                    <a:bodyPr/>
                    <a:lstStyle/>
                    <a:p>
                      <a:pPr algn="ctr">
                        <a:lnSpc>
                          <a:spcPct val="107000"/>
                        </a:lnSpc>
                        <a:spcAft>
                          <a:spcPts val="800"/>
                        </a:spcAft>
                      </a:pPr>
                      <a:r>
                        <a:rPr lang="en-US" sz="2400" kern="100" dirty="0" err="1">
                          <a:effectLst/>
                          <a:latin typeface="+mn-lt"/>
                        </a:rPr>
                        <a:t>Đoạn</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dirty="0" err="1">
                          <a:effectLst/>
                          <a:latin typeface="+mn-lt"/>
                          <a:ea typeface="Calibri" panose="020F0502020204030204" pitchFamily="34" charset="0"/>
                          <a:cs typeface="Times New Roman" panose="02020603050405020304" pitchFamily="18" charset="0"/>
                        </a:rPr>
                        <a:t>Luận</a:t>
                      </a:r>
                      <a:r>
                        <a:rPr lang="en-US" sz="2400" kern="100" dirty="0">
                          <a:effectLst/>
                          <a:latin typeface="+mn-lt"/>
                          <a:ea typeface="Calibri" panose="020F0502020204030204" pitchFamily="34" charset="0"/>
                          <a:cs typeface="Times New Roman" panose="02020603050405020304" pitchFamily="18" charset="0"/>
                        </a:rPr>
                        <a:t> </a:t>
                      </a:r>
                      <a:r>
                        <a:rPr lang="en-US" sz="2400" kern="100" dirty="0" err="1">
                          <a:effectLst/>
                          <a:latin typeface="+mn-lt"/>
                          <a:ea typeface="Calibri" panose="020F0502020204030204" pitchFamily="34" charset="0"/>
                          <a:cs typeface="Times New Roman" panose="02020603050405020304" pitchFamily="18" charset="0"/>
                        </a:rPr>
                        <a:t>điểm</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a:effectLst/>
                          <a:latin typeface="+mn-lt"/>
                        </a:rPr>
                        <a:t>Lí lẽ</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a:effectLst/>
                          <a:latin typeface="+mn-lt"/>
                        </a:rPr>
                        <a:t>Bằng chứng</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a:effectLst/>
                          <a:latin typeface="+mn-lt"/>
                        </a:rPr>
                        <a:t>Yếu tố bổ trợ</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9816947"/>
                  </a:ext>
                </a:extLst>
              </a:tr>
              <a:tr h="308938">
                <a:tc>
                  <a:txBody>
                    <a:bodyPr/>
                    <a:lstStyle/>
                    <a:p>
                      <a:pPr algn="ctr">
                        <a:lnSpc>
                          <a:spcPct val="107000"/>
                        </a:lnSpc>
                        <a:spcAft>
                          <a:spcPts val="800"/>
                        </a:spcAft>
                      </a:pPr>
                      <a:r>
                        <a:rPr lang="en-US" sz="2400" kern="100" dirty="0">
                          <a:effectLst/>
                          <a:latin typeface="+mn-lt"/>
                        </a:rPr>
                        <a:t>1</a:t>
                      </a: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2400" kern="100" dirty="0">
                          <a:effectLst/>
                          <a:latin typeface="+mn-lt"/>
                        </a:rPr>
                        <a:t> </a:t>
                      </a:r>
                      <a:r>
                        <a:rPr kumimoji="0" lang="en-US" sz="2400" b="0" i="0" u="none" strike="noStrike" kern="100" cap="none" spc="0" normalizeH="0" baseline="0" noProof="0" dirty="0">
                          <a:ln>
                            <a:noFill/>
                          </a:ln>
                          <a:solidFill>
                            <a:prstClr val="black"/>
                          </a:solidFill>
                          <a:effectLst/>
                          <a:uLnTx/>
                          <a:uFillTx/>
                          <a:latin typeface="+mn-lt"/>
                          <a:ea typeface="+mn-ea"/>
                          <a:cs typeface="+mn-cs"/>
                        </a:rPr>
                        <a:t> X</a:t>
                      </a:r>
                      <a:endParaRPr kumimoji="0" lang="en-US" sz="2400" b="0" i="0" u="none" strike="noStrike" kern="1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dirty="0">
                          <a:effectLst/>
                          <a:latin typeface="+mn-lt"/>
                        </a:rPr>
                        <a:t> X</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0368816"/>
                  </a:ext>
                </a:extLst>
              </a:tr>
              <a:tr h="954413">
                <a:tc>
                  <a:txBody>
                    <a:bodyPr/>
                    <a:lstStyle/>
                    <a:p>
                      <a:pPr algn="ctr">
                        <a:lnSpc>
                          <a:spcPct val="107000"/>
                        </a:lnSpc>
                        <a:spcAft>
                          <a:spcPts val="800"/>
                        </a:spcAft>
                      </a:pPr>
                      <a:r>
                        <a:rPr lang="en-US" sz="2400" kern="100" dirty="0">
                          <a:effectLst/>
                          <a:latin typeface="+mn-lt"/>
                        </a:rPr>
                        <a:t>2</a:t>
                      </a: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nSpc>
                          <a:spcPct val="107000"/>
                        </a:lnSpc>
                        <a:buFont typeface="Symbol" panose="05050102010706020507" pitchFamily="18" charset="2"/>
                        <a:buNone/>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r>
                        <a:rPr lang="en-US" sz="2400" kern="100" dirty="0">
                          <a:effectLst/>
                          <a:latin typeface="+mn-lt"/>
                        </a:rPr>
                        <a:t>:</a:t>
                      </a:r>
                    </a:p>
                    <a:p>
                      <a:pPr marL="0" lvl="0" indent="0">
                        <a:lnSpc>
                          <a:spcPct val="107000"/>
                        </a:lnSpc>
                        <a:buFont typeface="Symbol" panose="05050102010706020507" pitchFamily="18" charset="2"/>
                        <a:buNone/>
                      </a:pPr>
                      <a:endParaRPr lang="en-US" sz="2400" kern="100" dirty="0">
                        <a:effectLst/>
                        <a:latin typeface="+mn-lt"/>
                      </a:endParaRPr>
                    </a:p>
                    <a:p>
                      <a:pPr marL="0" lvl="0" indent="0">
                        <a:lnSpc>
                          <a:spcPct val="107000"/>
                        </a:lnSpc>
                        <a:buFont typeface="Symbol" panose="05050102010706020507" pitchFamily="18" charset="2"/>
                        <a:buNone/>
                      </a:pPr>
                      <a:endParaRPr lang="en-US" sz="2400" kern="100" dirty="0">
                        <a:effectLst/>
                        <a:latin typeface="+mn-lt"/>
                      </a:endParaRPr>
                    </a:p>
                    <a:p>
                      <a:pPr marL="0" lvl="0" indent="0">
                        <a:lnSpc>
                          <a:spcPct val="107000"/>
                        </a:lnSpc>
                        <a:buFont typeface="Symbol" panose="05050102010706020507" pitchFamily="18" charset="2"/>
                        <a:buNone/>
                      </a:pPr>
                      <a:r>
                        <a:rPr lang="en-US" sz="2400" kern="100" dirty="0">
                          <a:effectLst/>
                          <a:latin typeface="+mn-lt"/>
                        </a:rPr>
                        <a:t>* </a:t>
                      </a:r>
                      <a:r>
                        <a:rPr lang="en-US" sz="2400" kern="100" dirty="0" err="1">
                          <a:effectLst/>
                          <a:latin typeface="+mn-lt"/>
                        </a:rPr>
                        <a:t>Biểu</a:t>
                      </a:r>
                      <a:r>
                        <a:rPr lang="en-US" sz="2400" kern="100" dirty="0">
                          <a:effectLst/>
                          <a:latin typeface="+mn-lt"/>
                        </a:rPr>
                        <a:t> </a:t>
                      </a:r>
                      <a:r>
                        <a:rPr lang="en-US" sz="2400" kern="100" dirty="0" err="1">
                          <a:effectLst/>
                          <a:latin typeface="+mn-lt"/>
                        </a:rPr>
                        <a:t>cảm</a:t>
                      </a:r>
                      <a:endParaRPr lang="en-US" sz="2400" kern="100" dirty="0">
                        <a:effectLst/>
                        <a:latin typeface="+mn-lt"/>
                      </a:endParaRPr>
                    </a:p>
                    <a:p>
                      <a:pPr marL="457200">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578198"/>
                  </a:ext>
                </a:extLst>
              </a:tr>
              <a:tr h="852642">
                <a:tc>
                  <a:txBody>
                    <a:bodyPr/>
                    <a:lstStyle/>
                    <a:p>
                      <a:pPr algn="ctr">
                        <a:lnSpc>
                          <a:spcPct val="107000"/>
                        </a:lnSpc>
                        <a:spcAft>
                          <a:spcPts val="800"/>
                        </a:spcAft>
                      </a:pPr>
                      <a:r>
                        <a:rPr lang="en-US" sz="2400" kern="100">
                          <a:effectLst/>
                          <a:latin typeface="+mn-lt"/>
                        </a:rPr>
                        <a:t>3</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r>
                        <a:rPr lang="en-US" sz="2400" kern="100" dirty="0">
                          <a:effectLst/>
                          <a:latin typeface="+mn-lt"/>
                        </a:rPr>
                        <a:t>:</a:t>
                      </a:r>
                    </a:p>
                    <a:p>
                      <a:pPr>
                        <a:lnSpc>
                          <a:spcPct val="107000"/>
                        </a:lnSpc>
                        <a:spcAft>
                          <a:spcPts val="800"/>
                        </a:spcAft>
                      </a:pPr>
                      <a:r>
                        <a:rPr lang="en-US" sz="2400" kern="100" dirty="0">
                          <a:effectLst/>
                          <a:latin typeface="+mn-lt"/>
                        </a:rPr>
                        <a:t>* </a:t>
                      </a:r>
                      <a:r>
                        <a:rPr lang="en-US" sz="2400" kern="100" dirty="0" err="1">
                          <a:effectLst/>
                          <a:latin typeface="+mn-lt"/>
                        </a:rPr>
                        <a:t>Biểu</a:t>
                      </a:r>
                      <a:r>
                        <a:rPr lang="en-US" sz="2400" kern="100" dirty="0">
                          <a:effectLst/>
                          <a:latin typeface="+mn-lt"/>
                        </a:rPr>
                        <a:t> </a:t>
                      </a:r>
                      <a:r>
                        <a:rPr lang="en-US" sz="2400" kern="100" dirty="0" err="1">
                          <a:effectLst/>
                          <a:latin typeface="+mn-lt"/>
                        </a:rPr>
                        <a:t>cảm</a:t>
                      </a:r>
                      <a:r>
                        <a:rPr lang="en-US" sz="2400" kern="100" dirty="0">
                          <a:effectLst/>
                          <a:latin typeface="+mn-lt"/>
                        </a:rPr>
                        <a:t>:</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462250"/>
                  </a:ext>
                </a:extLst>
              </a:tr>
              <a:tr h="400263">
                <a:tc>
                  <a:txBody>
                    <a:bodyPr/>
                    <a:lstStyle/>
                    <a:p>
                      <a:pPr algn="ctr">
                        <a:lnSpc>
                          <a:spcPct val="107000"/>
                        </a:lnSpc>
                        <a:spcAft>
                          <a:spcPts val="800"/>
                        </a:spcAft>
                      </a:pPr>
                      <a:r>
                        <a:rPr lang="en-US" sz="2400" kern="100">
                          <a:effectLst/>
                          <a:latin typeface="+mn-lt"/>
                        </a:rPr>
                        <a:t>4</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r>
                        <a:rPr lang="en-US" sz="2400" kern="100" dirty="0">
                          <a:effectLst/>
                          <a:latin typeface="+mn-lt"/>
                        </a:rPr>
                        <a:t>:</a:t>
                      </a: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7333656"/>
                  </a:ext>
                </a:extLst>
              </a:tr>
              <a:tr h="242015">
                <a:tc gridSpan="5">
                  <a:txBody>
                    <a:bodyPr/>
                    <a:lstStyle/>
                    <a:p>
                      <a:pPr>
                        <a:lnSpc>
                          <a:spcPct val="107000"/>
                        </a:lnSpc>
                        <a:spcAft>
                          <a:spcPts val="800"/>
                        </a:spcAft>
                      </a:pPr>
                      <a:r>
                        <a:rPr lang="en-US" sz="2400" kern="100" dirty="0">
                          <a:effectLst/>
                          <a:latin typeface="+mn-lt"/>
                        </a:rPr>
                        <a:t>* </a:t>
                      </a:r>
                      <a:r>
                        <a:rPr lang="en-US" sz="2400" kern="100" dirty="0" err="1">
                          <a:effectLst/>
                          <a:latin typeface="+mn-lt"/>
                        </a:rPr>
                        <a:t>Nhận</a:t>
                      </a:r>
                      <a:r>
                        <a:rPr lang="en-US" sz="2400" kern="100" dirty="0">
                          <a:effectLst/>
                          <a:latin typeface="+mn-lt"/>
                        </a:rPr>
                        <a:t> </a:t>
                      </a:r>
                      <a:r>
                        <a:rPr lang="en-US" sz="2400" kern="100" dirty="0" err="1">
                          <a:effectLst/>
                          <a:latin typeface="+mn-lt"/>
                        </a:rPr>
                        <a:t>xét</a:t>
                      </a:r>
                      <a:r>
                        <a:rPr lang="en-US" sz="2400" kern="100" dirty="0">
                          <a:effectLst/>
                          <a:latin typeface="+mn-lt"/>
                        </a:rPr>
                        <a:t> </a:t>
                      </a:r>
                      <a:r>
                        <a:rPr lang="en-US" sz="2400" kern="100" dirty="0" err="1">
                          <a:effectLst/>
                          <a:latin typeface="+mn-lt"/>
                        </a:rPr>
                        <a:t>vài</a:t>
                      </a:r>
                      <a:r>
                        <a:rPr lang="en-US" sz="2400" kern="100" dirty="0">
                          <a:effectLst/>
                          <a:latin typeface="+mn-lt"/>
                        </a:rPr>
                        <a:t> </a:t>
                      </a:r>
                      <a:r>
                        <a:rPr lang="en-US" sz="2400" kern="100" dirty="0" err="1">
                          <a:effectLst/>
                          <a:latin typeface="+mn-lt"/>
                        </a:rPr>
                        <a:t>trò</a:t>
                      </a:r>
                      <a:r>
                        <a:rPr lang="en-US" sz="2400" kern="100" dirty="0">
                          <a:effectLst/>
                          <a:latin typeface="+mn-lt"/>
                        </a:rPr>
                        <a:t> </a:t>
                      </a:r>
                      <a:r>
                        <a:rPr lang="en-US" sz="2400" kern="100" dirty="0" err="1">
                          <a:effectLst/>
                          <a:latin typeface="+mn-lt"/>
                        </a:rPr>
                        <a:t>của</a:t>
                      </a:r>
                      <a:r>
                        <a:rPr lang="en-US" sz="2400" kern="100" dirty="0">
                          <a:effectLst/>
                          <a:latin typeface="+mn-lt"/>
                        </a:rPr>
                        <a:t> </a:t>
                      </a:r>
                      <a:r>
                        <a:rPr lang="en-US" sz="2400" kern="100" dirty="0" err="1">
                          <a:effectLst/>
                          <a:latin typeface="+mn-lt"/>
                        </a:rPr>
                        <a:t>lí</a:t>
                      </a:r>
                      <a:r>
                        <a:rPr lang="en-US" sz="2400" kern="100" dirty="0">
                          <a:effectLst/>
                          <a:latin typeface="+mn-lt"/>
                        </a:rPr>
                        <a:t> </a:t>
                      </a:r>
                      <a:r>
                        <a:rPr lang="en-US" sz="2400" kern="100" dirty="0" err="1">
                          <a:effectLst/>
                          <a:latin typeface="+mn-lt"/>
                        </a:rPr>
                        <a:t>lẽ</a:t>
                      </a:r>
                      <a:r>
                        <a:rPr lang="en-US" sz="2400" kern="100" dirty="0">
                          <a:effectLst/>
                          <a:latin typeface="+mn-lt"/>
                        </a:rPr>
                        <a:t>, </a:t>
                      </a:r>
                      <a:r>
                        <a:rPr lang="en-US" sz="2400" kern="100" dirty="0" err="1">
                          <a:effectLst/>
                          <a:latin typeface="+mn-lt"/>
                        </a:rPr>
                        <a:t>dẫn</a:t>
                      </a:r>
                      <a:r>
                        <a:rPr lang="en-US" sz="2400" kern="100" dirty="0">
                          <a:effectLst/>
                          <a:latin typeface="+mn-lt"/>
                        </a:rPr>
                        <a:t> </a:t>
                      </a:r>
                      <a:r>
                        <a:rPr lang="en-US" sz="2400" kern="100" dirty="0" err="1">
                          <a:effectLst/>
                          <a:latin typeface="+mn-lt"/>
                        </a:rPr>
                        <a:t>chứng</a:t>
                      </a:r>
                      <a:r>
                        <a:rPr lang="en-US" sz="2400" kern="100" dirty="0">
                          <a:effectLst/>
                          <a:latin typeface="+mn-lt"/>
                        </a:rPr>
                        <a:t> </a:t>
                      </a:r>
                      <a:r>
                        <a:rPr lang="en-US" sz="2400" kern="100" dirty="0" err="1">
                          <a:effectLst/>
                          <a:latin typeface="+mn-lt"/>
                        </a:rPr>
                        <a:t>và</a:t>
                      </a:r>
                      <a:r>
                        <a:rPr lang="en-US" sz="2400" kern="100" dirty="0">
                          <a:effectLst/>
                          <a:latin typeface="+mn-lt"/>
                        </a:rPr>
                        <a:t> </a:t>
                      </a:r>
                      <a:r>
                        <a:rPr lang="en-US" sz="2400" kern="100" dirty="0" err="1">
                          <a:effectLst/>
                          <a:latin typeface="+mn-lt"/>
                        </a:rPr>
                        <a:t>các</a:t>
                      </a:r>
                      <a:r>
                        <a:rPr lang="en-US" sz="2400" kern="100" dirty="0">
                          <a:effectLst/>
                          <a:latin typeface="+mn-lt"/>
                        </a:rPr>
                        <a:t> </a:t>
                      </a:r>
                      <a:r>
                        <a:rPr lang="en-US" sz="2400" kern="100" dirty="0" err="1">
                          <a:effectLst/>
                          <a:latin typeface="+mn-lt"/>
                        </a:rPr>
                        <a:t>yếu</a:t>
                      </a:r>
                      <a:r>
                        <a:rPr lang="en-US" sz="2400" kern="100" dirty="0">
                          <a:effectLst/>
                          <a:latin typeface="+mn-lt"/>
                        </a:rPr>
                        <a:t> </a:t>
                      </a:r>
                      <a:r>
                        <a:rPr lang="en-US" sz="2400" kern="100" dirty="0" err="1">
                          <a:effectLst/>
                          <a:latin typeface="+mn-lt"/>
                        </a:rPr>
                        <a:t>tố</a:t>
                      </a:r>
                      <a:r>
                        <a:rPr lang="en-US" sz="2400" kern="100" dirty="0">
                          <a:effectLst/>
                          <a:latin typeface="+mn-lt"/>
                        </a:rPr>
                        <a:t> </a:t>
                      </a:r>
                      <a:r>
                        <a:rPr lang="en-US" sz="2400" kern="100" dirty="0" err="1">
                          <a:effectLst/>
                          <a:latin typeface="+mn-lt"/>
                        </a:rPr>
                        <a:t>bổ</a:t>
                      </a:r>
                      <a:r>
                        <a:rPr lang="en-US" sz="2400" kern="100" dirty="0">
                          <a:effectLst/>
                          <a:latin typeface="+mn-lt"/>
                        </a:rPr>
                        <a:t> </a:t>
                      </a:r>
                      <a:r>
                        <a:rPr lang="en-US" sz="2400" kern="100" dirty="0" err="1">
                          <a:effectLst/>
                          <a:latin typeface="+mn-lt"/>
                        </a:rPr>
                        <a:t>trợ</a:t>
                      </a:r>
                      <a:r>
                        <a:rPr lang="en-US" sz="2400" kern="100" dirty="0">
                          <a:effectLst/>
                          <a:latin typeface="+mn-lt"/>
                        </a:rPr>
                        <a:t>:</a:t>
                      </a:r>
                    </a:p>
                    <a:p>
                      <a:pPr>
                        <a:lnSpc>
                          <a:spcPct val="107000"/>
                        </a:lnSpc>
                        <a:spcAft>
                          <a:spcPts val="800"/>
                        </a:spcAft>
                      </a:pPr>
                      <a:r>
                        <a:rPr lang="en-US" sz="2400" kern="100" dirty="0">
                          <a:effectLst/>
                          <a:latin typeface="+mn-lt"/>
                        </a:rPr>
                        <a:t> </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3984617"/>
                  </a:ext>
                </a:extLst>
              </a:tr>
            </a:tbl>
          </a:graphicData>
        </a:graphic>
      </p:graphicFrame>
      <p:sp>
        <p:nvSpPr>
          <p:cNvPr id="5" name="TextBox 4">
            <a:extLst>
              <a:ext uri="{FF2B5EF4-FFF2-40B4-BE49-F238E27FC236}">
                <a16:creationId xmlns:a16="http://schemas.microsoft.com/office/drawing/2014/main" id="{647843DC-4168-17C9-52D7-DC6D636BED6C}"/>
              </a:ext>
            </a:extLst>
          </p:cNvPr>
          <p:cNvSpPr txBox="1"/>
          <p:nvPr/>
        </p:nvSpPr>
        <p:spPr>
          <a:xfrm>
            <a:off x="3130775" y="136046"/>
            <a:ext cx="83323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Chiêu mộ người hiền tài ra giúp vua dựng xây đất nước</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FD79713-839D-A588-6F70-669FA444C22C}"/>
              </a:ext>
            </a:extLst>
          </p:cNvPr>
          <p:cNvSpPr txBox="1"/>
          <p:nvPr/>
        </p:nvSpPr>
        <p:spPr>
          <a:xfrm>
            <a:off x="1683029" y="131879"/>
            <a:ext cx="1755192" cy="47000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00" cap="none" spc="0" normalizeH="0" baseline="0" noProof="0" dirty="0" err="1">
                <a:ln>
                  <a:noFill/>
                </a:ln>
                <a:solidFill>
                  <a:prstClr val="white"/>
                </a:solidFill>
                <a:effectLst/>
                <a:uLnTx/>
                <a:uFillTx/>
                <a:latin typeface="Calibri" panose="020F0502020204030204"/>
                <a:ea typeface="+mn-ea"/>
                <a:cs typeface="+mn-cs"/>
              </a:rPr>
              <a:t>Luận</a:t>
            </a:r>
            <a:r>
              <a:rPr kumimoji="0" lang="en-US" sz="2400" b="1" i="0" u="none" strike="noStrike" kern="1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00" cap="none" spc="0" normalizeH="0" baseline="0" noProof="0" dirty="0" err="1">
                <a:ln>
                  <a:noFill/>
                </a:ln>
                <a:solidFill>
                  <a:prstClr val="white"/>
                </a:solidFill>
                <a:effectLst/>
                <a:uLnTx/>
                <a:uFillTx/>
                <a:latin typeface="Calibri" panose="020F0502020204030204"/>
                <a:ea typeface="+mn-ea"/>
                <a:cs typeface="+mn-cs"/>
              </a:rPr>
              <a:t>đề</a:t>
            </a:r>
            <a:r>
              <a:rPr kumimoji="0" lang="en-US" sz="2400" b="1" i="0" u="none" strike="noStrike" kern="100" cap="none" spc="0" normalizeH="0" baseline="0" noProof="0" dirty="0">
                <a:ln>
                  <a:noFill/>
                </a:ln>
                <a:solidFill>
                  <a:prstClr val="white"/>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77DC453-326F-FE5A-59B0-9B006D6836A6}"/>
              </a:ext>
            </a:extLst>
          </p:cNvPr>
          <p:cNvSpPr txBox="1"/>
          <p:nvPr/>
        </p:nvSpPr>
        <p:spPr>
          <a:xfrm>
            <a:off x="1102886" y="1454006"/>
            <a:ext cx="2665541"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Theo lẽ phải: người hiền tài cần phát huy tài năng, vai trò của mình trong cuộc sống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sym typeface="Wingdings" panose="05000000000000000000" pitchFamily="2" charset="2"/>
              </a:rPr>
              <a:t> </a:t>
            </a:r>
            <a:r>
              <a:rPr kumimoji="0" lang="vi-VN"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Nêu chân lí phổ quát.</a:t>
            </a:r>
          </a:p>
        </p:txBody>
      </p:sp>
      <p:sp>
        <p:nvSpPr>
          <p:cNvPr id="9" name="TextBox 8">
            <a:extLst>
              <a:ext uri="{FF2B5EF4-FFF2-40B4-BE49-F238E27FC236}">
                <a16:creationId xmlns:a16="http://schemas.microsoft.com/office/drawing/2014/main" id="{54952053-786E-FCEA-1F8A-C7458410165D}"/>
              </a:ext>
            </a:extLst>
          </p:cNvPr>
          <p:cNvSpPr txBox="1"/>
          <p:nvPr/>
        </p:nvSpPr>
        <p:spPr>
          <a:xfrm>
            <a:off x="1089634" y="4009084"/>
            <a:ext cx="278295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Nhiều kẻ sĩ đang lánh đời, trong khi nhà vua rất mong mỏi hiền tài.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sym typeface="Wingdings" panose="05000000000000000000" pitchFamily="2" charset="2"/>
              </a:rPr>
              <a:t></a:t>
            </a:r>
            <a:r>
              <a:rPr kumimoji="0" lang="vi-VN"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Thực trạng ứng xử của người hiền và sự mong mỏi khẩn thiết của nhà vua. </a:t>
            </a:r>
          </a:p>
        </p:txBody>
      </p:sp>
      <p:sp>
        <p:nvSpPr>
          <p:cNvPr id="2" name="TextBox 1">
            <a:extLst>
              <a:ext uri="{FF2B5EF4-FFF2-40B4-BE49-F238E27FC236}">
                <a16:creationId xmlns:a16="http://schemas.microsoft.com/office/drawing/2014/main" id="{4A0C60A9-B94E-47D8-E474-121DE16343B8}"/>
              </a:ext>
            </a:extLst>
          </p:cNvPr>
          <p:cNvSpPr txBox="1"/>
          <p:nvPr/>
        </p:nvSpPr>
        <p:spPr>
          <a:xfrm>
            <a:off x="3846087" y="1382030"/>
            <a:ext cx="3071549" cy="2397579"/>
          </a:xfrm>
          <a:prstGeom prst="rect">
            <a:avLst/>
          </a:prstGeom>
          <a:noFill/>
        </p:spPr>
        <p:txBody>
          <a:bodyPr wrap="square" rtlCol="0">
            <a:spAutoFit/>
          </a:bodyPr>
          <a:lstStyle/>
          <a:p>
            <a:pPr marL="0" marR="0" lvl="0" indent="0" algn="just" defTabSz="914400" rtl="0" eaLnBrk="1" fontAlgn="base" latinLnBrk="0" hangingPunct="1">
              <a:lnSpc>
                <a:spcPct val="107000"/>
              </a:lnSpc>
              <a:spcBef>
                <a:spcPts val="0"/>
              </a:spcBef>
              <a:spcAft>
                <a:spcPts val="800"/>
              </a:spcAft>
              <a:buClrTx/>
              <a:buSzTx/>
              <a:buFontTx/>
              <a:buNone/>
              <a:tabLst/>
              <a:defRPr/>
            </a:pP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Từng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nghe</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nói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rằng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người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hiền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xuất</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hiện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ở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đời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thì</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như</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sao</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sáng</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trên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trời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cao</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r>
              <a:rPr kumimoji="0" lang="vi-VN"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Sao sáng ắt chầu về ngôi Bắc thần, người hiền ắt làm sứ giả cho thiên tử.</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sinh</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ra</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người</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hiền</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en-US" sz="2000" b="0" i="0" u="none" strike="noStrike" kern="100" cap="none" spc="0" normalizeH="0" baseline="0" noProof="0" dirty="0" err="1">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vậy</a:t>
            </a:r>
            <a:r>
              <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endParaRPr kumimoji="0" lang="en-US" sz="20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7" name="TextBox 6">
            <a:extLst>
              <a:ext uri="{FF2B5EF4-FFF2-40B4-BE49-F238E27FC236}">
                <a16:creationId xmlns:a16="http://schemas.microsoft.com/office/drawing/2014/main" id="{3E0B7E41-B218-620D-0A42-C5F5AB9E2946}"/>
              </a:ext>
            </a:extLst>
          </p:cNvPr>
          <p:cNvSpPr txBox="1"/>
          <p:nvPr/>
        </p:nvSpPr>
        <p:spPr>
          <a:xfrm>
            <a:off x="3952104" y="4009084"/>
            <a:ext cx="3124558"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Trước đây thời thế suy vi, kẻ sĩ trốn tránh việc đời là điều dễ hiểu </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sym typeface="Wingdings" panose="05000000000000000000" pitchFamily="2" charset="2"/>
              </a:rPr>
              <a:t></a:t>
            </a:r>
            <a:r>
              <a:rPr kumimoji="0" lang="vi-VN"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Nay, đất nước thống nhất, nhà vua mong mỏi, kẻ sĩ vẫn chưa lộ diện.</a:t>
            </a:r>
            <a:endPar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p:txBody>
      </p:sp>
      <p:sp>
        <p:nvSpPr>
          <p:cNvPr id="10" name="TextBox 9">
            <a:extLst>
              <a:ext uri="{FF2B5EF4-FFF2-40B4-BE49-F238E27FC236}">
                <a16:creationId xmlns:a16="http://schemas.microsoft.com/office/drawing/2014/main" id="{2C5D5C11-C8FC-B81D-DE4D-4B14389E04D4}"/>
              </a:ext>
            </a:extLst>
          </p:cNvPr>
          <p:cNvSpPr txBox="1"/>
          <p:nvPr/>
        </p:nvSpPr>
        <p:spPr>
          <a:xfrm>
            <a:off x="6902529" y="3809029"/>
            <a:ext cx="247579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Kẻ sĩ ở ẩn trong ngòi khe, trốn tránh việc đời; những bậc tinh anh trong triều đường phải kiêng dè không dám lên tiếng; có kẻ gõ mõ canh cửa, có kẻ ra biển vào sông…</a:t>
            </a:r>
            <a:endPar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p:txBody>
      </p:sp>
      <p:sp>
        <p:nvSpPr>
          <p:cNvPr id="11" name="TextBox 10">
            <a:extLst>
              <a:ext uri="{FF2B5EF4-FFF2-40B4-BE49-F238E27FC236}">
                <a16:creationId xmlns:a16="http://schemas.microsoft.com/office/drawing/2014/main" id="{C1B0C80F-A7D0-9949-CFAB-6008E942C916}"/>
              </a:ext>
            </a:extLst>
          </p:cNvPr>
          <p:cNvSpPr txBox="1"/>
          <p:nvPr/>
        </p:nvSpPr>
        <p:spPr>
          <a:xfrm>
            <a:off x="9254828" y="4135926"/>
            <a:ext cx="31889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Về</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sự</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lánh</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đời</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của</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sĩ</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phu</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Bắc</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Hà.</a:t>
            </a:r>
          </a:p>
        </p:txBody>
      </p:sp>
      <p:sp>
        <p:nvSpPr>
          <p:cNvPr id="12" name="TextBox 11">
            <a:extLst>
              <a:ext uri="{FF2B5EF4-FFF2-40B4-BE49-F238E27FC236}">
                <a16:creationId xmlns:a16="http://schemas.microsoft.com/office/drawing/2014/main" id="{40C63AD2-D2F6-3746-B475-8E1DE811B454}"/>
              </a:ext>
            </a:extLst>
          </p:cNvPr>
          <p:cNvSpPr txBox="1"/>
          <p:nvPr/>
        </p:nvSpPr>
        <p:spPr>
          <a:xfrm>
            <a:off x="9254828" y="5240190"/>
            <a:ext cx="318896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Tâm</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trạng</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mong</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mỏi</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sự</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trăn</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trở</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của</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nhà</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vua</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vi-VN" sz="2000" b="0" i="1"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Nay trẫm đang ghé chiếu lắng nghe, ngày đêm mong mỏi….</a:t>
            </a:r>
            <a:endParaRPr kumimoji="0" lang="en-US" sz="2000" b="0" i="1"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p:txBody>
      </p:sp>
    </p:spTree>
    <p:extLst>
      <p:ext uri="{BB962C8B-B14F-4D97-AF65-F5344CB8AC3E}">
        <p14:creationId xmlns:p14="http://schemas.microsoft.com/office/powerpoint/2010/main" val="267086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703A3F-3BB3-EA18-EEF1-619E90014EBC}"/>
              </a:ext>
            </a:extLst>
          </p:cNvPr>
          <p:cNvGraphicFramePr>
            <a:graphicFrameLocks noGrp="1"/>
          </p:cNvGraphicFramePr>
          <p:nvPr/>
        </p:nvGraphicFramePr>
        <p:xfrm>
          <a:off x="13252" y="22056"/>
          <a:ext cx="12192001" cy="8446642"/>
        </p:xfrm>
        <a:graphic>
          <a:graphicData uri="http://schemas.openxmlformats.org/drawingml/2006/table">
            <a:tbl>
              <a:tblPr firstRow="1" firstCol="1" bandRow="1">
                <a:tableStyleId>{93296810-A885-4BE3-A3E7-6D5BEEA58F35}</a:tableStyleId>
              </a:tblPr>
              <a:tblGrid>
                <a:gridCol w="981864">
                  <a:extLst>
                    <a:ext uri="{9D8B030D-6E8A-4147-A177-3AD203B41FA5}">
                      <a16:colId xmlns:a16="http://schemas.microsoft.com/office/drawing/2014/main" val="4092547544"/>
                    </a:ext>
                  </a:extLst>
                </a:gridCol>
                <a:gridCol w="3325093">
                  <a:extLst>
                    <a:ext uri="{9D8B030D-6E8A-4147-A177-3AD203B41FA5}">
                      <a16:colId xmlns:a16="http://schemas.microsoft.com/office/drawing/2014/main" val="3180608556"/>
                    </a:ext>
                  </a:extLst>
                </a:gridCol>
                <a:gridCol w="2769704">
                  <a:extLst>
                    <a:ext uri="{9D8B030D-6E8A-4147-A177-3AD203B41FA5}">
                      <a16:colId xmlns:a16="http://schemas.microsoft.com/office/drawing/2014/main" val="1188852084"/>
                    </a:ext>
                  </a:extLst>
                </a:gridCol>
                <a:gridCol w="2358887">
                  <a:extLst>
                    <a:ext uri="{9D8B030D-6E8A-4147-A177-3AD203B41FA5}">
                      <a16:colId xmlns:a16="http://schemas.microsoft.com/office/drawing/2014/main" val="4247756676"/>
                    </a:ext>
                  </a:extLst>
                </a:gridCol>
                <a:gridCol w="2756453">
                  <a:extLst>
                    <a:ext uri="{9D8B030D-6E8A-4147-A177-3AD203B41FA5}">
                      <a16:colId xmlns:a16="http://schemas.microsoft.com/office/drawing/2014/main" val="1803213047"/>
                    </a:ext>
                  </a:extLst>
                </a:gridCol>
              </a:tblGrid>
              <a:tr h="94949">
                <a:tc gridSpan="5">
                  <a:txBody>
                    <a:bodyPr/>
                    <a:lstStyle/>
                    <a:p>
                      <a:pPr algn="l">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9814941"/>
                  </a:ext>
                </a:extLst>
              </a:tr>
              <a:tr h="542225">
                <a:tc>
                  <a:txBody>
                    <a:bodyPr/>
                    <a:lstStyle/>
                    <a:p>
                      <a:pPr algn="ctr">
                        <a:lnSpc>
                          <a:spcPct val="107000"/>
                        </a:lnSpc>
                        <a:spcAft>
                          <a:spcPts val="800"/>
                        </a:spcAft>
                      </a:pPr>
                      <a:r>
                        <a:rPr lang="en-US" sz="2400" kern="100" dirty="0" err="1">
                          <a:effectLst/>
                          <a:latin typeface="+mn-lt"/>
                        </a:rPr>
                        <a:t>Đoạn</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dirty="0" err="1">
                          <a:effectLst/>
                          <a:latin typeface="+mn-lt"/>
                          <a:ea typeface="Calibri" panose="020F0502020204030204" pitchFamily="34" charset="0"/>
                          <a:cs typeface="Times New Roman" panose="02020603050405020304" pitchFamily="18" charset="0"/>
                        </a:rPr>
                        <a:t>Luận</a:t>
                      </a:r>
                      <a:r>
                        <a:rPr lang="en-US" sz="2400" kern="100" dirty="0">
                          <a:effectLst/>
                          <a:latin typeface="+mn-lt"/>
                          <a:ea typeface="Calibri" panose="020F0502020204030204" pitchFamily="34" charset="0"/>
                          <a:cs typeface="Times New Roman" panose="02020603050405020304" pitchFamily="18" charset="0"/>
                        </a:rPr>
                        <a:t> </a:t>
                      </a:r>
                      <a:r>
                        <a:rPr lang="en-US" sz="2400" kern="100" dirty="0" err="1">
                          <a:effectLst/>
                          <a:latin typeface="+mn-lt"/>
                          <a:ea typeface="Calibri" panose="020F0502020204030204" pitchFamily="34" charset="0"/>
                          <a:cs typeface="Times New Roman" panose="02020603050405020304" pitchFamily="18" charset="0"/>
                        </a:rPr>
                        <a:t>điểm</a:t>
                      </a: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a:effectLst/>
                          <a:latin typeface="+mn-lt"/>
                        </a:rPr>
                        <a:t>Lí lẽ</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a:effectLst/>
                          <a:latin typeface="+mn-lt"/>
                        </a:rPr>
                        <a:t>Bằng chứng</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kern="100">
                          <a:effectLst/>
                          <a:latin typeface="+mn-lt"/>
                        </a:rPr>
                        <a:t>Yếu tố bổ trợ</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9816947"/>
                  </a:ext>
                </a:extLst>
              </a:tr>
              <a:tr h="852642">
                <a:tc>
                  <a:txBody>
                    <a:bodyPr/>
                    <a:lstStyle/>
                    <a:p>
                      <a:pPr algn="ctr">
                        <a:lnSpc>
                          <a:spcPct val="107000"/>
                        </a:lnSpc>
                        <a:spcAft>
                          <a:spcPts val="800"/>
                        </a:spcAft>
                      </a:pPr>
                      <a:r>
                        <a:rPr lang="en-US" sz="2400" kern="100" dirty="0">
                          <a:effectLst/>
                          <a:latin typeface="+mn-lt"/>
                        </a:rPr>
                        <a:t>3</a:t>
                      </a: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3000"/>
                        </a:lnSpc>
                        <a:spcAft>
                          <a:spcPts val="0"/>
                        </a:spcAft>
                      </a:pPr>
                      <a:r>
                        <a:rPr lang="en-US" sz="2200" b="1" kern="100" dirty="0">
                          <a:effectLst/>
                          <a:latin typeface="+mn-lt"/>
                        </a:rPr>
                        <a:t>* </a:t>
                      </a:r>
                      <a:r>
                        <a:rPr lang="en-US" sz="2200" b="1" kern="100" dirty="0" err="1">
                          <a:effectLst/>
                          <a:latin typeface="+mn-lt"/>
                        </a:rPr>
                        <a:t>Thuyết</a:t>
                      </a:r>
                      <a:r>
                        <a:rPr lang="en-US" sz="2200" b="1" kern="100" dirty="0">
                          <a:effectLst/>
                          <a:latin typeface="+mn-lt"/>
                        </a:rPr>
                        <a:t> </a:t>
                      </a:r>
                      <a:r>
                        <a:rPr lang="en-US" sz="2200" b="1" kern="100" dirty="0" err="1">
                          <a:effectLst/>
                          <a:latin typeface="+mn-lt"/>
                        </a:rPr>
                        <a:t>minh</a:t>
                      </a:r>
                      <a:r>
                        <a:rPr lang="en-US" sz="2200" b="1" kern="100" dirty="0">
                          <a:effectLst/>
                          <a:latin typeface="+mn-lt"/>
                        </a:rPr>
                        <a:t>:</a:t>
                      </a:r>
                    </a:p>
                    <a:p>
                      <a:pPr>
                        <a:lnSpc>
                          <a:spcPts val="3000"/>
                        </a:lnSpc>
                        <a:spcAft>
                          <a:spcPts val="0"/>
                        </a:spcAft>
                      </a:pPr>
                      <a:endParaRPr lang="en-US" sz="2400" kern="100" dirty="0">
                        <a:effectLst/>
                        <a:latin typeface="+mn-lt"/>
                      </a:endParaRPr>
                    </a:p>
                    <a:p>
                      <a:pPr>
                        <a:lnSpc>
                          <a:spcPts val="3000"/>
                        </a:lnSpc>
                        <a:spcAft>
                          <a:spcPts val="0"/>
                        </a:spcAft>
                      </a:pPr>
                      <a:endParaRPr lang="en-US" sz="2400" b="0" kern="100" dirty="0">
                        <a:effectLst/>
                        <a:latin typeface="+mn-lt"/>
                      </a:endParaRPr>
                    </a:p>
                    <a:p>
                      <a:pPr>
                        <a:lnSpc>
                          <a:spcPts val="3000"/>
                        </a:lnSpc>
                        <a:spcAft>
                          <a:spcPts val="0"/>
                        </a:spcAft>
                      </a:pPr>
                      <a:r>
                        <a:rPr lang="en-US" sz="2200" b="1" kern="100" dirty="0">
                          <a:effectLst/>
                          <a:latin typeface="+mn-lt"/>
                        </a:rPr>
                        <a:t>* </a:t>
                      </a:r>
                      <a:r>
                        <a:rPr lang="en-US" sz="2200" b="1" kern="100" dirty="0" err="1">
                          <a:effectLst/>
                          <a:latin typeface="+mn-lt"/>
                        </a:rPr>
                        <a:t>Biểu</a:t>
                      </a:r>
                      <a:r>
                        <a:rPr lang="en-US" sz="2200" b="1" kern="100" dirty="0">
                          <a:effectLst/>
                          <a:latin typeface="+mn-lt"/>
                        </a:rPr>
                        <a:t> </a:t>
                      </a:r>
                      <a:r>
                        <a:rPr lang="en-US" sz="2200" b="1" kern="100" dirty="0" err="1">
                          <a:effectLst/>
                          <a:latin typeface="+mn-lt"/>
                        </a:rPr>
                        <a:t>cảm</a:t>
                      </a:r>
                      <a:r>
                        <a:rPr lang="en-US" sz="2200" b="1" kern="100" dirty="0">
                          <a:effectLst/>
                          <a:latin typeface="+mn-lt"/>
                        </a:rPr>
                        <a:t>:</a:t>
                      </a:r>
                      <a:endParaRPr lang="en-US" sz="2200" b="1"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462250"/>
                  </a:ext>
                </a:extLst>
              </a:tr>
              <a:tr h="400263">
                <a:tc>
                  <a:txBody>
                    <a:bodyPr/>
                    <a:lstStyle/>
                    <a:p>
                      <a:pPr algn="ctr">
                        <a:lnSpc>
                          <a:spcPct val="107000"/>
                        </a:lnSpc>
                        <a:spcAft>
                          <a:spcPts val="800"/>
                        </a:spcAft>
                      </a:pPr>
                      <a:r>
                        <a:rPr lang="en-US" sz="2400" kern="100" dirty="0">
                          <a:effectLst/>
                          <a:latin typeface="+mn-lt"/>
                        </a:rPr>
                        <a:t>4</a:t>
                      </a: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a:effectLst/>
                          <a:latin typeface="+mn-lt"/>
                        </a:rPr>
                        <a:t> </a:t>
                      </a:r>
                      <a:endParaRPr lang="en-US" sz="2400" kern="10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2400" kern="100" dirty="0">
                          <a:effectLst/>
                          <a:latin typeface="+mn-lt"/>
                        </a:rPr>
                        <a:t>* </a:t>
                      </a:r>
                      <a:r>
                        <a:rPr lang="en-US" sz="2400" kern="100" dirty="0" err="1">
                          <a:effectLst/>
                          <a:latin typeface="+mn-lt"/>
                        </a:rPr>
                        <a:t>Thuyết</a:t>
                      </a:r>
                      <a:r>
                        <a:rPr lang="en-US" sz="2400" kern="100" dirty="0">
                          <a:effectLst/>
                          <a:latin typeface="+mn-lt"/>
                        </a:rPr>
                        <a:t> </a:t>
                      </a:r>
                      <a:r>
                        <a:rPr lang="en-US" sz="2400" kern="100" dirty="0" err="1">
                          <a:effectLst/>
                          <a:latin typeface="+mn-lt"/>
                        </a:rPr>
                        <a:t>minh</a:t>
                      </a:r>
                      <a:r>
                        <a:rPr lang="en-US" sz="2400" kern="100" dirty="0">
                          <a:effectLst/>
                          <a:latin typeface="+mn-lt"/>
                        </a:rPr>
                        <a:t>:</a:t>
                      </a: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7333656"/>
                  </a:ext>
                </a:extLst>
              </a:tr>
              <a:tr h="242015">
                <a:tc gridSpan="5">
                  <a:txBody>
                    <a:bodyPr/>
                    <a:lstStyle/>
                    <a:p>
                      <a:pPr>
                        <a:lnSpc>
                          <a:spcPct val="107000"/>
                        </a:lnSpc>
                        <a:spcAft>
                          <a:spcPts val="800"/>
                        </a:spcAft>
                      </a:pPr>
                      <a:r>
                        <a:rPr lang="en-US" sz="2400" kern="100" dirty="0">
                          <a:effectLst/>
                          <a:latin typeface="+mn-lt"/>
                        </a:rPr>
                        <a:t>* </a:t>
                      </a:r>
                      <a:r>
                        <a:rPr lang="en-US" sz="2400" kern="100" dirty="0" err="1">
                          <a:effectLst/>
                          <a:latin typeface="+mn-lt"/>
                        </a:rPr>
                        <a:t>Nhận</a:t>
                      </a:r>
                      <a:r>
                        <a:rPr lang="en-US" sz="2400" kern="100" dirty="0">
                          <a:effectLst/>
                          <a:latin typeface="+mn-lt"/>
                        </a:rPr>
                        <a:t> </a:t>
                      </a:r>
                      <a:r>
                        <a:rPr lang="en-US" sz="2400" kern="100" dirty="0" err="1">
                          <a:effectLst/>
                          <a:latin typeface="+mn-lt"/>
                        </a:rPr>
                        <a:t>xét</a:t>
                      </a:r>
                      <a:r>
                        <a:rPr lang="en-US" sz="2400" kern="100" dirty="0">
                          <a:effectLst/>
                          <a:latin typeface="+mn-lt"/>
                        </a:rPr>
                        <a:t> </a:t>
                      </a:r>
                      <a:r>
                        <a:rPr lang="en-US" sz="2400" kern="100" dirty="0" err="1">
                          <a:effectLst/>
                          <a:latin typeface="+mn-lt"/>
                        </a:rPr>
                        <a:t>về</a:t>
                      </a:r>
                      <a:r>
                        <a:rPr lang="en-US" sz="2400" kern="100" dirty="0">
                          <a:effectLst/>
                          <a:latin typeface="+mn-lt"/>
                        </a:rPr>
                        <a:t> </a:t>
                      </a:r>
                      <a:r>
                        <a:rPr lang="en-US" sz="2400" kern="100" dirty="0" err="1">
                          <a:effectLst/>
                          <a:latin typeface="+mn-lt"/>
                        </a:rPr>
                        <a:t>luận</a:t>
                      </a:r>
                      <a:r>
                        <a:rPr lang="en-US" sz="2400" kern="100" dirty="0">
                          <a:effectLst/>
                          <a:latin typeface="+mn-lt"/>
                        </a:rPr>
                        <a:t> </a:t>
                      </a:r>
                      <a:r>
                        <a:rPr lang="en-US" sz="2400" kern="100" dirty="0" err="1">
                          <a:effectLst/>
                          <a:latin typeface="+mn-lt"/>
                        </a:rPr>
                        <a:t>điểm</a:t>
                      </a:r>
                      <a:r>
                        <a:rPr lang="en-US" sz="2400" kern="100" dirty="0">
                          <a:effectLst/>
                          <a:latin typeface="+mn-lt"/>
                        </a:rPr>
                        <a:t>, </a:t>
                      </a:r>
                      <a:r>
                        <a:rPr lang="en-US" sz="2400" kern="100" dirty="0" err="1">
                          <a:effectLst/>
                          <a:latin typeface="+mn-lt"/>
                        </a:rPr>
                        <a:t>lí</a:t>
                      </a:r>
                      <a:r>
                        <a:rPr lang="en-US" sz="2400" kern="100" dirty="0">
                          <a:effectLst/>
                          <a:latin typeface="+mn-lt"/>
                        </a:rPr>
                        <a:t> </a:t>
                      </a:r>
                      <a:r>
                        <a:rPr lang="en-US" sz="2400" kern="100" dirty="0" err="1">
                          <a:effectLst/>
                          <a:latin typeface="+mn-lt"/>
                        </a:rPr>
                        <a:t>lẽ</a:t>
                      </a:r>
                      <a:r>
                        <a:rPr lang="en-US" sz="2400" kern="100" dirty="0">
                          <a:effectLst/>
                          <a:latin typeface="+mn-lt"/>
                        </a:rPr>
                        <a:t>, </a:t>
                      </a:r>
                      <a:r>
                        <a:rPr lang="en-US" sz="2400" kern="100" dirty="0" err="1">
                          <a:effectLst/>
                          <a:latin typeface="+mn-lt"/>
                        </a:rPr>
                        <a:t>dẫn</a:t>
                      </a:r>
                      <a:r>
                        <a:rPr lang="en-US" sz="2400" kern="100" dirty="0">
                          <a:effectLst/>
                          <a:latin typeface="+mn-lt"/>
                        </a:rPr>
                        <a:t> </a:t>
                      </a:r>
                      <a:r>
                        <a:rPr lang="en-US" sz="2400" kern="100" dirty="0" err="1">
                          <a:effectLst/>
                          <a:latin typeface="+mn-lt"/>
                        </a:rPr>
                        <a:t>chứng</a:t>
                      </a:r>
                      <a:r>
                        <a:rPr lang="en-US" sz="2400" kern="100" dirty="0">
                          <a:effectLst/>
                          <a:latin typeface="+mn-lt"/>
                        </a:rPr>
                        <a:t> </a:t>
                      </a:r>
                      <a:r>
                        <a:rPr lang="en-US" sz="2400" kern="100" dirty="0" err="1">
                          <a:effectLst/>
                          <a:latin typeface="+mn-lt"/>
                        </a:rPr>
                        <a:t>và</a:t>
                      </a:r>
                      <a:r>
                        <a:rPr lang="en-US" sz="2400" kern="100" dirty="0">
                          <a:effectLst/>
                          <a:latin typeface="+mn-lt"/>
                        </a:rPr>
                        <a:t> </a:t>
                      </a:r>
                      <a:r>
                        <a:rPr lang="en-US" sz="2400" kern="100" dirty="0" err="1">
                          <a:effectLst/>
                          <a:latin typeface="+mn-lt"/>
                        </a:rPr>
                        <a:t>các</a:t>
                      </a:r>
                      <a:r>
                        <a:rPr lang="en-US" sz="2400" kern="100" dirty="0">
                          <a:effectLst/>
                          <a:latin typeface="+mn-lt"/>
                        </a:rPr>
                        <a:t> </a:t>
                      </a:r>
                      <a:r>
                        <a:rPr lang="en-US" sz="2400" kern="100" dirty="0" err="1">
                          <a:effectLst/>
                          <a:latin typeface="+mn-lt"/>
                        </a:rPr>
                        <a:t>yếu</a:t>
                      </a:r>
                      <a:r>
                        <a:rPr lang="en-US" sz="2400" kern="100" dirty="0">
                          <a:effectLst/>
                          <a:latin typeface="+mn-lt"/>
                        </a:rPr>
                        <a:t> </a:t>
                      </a:r>
                      <a:r>
                        <a:rPr lang="en-US" sz="2400" kern="100" dirty="0" err="1">
                          <a:effectLst/>
                          <a:latin typeface="+mn-lt"/>
                        </a:rPr>
                        <a:t>tố</a:t>
                      </a:r>
                      <a:r>
                        <a:rPr lang="en-US" sz="2400" kern="100" dirty="0">
                          <a:effectLst/>
                          <a:latin typeface="+mn-lt"/>
                        </a:rPr>
                        <a:t> </a:t>
                      </a:r>
                      <a:r>
                        <a:rPr lang="en-US" sz="2400" kern="100" dirty="0" err="1">
                          <a:effectLst/>
                          <a:latin typeface="+mn-lt"/>
                        </a:rPr>
                        <a:t>bổ</a:t>
                      </a:r>
                      <a:r>
                        <a:rPr lang="en-US" sz="2400" kern="100" dirty="0">
                          <a:effectLst/>
                          <a:latin typeface="+mn-lt"/>
                        </a:rPr>
                        <a:t> </a:t>
                      </a:r>
                      <a:r>
                        <a:rPr lang="en-US" sz="2400" kern="100" dirty="0" err="1">
                          <a:effectLst/>
                          <a:latin typeface="+mn-lt"/>
                        </a:rPr>
                        <a:t>trợ</a:t>
                      </a:r>
                      <a:r>
                        <a:rPr lang="en-US" sz="2400" kern="100" dirty="0">
                          <a:effectLst/>
                          <a:latin typeface="+mn-lt"/>
                        </a:rPr>
                        <a:t>:</a:t>
                      </a:r>
                    </a:p>
                    <a:p>
                      <a:pPr>
                        <a:lnSpc>
                          <a:spcPct val="107000"/>
                        </a:lnSpc>
                        <a:spcAft>
                          <a:spcPts val="800"/>
                        </a:spcAft>
                      </a:pPr>
                      <a:r>
                        <a:rPr lang="en-US" sz="2400" kern="100" dirty="0">
                          <a:effectLst/>
                          <a:latin typeface="+mn-lt"/>
                        </a:rPr>
                        <a:t> </a:t>
                      </a:r>
                    </a:p>
                    <a:p>
                      <a:pPr>
                        <a:lnSpc>
                          <a:spcPct val="107000"/>
                        </a:lnSpc>
                        <a:spcAft>
                          <a:spcPts val="800"/>
                        </a:spcAft>
                      </a:pPr>
                      <a:endParaRPr lang="en-US" sz="2400" kern="100" dirty="0">
                        <a:effectLst/>
                        <a:latin typeface="+mn-lt"/>
                        <a:ea typeface="Calibri" panose="020F0502020204030204" pitchFamily="34" charset="0"/>
                        <a:cs typeface="Times New Roman" panose="02020603050405020304" pitchFamily="18" charset="0"/>
                      </a:endParaRPr>
                    </a:p>
                  </a:txBody>
                  <a:tcPr marL="30574" marR="30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3984617"/>
                  </a:ext>
                </a:extLst>
              </a:tr>
            </a:tbl>
          </a:graphicData>
        </a:graphic>
      </p:graphicFrame>
      <p:sp>
        <p:nvSpPr>
          <p:cNvPr id="5" name="TextBox 4">
            <a:extLst>
              <a:ext uri="{FF2B5EF4-FFF2-40B4-BE49-F238E27FC236}">
                <a16:creationId xmlns:a16="http://schemas.microsoft.com/office/drawing/2014/main" id="{647843DC-4168-17C9-52D7-DC6D636BED6C}"/>
              </a:ext>
            </a:extLst>
          </p:cNvPr>
          <p:cNvSpPr txBox="1"/>
          <p:nvPr/>
        </p:nvSpPr>
        <p:spPr>
          <a:xfrm>
            <a:off x="3101009" y="160097"/>
            <a:ext cx="83379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Chiêu mộ người hiền tài ra giúp vua dựng xây đất nước</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FD79713-839D-A588-6F70-669FA444C22C}"/>
              </a:ext>
            </a:extLst>
          </p:cNvPr>
          <p:cNvSpPr txBox="1"/>
          <p:nvPr/>
        </p:nvSpPr>
        <p:spPr>
          <a:xfrm>
            <a:off x="1653261" y="155930"/>
            <a:ext cx="1909029" cy="47000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00" cap="none" spc="0" normalizeH="0" baseline="0" noProof="0" dirty="0" err="1">
                <a:ln>
                  <a:noFill/>
                </a:ln>
                <a:solidFill>
                  <a:prstClr val="white"/>
                </a:solidFill>
                <a:effectLst/>
                <a:uLnTx/>
                <a:uFillTx/>
                <a:latin typeface="Calibri" panose="020F0502020204030204"/>
                <a:ea typeface="+mn-ea"/>
                <a:cs typeface="+mn-cs"/>
              </a:rPr>
              <a:t>Luận</a:t>
            </a:r>
            <a:r>
              <a:rPr kumimoji="0" lang="en-US" sz="2400" b="1" i="0" u="none" strike="noStrike" kern="1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00" cap="none" spc="0" normalizeH="0" baseline="0" noProof="0" dirty="0" err="1">
                <a:ln>
                  <a:noFill/>
                </a:ln>
                <a:solidFill>
                  <a:prstClr val="white"/>
                </a:solidFill>
                <a:effectLst/>
                <a:uLnTx/>
                <a:uFillTx/>
                <a:latin typeface="Calibri" panose="020F0502020204030204"/>
                <a:ea typeface="+mn-ea"/>
                <a:cs typeface="+mn-cs"/>
              </a:rPr>
              <a:t>đề</a:t>
            </a:r>
            <a:r>
              <a:rPr kumimoji="0" lang="en-US" sz="2400" b="1" i="0" u="none" strike="noStrike" kern="100" cap="none" spc="0" normalizeH="0" baseline="0" noProof="0" dirty="0">
                <a:ln>
                  <a:noFill/>
                </a:ln>
                <a:solidFill>
                  <a:prstClr val="white"/>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1CF348E-9DE7-928E-E069-5EE46925A0B1}"/>
              </a:ext>
            </a:extLst>
          </p:cNvPr>
          <p:cNvSpPr txBox="1"/>
          <p:nvPr/>
        </p:nvSpPr>
        <p:spPr>
          <a:xfrm>
            <a:off x="1113184" y="1449630"/>
            <a:ext cx="3313042" cy="268342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Những</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khó</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khăn</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của</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buổi</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đầu</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xây</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dựng</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triều</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đại</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mới</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và</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sự</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cần</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thiết</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phải</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có</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người</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hiền</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tài</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ra</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giúp</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nước</a:t>
            </a:r>
            <a:r>
              <a:rPr kumimoji="0" lang="en-US" sz="2200" b="0" i="0" u="none" strike="noStrike" kern="1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Lí</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do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và</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mục</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đích</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cầu</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hiền</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a:t>
            </a:r>
            <a:endPar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p:txBody>
      </p:sp>
      <p:sp>
        <p:nvSpPr>
          <p:cNvPr id="7" name="TextBox 6">
            <a:extLst>
              <a:ext uri="{FF2B5EF4-FFF2-40B4-BE49-F238E27FC236}">
                <a16:creationId xmlns:a16="http://schemas.microsoft.com/office/drawing/2014/main" id="{11D751C6-2B30-129B-A21C-4E29F842F68F}"/>
              </a:ext>
            </a:extLst>
          </p:cNvPr>
          <p:cNvSpPr txBox="1"/>
          <p:nvPr/>
        </p:nvSpPr>
        <p:spPr>
          <a:xfrm>
            <a:off x="1046922" y="4890940"/>
            <a:ext cx="331304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Cách</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thức</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chiêu</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mộ</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sử</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dụng</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hiền</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tài</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Giải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pháp</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cách</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thức</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cầu</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hiền</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Calibri" panose="020F0502020204030204" pitchFamily="34" charset="0"/>
                <a:cs typeface="#9Slide03 Arima Madurai" panose="00000500000000000000" pitchFamily="2" charset="0"/>
              </a:rPr>
              <a:t>.</a:t>
            </a:r>
            <a:endPar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p:txBody>
      </p:sp>
      <p:sp>
        <p:nvSpPr>
          <p:cNvPr id="8" name="TextBox 7">
            <a:extLst>
              <a:ext uri="{FF2B5EF4-FFF2-40B4-BE49-F238E27FC236}">
                <a16:creationId xmlns:a16="http://schemas.microsoft.com/office/drawing/2014/main" id="{2A5591F2-5FE0-89BC-6272-28E580405257}"/>
              </a:ext>
            </a:extLst>
          </p:cNvPr>
          <p:cNvSpPr txBox="1"/>
          <p:nvPr/>
        </p:nvSpPr>
        <p:spPr>
          <a:xfrm>
            <a:off x="4333462" y="1449630"/>
            <a:ext cx="2676938" cy="3302827"/>
          </a:xfrm>
          <a:prstGeom prst="rect">
            <a:avLst/>
          </a:prstGeom>
          <a:noFill/>
        </p:spPr>
        <p:txBody>
          <a:bodyPr wrap="square" rtlCol="0">
            <a:sp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Một cái cột không thể chống đỡ nổi một căn nhà lớn, mưu lược một người không thể dựng nghiệp trị bình…..Huống nay trên dải đất văn hiến rộng lớn như thế này….?</a:t>
            </a:r>
            <a:endPar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p:txBody>
      </p:sp>
      <p:sp>
        <p:nvSpPr>
          <p:cNvPr id="9" name="TextBox 8">
            <a:extLst>
              <a:ext uri="{FF2B5EF4-FFF2-40B4-BE49-F238E27FC236}">
                <a16:creationId xmlns:a16="http://schemas.microsoft.com/office/drawing/2014/main" id="{77E50A3A-7A8A-6650-5580-5159DBC80C63}"/>
              </a:ext>
            </a:extLst>
          </p:cNvPr>
          <p:cNvSpPr txBox="1"/>
          <p:nvPr/>
        </p:nvSpPr>
        <p:spPr>
          <a:xfrm>
            <a:off x="7142922" y="1449630"/>
            <a:ext cx="2319130" cy="3302827"/>
          </a:xfrm>
          <a:prstGeom prst="rect">
            <a:avLst/>
          </a:prstGeom>
          <a:noFill/>
        </p:spPr>
        <p:txBody>
          <a:bodyPr wrap="square" rtlCol="0">
            <a:sp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B</a:t>
            </a:r>
            <a:r>
              <a:rPr kumimoji="0" lang="vi-VN"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uổi đầu của nền đại định, công việc vừa mới mở ra. Kỉ cương nơi triều chính còn  nhiều khiếm khuyết, công việc ngoài biên đương phải lo toan…</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a:t>
            </a:r>
          </a:p>
        </p:txBody>
      </p:sp>
      <p:sp>
        <p:nvSpPr>
          <p:cNvPr id="11" name="TextBox 10">
            <a:extLst>
              <a:ext uri="{FF2B5EF4-FFF2-40B4-BE49-F238E27FC236}">
                <a16:creationId xmlns:a16="http://schemas.microsoft.com/office/drawing/2014/main" id="{73EB2EDD-F89F-FE42-932F-2E493A732450}"/>
              </a:ext>
            </a:extLst>
          </p:cNvPr>
          <p:cNvSpPr txBox="1"/>
          <p:nvPr/>
        </p:nvSpPr>
        <p:spPr>
          <a:xfrm>
            <a:off x="4426225" y="4838363"/>
            <a:ext cx="2584174"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Trước đây hiền tài nên ẩn náu. Nay trời đất thanh bình là lúc hiền tài gặp hội gió mây</a:t>
            </a:r>
            <a:endPar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p:txBody>
      </p:sp>
      <p:sp>
        <p:nvSpPr>
          <p:cNvPr id="12" name="TextBox 11">
            <a:extLst>
              <a:ext uri="{FF2B5EF4-FFF2-40B4-BE49-F238E27FC236}">
                <a16:creationId xmlns:a16="http://schemas.microsoft.com/office/drawing/2014/main" id="{89950C7C-1C37-FA57-DC5F-53BE63CDFBAC}"/>
              </a:ext>
            </a:extLst>
          </p:cNvPr>
          <p:cNvSpPr txBox="1"/>
          <p:nvPr/>
        </p:nvSpPr>
        <p:spPr>
          <a:xfrm>
            <a:off x="7076660" y="4890909"/>
            <a:ext cx="231581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Dâng</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sớ</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tâu</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bày</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tiến</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cử</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tự</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tiến</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cử</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a:t>
            </a:r>
          </a:p>
        </p:txBody>
      </p:sp>
      <p:sp>
        <p:nvSpPr>
          <p:cNvPr id="13" name="TextBox 12">
            <a:extLst>
              <a:ext uri="{FF2B5EF4-FFF2-40B4-BE49-F238E27FC236}">
                <a16:creationId xmlns:a16="http://schemas.microsoft.com/office/drawing/2014/main" id="{06FE9B73-C2C7-7829-577C-2D34ABF8FE7E}"/>
              </a:ext>
            </a:extLst>
          </p:cNvPr>
          <p:cNvSpPr txBox="1"/>
          <p:nvPr/>
        </p:nvSpPr>
        <p:spPr>
          <a:xfrm>
            <a:off x="9462052" y="1694016"/>
            <a:ext cx="28757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Thuyết minh về tình hình khó khăn của đất nước</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buổi</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đầu</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tạo</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lập</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a:t>
            </a:r>
          </a:p>
        </p:txBody>
      </p:sp>
      <p:sp>
        <p:nvSpPr>
          <p:cNvPr id="14" name="TextBox 13">
            <a:extLst>
              <a:ext uri="{FF2B5EF4-FFF2-40B4-BE49-F238E27FC236}">
                <a16:creationId xmlns:a16="http://schemas.microsoft.com/office/drawing/2014/main" id="{C51E8CA9-BDEE-F2D3-81DE-5729299491FD}"/>
              </a:ext>
            </a:extLst>
          </p:cNvPr>
          <p:cNvSpPr txBox="1"/>
          <p:nvPr/>
        </p:nvSpPr>
        <p:spPr>
          <a:xfrm>
            <a:off x="9488557" y="3059043"/>
            <a:ext cx="2716696" cy="1631216"/>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Tâm</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trạng</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lo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lắng</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của</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nhà</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vua</a:t>
            </a:r>
            <a:r>
              <a:rPr kumimoji="0" lang="en-US" sz="20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vi-VN" sz="2000" b="0" i="1"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Trẫm nơm nớp lo lắng, ngày một ngày hai vạn việc nảy sinh.</a:t>
            </a:r>
            <a:endParaRPr kumimoji="0" lang="en-US" sz="2000" b="0" i="1"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p:txBody>
      </p:sp>
      <p:sp>
        <p:nvSpPr>
          <p:cNvPr id="15" name="TextBox 14">
            <a:extLst>
              <a:ext uri="{FF2B5EF4-FFF2-40B4-BE49-F238E27FC236}">
                <a16:creationId xmlns:a16="http://schemas.microsoft.com/office/drawing/2014/main" id="{B3BB1DD2-C926-7E8E-02BF-101EBD9B6B95}"/>
              </a:ext>
            </a:extLst>
          </p:cNvPr>
          <p:cNvSpPr txBox="1"/>
          <p:nvPr/>
        </p:nvSpPr>
        <p:spPr>
          <a:xfrm>
            <a:off x="9525000" y="5174497"/>
            <a:ext cx="254773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Các</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hình</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thức</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chiêu</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mộ</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hiền</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2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tài</a:t>
            </a:r>
            <a:r>
              <a:rPr kumimoji="0" lang="en-US" sz="22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a:t>
            </a:r>
          </a:p>
        </p:txBody>
      </p:sp>
    </p:spTree>
    <p:extLst>
      <p:ext uri="{BB962C8B-B14F-4D97-AF65-F5344CB8AC3E}">
        <p14:creationId xmlns:p14="http://schemas.microsoft.com/office/powerpoint/2010/main" val="3801775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431F417-A916-2FDF-1AF4-433809DB8F6F}"/>
              </a:ext>
            </a:extLst>
          </p:cNvPr>
          <p:cNvSpPr txBox="1"/>
          <p:nvPr/>
        </p:nvSpPr>
        <p:spPr>
          <a:xfrm>
            <a:off x="293240" y="3050572"/>
            <a:ext cx="6263208" cy="1043631"/>
          </a:xfrm>
          <a:prstGeom prst="rect">
            <a:avLst/>
          </a:prstGeom>
        </p:spPr>
        <p:txBody>
          <a:bodyPr vert="horz" lIns="91440" tIns="45720" rIns="91440" bIns="45720" rtlCol="0" anchor="ctr">
            <a:noAutofit/>
          </a:bodyPr>
          <a:lstStyle/>
          <a:p>
            <a:pPr>
              <a:lnSpc>
                <a:spcPct val="90000"/>
              </a:lnSpc>
              <a:spcAft>
                <a:spcPts val="600"/>
              </a:spcAft>
            </a:pPr>
            <a:r>
              <a:rPr lang="en-US" sz="4000" dirty="0">
                <a:latin typeface="#9Slide05 Dancing Script" panose="03080800040507000D00" pitchFamily="66" charset="0"/>
              </a:rPr>
              <a:t>3. </a:t>
            </a:r>
            <a:r>
              <a:rPr lang="en-US" sz="4000" dirty="0" err="1">
                <a:latin typeface="#9Slide05 Dancing Script" panose="03080800040507000D00" pitchFamily="66" charset="0"/>
              </a:rPr>
              <a:t>Sức</a:t>
            </a:r>
            <a:r>
              <a:rPr lang="en-US" sz="4000" dirty="0">
                <a:latin typeface="#9Slide05 Dancing Script" panose="03080800040507000D00" pitchFamily="66" charset="0"/>
              </a:rPr>
              <a:t> </a:t>
            </a:r>
            <a:r>
              <a:rPr lang="en-US" sz="4000" dirty="0" err="1">
                <a:latin typeface="#9Slide05 Dancing Script" panose="03080800040507000D00" pitchFamily="66" charset="0"/>
              </a:rPr>
              <a:t>thuyết</a:t>
            </a:r>
            <a:r>
              <a:rPr lang="en-US" sz="4000" dirty="0">
                <a:latin typeface="#9Slide05 Dancing Script" panose="03080800040507000D00" pitchFamily="66" charset="0"/>
              </a:rPr>
              <a:t> </a:t>
            </a:r>
            <a:r>
              <a:rPr lang="en-US" sz="4000" dirty="0" err="1">
                <a:latin typeface="#9Slide05 Dancing Script" panose="03080800040507000D00" pitchFamily="66" charset="0"/>
              </a:rPr>
              <a:t>phục</a:t>
            </a:r>
            <a:r>
              <a:rPr lang="en-US" sz="4000" dirty="0">
                <a:latin typeface="#9Slide05 Dancing Script" panose="03080800040507000D00" pitchFamily="66" charset="0"/>
              </a:rPr>
              <a:t> </a:t>
            </a:r>
            <a:r>
              <a:rPr lang="en-US" sz="4000" dirty="0" err="1">
                <a:latin typeface="#9Slide05 Dancing Script" panose="03080800040507000D00" pitchFamily="66" charset="0"/>
              </a:rPr>
              <a:t>của</a:t>
            </a:r>
            <a:r>
              <a:rPr lang="en-US" sz="4000" dirty="0">
                <a:latin typeface="#9Slide05 Dancing Script" panose="03080800040507000D00" pitchFamily="66" charset="0"/>
              </a:rPr>
              <a:t> </a:t>
            </a:r>
            <a:r>
              <a:rPr lang="en-US" sz="4000" dirty="0" err="1">
                <a:latin typeface="#9Slide05 Dancing Script" panose="03080800040507000D00" pitchFamily="66" charset="0"/>
              </a:rPr>
              <a:t>bài</a:t>
            </a:r>
            <a:r>
              <a:rPr lang="en-US" sz="4000" dirty="0">
                <a:latin typeface="#9Slide05 Dancing Script" panose="03080800040507000D00" pitchFamily="66" charset="0"/>
              </a:rPr>
              <a:t> </a:t>
            </a:r>
            <a:r>
              <a:rPr lang="en-US" sz="4000" dirty="0" err="1">
                <a:latin typeface="#9Slide05 Dancing Script" panose="03080800040507000D00" pitchFamily="66" charset="0"/>
              </a:rPr>
              <a:t>chiếu</a:t>
            </a:r>
            <a:r>
              <a:rPr lang="en-US" sz="4000" dirty="0">
                <a:latin typeface="#9Slide05 Dancing Script" panose="03080800040507000D00" pitchFamily="66" charset="0"/>
              </a:rPr>
              <a:t> </a:t>
            </a:r>
            <a:r>
              <a:rPr lang="en-US" sz="4000" dirty="0" err="1">
                <a:latin typeface="#9Slide05 Dancing Script" panose="03080800040507000D00" pitchFamily="66" charset="0"/>
              </a:rPr>
              <a:t>và</a:t>
            </a:r>
            <a:r>
              <a:rPr lang="en-US" sz="4000" dirty="0">
                <a:latin typeface="#9Slide05 Dancing Script" panose="03080800040507000D00" pitchFamily="66" charset="0"/>
              </a:rPr>
              <a:t> </a:t>
            </a:r>
            <a:r>
              <a:rPr lang="en-US" sz="4000" dirty="0" err="1">
                <a:latin typeface="#9Slide05 Dancing Script" panose="03080800040507000D00" pitchFamily="66" charset="0"/>
              </a:rPr>
              <a:t>tình</a:t>
            </a:r>
            <a:r>
              <a:rPr lang="en-US" sz="4000" dirty="0">
                <a:latin typeface="#9Slide05 Dancing Script" panose="03080800040507000D00" pitchFamily="66" charset="0"/>
              </a:rPr>
              <a:t> </a:t>
            </a:r>
            <a:r>
              <a:rPr lang="en-US" sz="4000" dirty="0" err="1">
                <a:latin typeface="#9Slide05 Dancing Script" panose="03080800040507000D00" pitchFamily="66" charset="0"/>
              </a:rPr>
              <a:t>cảm</a:t>
            </a:r>
            <a:r>
              <a:rPr lang="en-US" sz="4000" dirty="0">
                <a:latin typeface="#9Slide05 Dancing Script" panose="03080800040507000D00" pitchFamily="66" charset="0"/>
              </a:rPr>
              <a:t> </a:t>
            </a:r>
            <a:r>
              <a:rPr lang="en-US" sz="4000" dirty="0" err="1">
                <a:latin typeface="#9Slide05 Dancing Script" panose="03080800040507000D00" pitchFamily="66" charset="0"/>
              </a:rPr>
              <a:t>của</a:t>
            </a:r>
            <a:r>
              <a:rPr lang="en-US" sz="4000" dirty="0">
                <a:latin typeface="#9Slide05 Dancing Script" panose="03080800040507000D00" pitchFamily="66" charset="0"/>
              </a:rPr>
              <a:t> </a:t>
            </a:r>
            <a:r>
              <a:rPr lang="en-US" sz="4000" dirty="0" err="1">
                <a:latin typeface="#9Slide05 Dancing Script" panose="03080800040507000D00" pitchFamily="66" charset="0"/>
              </a:rPr>
              <a:t>người</a:t>
            </a:r>
            <a:r>
              <a:rPr lang="en-US" sz="4000" dirty="0">
                <a:latin typeface="#9Slide05 Dancing Script" panose="03080800040507000D00" pitchFamily="66" charset="0"/>
              </a:rPr>
              <a:t> </a:t>
            </a:r>
            <a:r>
              <a:rPr lang="en-US" sz="4000" dirty="0" err="1">
                <a:latin typeface="#9Slide05 Dancing Script" panose="03080800040507000D00" pitchFamily="66" charset="0"/>
              </a:rPr>
              <a:t>viết</a:t>
            </a:r>
            <a:r>
              <a:rPr lang="en-US" sz="4000" dirty="0">
                <a:latin typeface="#9Slide05 Dancing Script" panose="03080800040507000D00" pitchFamily="66" charset="0"/>
              </a:rPr>
              <a:t>.</a:t>
            </a:r>
          </a:p>
        </p:txBody>
      </p:sp>
      <p:sp>
        <p:nvSpPr>
          <p:cNvPr id="25"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DCAEE35-D6F6-BD2B-9DA3-0937C8D61C5A}"/>
              </a:ext>
            </a:extLst>
          </p:cNvPr>
          <p:cNvPicPr>
            <a:picLocks noChangeAspect="1"/>
          </p:cNvPicPr>
          <p:nvPr/>
        </p:nvPicPr>
        <p:blipFill rotWithShape="1">
          <a:blip r:embed="rId2"/>
          <a:srcRect t="23369" r="4" b="7416"/>
          <a:stretch/>
        </p:blipFill>
        <p:spPr>
          <a:xfrm>
            <a:off x="7083423" y="581892"/>
            <a:ext cx="4397433" cy="2518756"/>
          </a:xfrm>
          <a:prstGeom prst="rect">
            <a:avLst/>
          </a:prstGeom>
        </p:spPr>
      </p:pic>
      <p:sp>
        <p:nvSpPr>
          <p:cNvPr id="29" name="Rectangle 2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237B50B-9CED-42F9-C2C4-4410D2DAB6B0}"/>
              </a:ext>
            </a:extLst>
          </p:cNvPr>
          <p:cNvPicPr>
            <a:picLocks noChangeAspect="1"/>
          </p:cNvPicPr>
          <p:nvPr/>
        </p:nvPicPr>
        <p:blipFill rotWithShape="1">
          <a:blip r:embed="rId3"/>
          <a:srcRect t="10942" r="1" b="3533"/>
          <a:stretch/>
        </p:blipFill>
        <p:spPr>
          <a:xfrm>
            <a:off x="7083423" y="3707894"/>
            <a:ext cx="4395569" cy="2518756"/>
          </a:xfrm>
          <a:prstGeom prst="rect">
            <a:avLst/>
          </a:prstGeom>
        </p:spPr>
      </p:pic>
    </p:spTree>
    <p:extLst>
      <p:ext uri="{BB962C8B-B14F-4D97-AF65-F5344CB8AC3E}">
        <p14:creationId xmlns:p14="http://schemas.microsoft.com/office/powerpoint/2010/main" val="3159876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D37C88-651C-1FDA-3D5B-1D972605E761}"/>
              </a:ext>
            </a:extLst>
          </p:cNvPr>
          <p:cNvSpPr txBox="1"/>
          <p:nvPr/>
        </p:nvSpPr>
        <p:spPr>
          <a:xfrm>
            <a:off x="1099929" y="128612"/>
            <a:ext cx="10283688" cy="993221"/>
          </a:xfrm>
          <a:prstGeom prst="rect">
            <a:avLst/>
          </a:prstGeom>
          <a:noFill/>
        </p:spPr>
        <p:txBody>
          <a:bodyPr wrap="square">
            <a:spAutoFit/>
          </a:bodyPr>
          <a:lstStyle/>
          <a:p>
            <a:pPr marL="914400" algn="ctr">
              <a:lnSpc>
                <a:spcPct val="107000"/>
              </a:lnSpc>
              <a:spcAft>
                <a:spcPts val="800"/>
              </a:spcAft>
            </a:pP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PHT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số</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3: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Sức</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thuyết</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phục</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của</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bài</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chiếu</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và</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tình</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cảm</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của</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người</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viết</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(HĐ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cá</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nhân</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trả</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lời</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câu</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kern="100" dirty="0" err="1">
                <a:effectLst/>
                <a:latin typeface="#9Slide05 Dancing Script" panose="03080800040507000D00" pitchFamily="66" charset="0"/>
                <a:ea typeface="Calibri" panose="020F0502020204030204" pitchFamily="34" charset="0"/>
                <a:cs typeface="Times New Roman" panose="02020603050405020304" pitchFamily="18" charset="0"/>
              </a:rPr>
              <a:t>hỏi</a:t>
            </a:r>
            <a:r>
              <a:rPr lang="en-US" sz="2800" b="1" kern="100" dirty="0">
                <a:effectLst/>
                <a:latin typeface="#9Slide05 Dancing Script" panose="03080800040507000D00" pitchFamily="66" charset="0"/>
                <a:ea typeface="Calibri" panose="020F0502020204030204" pitchFamily="34" charset="0"/>
                <a:cs typeface="Times New Roman" panose="02020603050405020304" pitchFamily="18" charset="0"/>
              </a:rPr>
              <a:t> 5,6)</a:t>
            </a:r>
            <a:endParaRPr lang="en-US" sz="2800" kern="100" dirty="0">
              <a:effectLst/>
              <a:latin typeface="#9Slide05 Dancing Script" panose="03080800040507000D00" pitchFamily="66"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029F247-677C-8F5E-9754-D4DF802577E0}"/>
              </a:ext>
            </a:extLst>
          </p:cNvPr>
          <p:cNvGraphicFramePr>
            <a:graphicFrameLocks noGrp="1"/>
          </p:cNvGraphicFramePr>
          <p:nvPr>
            <p:extLst>
              <p:ext uri="{D42A27DB-BD31-4B8C-83A1-F6EECF244321}">
                <p14:modId xmlns:p14="http://schemas.microsoft.com/office/powerpoint/2010/main" val="3209833600"/>
              </p:ext>
            </p:extLst>
          </p:nvPr>
        </p:nvGraphicFramePr>
        <p:xfrm>
          <a:off x="642729" y="1222057"/>
          <a:ext cx="11198087" cy="5428615"/>
        </p:xfrm>
        <a:graphic>
          <a:graphicData uri="http://schemas.openxmlformats.org/drawingml/2006/table">
            <a:tbl>
              <a:tblPr firstRow="1" firstCol="1" bandRow="1">
                <a:tableStyleId>{72833802-FEF1-4C79-8D5D-14CF1EAF98D9}</a:tableStyleId>
              </a:tblPr>
              <a:tblGrid>
                <a:gridCol w="5493028">
                  <a:extLst>
                    <a:ext uri="{9D8B030D-6E8A-4147-A177-3AD203B41FA5}">
                      <a16:colId xmlns:a16="http://schemas.microsoft.com/office/drawing/2014/main" val="3438244257"/>
                    </a:ext>
                  </a:extLst>
                </a:gridCol>
                <a:gridCol w="5705059">
                  <a:extLst>
                    <a:ext uri="{9D8B030D-6E8A-4147-A177-3AD203B41FA5}">
                      <a16:colId xmlns:a16="http://schemas.microsoft.com/office/drawing/2014/main" val="806298164"/>
                    </a:ext>
                  </a:extLst>
                </a:gridCol>
              </a:tblGrid>
              <a:tr h="341446">
                <a:tc>
                  <a:txBody>
                    <a:bodyPr/>
                    <a:lstStyle/>
                    <a:p>
                      <a:pPr marL="457200" algn="ctr">
                        <a:lnSpc>
                          <a:spcPct val="107000"/>
                        </a:lnSpc>
                      </a:pPr>
                      <a:r>
                        <a:rPr lang="en-US" sz="2800" kern="100" dirty="0" err="1">
                          <a:effectLst/>
                          <a:latin typeface="#9Slide03 Arima Madurai" panose="00000500000000000000" pitchFamily="2" charset="0"/>
                          <a:cs typeface="#9Slide03 Arima Madurai" panose="00000500000000000000" pitchFamily="2" charset="0"/>
                        </a:rPr>
                        <a:t>Sức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thuyết</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phục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của</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bài</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chiếu</a:t>
                      </a:r>
                      <a:endParaRPr lang="en-US" sz="2800"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800"/>
                        </a:spcAft>
                      </a:pPr>
                      <a:r>
                        <a:rPr lang="en-US" sz="2800" kern="100">
                          <a:effectLst/>
                          <a:latin typeface="#9Slide03 Arima Madurai" panose="00000500000000000000" pitchFamily="2" charset="0"/>
                          <a:cs typeface="#9Slide03 Arima Madurai" panose="00000500000000000000" pitchFamily="2" charset="0"/>
                        </a:rPr>
                        <a:t>Tình cảm của người viết</a:t>
                      </a:r>
                      <a:endParaRPr lang="en-US" sz="2800" kern="1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181207"/>
                  </a:ext>
                </a:extLst>
              </a:tr>
              <a:tr h="3334848">
                <a:tc>
                  <a:txBody>
                    <a:bodyPr/>
                    <a:lstStyle/>
                    <a:p>
                      <a:pPr algn="just">
                        <a:lnSpc>
                          <a:spcPct val="107000"/>
                        </a:lnSpc>
                        <a:spcAft>
                          <a:spcPts val="800"/>
                        </a:spcAft>
                      </a:pP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Nhận</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xét</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các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yếu</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tố</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tạo</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nên</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sức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thuyết</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phục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cho</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bài</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chiếu</a:t>
                      </a:r>
                      <a:r>
                        <a:rPr lang="en-US" sz="2800" kern="100" dirty="0">
                          <a:effectLst/>
                          <a:latin typeface="#9Slide03 Arima Madurai" panose="00000500000000000000" pitchFamily="2" charset="0"/>
                          <a:cs typeface="#9Slide03 Arima Madurai" panose="00000500000000000000" pitchFamily="2" charset="0"/>
                        </a:rPr>
                        <a:t>: </a:t>
                      </a:r>
                    </a:p>
                    <a:p>
                      <a:pPr algn="just">
                        <a:lnSpc>
                          <a:spcPct val="107000"/>
                        </a:lnSpc>
                        <a:spcAft>
                          <a:spcPts val="800"/>
                        </a:spcAft>
                      </a:pP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Luận</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đề</a:t>
                      </a:r>
                      <a:r>
                        <a:rPr lang="en-US" sz="2800" kern="100" dirty="0">
                          <a:effectLst/>
                          <a:latin typeface="#9Slide03 Arima Madurai" panose="00000500000000000000" pitchFamily="2" charset="0"/>
                          <a:cs typeface="#9Slide03 Arima Madurai" panose="00000500000000000000" pitchFamily="2" charset="0"/>
                        </a:rPr>
                        <a:t>:</a:t>
                      </a:r>
                    </a:p>
                    <a:p>
                      <a:pPr algn="just">
                        <a:lnSpc>
                          <a:spcPct val="107000"/>
                        </a:lnSpc>
                        <a:spcAft>
                          <a:spcPts val="800"/>
                        </a:spcAft>
                      </a:pP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Luận</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điểm</a:t>
                      </a:r>
                      <a:r>
                        <a:rPr lang="en-US" sz="2800" kern="100" dirty="0">
                          <a:effectLst/>
                          <a:latin typeface="#9Slide03 Arima Madurai" panose="00000500000000000000" pitchFamily="2" charset="0"/>
                          <a:cs typeface="#9Slide03 Arima Madurai" panose="00000500000000000000" pitchFamily="2" charset="0"/>
                        </a:rPr>
                        <a:t>:</a:t>
                      </a:r>
                    </a:p>
                    <a:p>
                      <a:pPr algn="just">
                        <a:lnSpc>
                          <a:spcPct val="107000"/>
                        </a:lnSpc>
                        <a:spcAft>
                          <a:spcPts val="800"/>
                        </a:spcAft>
                      </a:pP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Lí</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lẽ</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bằng</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chứng</a:t>
                      </a:r>
                      <a:r>
                        <a:rPr lang="en-US" sz="2800" kern="100" dirty="0">
                          <a:effectLst/>
                          <a:latin typeface="#9Slide03 Arima Madurai" panose="00000500000000000000" pitchFamily="2" charset="0"/>
                          <a:cs typeface="#9Slide03 Arima Madurai" panose="00000500000000000000" pitchFamily="2" charset="0"/>
                        </a:rPr>
                        <a:t>:</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endParaRPr lang="en-US" sz="2800"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just">
                        <a:lnSpc>
                          <a:spcPct val="107000"/>
                        </a:lnSpc>
                        <a:spcAft>
                          <a:spcPts val="800"/>
                        </a:spcAft>
                      </a:pPr>
                      <a:r>
                        <a:rPr lang="en-US" sz="2800" kern="100" dirty="0">
                          <a:effectLst/>
                          <a:latin typeface="#9Slide03 Arima Madurai" panose="00000500000000000000" pitchFamily="2" charset="0"/>
                          <a:cs typeface="#9Slide03 Arima Madurai" panose="00000500000000000000" pitchFamily="2" charset="0"/>
                        </a:rPr>
                        <a:t>*</a:t>
                      </a:r>
                      <a:r>
                        <a:rPr lang="en-US" sz="2800" b="1" kern="100" dirty="0">
                          <a:effectLst/>
                          <a:latin typeface="#9Slide03 Arima Madurai" panose="00000500000000000000" pitchFamily="2" charset="0"/>
                          <a:cs typeface="#9Slide03 Arima Madurai" panose="00000500000000000000" pitchFamily="2" charset="0"/>
                        </a:rPr>
                        <a:t> </a:t>
                      </a:r>
                      <a:r>
                        <a:rPr lang="vi-VN" sz="2800" b="1" kern="100" dirty="0">
                          <a:effectLst/>
                          <a:latin typeface="#9Slide03 Arima Madurai" panose="00000500000000000000" pitchFamily="2" charset="0"/>
                          <a:cs typeface="#9Slide03 Arima Madurai" panose="00000500000000000000" pitchFamily="2" charset="0"/>
                        </a:rPr>
                        <a:t>Người viết bày tỏ khát vọng: </a:t>
                      </a:r>
                      <a:endParaRPr lang="en-US" sz="2800" b="1"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892728"/>
                  </a:ext>
                </a:extLst>
              </a:tr>
            </a:tbl>
          </a:graphicData>
        </a:graphic>
      </p:graphicFrame>
      <p:pic>
        <p:nvPicPr>
          <p:cNvPr id="5" name="5 Minute Timer (Nho)">
            <a:hlinkClick r:id="" action="ppaction://media"/>
            <a:extLst>
              <a:ext uri="{FF2B5EF4-FFF2-40B4-BE49-F238E27FC236}">
                <a16:creationId xmlns:a16="http://schemas.microsoft.com/office/drawing/2014/main" id="{CC226D50-A383-3449-5621-267E0C89F2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67696" y="2199435"/>
            <a:ext cx="4981575" cy="2799948"/>
          </a:xfrm>
          <a:prstGeom prst="rect">
            <a:avLst/>
          </a:prstGeom>
        </p:spPr>
      </p:pic>
    </p:spTree>
    <p:extLst>
      <p:ext uri="{BB962C8B-B14F-4D97-AF65-F5344CB8AC3E}">
        <p14:creationId xmlns:p14="http://schemas.microsoft.com/office/powerpoint/2010/main" val="133133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D37C88-651C-1FDA-3D5B-1D972605E761}"/>
              </a:ext>
            </a:extLst>
          </p:cNvPr>
          <p:cNvSpPr txBox="1"/>
          <p:nvPr/>
        </p:nvSpPr>
        <p:spPr>
          <a:xfrm>
            <a:off x="1099929" y="128612"/>
            <a:ext cx="10283688" cy="993221"/>
          </a:xfrm>
          <a:prstGeom prst="rect">
            <a:avLst/>
          </a:prstGeom>
          <a:noFill/>
        </p:spPr>
        <p:txBody>
          <a:bodyPr wrap="square">
            <a:spAutoFit/>
          </a:bodyPr>
          <a:lstStyle/>
          <a:p>
            <a:pPr marL="91440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PHT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số</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3: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Sức</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thuyết</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phục</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của</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bài</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chiếu</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và</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tình</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cảm</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của</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người</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viết</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(HĐ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cá</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nhân</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trả</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lời</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câu</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hỏi</a:t>
            </a:r>
            <a:r>
              <a:rPr kumimoji="0" lang="en-US" sz="2800" b="1"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5,6)</a:t>
            </a:r>
            <a:endParaRPr kumimoji="0" lang="en-US" sz="2800" b="0" i="0" u="none" strike="noStrike" kern="100" cap="none" spc="0" normalizeH="0" baseline="0" noProof="0" dirty="0">
              <a:ln>
                <a:noFill/>
              </a:ln>
              <a:solidFill>
                <a:prstClr val="black"/>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029F247-677C-8F5E-9754-D4DF802577E0}"/>
              </a:ext>
            </a:extLst>
          </p:cNvPr>
          <p:cNvGraphicFramePr>
            <a:graphicFrameLocks noGrp="1"/>
          </p:cNvGraphicFramePr>
          <p:nvPr/>
        </p:nvGraphicFramePr>
        <p:xfrm>
          <a:off x="265043" y="1222057"/>
          <a:ext cx="11714922" cy="4767926"/>
        </p:xfrm>
        <a:graphic>
          <a:graphicData uri="http://schemas.openxmlformats.org/drawingml/2006/table">
            <a:tbl>
              <a:tblPr firstRow="1" firstCol="1" bandRow="1">
                <a:tableStyleId>{72833802-FEF1-4C79-8D5D-14CF1EAF98D9}</a:tableStyleId>
              </a:tblPr>
              <a:tblGrid>
                <a:gridCol w="5605670">
                  <a:extLst>
                    <a:ext uri="{9D8B030D-6E8A-4147-A177-3AD203B41FA5}">
                      <a16:colId xmlns:a16="http://schemas.microsoft.com/office/drawing/2014/main" val="3438244257"/>
                    </a:ext>
                  </a:extLst>
                </a:gridCol>
                <a:gridCol w="6109252">
                  <a:extLst>
                    <a:ext uri="{9D8B030D-6E8A-4147-A177-3AD203B41FA5}">
                      <a16:colId xmlns:a16="http://schemas.microsoft.com/office/drawing/2014/main" val="806298164"/>
                    </a:ext>
                  </a:extLst>
                </a:gridCol>
              </a:tblGrid>
              <a:tr h="574157">
                <a:tc>
                  <a:txBody>
                    <a:bodyPr/>
                    <a:lstStyle/>
                    <a:p>
                      <a:pPr marL="457200" algn="ctr">
                        <a:lnSpc>
                          <a:spcPct val="107000"/>
                        </a:lnSpc>
                      </a:pPr>
                      <a:r>
                        <a:rPr lang="en-US" sz="2800" kern="100" dirty="0" err="1">
                          <a:effectLst/>
                          <a:latin typeface="#9Slide03 Arima Madurai" panose="00000500000000000000" pitchFamily="2" charset="0"/>
                          <a:cs typeface="#9Slide03 Arima Madurai" panose="00000500000000000000" pitchFamily="2" charset="0"/>
                        </a:rPr>
                        <a:t>Sức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thuyết</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phục</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của</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bài</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chiếu</a:t>
                      </a:r>
                      <a:endParaRPr lang="en-US" sz="2800"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800"/>
                        </a:spcAft>
                      </a:pPr>
                      <a:r>
                        <a:rPr lang="en-US" sz="2800" kern="100" dirty="0" err="1">
                          <a:effectLst/>
                          <a:latin typeface="#9Slide03 Arima Madurai" panose="00000500000000000000" pitchFamily="2" charset="0"/>
                          <a:cs typeface="#9Slide03 Arima Madurai" panose="00000500000000000000" pitchFamily="2" charset="0"/>
                        </a:rPr>
                        <a:t>Tình</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cảm</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của</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người</a:t>
                      </a:r>
                      <a:r>
                        <a:rPr lang="en-US" sz="2800" kern="100" dirty="0">
                          <a:effectLst/>
                          <a:latin typeface="#9Slide03 Arima Madurai" panose="00000500000000000000" pitchFamily="2" charset="0"/>
                          <a:cs typeface="#9Slide03 Arima Madurai" panose="00000500000000000000" pitchFamily="2" charset="0"/>
                        </a:rPr>
                        <a:t> </a:t>
                      </a:r>
                      <a:r>
                        <a:rPr lang="en-US" sz="2800" kern="100" dirty="0" err="1">
                          <a:effectLst/>
                          <a:latin typeface="#9Slide03 Arima Madurai" panose="00000500000000000000" pitchFamily="2" charset="0"/>
                          <a:cs typeface="#9Slide03 Arima Madurai" panose="00000500000000000000" pitchFamily="2" charset="0"/>
                        </a:rPr>
                        <a:t>viết</a:t>
                      </a:r>
                      <a:endParaRPr lang="en-US" sz="2800"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181207"/>
                  </a:ext>
                </a:extLst>
              </a:tr>
              <a:tr h="4193769">
                <a:tc>
                  <a:txBody>
                    <a:bodyPr/>
                    <a:lstStyle/>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p>
                    <a:p>
                      <a:pPr marL="457200" algn="just">
                        <a:lnSpc>
                          <a:spcPct val="107000"/>
                        </a:lnSpc>
                      </a:pPr>
                      <a:r>
                        <a:rPr lang="en-US" sz="2800" kern="100" dirty="0">
                          <a:effectLst/>
                          <a:latin typeface="#9Slide03 Arima Madurai" panose="00000500000000000000" pitchFamily="2" charset="0"/>
                          <a:cs typeface="#9Slide03 Arima Madurai" panose="00000500000000000000" pitchFamily="2" charset="0"/>
                        </a:rPr>
                        <a:t> </a:t>
                      </a:r>
                      <a:endParaRPr lang="en-US" sz="2800"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just">
                        <a:lnSpc>
                          <a:spcPct val="107000"/>
                        </a:lnSpc>
                        <a:spcAft>
                          <a:spcPts val="800"/>
                        </a:spcAft>
                      </a:pPr>
                      <a:r>
                        <a:rPr lang="en-US" sz="2800" kern="100" dirty="0">
                          <a:effectLst/>
                          <a:latin typeface="#9Slide03 Arima Madurai" panose="00000500000000000000" pitchFamily="2" charset="0"/>
                          <a:cs typeface="#9Slide03 Arima Madurai" panose="00000500000000000000" pitchFamily="2" charset="0"/>
                        </a:rPr>
                        <a:t> </a:t>
                      </a:r>
                      <a:endParaRPr lang="en-US" sz="2800" kern="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892728"/>
                  </a:ext>
                </a:extLst>
              </a:tr>
            </a:tbl>
          </a:graphicData>
        </a:graphic>
      </p:graphicFrame>
      <p:sp>
        <p:nvSpPr>
          <p:cNvPr id="6" name="TextBox 5">
            <a:extLst>
              <a:ext uri="{FF2B5EF4-FFF2-40B4-BE49-F238E27FC236}">
                <a16:creationId xmlns:a16="http://schemas.microsoft.com/office/drawing/2014/main" id="{A6F08309-5F68-460F-5CDE-2B291BE8DAA9}"/>
              </a:ext>
            </a:extLst>
          </p:cNvPr>
          <p:cNvSpPr txBox="1"/>
          <p:nvPr/>
        </p:nvSpPr>
        <p:spPr>
          <a:xfrm>
            <a:off x="410819" y="1905506"/>
            <a:ext cx="5473147"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1"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Luận</a:t>
            </a:r>
            <a:r>
              <a:rPr kumimoji="0" lang="en-US"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1"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đề</a:t>
            </a:r>
            <a:r>
              <a:rPr kumimoji="0" lang="en-US"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thể</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hiện</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được</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tư tưởng đúng đắn, quang minh chính đại: Cần người hiền tài giúp vua dựng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1"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Các</a:t>
            </a:r>
            <a:r>
              <a:rPr kumimoji="0" lang="en-US"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vi-VN"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luận điểm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rõ ràng, mạch lạc,</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panose="00000500000000000000" pitchFamily="2" charset="0"/>
                <a:ea typeface="+mn-ea"/>
                <a:cs typeface="#9Slide03 Arima Madurai" panose="00000500000000000000" pitchFamily="2" charset="0"/>
              </a:rPr>
              <a:t>có</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quan hệ chặt chẽ.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en-US"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a:t>
            </a:r>
            <a:r>
              <a:rPr kumimoji="0" lang="vi-VN"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í lẽ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sắc bén, </a:t>
            </a:r>
            <a:r>
              <a:rPr kumimoji="0" lang="vi-VN"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bằng chứng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xác thực, thái độ chân thành</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thấu hiểu lòng người, mời gọi tha thiết.</a:t>
            </a:r>
          </a:p>
        </p:txBody>
      </p:sp>
      <p:sp>
        <p:nvSpPr>
          <p:cNvPr id="8" name="TextBox 7">
            <a:extLst>
              <a:ext uri="{FF2B5EF4-FFF2-40B4-BE49-F238E27FC236}">
                <a16:creationId xmlns:a16="http://schemas.microsoft.com/office/drawing/2014/main" id="{0D3C294A-8D8E-9E79-4662-4533A4C90622}"/>
              </a:ext>
            </a:extLst>
          </p:cNvPr>
          <p:cNvSpPr txBox="1"/>
          <p:nvPr/>
        </p:nvSpPr>
        <p:spPr>
          <a:xfrm>
            <a:off x="5976734" y="2082526"/>
            <a:ext cx="5804447"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 </a:t>
            </a:r>
            <a:r>
              <a:rPr kumimoji="0" lang="vi-VN" sz="2400" b="1"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NTN gửi gắm những khát vọng lớn lao: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muốn thuyết phục người hiền tài vượt qua những e dè, nghi ngại, đồng tâm hợp lực cùng vua xây dựng triều đại mới, </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l</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àm cho đất nước ngày càng vững mạnh. </a:t>
            </a:r>
            <a:endPar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sym typeface="Wingdings" panose="05000000000000000000" pitchFamily="2" charset="2"/>
              </a:rPr>
              <a:t> </a:t>
            </a:r>
            <a:r>
              <a:rPr kumimoji="0" lang="vi-VN"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Đây là tư tưởng tiến bộ nhất trong suốt các triều đại phong kiến Việt Nam</a:t>
            </a:r>
            <a:r>
              <a:rPr kumimoji="0" lang="en-US" sz="2400" b="0" i="0" u="none" strike="noStrike" kern="1200" cap="none" spc="0" normalizeH="0" baseline="0" noProof="0" dirty="0">
                <a:ln>
                  <a:noFill/>
                </a:ln>
                <a:solidFill>
                  <a:prstClr val="black"/>
                </a:solidFill>
                <a:effectLst/>
                <a:uLnTx/>
                <a:uFillTx/>
                <a:latin typeface="#9Slide03 Arima Madurai" panose="00000500000000000000" pitchFamily="2" charset="0"/>
                <a:ea typeface="+mn-ea"/>
                <a:cs typeface="#9Slide03 Arima Madurai" panose="00000500000000000000" pitchFamily="2" charset="0"/>
              </a:rPr>
              <a:t>.</a:t>
            </a:r>
          </a:p>
        </p:txBody>
      </p:sp>
    </p:spTree>
    <p:extLst>
      <p:ext uri="{BB962C8B-B14F-4D97-AF65-F5344CB8AC3E}">
        <p14:creationId xmlns:p14="http://schemas.microsoft.com/office/powerpoint/2010/main" val="3030225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EDCB"/>
        </a:solidFill>
        <a:effectLst/>
      </p:bgPr>
    </p:bg>
    <p:spTree>
      <p:nvGrpSpPr>
        <p:cNvPr id="1" name=""/>
        <p:cNvGrpSpPr/>
        <p:nvPr/>
      </p:nvGrpSpPr>
      <p:grpSpPr>
        <a:xfrm>
          <a:off x="0" y="0"/>
          <a:ext cx="0" cy="0"/>
          <a:chOff x="0" y="0"/>
          <a:chExt cx="0" cy="0"/>
        </a:xfrm>
      </p:grpSpPr>
      <p:sp>
        <p:nvSpPr>
          <p:cNvPr id="4" name="Hình Bầu dục 3">
            <a:extLst>
              <a:ext uri="{FF2B5EF4-FFF2-40B4-BE49-F238E27FC236}">
                <a16:creationId xmlns:a16="http://schemas.microsoft.com/office/drawing/2014/main" id="{29C78274-51C3-C0B9-9130-73390DD28CD2}"/>
              </a:ext>
            </a:extLst>
          </p:cNvPr>
          <p:cNvSpPr/>
          <p:nvPr/>
        </p:nvSpPr>
        <p:spPr>
          <a:xfrm>
            <a:off x="4901532" y="1410785"/>
            <a:ext cx="3026004" cy="3026004"/>
          </a:xfrm>
          <a:prstGeom prst="ellipse">
            <a:avLst/>
          </a:prstGeom>
          <a:noFill/>
          <a:ln w="25400">
            <a:solidFill>
              <a:srgbClr val="CFA1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panose="020F0502020204030204"/>
              <a:cs typeface="+mn-cs"/>
            </a:endParaRPr>
          </a:p>
        </p:txBody>
      </p:sp>
      <p:sp>
        <p:nvSpPr>
          <p:cNvPr id="8" name="Hộp Văn bản 7">
            <a:extLst>
              <a:ext uri="{FF2B5EF4-FFF2-40B4-BE49-F238E27FC236}">
                <a16:creationId xmlns:a16="http://schemas.microsoft.com/office/drawing/2014/main" id="{B42ED463-8336-4D05-C873-9627FDD83915}"/>
              </a:ext>
            </a:extLst>
          </p:cNvPr>
          <p:cNvSpPr txBox="1"/>
          <p:nvPr/>
        </p:nvSpPr>
        <p:spPr>
          <a:xfrm>
            <a:off x="7026531" y="567380"/>
            <a:ext cx="5010794" cy="1475404"/>
          </a:xfrm>
          <a:prstGeom prst="rect">
            <a:avLst/>
          </a:prstGeom>
          <a:noFill/>
        </p:spPr>
        <p:txBody>
          <a:bodyPr wrap="square">
            <a:spAutoFit/>
          </a:bodyPr>
          <a:lstStyle/>
          <a:p>
            <a:pPr marL="457200" marR="0" lvl="0" indent="-457200" algn="just" defTabSz="914400" rtl="0" eaLnBrk="1" fontAlgn="auto" latinLnBrk="0" hangingPunct="1">
              <a:lnSpc>
                <a:spcPct val="107000"/>
              </a:lnSpc>
              <a:spcBef>
                <a:spcPts val="0"/>
              </a:spcBef>
              <a:spcAft>
                <a:spcPts val="800"/>
              </a:spcAft>
              <a:buClrTx/>
              <a:buSzTx/>
              <a:buFontTx/>
              <a:buAutoNum type="arabicPeriod"/>
              <a:tabLst/>
              <a:defRPr/>
            </a:pP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yếu</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tố</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nê</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cấu</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trúc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VBNL: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luận</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luận</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điểm</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lí</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lẽ</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chứng</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a:t>
            </a:r>
          </a:p>
        </p:txBody>
      </p:sp>
      <p:sp>
        <p:nvSpPr>
          <p:cNvPr id="9" name="Hộp Văn bản 8">
            <a:extLst>
              <a:ext uri="{FF2B5EF4-FFF2-40B4-BE49-F238E27FC236}">
                <a16:creationId xmlns:a16="http://schemas.microsoft.com/office/drawing/2014/main" id="{AD193273-1A79-9591-E1D5-21EB5E57837D}"/>
              </a:ext>
            </a:extLst>
          </p:cNvPr>
          <p:cNvSpPr txBox="1"/>
          <p:nvPr/>
        </p:nvSpPr>
        <p:spPr>
          <a:xfrm>
            <a:off x="5543837" y="2284518"/>
            <a:ext cx="3323996" cy="1323439"/>
          </a:xfrm>
          <a:prstGeom prst="rect">
            <a:avLst/>
          </a:prstGeom>
          <a:solidFill>
            <a:srgbClr val="FBED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Dancing Script" pitchFamily="2" charset="0"/>
              <a:ea typeface="Arial" panose="020B06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Dancing Script" pitchFamily="2" charset="0"/>
                <a:ea typeface="Arial" panose="020B0604020202020204" pitchFamily="34" charset="0"/>
                <a:cs typeface="+mn-cs"/>
              </a:rPr>
              <a:t>III. </a:t>
            </a:r>
            <a:r>
              <a:rPr kumimoji="0" lang="en-US" sz="4000" b="1" i="0" u="none" strike="noStrike" kern="1200" cap="none" spc="0" normalizeH="0" baseline="0" noProof="0" dirty="0" err="1">
                <a:ln>
                  <a:noFill/>
                </a:ln>
                <a:solidFill>
                  <a:srgbClr val="C00000"/>
                </a:solidFill>
                <a:effectLst/>
                <a:uLnTx/>
                <a:uFillTx/>
                <a:latin typeface="Dancing Script" pitchFamily="2" charset="0"/>
                <a:ea typeface="Arial" panose="020B0604020202020204" pitchFamily="34" charset="0"/>
                <a:cs typeface="+mn-cs"/>
              </a:rPr>
              <a:t>Tổng</a:t>
            </a:r>
            <a:r>
              <a:rPr kumimoji="0" lang="en-US" sz="4000" b="1" i="0" u="none" strike="noStrike" kern="1200" cap="none" spc="0" normalizeH="0" baseline="0" noProof="0" dirty="0">
                <a:ln>
                  <a:noFill/>
                </a:ln>
                <a:solidFill>
                  <a:srgbClr val="C00000"/>
                </a:solidFill>
                <a:effectLst/>
                <a:uLnTx/>
                <a:uFillTx/>
                <a:latin typeface="Dancing Script" pitchFamily="2" charset="0"/>
                <a:ea typeface="Arial" panose="020B0604020202020204" pitchFamily="34" charset="0"/>
                <a:cs typeface="+mn-cs"/>
              </a:rPr>
              <a:t> </a:t>
            </a:r>
            <a:r>
              <a:rPr kumimoji="0" lang="en-US" sz="4000" b="1" i="0" u="none" strike="noStrike" kern="1200" cap="none" spc="0" normalizeH="0" baseline="0" noProof="0" dirty="0" err="1">
                <a:ln>
                  <a:noFill/>
                </a:ln>
                <a:solidFill>
                  <a:srgbClr val="C00000"/>
                </a:solidFill>
                <a:effectLst/>
                <a:uLnTx/>
                <a:uFillTx/>
                <a:latin typeface="Dancing Script" pitchFamily="2" charset="0"/>
                <a:ea typeface="Arial" panose="020B0604020202020204" pitchFamily="34" charset="0"/>
                <a:cs typeface="+mn-cs"/>
              </a:rPr>
              <a:t>kết</a:t>
            </a:r>
            <a:endParaRPr kumimoji="0" lang="en-US" sz="4000" b="1" i="0" u="none" strike="noStrike" kern="1200" cap="none" spc="0" normalizeH="0" baseline="0" noProof="0" dirty="0">
              <a:ln>
                <a:noFill/>
              </a:ln>
              <a:solidFill>
                <a:srgbClr val="C00000"/>
              </a:solidFill>
              <a:effectLst/>
              <a:uLnTx/>
              <a:uFillTx/>
              <a:latin typeface="Dancing Script" pitchFamily="2" charset="0"/>
              <a:ea typeface="Arial" panose="020B06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Dancing Script" pitchFamily="2" charset="0"/>
              <a:ea typeface="Arial" panose="020B0604020202020204" pitchFamily="34" charset="0"/>
              <a:cs typeface="+mn-cs"/>
            </a:endParaRPr>
          </a:p>
        </p:txBody>
      </p:sp>
      <p:sp>
        <p:nvSpPr>
          <p:cNvPr id="2" name="Hộp Văn bản 1">
            <a:extLst>
              <a:ext uri="{FF2B5EF4-FFF2-40B4-BE49-F238E27FC236}">
                <a16:creationId xmlns:a16="http://schemas.microsoft.com/office/drawing/2014/main" id="{2398DF26-11AC-B9C5-7E75-09A5DC5AAE40}"/>
              </a:ext>
            </a:extLst>
          </p:cNvPr>
          <p:cNvSpPr txBox="1"/>
          <p:nvPr/>
        </p:nvSpPr>
        <p:spPr>
          <a:xfrm>
            <a:off x="53534" y="1645142"/>
            <a:ext cx="4847998" cy="237699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2.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Xác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mục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đích</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thái</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độ</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khát</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vọng</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thuyết</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phục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hiền</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tài</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chung</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sức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xây</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dựng</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phát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đất</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a:t>
            </a:r>
          </a:p>
        </p:txBody>
      </p:sp>
      <p:sp>
        <p:nvSpPr>
          <p:cNvPr id="3" name="Hộp Văn bản 2">
            <a:extLst>
              <a:ext uri="{FF2B5EF4-FFF2-40B4-BE49-F238E27FC236}">
                <a16:creationId xmlns:a16="http://schemas.microsoft.com/office/drawing/2014/main" id="{D3B0E5CD-1011-4489-498F-83B6FAA5536B}"/>
              </a:ext>
            </a:extLst>
          </p:cNvPr>
          <p:cNvSpPr txBox="1"/>
          <p:nvPr/>
        </p:nvSpPr>
        <p:spPr>
          <a:xfrm>
            <a:off x="5129463" y="5104575"/>
            <a:ext cx="5529437" cy="101438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3.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Đánh</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nội</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dung, ý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điệp</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Garris" pitchFamily="2" charset="0"/>
                <a:ea typeface="Arial" panose="020B0604020202020204" pitchFamily="34" charset="0"/>
                <a:cs typeface="Times New Roman" panose="02020603050405020304" pitchFamily="18" charset="0"/>
              </a:rPr>
              <a:t>.</a:t>
            </a:r>
          </a:p>
        </p:txBody>
      </p:sp>
      <p:pic>
        <p:nvPicPr>
          <p:cNvPr id="7" name="图片 3">
            <a:extLst>
              <a:ext uri="{FF2B5EF4-FFF2-40B4-BE49-F238E27FC236}">
                <a16:creationId xmlns:a16="http://schemas.microsoft.com/office/drawing/2014/main" id="{540E9327-9D40-ED8D-752D-6133413A60F8}"/>
              </a:ext>
            </a:extLst>
          </p:cNvPr>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l="-4161" t="14250" r="4161" b="11990"/>
          <a:stretch/>
        </p:blipFill>
        <p:spPr>
          <a:xfrm flipH="1">
            <a:off x="5087973" y="2644839"/>
            <a:ext cx="2501847" cy="2459736"/>
          </a:xfrm>
          <a:prstGeom prst="rect">
            <a:avLst/>
          </a:prstGeom>
        </p:spPr>
      </p:pic>
    </p:spTree>
    <p:extLst>
      <p:ext uri="{BB962C8B-B14F-4D97-AF65-F5344CB8AC3E}">
        <p14:creationId xmlns:p14="http://schemas.microsoft.com/office/powerpoint/2010/main" val="7444702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89F397-B699-B9B1-B2B3-9AD3614C4C86}"/>
              </a:ext>
            </a:extLst>
          </p:cNvPr>
          <p:cNvSpPr txBox="1"/>
          <p:nvPr/>
        </p:nvSpPr>
        <p:spPr>
          <a:xfrm>
            <a:off x="6419648" y="980455"/>
            <a:ext cx="5015638" cy="2795737"/>
          </a:xfrm>
          <a:prstGeom prst="rect">
            <a:avLst/>
          </a:prstGeom>
        </p:spPr>
        <p:txBody>
          <a:bodyPr vert="horz" wrap="square" lIns="0" tIns="0" rIns="0" bIns="0" rtlCol="0" anchor="b" anchorCtr="0">
            <a:normAutofit fontScale="92500" lnSpcReduction="10000"/>
          </a:bodyPr>
          <a:lstStyle/>
          <a:p>
            <a:pPr algn="ctr">
              <a:lnSpc>
                <a:spcPct val="90000"/>
              </a:lnSpc>
              <a:spcBef>
                <a:spcPct val="0"/>
              </a:spcBef>
              <a:spcAft>
                <a:spcPts val="600"/>
              </a:spcAft>
            </a:pPr>
            <a:r>
              <a:rPr lang="en-US" sz="4800" spc="-100" dirty="0" err="1">
                <a:latin typeface="+mj-lt"/>
                <a:ea typeface="+mj-ea"/>
                <a:cs typeface="+mj-cs"/>
              </a:rPr>
              <a:t>Các</a:t>
            </a:r>
            <a:r>
              <a:rPr lang="en-US" sz="4800" spc="-100" dirty="0">
                <a:latin typeface="+mj-lt"/>
                <a:ea typeface="+mj-ea"/>
                <a:cs typeface="+mj-cs"/>
              </a:rPr>
              <a:t> </a:t>
            </a:r>
            <a:r>
              <a:rPr lang="en-US" sz="4800" spc="-100" dirty="0" err="1">
                <a:latin typeface="+mj-lt"/>
                <a:ea typeface="+mj-ea"/>
                <a:cs typeface="+mj-cs"/>
              </a:rPr>
              <a:t>hình</a:t>
            </a:r>
            <a:r>
              <a:rPr lang="en-US" sz="4800" spc="-100" dirty="0">
                <a:latin typeface="+mj-lt"/>
                <a:ea typeface="+mj-ea"/>
                <a:cs typeface="+mj-cs"/>
              </a:rPr>
              <a:t> </a:t>
            </a:r>
            <a:r>
              <a:rPr lang="en-US" sz="4800" spc="-100" dirty="0" err="1">
                <a:latin typeface="+mj-lt"/>
                <a:ea typeface="+mj-ea"/>
                <a:cs typeface="+mj-cs"/>
              </a:rPr>
              <a:t>ảnh</a:t>
            </a:r>
            <a:r>
              <a:rPr lang="en-US" sz="4800" spc="-100" dirty="0">
                <a:latin typeface="+mj-lt"/>
                <a:ea typeface="+mj-ea"/>
                <a:cs typeface="+mj-cs"/>
              </a:rPr>
              <a:t> </a:t>
            </a:r>
            <a:r>
              <a:rPr lang="en-US" sz="4800" spc="-100" dirty="0" err="1">
                <a:latin typeface="+mj-lt"/>
                <a:ea typeface="+mj-ea"/>
                <a:cs typeface="+mj-cs"/>
              </a:rPr>
              <a:t>sau</a:t>
            </a:r>
            <a:r>
              <a:rPr lang="en-US" sz="4800" spc="-100" dirty="0">
                <a:latin typeface="+mj-lt"/>
                <a:ea typeface="+mj-ea"/>
                <a:cs typeface="+mj-cs"/>
              </a:rPr>
              <a:t> </a:t>
            </a:r>
            <a:r>
              <a:rPr lang="en-US" sz="4800" spc="-100" dirty="0" err="1">
                <a:latin typeface="+mj-lt"/>
                <a:ea typeface="+mj-ea"/>
                <a:cs typeface="+mj-cs"/>
              </a:rPr>
              <a:t>gợi</a:t>
            </a:r>
            <a:r>
              <a:rPr lang="en-US" sz="4800" spc="-100" dirty="0">
                <a:latin typeface="+mj-lt"/>
                <a:ea typeface="+mj-ea"/>
                <a:cs typeface="+mj-cs"/>
              </a:rPr>
              <a:t> </a:t>
            </a:r>
            <a:r>
              <a:rPr lang="en-US" sz="4800" spc="-100" dirty="0" err="1">
                <a:latin typeface="+mj-lt"/>
                <a:ea typeface="+mj-ea"/>
                <a:cs typeface="+mj-cs"/>
              </a:rPr>
              <a:t>cho</a:t>
            </a:r>
            <a:r>
              <a:rPr lang="en-US" sz="4800" spc="-100" dirty="0">
                <a:latin typeface="+mj-lt"/>
                <a:ea typeface="+mj-ea"/>
                <a:cs typeface="+mj-cs"/>
              </a:rPr>
              <a:t> </a:t>
            </a:r>
            <a:r>
              <a:rPr lang="en-US" sz="4800" spc="-100" dirty="0" err="1">
                <a:latin typeface="+mj-lt"/>
                <a:ea typeface="+mj-ea"/>
                <a:cs typeface="+mj-cs"/>
              </a:rPr>
              <a:t>em</a:t>
            </a:r>
            <a:r>
              <a:rPr lang="en-US" sz="4800" spc="-100" dirty="0">
                <a:latin typeface="+mj-lt"/>
                <a:ea typeface="+mj-ea"/>
                <a:cs typeface="+mj-cs"/>
              </a:rPr>
              <a:t> </a:t>
            </a:r>
            <a:r>
              <a:rPr lang="en-US" sz="4800" spc="-100" dirty="0" err="1">
                <a:latin typeface="+mj-lt"/>
                <a:ea typeface="+mj-ea"/>
                <a:cs typeface="+mj-cs"/>
              </a:rPr>
              <a:t>liên</a:t>
            </a:r>
            <a:r>
              <a:rPr lang="en-US" sz="4800" spc="-100" dirty="0">
                <a:latin typeface="+mj-lt"/>
                <a:ea typeface="+mj-ea"/>
                <a:cs typeface="+mj-cs"/>
              </a:rPr>
              <a:t> </a:t>
            </a:r>
            <a:r>
              <a:rPr lang="en-US" sz="4800" spc="-100" dirty="0" err="1">
                <a:latin typeface="+mj-lt"/>
                <a:ea typeface="+mj-ea"/>
                <a:cs typeface="+mj-cs"/>
              </a:rPr>
              <a:t>tưởng</a:t>
            </a:r>
            <a:r>
              <a:rPr lang="en-US" sz="4800" spc="-100" dirty="0">
                <a:latin typeface="+mj-lt"/>
                <a:ea typeface="+mj-ea"/>
                <a:cs typeface="+mj-cs"/>
              </a:rPr>
              <a:t> </a:t>
            </a:r>
            <a:r>
              <a:rPr lang="en-US" sz="4800" spc="-100" dirty="0" err="1">
                <a:latin typeface="+mj-lt"/>
                <a:ea typeface="+mj-ea"/>
                <a:cs typeface="+mj-cs"/>
              </a:rPr>
              <a:t>đến</a:t>
            </a:r>
            <a:r>
              <a:rPr lang="en-US" sz="4800" spc="-100" dirty="0">
                <a:latin typeface="+mj-lt"/>
                <a:ea typeface="+mj-ea"/>
                <a:cs typeface="+mj-cs"/>
              </a:rPr>
              <a:t> </a:t>
            </a:r>
            <a:r>
              <a:rPr lang="en-US" sz="4800" spc="-100" dirty="0" err="1">
                <a:latin typeface="+mj-lt"/>
                <a:ea typeface="+mj-ea"/>
                <a:cs typeface="+mj-cs"/>
              </a:rPr>
              <a:t>hoạt</a:t>
            </a:r>
            <a:r>
              <a:rPr lang="en-US" sz="4800" spc="-100" dirty="0">
                <a:latin typeface="+mj-lt"/>
                <a:ea typeface="+mj-ea"/>
                <a:cs typeface="+mj-cs"/>
              </a:rPr>
              <a:t> </a:t>
            </a:r>
            <a:r>
              <a:rPr lang="en-US" sz="4800" spc="-100" dirty="0" err="1">
                <a:latin typeface="+mj-lt"/>
                <a:ea typeface="+mj-ea"/>
                <a:cs typeface="+mj-cs"/>
              </a:rPr>
              <a:t>động</a:t>
            </a:r>
            <a:r>
              <a:rPr lang="en-US" sz="4800" spc="-100" dirty="0">
                <a:latin typeface="+mj-lt"/>
                <a:ea typeface="+mj-ea"/>
                <a:cs typeface="+mj-cs"/>
              </a:rPr>
              <a:t>, </a:t>
            </a:r>
            <a:r>
              <a:rPr lang="en-US" sz="4800" spc="-100" dirty="0" err="1">
                <a:latin typeface="+mj-lt"/>
                <a:ea typeface="+mj-ea"/>
                <a:cs typeface="+mj-cs"/>
              </a:rPr>
              <a:t>đặc</a:t>
            </a:r>
            <a:r>
              <a:rPr lang="en-US" sz="4800" spc="-100" dirty="0">
                <a:latin typeface="+mj-lt"/>
                <a:ea typeface="+mj-ea"/>
                <a:cs typeface="+mj-cs"/>
              </a:rPr>
              <a:t> </a:t>
            </a:r>
            <a:r>
              <a:rPr lang="en-US" sz="4800" spc="-100" dirty="0" err="1">
                <a:latin typeface="+mj-lt"/>
                <a:ea typeface="+mj-ea"/>
                <a:cs typeface="+mj-cs"/>
              </a:rPr>
              <a:t>điểm</a:t>
            </a:r>
            <a:r>
              <a:rPr lang="en-US" sz="4800" spc="-100" dirty="0">
                <a:latin typeface="+mj-lt"/>
                <a:ea typeface="+mj-ea"/>
                <a:cs typeface="+mj-cs"/>
              </a:rPr>
              <a:t>, </a:t>
            </a:r>
            <a:r>
              <a:rPr lang="en-US" sz="4800" spc="-100" dirty="0" err="1">
                <a:latin typeface="+mj-lt"/>
                <a:ea typeface="+mj-ea"/>
                <a:cs typeface="+mj-cs"/>
              </a:rPr>
              <a:t>tính</a:t>
            </a:r>
            <a:r>
              <a:rPr lang="en-US" sz="4800" spc="-100" dirty="0">
                <a:latin typeface="+mj-lt"/>
                <a:ea typeface="+mj-ea"/>
                <a:cs typeface="+mj-cs"/>
              </a:rPr>
              <a:t> </a:t>
            </a:r>
            <a:r>
              <a:rPr lang="en-US" sz="4800" spc="-100" dirty="0" err="1">
                <a:latin typeface="+mj-lt"/>
                <a:ea typeface="+mj-ea"/>
                <a:cs typeface="+mj-cs"/>
              </a:rPr>
              <a:t>chất</a:t>
            </a:r>
            <a:r>
              <a:rPr lang="en-US" sz="4800" spc="-100" dirty="0">
                <a:latin typeface="+mj-lt"/>
                <a:ea typeface="+mj-ea"/>
                <a:cs typeface="+mj-cs"/>
              </a:rPr>
              <a:t> </a:t>
            </a:r>
            <a:r>
              <a:rPr lang="en-US" sz="4800" spc="-100" dirty="0" err="1">
                <a:latin typeface="+mj-lt"/>
                <a:ea typeface="+mj-ea"/>
                <a:cs typeface="+mj-cs"/>
              </a:rPr>
              <a:t>gì</a:t>
            </a:r>
            <a:r>
              <a:rPr lang="en-US" sz="4800" spc="-100" dirty="0">
                <a:latin typeface="+mj-lt"/>
                <a:ea typeface="+mj-ea"/>
                <a:cs typeface="+mj-cs"/>
              </a:rPr>
              <a:t>?</a:t>
            </a:r>
          </a:p>
        </p:txBody>
      </p:sp>
      <p:pic>
        <p:nvPicPr>
          <p:cNvPr id="6" name="Picture 5" descr="A teddy bear">
            <a:extLst>
              <a:ext uri="{FF2B5EF4-FFF2-40B4-BE49-F238E27FC236}">
                <a16:creationId xmlns:a16="http://schemas.microsoft.com/office/drawing/2014/main" id="{536911F8-0464-04E8-E709-7003204E4D37}"/>
              </a:ext>
            </a:extLst>
          </p:cNvPr>
          <p:cNvPicPr>
            <a:picLocks noChangeAspect="1"/>
          </p:cNvPicPr>
          <p:nvPr/>
        </p:nvPicPr>
        <p:blipFill rotWithShape="1">
          <a:blip r:embed="rId2"/>
          <a:srcRect l="44882" r="-1" b="-1"/>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4"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1923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0DDE3B9D-0946-44BF-E0DC-80801E092C7C}"/>
              </a:ext>
            </a:extLst>
          </p:cNvPr>
          <p:cNvSpPr/>
          <p:nvPr/>
        </p:nvSpPr>
        <p:spPr>
          <a:xfrm>
            <a:off x="616424" y="1118537"/>
            <a:ext cx="2186000" cy="1931458"/>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rgbClr val="8F4F58">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24130" tIns="700141" rIns="24130" bIns="700140"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endParaRPr kumimoji="0" lang="vi-VN" sz="3800" b="0" i="0" u="none" strike="noStrike" kern="0" cap="none" spc="0" normalizeH="0" baseline="0" noProof="0" dirty="0">
              <a:ln>
                <a:noFill/>
              </a:ln>
              <a:solidFill>
                <a:prstClr val="white"/>
              </a:solidFill>
              <a:effectLst/>
              <a:uLnTx/>
              <a:uFillTx/>
              <a:latin typeface="字魂59号-创粗黑" panose="020F0502020204030204"/>
              <a:ea typeface="+mn-ea"/>
              <a:cs typeface="+mn-cs"/>
            </a:endParaRPr>
          </a:p>
        </p:txBody>
      </p:sp>
      <p:sp>
        <p:nvSpPr>
          <p:cNvPr id="6" name="Freeform: Shape 5">
            <a:extLst>
              <a:ext uri="{FF2B5EF4-FFF2-40B4-BE49-F238E27FC236}">
                <a16:creationId xmlns:a16="http://schemas.microsoft.com/office/drawing/2014/main" id="{A711A074-B1F7-2601-F0A4-46BB498B4D59}"/>
              </a:ext>
            </a:extLst>
          </p:cNvPr>
          <p:cNvSpPr/>
          <p:nvPr/>
        </p:nvSpPr>
        <p:spPr>
          <a:xfrm>
            <a:off x="2904438" y="1118538"/>
            <a:ext cx="8671138" cy="1255447"/>
          </a:xfrm>
          <a:custGeom>
            <a:avLst/>
            <a:gdLst>
              <a:gd name="connsiteX0" fmla="*/ 209245 w 1255447"/>
              <a:gd name="connsiteY0" fmla="*/ 0 h 8748839"/>
              <a:gd name="connsiteX1" fmla="*/ 1046202 w 1255447"/>
              <a:gd name="connsiteY1" fmla="*/ 0 h 8748839"/>
              <a:gd name="connsiteX2" fmla="*/ 1255447 w 1255447"/>
              <a:gd name="connsiteY2" fmla="*/ 209245 h 8748839"/>
              <a:gd name="connsiteX3" fmla="*/ 1255447 w 1255447"/>
              <a:gd name="connsiteY3" fmla="*/ 8748839 h 8748839"/>
              <a:gd name="connsiteX4" fmla="*/ 1255447 w 1255447"/>
              <a:gd name="connsiteY4" fmla="*/ 8748839 h 8748839"/>
              <a:gd name="connsiteX5" fmla="*/ 0 w 1255447"/>
              <a:gd name="connsiteY5" fmla="*/ 8748839 h 8748839"/>
              <a:gd name="connsiteX6" fmla="*/ 0 w 1255447"/>
              <a:gd name="connsiteY6" fmla="*/ 8748839 h 8748839"/>
              <a:gd name="connsiteX7" fmla="*/ 0 w 1255447"/>
              <a:gd name="connsiteY7" fmla="*/ 209245 h 8748839"/>
              <a:gd name="connsiteX8" fmla="*/ 209245 w 1255447"/>
              <a:gd name="connsiteY8" fmla="*/ 0 h 87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8748839">
                <a:moveTo>
                  <a:pt x="1255447" y="1458167"/>
                </a:moveTo>
                <a:lnTo>
                  <a:pt x="1255447" y="7290672"/>
                </a:lnTo>
                <a:cubicBezTo>
                  <a:pt x="1255447" y="8095997"/>
                  <a:pt x="1242004" y="8748839"/>
                  <a:pt x="1225421" y="8748839"/>
                </a:cubicBezTo>
                <a:lnTo>
                  <a:pt x="0" y="8748839"/>
                </a:lnTo>
                <a:lnTo>
                  <a:pt x="0" y="8748839"/>
                </a:lnTo>
                <a:lnTo>
                  <a:pt x="0" y="0"/>
                </a:lnTo>
                <a:lnTo>
                  <a:pt x="0" y="0"/>
                </a:lnTo>
                <a:lnTo>
                  <a:pt x="1225421" y="0"/>
                </a:lnTo>
                <a:cubicBezTo>
                  <a:pt x="1242004" y="0"/>
                  <a:pt x="1255447" y="652842"/>
                  <a:pt x="1255447" y="1458167"/>
                </a:cubicBezTo>
                <a:close/>
              </a:path>
            </a:pathLst>
          </a:cu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256032" tIns="84146" rIns="84146" bIns="84146" numCol="1" spcCol="1270" anchor="ctr" anchorCtr="0">
            <a:noAutofit/>
          </a:bodyPr>
          <a:lstStyle/>
          <a:p>
            <a:pPr marL="285750" marR="0" lvl="1" indent="-285750" algn="l" defTabSz="1600200" rtl="0" eaLnBrk="1" fontAlgn="auto" latinLnBrk="0" hangingPunct="1">
              <a:lnSpc>
                <a:spcPct val="90000"/>
              </a:lnSpc>
              <a:spcBef>
                <a:spcPct val="0"/>
              </a:spcBef>
              <a:spcAft>
                <a:spcPct val="15000"/>
              </a:spcAft>
              <a:buClrTx/>
              <a:buSzTx/>
              <a:buFontTx/>
              <a:buChar char="•"/>
              <a:tabLst/>
              <a:defRPr/>
            </a:pPr>
            <a:endParaRPr kumimoji="0" lang="vi-VN" sz="3600" b="0" i="0" u="none" strike="noStrike" kern="0" cap="none" spc="0" normalizeH="0" baseline="0" noProof="0">
              <a:ln>
                <a:noFill/>
              </a:ln>
              <a:solidFill>
                <a:prstClr val="black">
                  <a:hueOff val="0"/>
                  <a:satOff val="0"/>
                  <a:lumOff val="0"/>
                  <a:alphaOff val="0"/>
                </a:prstClr>
              </a:solidFill>
              <a:effectLst/>
              <a:uLnTx/>
              <a:uFillTx/>
              <a:latin typeface="字魂59号-创粗黑" panose="020F0502020204030204"/>
              <a:ea typeface="+mn-ea"/>
              <a:cs typeface="+mn-cs"/>
            </a:endParaRPr>
          </a:p>
          <a:p>
            <a:pPr marL="285750" marR="0" lvl="1" indent="-285750" algn="l" defTabSz="1600200" rtl="0" eaLnBrk="1" fontAlgn="auto" latinLnBrk="0" hangingPunct="1">
              <a:lnSpc>
                <a:spcPct val="90000"/>
              </a:lnSpc>
              <a:spcBef>
                <a:spcPct val="0"/>
              </a:spcBef>
              <a:spcAft>
                <a:spcPct val="15000"/>
              </a:spcAft>
              <a:buClrTx/>
              <a:buSzTx/>
              <a:buFontTx/>
              <a:buChar char="•"/>
              <a:tabLst/>
              <a:defRPr/>
            </a:pPr>
            <a:endParaRPr kumimoji="0" lang="vi-VN" sz="3600" b="0" i="0" u="none" strike="noStrike" kern="0" cap="none" spc="0" normalizeH="0" baseline="0" noProof="0">
              <a:ln>
                <a:noFill/>
              </a:ln>
              <a:solidFill>
                <a:prstClr val="black">
                  <a:hueOff val="0"/>
                  <a:satOff val="0"/>
                  <a:lumOff val="0"/>
                  <a:alphaOff val="0"/>
                </a:prstClr>
              </a:solidFill>
              <a:effectLst/>
              <a:uLnTx/>
              <a:uFillTx/>
              <a:latin typeface="字魂59号-创粗黑" panose="020F0502020204030204"/>
              <a:ea typeface="+mn-ea"/>
              <a:cs typeface="+mn-cs"/>
            </a:endParaRPr>
          </a:p>
        </p:txBody>
      </p:sp>
      <p:sp>
        <p:nvSpPr>
          <p:cNvPr id="7" name="Freeform: Shape 6">
            <a:extLst>
              <a:ext uri="{FF2B5EF4-FFF2-40B4-BE49-F238E27FC236}">
                <a16:creationId xmlns:a16="http://schemas.microsoft.com/office/drawing/2014/main" id="{B52E5BDE-06DB-44F0-9A47-DF942AAD77B5}"/>
              </a:ext>
            </a:extLst>
          </p:cNvPr>
          <p:cNvSpPr/>
          <p:nvPr/>
        </p:nvSpPr>
        <p:spPr>
          <a:xfrm>
            <a:off x="616424" y="2859055"/>
            <a:ext cx="2186000" cy="1931458"/>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rgbClr val="8F4F58">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24130" tIns="700140" rIns="24130" bIns="700140"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endParaRPr kumimoji="0" lang="vi-VN" sz="3800" b="0" i="0" u="none" strike="noStrike" kern="0" cap="none" spc="0" normalizeH="0" baseline="0" noProof="0" dirty="0">
              <a:ln>
                <a:noFill/>
              </a:ln>
              <a:solidFill>
                <a:prstClr val="white"/>
              </a:solidFill>
              <a:effectLst/>
              <a:uLnTx/>
              <a:uFillTx/>
              <a:latin typeface="字魂59号-创粗黑" panose="020F0502020204030204"/>
              <a:ea typeface="+mn-ea"/>
              <a:cs typeface="+mn-cs"/>
            </a:endParaRPr>
          </a:p>
        </p:txBody>
      </p:sp>
      <p:sp>
        <p:nvSpPr>
          <p:cNvPr id="8" name="Freeform: Shape 7">
            <a:extLst>
              <a:ext uri="{FF2B5EF4-FFF2-40B4-BE49-F238E27FC236}">
                <a16:creationId xmlns:a16="http://schemas.microsoft.com/office/drawing/2014/main" id="{AD195309-8845-9555-D7C1-72D442A60A51}"/>
              </a:ext>
            </a:extLst>
          </p:cNvPr>
          <p:cNvSpPr/>
          <p:nvPr/>
        </p:nvSpPr>
        <p:spPr>
          <a:xfrm>
            <a:off x="2904438" y="2859056"/>
            <a:ext cx="8671138" cy="1255447"/>
          </a:xfrm>
          <a:custGeom>
            <a:avLst/>
            <a:gdLst>
              <a:gd name="connsiteX0" fmla="*/ 209245 w 1255447"/>
              <a:gd name="connsiteY0" fmla="*/ 0 h 8748839"/>
              <a:gd name="connsiteX1" fmla="*/ 1046202 w 1255447"/>
              <a:gd name="connsiteY1" fmla="*/ 0 h 8748839"/>
              <a:gd name="connsiteX2" fmla="*/ 1255447 w 1255447"/>
              <a:gd name="connsiteY2" fmla="*/ 209245 h 8748839"/>
              <a:gd name="connsiteX3" fmla="*/ 1255447 w 1255447"/>
              <a:gd name="connsiteY3" fmla="*/ 8748839 h 8748839"/>
              <a:gd name="connsiteX4" fmla="*/ 1255447 w 1255447"/>
              <a:gd name="connsiteY4" fmla="*/ 8748839 h 8748839"/>
              <a:gd name="connsiteX5" fmla="*/ 0 w 1255447"/>
              <a:gd name="connsiteY5" fmla="*/ 8748839 h 8748839"/>
              <a:gd name="connsiteX6" fmla="*/ 0 w 1255447"/>
              <a:gd name="connsiteY6" fmla="*/ 8748839 h 8748839"/>
              <a:gd name="connsiteX7" fmla="*/ 0 w 1255447"/>
              <a:gd name="connsiteY7" fmla="*/ 209245 h 8748839"/>
              <a:gd name="connsiteX8" fmla="*/ 209245 w 1255447"/>
              <a:gd name="connsiteY8" fmla="*/ 0 h 87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8748839">
                <a:moveTo>
                  <a:pt x="1255447" y="1458167"/>
                </a:moveTo>
                <a:lnTo>
                  <a:pt x="1255447" y="7290672"/>
                </a:lnTo>
                <a:cubicBezTo>
                  <a:pt x="1255447" y="8095997"/>
                  <a:pt x="1242004" y="8748839"/>
                  <a:pt x="1225421" y="8748839"/>
                </a:cubicBezTo>
                <a:lnTo>
                  <a:pt x="0" y="8748839"/>
                </a:lnTo>
                <a:lnTo>
                  <a:pt x="0" y="8748839"/>
                </a:lnTo>
                <a:lnTo>
                  <a:pt x="0" y="0"/>
                </a:lnTo>
                <a:lnTo>
                  <a:pt x="0" y="0"/>
                </a:lnTo>
                <a:lnTo>
                  <a:pt x="1225421" y="0"/>
                </a:lnTo>
                <a:cubicBezTo>
                  <a:pt x="1242004" y="0"/>
                  <a:pt x="1255447" y="652842"/>
                  <a:pt x="1255447" y="1458167"/>
                </a:cubicBezTo>
                <a:close/>
              </a:path>
            </a:pathLst>
          </a:cu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256032" tIns="84146" rIns="84146" bIns="84146" numCol="1" spcCol="1270" anchor="ctr" anchorCtr="0">
            <a:noAutofit/>
          </a:bodyPr>
          <a:lstStyle/>
          <a:p>
            <a:pPr marL="285750" marR="0" lvl="1" indent="-285750" algn="l" defTabSz="1600200" rtl="0" eaLnBrk="1" fontAlgn="auto" latinLnBrk="0" hangingPunct="1">
              <a:lnSpc>
                <a:spcPct val="90000"/>
              </a:lnSpc>
              <a:spcBef>
                <a:spcPct val="0"/>
              </a:spcBef>
              <a:spcAft>
                <a:spcPct val="15000"/>
              </a:spcAft>
              <a:buClrTx/>
              <a:buSzTx/>
              <a:buFontTx/>
              <a:buChar char="•"/>
              <a:tabLst/>
              <a:defRPr/>
            </a:pPr>
            <a:endParaRPr kumimoji="0" lang="vi-VN" sz="3600" b="0" i="0" u="none" strike="noStrike" kern="0" cap="none" spc="0" normalizeH="0" baseline="0" noProof="0">
              <a:ln>
                <a:noFill/>
              </a:ln>
              <a:solidFill>
                <a:prstClr val="black">
                  <a:hueOff val="0"/>
                  <a:satOff val="0"/>
                  <a:lumOff val="0"/>
                  <a:alphaOff val="0"/>
                </a:prstClr>
              </a:solidFill>
              <a:effectLst/>
              <a:uLnTx/>
              <a:uFillTx/>
              <a:latin typeface="字魂59号-创粗黑" panose="020F0502020204030204"/>
              <a:ea typeface="+mn-ea"/>
              <a:cs typeface="+mn-cs"/>
            </a:endParaRPr>
          </a:p>
          <a:p>
            <a:pPr marL="285750" marR="0" lvl="1" indent="-285750" algn="l" defTabSz="1600200" rtl="0" eaLnBrk="1" fontAlgn="auto" latinLnBrk="0" hangingPunct="1">
              <a:lnSpc>
                <a:spcPct val="90000"/>
              </a:lnSpc>
              <a:spcBef>
                <a:spcPct val="0"/>
              </a:spcBef>
              <a:spcAft>
                <a:spcPct val="15000"/>
              </a:spcAft>
              <a:buClrTx/>
              <a:buSzTx/>
              <a:buFontTx/>
              <a:buChar char="•"/>
              <a:tabLst/>
              <a:defRPr/>
            </a:pPr>
            <a:endParaRPr kumimoji="0" lang="vi-VN" sz="3600" b="0" i="0" u="none" strike="noStrike" kern="0" cap="none" spc="0" normalizeH="0" baseline="0" noProof="0">
              <a:ln>
                <a:noFill/>
              </a:ln>
              <a:solidFill>
                <a:prstClr val="black">
                  <a:hueOff val="0"/>
                  <a:satOff val="0"/>
                  <a:lumOff val="0"/>
                  <a:alphaOff val="0"/>
                </a:prstClr>
              </a:solidFill>
              <a:effectLst/>
              <a:uLnTx/>
              <a:uFillTx/>
              <a:latin typeface="字魂59号-创粗黑" panose="020F0502020204030204"/>
              <a:ea typeface="+mn-ea"/>
              <a:cs typeface="+mn-cs"/>
            </a:endParaRPr>
          </a:p>
        </p:txBody>
      </p:sp>
      <p:sp>
        <p:nvSpPr>
          <p:cNvPr id="9" name="Freeform: Shape 8">
            <a:extLst>
              <a:ext uri="{FF2B5EF4-FFF2-40B4-BE49-F238E27FC236}">
                <a16:creationId xmlns:a16="http://schemas.microsoft.com/office/drawing/2014/main" id="{E22FBDD8-6927-0909-418C-FDD1F5C538D6}"/>
              </a:ext>
            </a:extLst>
          </p:cNvPr>
          <p:cNvSpPr/>
          <p:nvPr/>
        </p:nvSpPr>
        <p:spPr>
          <a:xfrm>
            <a:off x="616424" y="4599572"/>
            <a:ext cx="2186000" cy="2046888"/>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rgbClr val="8F4F58">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24130" tIns="700140" rIns="24130" bIns="700140"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endParaRPr kumimoji="0" lang="vi-VN" sz="3800" b="0" i="0" u="none" strike="noStrike" kern="0" cap="none" spc="0" normalizeH="0" baseline="0" noProof="0" dirty="0">
              <a:ln>
                <a:noFill/>
              </a:ln>
              <a:solidFill>
                <a:prstClr val="white"/>
              </a:solidFill>
              <a:effectLst/>
              <a:uLnTx/>
              <a:uFillTx/>
              <a:latin typeface="字魂59号-创粗黑" panose="020F0502020204030204"/>
              <a:ea typeface="+mn-ea"/>
              <a:cs typeface="+mn-cs"/>
            </a:endParaRPr>
          </a:p>
        </p:txBody>
      </p:sp>
      <p:sp>
        <p:nvSpPr>
          <p:cNvPr id="10" name="Freeform: Shape 9">
            <a:extLst>
              <a:ext uri="{FF2B5EF4-FFF2-40B4-BE49-F238E27FC236}">
                <a16:creationId xmlns:a16="http://schemas.microsoft.com/office/drawing/2014/main" id="{B4EBC64F-5E6B-F19E-5B8C-381794DD9E01}"/>
              </a:ext>
            </a:extLst>
          </p:cNvPr>
          <p:cNvSpPr/>
          <p:nvPr/>
        </p:nvSpPr>
        <p:spPr>
          <a:xfrm>
            <a:off x="2904438" y="4599573"/>
            <a:ext cx="8671138" cy="1822283"/>
          </a:xfrm>
          <a:custGeom>
            <a:avLst/>
            <a:gdLst>
              <a:gd name="connsiteX0" fmla="*/ 209245 w 1255447"/>
              <a:gd name="connsiteY0" fmla="*/ 0 h 8748839"/>
              <a:gd name="connsiteX1" fmla="*/ 1046202 w 1255447"/>
              <a:gd name="connsiteY1" fmla="*/ 0 h 8748839"/>
              <a:gd name="connsiteX2" fmla="*/ 1255447 w 1255447"/>
              <a:gd name="connsiteY2" fmla="*/ 209245 h 8748839"/>
              <a:gd name="connsiteX3" fmla="*/ 1255447 w 1255447"/>
              <a:gd name="connsiteY3" fmla="*/ 8748839 h 8748839"/>
              <a:gd name="connsiteX4" fmla="*/ 1255447 w 1255447"/>
              <a:gd name="connsiteY4" fmla="*/ 8748839 h 8748839"/>
              <a:gd name="connsiteX5" fmla="*/ 0 w 1255447"/>
              <a:gd name="connsiteY5" fmla="*/ 8748839 h 8748839"/>
              <a:gd name="connsiteX6" fmla="*/ 0 w 1255447"/>
              <a:gd name="connsiteY6" fmla="*/ 8748839 h 8748839"/>
              <a:gd name="connsiteX7" fmla="*/ 0 w 1255447"/>
              <a:gd name="connsiteY7" fmla="*/ 209245 h 8748839"/>
              <a:gd name="connsiteX8" fmla="*/ 209245 w 1255447"/>
              <a:gd name="connsiteY8" fmla="*/ 0 h 87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8748839">
                <a:moveTo>
                  <a:pt x="1255447" y="1458167"/>
                </a:moveTo>
                <a:lnTo>
                  <a:pt x="1255447" y="7290672"/>
                </a:lnTo>
                <a:cubicBezTo>
                  <a:pt x="1255447" y="8095997"/>
                  <a:pt x="1242004" y="8748839"/>
                  <a:pt x="1225421" y="8748839"/>
                </a:cubicBezTo>
                <a:lnTo>
                  <a:pt x="0" y="8748839"/>
                </a:lnTo>
                <a:lnTo>
                  <a:pt x="0" y="8748839"/>
                </a:lnTo>
                <a:lnTo>
                  <a:pt x="0" y="0"/>
                </a:lnTo>
                <a:lnTo>
                  <a:pt x="0" y="0"/>
                </a:lnTo>
                <a:lnTo>
                  <a:pt x="1225421" y="0"/>
                </a:lnTo>
                <a:cubicBezTo>
                  <a:pt x="1242004" y="0"/>
                  <a:pt x="1255447" y="652842"/>
                  <a:pt x="1255447" y="1458167"/>
                </a:cubicBezTo>
                <a:close/>
              </a:path>
            </a:pathLst>
          </a:cu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256032" tIns="84146" rIns="84146" bIns="84147" numCol="1" spcCol="1270" anchor="ctr" anchorCtr="0">
            <a:noAutofit/>
          </a:bodyPr>
          <a:lstStyle/>
          <a:p>
            <a:pPr marL="285750" marR="0" lvl="1" indent="-285750" algn="l" defTabSz="1600200" rtl="0" eaLnBrk="1" fontAlgn="auto" latinLnBrk="0" hangingPunct="1">
              <a:lnSpc>
                <a:spcPct val="90000"/>
              </a:lnSpc>
              <a:spcBef>
                <a:spcPct val="0"/>
              </a:spcBef>
              <a:spcAft>
                <a:spcPct val="15000"/>
              </a:spcAft>
              <a:buClrTx/>
              <a:buSzTx/>
              <a:buFontTx/>
              <a:buChar char="•"/>
              <a:tabLst/>
              <a:defRPr/>
            </a:pPr>
            <a:endParaRPr kumimoji="0" lang="vi-VN" sz="3600" b="0" i="0" u="none" strike="noStrike" kern="0" cap="none" spc="0" normalizeH="0" baseline="0" noProof="0">
              <a:ln>
                <a:noFill/>
              </a:ln>
              <a:solidFill>
                <a:prstClr val="black">
                  <a:hueOff val="0"/>
                  <a:satOff val="0"/>
                  <a:lumOff val="0"/>
                  <a:alphaOff val="0"/>
                </a:prstClr>
              </a:solidFill>
              <a:effectLst/>
              <a:uLnTx/>
              <a:uFillTx/>
              <a:latin typeface="字魂59号-创粗黑" panose="020F0502020204030204"/>
              <a:ea typeface="+mn-ea"/>
              <a:cs typeface="+mn-cs"/>
            </a:endParaRPr>
          </a:p>
          <a:p>
            <a:pPr marL="285750" marR="0" lvl="1" indent="-285750" algn="l" defTabSz="1600200" rtl="0" eaLnBrk="1" fontAlgn="auto" latinLnBrk="0" hangingPunct="1">
              <a:lnSpc>
                <a:spcPct val="90000"/>
              </a:lnSpc>
              <a:spcBef>
                <a:spcPct val="0"/>
              </a:spcBef>
              <a:spcAft>
                <a:spcPct val="15000"/>
              </a:spcAft>
              <a:buClrTx/>
              <a:buSzTx/>
              <a:buFontTx/>
              <a:buChar char="•"/>
              <a:tabLst/>
              <a:defRPr/>
            </a:pPr>
            <a:endParaRPr kumimoji="0" lang="vi-VN" sz="3600" b="0" i="0" u="none" strike="noStrike" kern="0" cap="none" spc="0" normalizeH="0" baseline="0" noProof="0">
              <a:ln>
                <a:noFill/>
              </a:ln>
              <a:solidFill>
                <a:prstClr val="black">
                  <a:hueOff val="0"/>
                  <a:satOff val="0"/>
                  <a:lumOff val="0"/>
                  <a:alphaOff val="0"/>
                </a:prstClr>
              </a:solidFill>
              <a:effectLst/>
              <a:uLnTx/>
              <a:uFillTx/>
              <a:latin typeface="字魂59号-创粗黑" panose="020F0502020204030204"/>
              <a:ea typeface="+mn-ea"/>
              <a:cs typeface="+mn-cs"/>
            </a:endParaRPr>
          </a:p>
        </p:txBody>
      </p:sp>
      <p:sp>
        <p:nvSpPr>
          <p:cNvPr id="11" name="TextBox 10">
            <a:extLst>
              <a:ext uri="{FF2B5EF4-FFF2-40B4-BE49-F238E27FC236}">
                <a16:creationId xmlns:a16="http://schemas.microsoft.com/office/drawing/2014/main" id="{2D31BD51-F81A-ADF2-51FC-F01162D8541A}"/>
              </a:ext>
            </a:extLst>
          </p:cNvPr>
          <p:cNvSpPr txBox="1"/>
          <p:nvPr/>
        </p:nvSpPr>
        <p:spPr>
          <a:xfrm>
            <a:off x="568656" y="1714126"/>
            <a:ext cx="2288014" cy="1144929"/>
          </a:xfrm>
          <a:prstGeom prst="rect">
            <a:avLst/>
          </a:prstGeom>
          <a:noFill/>
        </p:spPr>
        <p:txBody>
          <a:bodyPr wrap="square" rtlCol="0">
            <a:sp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3800" b="0" i="0" u="none" strike="noStrike" kern="0" cap="none" spc="0" normalizeH="0" baseline="0" noProof="0" dirty="0" err="1">
                <a:ln>
                  <a:noFill/>
                </a:ln>
                <a:solidFill>
                  <a:prstClr val="white"/>
                </a:solidFill>
                <a:effectLst/>
                <a:uLnTx/>
                <a:uFillTx/>
                <a:latin typeface="Avenir Next LT Pro"/>
                <a:cs typeface="+mn-cs"/>
              </a:rPr>
              <a:t>Nhận</a:t>
            </a:r>
            <a:r>
              <a:rPr kumimoji="0" lang="en-US" sz="3800" b="0" i="0" u="none" strike="noStrike" kern="0" cap="none" spc="0" normalizeH="0" baseline="0" noProof="0" dirty="0">
                <a:ln>
                  <a:noFill/>
                </a:ln>
                <a:solidFill>
                  <a:prstClr val="white"/>
                </a:solidFill>
                <a:effectLst/>
                <a:uLnTx/>
                <a:uFillTx/>
                <a:latin typeface="Avenir Next LT Pro"/>
                <a:cs typeface="+mn-cs"/>
              </a:rPr>
              <a:t> </a:t>
            </a:r>
            <a:r>
              <a:rPr kumimoji="0" lang="en-US" sz="3800" b="0" i="0" u="none" strike="noStrike" kern="0" cap="none" spc="0" normalizeH="0" baseline="0" noProof="0" dirty="0" err="1">
                <a:ln>
                  <a:noFill/>
                </a:ln>
                <a:solidFill>
                  <a:prstClr val="white"/>
                </a:solidFill>
                <a:effectLst/>
                <a:uLnTx/>
                <a:uFillTx/>
                <a:latin typeface="Avenir Next LT Pro"/>
                <a:cs typeface="+mn-cs"/>
              </a:rPr>
              <a:t>thức</a:t>
            </a:r>
            <a:endParaRPr kumimoji="0" lang="vi-VN" sz="3800" b="0" i="0" u="none" strike="noStrike" kern="0" cap="none" spc="0" normalizeH="0" baseline="0" noProof="0" dirty="0">
              <a:ln>
                <a:noFill/>
              </a:ln>
              <a:solidFill>
                <a:prstClr val="white"/>
              </a:solidFill>
              <a:effectLst/>
              <a:uLnTx/>
              <a:uFillTx/>
              <a:latin typeface="字魂59号-创粗黑" panose="020F0502020204030204"/>
              <a:cs typeface="+mn-cs"/>
            </a:endParaRPr>
          </a:p>
        </p:txBody>
      </p:sp>
      <p:sp>
        <p:nvSpPr>
          <p:cNvPr id="12" name="TextBox 11">
            <a:extLst>
              <a:ext uri="{FF2B5EF4-FFF2-40B4-BE49-F238E27FC236}">
                <a16:creationId xmlns:a16="http://schemas.microsoft.com/office/drawing/2014/main" id="{931E8D9F-288A-E6CC-9151-A0DB793634A8}"/>
              </a:ext>
            </a:extLst>
          </p:cNvPr>
          <p:cNvSpPr txBox="1"/>
          <p:nvPr/>
        </p:nvSpPr>
        <p:spPr>
          <a:xfrm>
            <a:off x="616424" y="3679122"/>
            <a:ext cx="2186000" cy="618631"/>
          </a:xfrm>
          <a:prstGeom prst="rect">
            <a:avLst/>
          </a:prstGeom>
          <a:noFill/>
        </p:spPr>
        <p:txBody>
          <a:bodyPr wrap="square" rtlCol="0">
            <a:sp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3800" b="0" i="0" u="none" strike="noStrike" kern="0" cap="none" spc="0" normalizeH="0" baseline="0" noProof="0" dirty="0">
                <a:ln>
                  <a:noFill/>
                </a:ln>
                <a:solidFill>
                  <a:prstClr val="white"/>
                </a:solidFill>
                <a:effectLst/>
                <a:uLnTx/>
                <a:uFillTx/>
                <a:latin typeface="Avenir Next LT Pro"/>
                <a:cs typeface="+mn-cs"/>
              </a:rPr>
              <a:t>Thái </a:t>
            </a:r>
            <a:r>
              <a:rPr kumimoji="0" lang="en-US" sz="3800" b="0" i="0" u="none" strike="noStrike" kern="0" cap="none" spc="0" normalizeH="0" baseline="0" noProof="0" dirty="0" err="1">
                <a:ln>
                  <a:noFill/>
                </a:ln>
                <a:solidFill>
                  <a:prstClr val="white"/>
                </a:solidFill>
                <a:effectLst/>
                <a:uLnTx/>
                <a:uFillTx/>
                <a:latin typeface="Avenir Next LT Pro"/>
                <a:cs typeface="+mn-cs"/>
              </a:rPr>
              <a:t>độ</a:t>
            </a:r>
            <a:endParaRPr kumimoji="0" lang="vi-VN" sz="3800" b="0" i="0" u="none" strike="noStrike" kern="0" cap="none" spc="0" normalizeH="0" baseline="0" noProof="0" dirty="0">
              <a:ln>
                <a:noFill/>
              </a:ln>
              <a:solidFill>
                <a:prstClr val="white"/>
              </a:solidFill>
              <a:effectLst/>
              <a:uLnTx/>
              <a:uFillTx/>
              <a:latin typeface="字魂59号-创粗黑" panose="020F0502020204030204"/>
              <a:cs typeface="+mn-cs"/>
            </a:endParaRPr>
          </a:p>
        </p:txBody>
      </p:sp>
      <p:sp>
        <p:nvSpPr>
          <p:cNvPr id="13" name="TextBox 12">
            <a:extLst>
              <a:ext uri="{FF2B5EF4-FFF2-40B4-BE49-F238E27FC236}">
                <a16:creationId xmlns:a16="http://schemas.microsoft.com/office/drawing/2014/main" id="{3CAF68C2-1E9E-C33B-900C-B6DF9673C383}"/>
              </a:ext>
            </a:extLst>
          </p:cNvPr>
          <p:cNvSpPr txBox="1"/>
          <p:nvPr/>
        </p:nvSpPr>
        <p:spPr>
          <a:xfrm>
            <a:off x="711958" y="5227298"/>
            <a:ext cx="2069415" cy="1144929"/>
          </a:xfrm>
          <a:prstGeom prst="rect">
            <a:avLst/>
          </a:prstGeom>
          <a:noFill/>
        </p:spPr>
        <p:txBody>
          <a:bodyPr wrap="square" rtlCol="0">
            <a:sp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3800" b="0" i="0" u="none" strike="noStrike" kern="0" cap="none" spc="0" normalizeH="0" baseline="0" noProof="0" dirty="0">
                <a:ln>
                  <a:noFill/>
                </a:ln>
                <a:solidFill>
                  <a:prstClr val="white"/>
                </a:solidFill>
                <a:effectLst/>
                <a:uLnTx/>
                <a:uFillTx/>
                <a:latin typeface="Avenir Next LT Pro"/>
                <a:cs typeface="+mn-cs"/>
              </a:rPr>
              <a:t>Hành </a:t>
            </a:r>
            <a:r>
              <a:rPr kumimoji="0" lang="en-US" sz="3800" b="0" i="0" u="none" strike="noStrike" kern="0" cap="none" spc="0" normalizeH="0" baseline="0" noProof="0" dirty="0" err="1">
                <a:ln>
                  <a:noFill/>
                </a:ln>
                <a:solidFill>
                  <a:prstClr val="white"/>
                </a:solidFill>
                <a:effectLst/>
                <a:uLnTx/>
                <a:uFillTx/>
                <a:latin typeface="Avenir Next LT Pro"/>
                <a:cs typeface="+mn-cs"/>
              </a:rPr>
              <a:t>động</a:t>
            </a:r>
            <a:endParaRPr kumimoji="0" lang="vi-VN" sz="3800" b="0" i="0" u="none" strike="noStrike" kern="0" cap="none" spc="0" normalizeH="0" baseline="0" noProof="0" dirty="0">
              <a:ln>
                <a:noFill/>
              </a:ln>
              <a:solidFill>
                <a:prstClr val="white"/>
              </a:solidFill>
              <a:effectLst/>
              <a:uLnTx/>
              <a:uFillTx/>
              <a:latin typeface="字魂59号-创粗黑" panose="020F0502020204030204"/>
              <a:cs typeface="+mn-cs"/>
            </a:endParaRPr>
          </a:p>
        </p:txBody>
      </p:sp>
      <p:sp>
        <p:nvSpPr>
          <p:cNvPr id="14" name="TextBox 13">
            <a:extLst>
              <a:ext uri="{FF2B5EF4-FFF2-40B4-BE49-F238E27FC236}">
                <a16:creationId xmlns:a16="http://schemas.microsoft.com/office/drawing/2014/main" id="{5D6F3384-C9FB-6259-33E3-294E794FF322}"/>
              </a:ext>
            </a:extLst>
          </p:cNvPr>
          <p:cNvSpPr txBox="1"/>
          <p:nvPr/>
        </p:nvSpPr>
        <p:spPr>
          <a:xfrm>
            <a:off x="3098042" y="1315309"/>
            <a:ext cx="8147713" cy="861903"/>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Thời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đại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nào</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hiền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tài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cũng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có</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vai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trò</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quan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trọng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đối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sự</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phát</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triển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đất</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a:t>
            </a:r>
            <a:endParaRPr kumimoji="0" lang="vi-VN" sz="2800" b="0" i="0" u="none" strike="noStrike" kern="1200" cap="none" spc="0" normalizeH="0" baseline="0" noProof="0" dirty="0">
              <a:ln>
                <a:noFill/>
              </a:ln>
              <a:solidFill>
                <a:prstClr val="black"/>
              </a:solidFill>
              <a:effectLst/>
              <a:uLnTx/>
              <a:uFillTx/>
              <a:latin typeface="Amazone" panose="03020702060507090A04" pitchFamily="66" charset="0"/>
              <a:cs typeface="+mn-cs"/>
            </a:endParaRPr>
          </a:p>
        </p:txBody>
      </p:sp>
      <p:sp>
        <p:nvSpPr>
          <p:cNvPr id="15" name="TextBox 14">
            <a:extLst>
              <a:ext uri="{FF2B5EF4-FFF2-40B4-BE49-F238E27FC236}">
                <a16:creationId xmlns:a16="http://schemas.microsoft.com/office/drawing/2014/main" id="{43DC6A2A-2F12-28EE-B364-2997043BB73A}"/>
              </a:ext>
            </a:extLst>
          </p:cNvPr>
          <p:cNvSpPr txBox="1"/>
          <p:nvPr/>
        </p:nvSpPr>
        <p:spPr>
          <a:xfrm>
            <a:off x="3098042" y="3045109"/>
            <a:ext cx="7820167" cy="477182"/>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Cần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biết</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quý</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trọng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hiền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mn-cs"/>
              </a:rPr>
              <a:t>tài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mn-cs"/>
              </a:rPr>
              <a:t>.</a:t>
            </a:r>
            <a:endParaRPr kumimoji="0" lang="vi-VN" sz="2800" b="0" i="0" u="none" strike="noStrike" kern="1200" cap="none" spc="0" normalizeH="0" baseline="0" noProof="0" dirty="0">
              <a:ln>
                <a:noFill/>
              </a:ln>
              <a:solidFill>
                <a:prstClr val="black"/>
              </a:solidFill>
              <a:effectLst/>
              <a:uLnTx/>
              <a:uFillTx/>
              <a:latin typeface="Amazone" panose="03020702060507090A04" pitchFamily="66" charset="0"/>
              <a:cs typeface="+mn-cs"/>
            </a:endParaRPr>
          </a:p>
        </p:txBody>
      </p:sp>
      <p:sp>
        <p:nvSpPr>
          <p:cNvPr id="16" name="TextBox 15">
            <a:extLst>
              <a:ext uri="{FF2B5EF4-FFF2-40B4-BE49-F238E27FC236}">
                <a16:creationId xmlns:a16="http://schemas.microsoft.com/office/drawing/2014/main" id="{EC64E290-CB79-53DD-5D7C-D075AFE64464}"/>
              </a:ext>
            </a:extLst>
          </p:cNvPr>
          <p:cNvSpPr txBox="1"/>
          <p:nvPr/>
        </p:nvSpPr>
        <p:spPr>
          <a:xfrm>
            <a:off x="3098042" y="4695042"/>
            <a:ext cx="8406760" cy="1631344"/>
          </a:xfrm>
          <a:prstGeom prst="rect">
            <a:avLst/>
          </a:prstGeom>
          <a:noFill/>
        </p:spPr>
        <p:txBody>
          <a:bodyPr wrap="square" rtlCol="0">
            <a:spAutoFit/>
          </a:bodyPr>
          <a:lstStyle/>
          <a:p>
            <a:pPr marL="0" marR="0" lvl="0" indent="0" algn="just"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Cần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chính</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đãi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ngộ</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hiền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tài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chính</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đường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lối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phát</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bồi</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dưỡng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tài</a:t>
            </a:r>
            <a:r>
              <a:rPr kumimoji="0" lang="en-US" sz="2800" b="0"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đặc</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biệt</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chú</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đầu</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tư</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giáo</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dục</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xem</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giáo</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dục</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quốc</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hàng</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đầu</a:t>
            </a:r>
            <a:r>
              <a:rPr kumimoji="0" lang="en-US" sz="2800" b="1"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Amazone" panose="03020702060507090A04" pitchFamily="66"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7F94F99-CA94-0471-90D9-53CBD8FCBAA7}"/>
              </a:ext>
            </a:extLst>
          </p:cNvPr>
          <p:cNvSpPr txBox="1"/>
          <p:nvPr/>
        </p:nvSpPr>
        <p:spPr>
          <a:xfrm>
            <a:off x="3657600" y="150125"/>
            <a:ext cx="61141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AllRoundGothic" panose="020B0703020202020104" pitchFamily="34" charset="0"/>
                <a:cs typeface="+mn-cs"/>
              </a:rPr>
              <a:t>BÀI HỌC Ý NGHĨA TỪ BÀI CHIẾU</a:t>
            </a:r>
            <a:endParaRPr kumimoji="0" lang="vi-VN" sz="2800" b="0" i="0" u="none" strike="noStrike" kern="1200" cap="none" spc="0" normalizeH="0" baseline="0" noProof="0" dirty="0">
              <a:ln>
                <a:noFill/>
              </a:ln>
              <a:solidFill>
                <a:prstClr val="black"/>
              </a:solidFill>
              <a:effectLst/>
              <a:uLnTx/>
              <a:uFillTx/>
              <a:latin typeface="#9Slide03 AllRoundGothic" panose="020B0703020202020104" pitchFamily="34" charset="0"/>
              <a:cs typeface="+mn-cs"/>
            </a:endParaRPr>
          </a:p>
        </p:txBody>
      </p:sp>
    </p:spTree>
    <p:extLst>
      <p:ext uri="{BB962C8B-B14F-4D97-AF65-F5344CB8AC3E}">
        <p14:creationId xmlns:p14="http://schemas.microsoft.com/office/powerpoint/2010/main" val="36377354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2D1F2B8-D506-49D3-5FCE-1EE8D9882E54}"/>
              </a:ext>
            </a:extLst>
          </p:cNvPr>
          <p:cNvPicPr>
            <a:picLocks noChangeAspect="1"/>
          </p:cNvPicPr>
          <p:nvPr/>
        </p:nvPicPr>
        <p:blipFill rotWithShape="1">
          <a:blip r:embed="rId2"/>
          <a:srcRect r="2" b="13382"/>
          <a:stretch/>
        </p:blipFill>
        <p:spPr>
          <a:xfrm>
            <a:off x="579264" y="365141"/>
            <a:ext cx="6288262" cy="3063875"/>
          </a:xfrm>
          <a:prstGeom prst="rect">
            <a:avLst/>
          </a:prstGeom>
        </p:spPr>
      </p:pic>
      <p:sp useBgFill="1">
        <p:nvSpPr>
          <p:cNvPr id="22" name="Rectangle 15">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6250A14-F778-AC4C-3C1A-355555EFAF3A}"/>
              </a:ext>
            </a:extLst>
          </p:cNvPr>
          <p:cNvSpPr txBox="1"/>
          <p:nvPr/>
        </p:nvSpPr>
        <p:spPr>
          <a:xfrm>
            <a:off x="841248" y="3849689"/>
            <a:ext cx="2111122" cy="210502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b="1" kern="1200" dirty="0">
                <a:solidFill>
                  <a:schemeClr val="tx1"/>
                </a:solidFill>
                <a:effectLst/>
                <a:latin typeface="+mj-lt"/>
                <a:ea typeface="+mj-ea"/>
                <a:cs typeface="+mj-cs"/>
              </a:rPr>
              <a:t>LUYỆN TẬP – VẬN DỤNG.</a:t>
            </a:r>
            <a:endParaRPr lang="en-US" sz="2400" kern="1200" dirty="0">
              <a:solidFill>
                <a:schemeClr val="tx1"/>
              </a:solidFill>
              <a:latin typeface="+mj-lt"/>
              <a:ea typeface="+mj-ea"/>
              <a:cs typeface="+mj-cs"/>
            </a:endParaRPr>
          </a:p>
        </p:txBody>
      </p:sp>
      <p:sp>
        <p:nvSpPr>
          <p:cNvPr id="23" name="Rectangle 17">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E42F08C-2ED8-F82C-5044-267754098CD0}"/>
              </a:ext>
            </a:extLst>
          </p:cNvPr>
          <p:cNvSpPr txBox="1"/>
          <p:nvPr/>
        </p:nvSpPr>
        <p:spPr>
          <a:xfrm>
            <a:off x="2794404" y="4077440"/>
            <a:ext cx="4335105" cy="2105025"/>
          </a:xfrm>
          <a:prstGeom prst="rect">
            <a:avLst/>
          </a:prstGeom>
        </p:spPr>
        <p:txBody>
          <a:bodyPr vert="horz" lIns="91440" tIns="45720" rIns="91440" bIns="45720" rtlCol="0" anchor="ctr">
            <a:noAutofit/>
          </a:bodyPr>
          <a:lstStyle/>
          <a:p>
            <a:pPr marL="342900" marR="98425" lvl="0" indent="-228600">
              <a:lnSpc>
                <a:spcPct val="90000"/>
              </a:lnSpc>
              <a:spcBef>
                <a:spcPts val="265"/>
              </a:spcBef>
              <a:spcAft>
                <a:spcPts val="800"/>
              </a:spcAft>
              <a:buSzPts val="1300"/>
              <a:buFont typeface="Arial" panose="020B0604020202020204" pitchFamily="34" charset="0"/>
              <a:buChar char="•"/>
              <a:tabLst>
                <a:tab pos="201295" algn="l"/>
              </a:tabLst>
            </a:pPr>
            <a:r>
              <a:rPr lang="en-US" sz="2000" dirty="0" err="1">
                <a:effectLst/>
                <a:latin typeface="#9Slide03 Arima Madurai" panose="00000500000000000000" pitchFamily="2" charset="0"/>
                <a:cs typeface="#9Slide03 Arima Madurai" panose="00000500000000000000" pitchFamily="2" charset="0"/>
              </a:rPr>
              <a:t>Kể</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những</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hình</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thức</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chiêu</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mộ</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hiền</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tài</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của</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Đảng</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và</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đất</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nước</a:t>
            </a:r>
            <a:r>
              <a:rPr lang="en-US" sz="2000" dirty="0">
                <a:effectLst/>
                <a:latin typeface="#9Slide03 Arima Madurai" panose="00000500000000000000" pitchFamily="2" charset="0"/>
                <a:cs typeface="#9Slide03 Arima Madurai" panose="00000500000000000000" pitchFamily="2" charset="0"/>
              </a:rPr>
              <a:t> ta </a:t>
            </a:r>
            <a:r>
              <a:rPr lang="en-US" sz="2000" dirty="0" err="1">
                <a:effectLst/>
                <a:latin typeface="#9Slide03 Arima Madurai" panose="00000500000000000000" pitchFamily="2" charset="0"/>
                <a:cs typeface="#9Slide03 Arima Madurai" panose="00000500000000000000" pitchFamily="2" charset="0"/>
              </a:rPr>
              <a:t>ngày</a:t>
            </a:r>
            <a:r>
              <a:rPr lang="en-US" sz="2000" dirty="0">
                <a:effectLst/>
                <a:latin typeface="#9Slide03 Arima Madurai" panose="00000500000000000000" pitchFamily="2" charset="0"/>
                <a:cs typeface="#9Slide03 Arima Madurai" panose="00000500000000000000" pitchFamily="2" charset="0"/>
              </a:rPr>
              <a:t> nay.</a:t>
            </a:r>
          </a:p>
          <a:p>
            <a:pPr marL="342900" marR="98425" lvl="0" indent="-228600">
              <a:lnSpc>
                <a:spcPct val="90000"/>
              </a:lnSpc>
              <a:spcBef>
                <a:spcPts val="265"/>
              </a:spcBef>
              <a:spcAft>
                <a:spcPts val="800"/>
              </a:spcAft>
              <a:buSzPts val="1300"/>
              <a:buFont typeface="Arial" panose="020B0604020202020204" pitchFamily="34" charset="0"/>
              <a:buChar char="•"/>
              <a:tabLst>
                <a:tab pos="201295" algn="l"/>
              </a:tabLst>
            </a:pPr>
            <a:r>
              <a:rPr lang="en-US" sz="2000" dirty="0" err="1">
                <a:effectLst/>
                <a:latin typeface="#9Slide03 Arima Madurai" panose="00000500000000000000" pitchFamily="2" charset="0"/>
                <a:cs typeface="#9Slide03 Arima Madurai" panose="00000500000000000000" pitchFamily="2" charset="0"/>
              </a:rPr>
              <a:t>Hãy</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viết</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đoạn</a:t>
            </a:r>
            <a:r>
              <a:rPr lang="en-US" sz="2000" spc="-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văn</a:t>
            </a:r>
            <a:r>
              <a:rPr lang="en-US" sz="2000" spc="-1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ngắn</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khoảng</a:t>
            </a:r>
            <a:r>
              <a:rPr lang="en-US" sz="2000" dirty="0">
                <a:effectLst/>
                <a:latin typeface="#9Slide03 Arima Madurai" panose="00000500000000000000" pitchFamily="2" charset="0"/>
                <a:cs typeface="#9Slide03 Arima Madurai" panose="00000500000000000000" pitchFamily="2" charset="0"/>
              </a:rPr>
              <a:t> 150 </a:t>
            </a:r>
            <a:r>
              <a:rPr lang="en-US" sz="2000" dirty="0" err="1">
                <a:effectLst/>
                <a:latin typeface="#9Slide03 Arima Madurai" panose="00000500000000000000" pitchFamily="2" charset="0"/>
                <a:cs typeface="#9Slide03 Arima Madurai" panose="00000500000000000000" pitchFamily="2" charset="0"/>
              </a:rPr>
              <a:t>chữ</a:t>
            </a:r>
            <a:r>
              <a:rPr lang="en-US" sz="2000" dirty="0">
                <a:effectLst/>
                <a:latin typeface="#9Slide03 Arima Madurai" panose="00000500000000000000" pitchFamily="2" charset="0"/>
                <a:cs typeface="#9Slide03 Arima Madurai" panose="00000500000000000000" pitchFamily="2" charset="0"/>
              </a:rPr>
              <a:t>)</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trình</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bày</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suy</a:t>
            </a:r>
            <a:r>
              <a:rPr lang="en-US" sz="2000"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nghĩ</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của</a:t>
            </a:r>
            <a:r>
              <a:rPr lang="en-US" sz="2000" spc="-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anh</a:t>
            </a:r>
            <a:r>
              <a:rPr lang="en-US" sz="2000" dirty="0">
                <a:effectLst/>
                <a:latin typeface="#9Slide03 Arima Madurai" panose="00000500000000000000" pitchFamily="2" charset="0"/>
                <a:cs typeface="#9Slide03 Arima Madurai" panose="00000500000000000000" pitchFamily="2" charset="0"/>
              </a:rPr>
              <a:t>/</a:t>
            </a:r>
            <a:r>
              <a:rPr lang="en-US" sz="2000" dirty="0" err="1">
                <a:effectLst/>
                <a:latin typeface="#9Slide03 Arima Madurai" panose="00000500000000000000" pitchFamily="2" charset="0"/>
                <a:cs typeface="#9Slide03 Arima Madurai" panose="00000500000000000000" pitchFamily="2" charset="0"/>
              </a:rPr>
              <a:t>chị</a:t>
            </a:r>
            <a:r>
              <a:rPr lang="en-US" sz="2000" spc="-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về</a:t>
            </a:r>
            <a:r>
              <a:rPr lang="en-US" sz="2000" spc="5" dirty="0">
                <a:effectLst/>
                <a:latin typeface="#9Slide03 Arima Madurai" panose="00000500000000000000" pitchFamily="2" charset="0"/>
                <a:cs typeface="#9Slide03 Arima Madurai" panose="00000500000000000000" pitchFamily="2" charset="0"/>
              </a:rPr>
              <a:t> </a:t>
            </a:r>
            <a:r>
              <a:rPr lang="en-US" sz="2000" dirty="0">
                <a:effectLst/>
                <a:latin typeface="#9Slide03 Arima Madurai" panose="00000500000000000000" pitchFamily="2" charset="0"/>
                <a:cs typeface="#9Slide03 Arima Madurai" panose="00000500000000000000" pitchFamily="2" charset="0"/>
              </a:rPr>
              <a:t>ý</a:t>
            </a:r>
            <a:r>
              <a:rPr lang="en-US" sz="2000" spc="-15" dirty="0">
                <a:effectLst/>
                <a:latin typeface="#9Slide03 Arima Madurai" panose="00000500000000000000" pitchFamily="2" charset="0"/>
                <a:cs typeface="#9Slide03 Arima Madurai" panose="00000500000000000000" pitchFamily="2" charset="0"/>
              </a:rPr>
              <a:t> </a:t>
            </a:r>
            <a:r>
              <a:rPr lang="en-US" sz="2000" dirty="0" err="1">
                <a:effectLst/>
                <a:latin typeface="#9Slide03 Arima Madurai" panose="00000500000000000000" pitchFamily="2" charset="0"/>
                <a:cs typeface="#9Slide03 Arima Madurai" panose="00000500000000000000" pitchFamily="2" charset="0"/>
              </a:rPr>
              <a:t>kiến</a:t>
            </a:r>
            <a:r>
              <a:rPr lang="en-US" sz="2000" dirty="0">
                <a:effectLst/>
                <a:latin typeface="#9Slide03 Arima Madurai" panose="00000500000000000000" pitchFamily="2" charset="0"/>
                <a:cs typeface="#9Slide03 Arima Madurai" panose="00000500000000000000" pitchFamily="2" charset="0"/>
              </a:rPr>
              <a:t>:</a:t>
            </a:r>
            <a:r>
              <a:rPr lang="en-US" sz="2000" spc="-15" dirty="0">
                <a:effectLst/>
                <a:latin typeface="#9Slide03 Arima Madurai" panose="00000500000000000000" pitchFamily="2" charset="0"/>
                <a:cs typeface="#9Slide03 Arima Madurai" panose="00000500000000000000" pitchFamily="2" charset="0"/>
              </a:rPr>
              <a:t> </a:t>
            </a:r>
            <a:r>
              <a:rPr lang="en-US" sz="2000" b="1" i="1" dirty="0">
                <a:effectLst/>
                <a:latin typeface="#9Slide03 Arima Madurai" panose="00000500000000000000" pitchFamily="2" charset="0"/>
                <a:cs typeface="#9Slide03 Arima Madurai" panose="00000500000000000000" pitchFamily="2" charset="0"/>
              </a:rPr>
              <a:t>Con</a:t>
            </a:r>
            <a:r>
              <a:rPr lang="en-US" sz="2000" b="1" i="1" spc="-15"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người</a:t>
            </a:r>
            <a:r>
              <a:rPr lang="en-US" sz="2000" b="1" i="1" spc="-10"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sẽ</a:t>
            </a:r>
            <a:r>
              <a:rPr lang="en-US" sz="2000" b="1" i="1" dirty="0">
                <a:effectLst/>
                <a:latin typeface="#9Slide03 Arima Madurai" panose="00000500000000000000" pitchFamily="2" charset="0"/>
                <a:cs typeface="#9Slide03 Arima Madurai" panose="00000500000000000000" pitchFamily="2" charset="0"/>
              </a:rPr>
              <a:t> </a:t>
            </a:r>
            <a:r>
              <a:rPr lang="en-US" sz="2000" b="1" i="1" spc="-310"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trở</a:t>
            </a:r>
            <a:r>
              <a:rPr lang="en-US" sz="2000" b="1" i="1" spc="-10"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nên</a:t>
            </a:r>
            <a:r>
              <a:rPr lang="en-US" sz="2000" b="1" i="1"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hạnh</a:t>
            </a:r>
            <a:r>
              <a:rPr lang="en-US" sz="2000" b="1" i="1" spc="5"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phúc</a:t>
            </a:r>
            <a:r>
              <a:rPr lang="en-US" sz="2000" b="1" i="1"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và</a:t>
            </a:r>
            <a:r>
              <a:rPr lang="en-US" sz="2000" b="1" i="1"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thành</a:t>
            </a:r>
            <a:r>
              <a:rPr lang="en-US" sz="2000" b="1" i="1" spc="-5"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công</a:t>
            </a:r>
            <a:r>
              <a:rPr lang="en-US" sz="2000" b="1" i="1" spc="-10"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nhất</a:t>
            </a:r>
            <a:r>
              <a:rPr lang="en-US" sz="2000" b="1" i="1" spc="-10"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khi</a:t>
            </a:r>
            <a:r>
              <a:rPr lang="en-US" sz="2000" b="1" i="1" spc="5"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được</a:t>
            </a:r>
            <a:r>
              <a:rPr lang="en-US" sz="2000" b="1" i="1" spc="-5"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cống</a:t>
            </a:r>
            <a:r>
              <a:rPr lang="en-US" sz="2000" b="1" i="1" spc="-10" dirty="0">
                <a:effectLst/>
                <a:latin typeface="#9Slide03 Arima Madurai" panose="00000500000000000000" pitchFamily="2" charset="0"/>
                <a:cs typeface="#9Slide03 Arima Madurai" panose="00000500000000000000" pitchFamily="2" charset="0"/>
              </a:rPr>
              <a:t> </a:t>
            </a:r>
            <a:r>
              <a:rPr lang="en-US" sz="2000" b="1" i="1" dirty="0" err="1">
                <a:effectLst/>
                <a:latin typeface="#9Slide03 Arima Madurai" panose="00000500000000000000" pitchFamily="2" charset="0"/>
                <a:cs typeface="#9Slide03 Arima Madurai" panose="00000500000000000000" pitchFamily="2" charset="0"/>
              </a:rPr>
              <a:t>hiến</a:t>
            </a:r>
            <a:r>
              <a:rPr lang="en-US" sz="2000" b="1" i="1" dirty="0">
                <a:effectLst/>
                <a:latin typeface="#9Slide03 Arima Madurai" panose="00000500000000000000" pitchFamily="2" charset="0"/>
                <a:cs typeface="#9Slide03 Arima Madurai" panose="00000500000000000000" pitchFamily="2" charset="0"/>
              </a:rPr>
              <a:t>”</a:t>
            </a:r>
            <a:r>
              <a:rPr lang="en-US" sz="2000" b="1" i="1" spc="-5" dirty="0">
                <a:effectLst/>
                <a:latin typeface="#9Slide03 Arima Madurai" panose="00000500000000000000" pitchFamily="2" charset="0"/>
                <a:cs typeface="#9Slide03 Arima Madurai" panose="00000500000000000000" pitchFamily="2" charset="0"/>
              </a:rPr>
              <a:t> </a:t>
            </a:r>
            <a:r>
              <a:rPr lang="en-US" sz="2000" b="1" dirty="0">
                <a:effectLst/>
                <a:latin typeface="#9Slide03 Arima Madurai" panose="00000500000000000000" pitchFamily="2" charset="0"/>
                <a:cs typeface="#9Slide03 Arima Madurai" panose="00000500000000000000" pitchFamily="2" charset="0"/>
              </a:rPr>
              <a:t>.</a:t>
            </a:r>
            <a:endParaRPr lang="en-US" sz="2000" dirty="0">
              <a:effectLst/>
              <a:latin typeface="#9Slide03 Arima Madurai" panose="00000500000000000000" pitchFamily="2" charset="0"/>
              <a:cs typeface="#9Slide03 Arima Madurai" panose="00000500000000000000" pitchFamily="2" charset="0"/>
            </a:endParaRPr>
          </a:p>
        </p:txBody>
      </p:sp>
      <p:pic>
        <p:nvPicPr>
          <p:cNvPr id="9" name="Picture 8">
            <a:extLst>
              <a:ext uri="{FF2B5EF4-FFF2-40B4-BE49-F238E27FC236}">
                <a16:creationId xmlns:a16="http://schemas.microsoft.com/office/drawing/2014/main" id="{3A6C71F9-AE33-02A2-4864-0D6C147E42CF}"/>
              </a:ext>
            </a:extLst>
          </p:cNvPr>
          <p:cNvPicPr>
            <a:picLocks noChangeAspect="1"/>
          </p:cNvPicPr>
          <p:nvPr/>
        </p:nvPicPr>
        <p:blipFill rotWithShape="1">
          <a:blip r:embed="rId3"/>
          <a:srcRect t="10972" r="1" b="1"/>
          <a:stretch/>
        </p:blipFill>
        <p:spPr>
          <a:xfrm>
            <a:off x="7048500" y="365109"/>
            <a:ext cx="4621006" cy="5811838"/>
          </a:xfrm>
          <a:prstGeom prst="rect">
            <a:avLst/>
          </a:prstGeom>
        </p:spPr>
      </p:pic>
    </p:spTree>
    <p:extLst>
      <p:ext uri="{BB962C8B-B14F-4D97-AF65-F5344CB8AC3E}">
        <p14:creationId xmlns:p14="http://schemas.microsoft.com/office/powerpoint/2010/main" val="87314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olorful cubes with black background&#10;&#10;Description automatically generated">
            <a:extLst>
              <a:ext uri="{FF2B5EF4-FFF2-40B4-BE49-F238E27FC236}">
                <a16:creationId xmlns:a16="http://schemas.microsoft.com/office/drawing/2014/main" id="{40E1150E-C1BC-5FA0-7E58-9C27A729F149}"/>
              </a:ext>
            </a:extLst>
          </p:cNvPr>
          <p:cNvPicPr>
            <a:picLocks noChangeAspect="1"/>
          </p:cNvPicPr>
          <p:nvPr/>
        </p:nvPicPr>
        <p:blipFill>
          <a:blip r:embed="rId2"/>
          <a:stretch>
            <a:fillRect/>
          </a:stretch>
        </p:blipFill>
        <p:spPr>
          <a:xfrm>
            <a:off x="643467" y="672924"/>
            <a:ext cx="5291666" cy="5512151"/>
          </a:xfrm>
          <a:prstGeom prst="rect">
            <a:avLst/>
          </a:prstGeom>
        </p:spPr>
      </p:pic>
      <p:pic>
        <p:nvPicPr>
          <p:cNvPr id="3" name="Picture 2" descr="A white characters holding red gears&#10;&#10;Description automatically generated with medium confidence">
            <a:extLst>
              <a:ext uri="{FF2B5EF4-FFF2-40B4-BE49-F238E27FC236}">
                <a16:creationId xmlns:a16="http://schemas.microsoft.com/office/drawing/2014/main" id="{1C7EBADC-7C2A-9F1B-1D01-273B7EB2D497}"/>
              </a:ext>
            </a:extLst>
          </p:cNvPr>
          <p:cNvPicPr>
            <a:picLocks noChangeAspect="1"/>
          </p:cNvPicPr>
          <p:nvPr/>
        </p:nvPicPr>
        <p:blipFill>
          <a:blip r:embed="rId3"/>
          <a:stretch>
            <a:fillRect/>
          </a:stretch>
        </p:blipFill>
        <p:spPr>
          <a:xfrm>
            <a:off x="6256865" y="1599370"/>
            <a:ext cx="5291667" cy="3968750"/>
          </a:xfrm>
          <a:prstGeom prst="rect">
            <a:avLst/>
          </a:prstGeom>
        </p:spPr>
      </p:pic>
      <p:sp>
        <p:nvSpPr>
          <p:cNvPr id="5" name="TextBox 4">
            <a:extLst>
              <a:ext uri="{FF2B5EF4-FFF2-40B4-BE49-F238E27FC236}">
                <a16:creationId xmlns:a16="http://schemas.microsoft.com/office/drawing/2014/main" id="{A73D4C71-90F2-54F9-EFBE-A51E4ACC6F62}"/>
              </a:ext>
            </a:extLst>
          </p:cNvPr>
          <p:cNvSpPr txBox="1"/>
          <p:nvPr/>
        </p:nvSpPr>
        <p:spPr>
          <a:xfrm>
            <a:off x="2676939" y="260899"/>
            <a:ext cx="5791200" cy="707886"/>
          </a:xfrm>
          <a:prstGeom prst="rect">
            <a:avLst/>
          </a:prstGeom>
          <a:noFill/>
        </p:spPr>
        <p:txBody>
          <a:bodyPr wrap="square" rtlCol="0">
            <a:spAutoFit/>
          </a:bodyPr>
          <a:lstStyle/>
          <a:p>
            <a:pPr algn="ctr"/>
            <a:r>
              <a:rPr lang="en-US" sz="4000" b="1" dirty="0"/>
              <a:t>SẮP XẾP</a:t>
            </a:r>
          </a:p>
        </p:txBody>
      </p:sp>
    </p:spTree>
    <p:extLst>
      <p:ext uri="{BB962C8B-B14F-4D97-AF65-F5344CB8AC3E}">
        <p14:creationId xmlns:p14="http://schemas.microsoft.com/office/powerpoint/2010/main" val="499932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EEF6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with arrows pointing to each other&#10;&#10;Description automatically generated">
            <a:extLst>
              <a:ext uri="{FF2B5EF4-FFF2-40B4-BE49-F238E27FC236}">
                <a16:creationId xmlns:a16="http://schemas.microsoft.com/office/drawing/2014/main" id="{7FBFBD85-1381-BF4F-C13C-DF76207AEAEC}"/>
              </a:ext>
            </a:extLst>
          </p:cNvPr>
          <p:cNvPicPr>
            <a:picLocks noChangeAspect="1"/>
          </p:cNvPicPr>
          <p:nvPr/>
        </p:nvPicPr>
        <p:blipFill>
          <a:blip r:embed="rId2"/>
          <a:stretch>
            <a:fillRect/>
          </a:stretch>
        </p:blipFill>
        <p:spPr>
          <a:xfrm>
            <a:off x="641180" y="1512361"/>
            <a:ext cx="5129784" cy="3847338"/>
          </a:xfrm>
          <a:prstGeom prst="rect">
            <a:avLst/>
          </a:prstGeom>
        </p:spPr>
      </p:pic>
      <p:sp>
        <p:nvSpPr>
          <p:cNvPr id="16" name="Rectangle 11">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EEF6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connected to a building&#10;&#10;Description automatically generated">
            <a:extLst>
              <a:ext uri="{FF2B5EF4-FFF2-40B4-BE49-F238E27FC236}">
                <a16:creationId xmlns:a16="http://schemas.microsoft.com/office/drawing/2014/main" id="{F10FADD0-9E71-0A2D-6810-F73E36642B40}"/>
              </a:ext>
            </a:extLst>
          </p:cNvPr>
          <p:cNvPicPr>
            <a:picLocks noChangeAspect="1"/>
          </p:cNvPicPr>
          <p:nvPr/>
        </p:nvPicPr>
        <p:blipFill>
          <a:blip r:embed="rId3"/>
          <a:stretch>
            <a:fillRect/>
          </a:stretch>
        </p:blipFill>
        <p:spPr>
          <a:xfrm>
            <a:off x="6421034" y="2223501"/>
            <a:ext cx="5129784" cy="2410998"/>
          </a:xfrm>
          <a:prstGeom prst="rect">
            <a:avLst/>
          </a:prstGeom>
        </p:spPr>
      </p:pic>
      <p:sp>
        <p:nvSpPr>
          <p:cNvPr id="4" name="TextBox 3">
            <a:extLst>
              <a:ext uri="{FF2B5EF4-FFF2-40B4-BE49-F238E27FC236}">
                <a16:creationId xmlns:a16="http://schemas.microsoft.com/office/drawing/2014/main" id="{CB90F661-D03C-A1B5-8752-8E388AA3E96A}"/>
              </a:ext>
            </a:extLst>
          </p:cNvPr>
          <p:cNvSpPr txBox="1"/>
          <p:nvPr/>
        </p:nvSpPr>
        <p:spPr>
          <a:xfrm>
            <a:off x="3206072" y="61861"/>
            <a:ext cx="5671931" cy="523220"/>
          </a:xfrm>
          <a:prstGeom prst="rect">
            <a:avLst/>
          </a:prstGeom>
          <a:noFill/>
        </p:spPr>
        <p:txBody>
          <a:bodyPr wrap="square" rtlCol="0">
            <a:spAutoFit/>
          </a:bodyPr>
          <a:lstStyle/>
          <a:p>
            <a:pPr algn="ctr"/>
            <a:r>
              <a:rPr lang="en-US" sz="2800" b="1" dirty="0"/>
              <a:t>TỔ CHỨC</a:t>
            </a:r>
          </a:p>
        </p:txBody>
      </p:sp>
    </p:spTree>
    <p:extLst>
      <p:ext uri="{BB962C8B-B14F-4D97-AF65-F5344CB8AC3E}">
        <p14:creationId xmlns:p14="http://schemas.microsoft.com/office/powerpoint/2010/main" val="2513556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84C67D9-EEE1-8E9B-A391-53F23527E8DF}"/>
              </a:ext>
            </a:extLst>
          </p:cNvPr>
          <p:cNvPicPr>
            <a:picLocks noChangeAspect="1"/>
          </p:cNvPicPr>
          <p:nvPr/>
        </p:nvPicPr>
        <p:blipFill>
          <a:blip r:embed="rId2"/>
          <a:stretch>
            <a:fillRect/>
          </a:stretch>
        </p:blipFill>
        <p:spPr>
          <a:xfrm>
            <a:off x="643467" y="1443480"/>
            <a:ext cx="5294716" cy="3971037"/>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968D9BF-0F07-778D-FB53-CF90DF774702}"/>
              </a:ext>
            </a:extLst>
          </p:cNvPr>
          <p:cNvPicPr>
            <a:picLocks noChangeAspect="1"/>
          </p:cNvPicPr>
          <p:nvPr/>
        </p:nvPicPr>
        <p:blipFill>
          <a:blip r:embed="rId3"/>
          <a:stretch>
            <a:fillRect/>
          </a:stretch>
        </p:blipFill>
        <p:spPr>
          <a:xfrm>
            <a:off x="6253817" y="781642"/>
            <a:ext cx="5294715" cy="5294715"/>
          </a:xfrm>
          <a:prstGeom prst="rect">
            <a:avLst/>
          </a:prstGeom>
        </p:spPr>
      </p:pic>
      <p:sp>
        <p:nvSpPr>
          <p:cNvPr id="4" name="TextBox 3">
            <a:extLst>
              <a:ext uri="{FF2B5EF4-FFF2-40B4-BE49-F238E27FC236}">
                <a16:creationId xmlns:a16="http://schemas.microsoft.com/office/drawing/2014/main" id="{F5BBAD3D-2F72-D45F-15BF-5008378D145E}"/>
              </a:ext>
            </a:extLst>
          </p:cNvPr>
          <p:cNvSpPr txBox="1"/>
          <p:nvPr/>
        </p:nvSpPr>
        <p:spPr>
          <a:xfrm>
            <a:off x="3687940" y="-52026"/>
            <a:ext cx="4784035" cy="584775"/>
          </a:xfrm>
          <a:prstGeom prst="rect">
            <a:avLst/>
          </a:prstGeom>
          <a:noFill/>
        </p:spPr>
        <p:txBody>
          <a:bodyPr wrap="square" rtlCol="0">
            <a:spAutoFit/>
          </a:bodyPr>
          <a:lstStyle/>
          <a:p>
            <a:pPr algn="ctr"/>
            <a:r>
              <a:rPr lang="en-US" sz="3200" b="1" dirty="0"/>
              <a:t>LIÊN KẾT/KẾT NỐI</a:t>
            </a:r>
          </a:p>
        </p:txBody>
      </p:sp>
    </p:spTree>
    <p:extLst>
      <p:ext uri="{BB962C8B-B14F-4D97-AF65-F5344CB8AC3E}">
        <p14:creationId xmlns:p14="http://schemas.microsoft.com/office/powerpoint/2010/main" val="717664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4" name="Rectangle 39">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Jigsaw puzzles in plastic figures">
            <a:extLst>
              <a:ext uri="{FF2B5EF4-FFF2-40B4-BE49-F238E27FC236}">
                <a16:creationId xmlns:a16="http://schemas.microsoft.com/office/drawing/2014/main" id="{D3D32909-E606-4851-59EE-D511351A9B68}"/>
              </a:ext>
            </a:extLst>
          </p:cNvPr>
          <p:cNvPicPr>
            <a:picLocks noChangeAspect="1"/>
          </p:cNvPicPr>
          <p:nvPr/>
        </p:nvPicPr>
        <p:blipFill rotWithShape="1">
          <a:blip r:embed="rId2"/>
          <a:srcRect t="9386" b="9386"/>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55" name="Rectangle 41">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B6E45A-893B-662E-C8B1-1391269E1D13}"/>
              </a:ext>
            </a:extLst>
          </p:cNvPr>
          <p:cNvSpPr>
            <a:spLocks noGrp="1"/>
          </p:cNvSpPr>
          <p:nvPr>
            <p:ph type="ctrTitle"/>
          </p:nvPr>
        </p:nvSpPr>
        <p:spPr>
          <a:xfrm>
            <a:off x="6480000" y="1449388"/>
            <a:ext cx="5015638" cy="2075012"/>
          </a:xfrm>
        </p:spPr>
        <p:txBody>
          <a:bodyPr>
            <a:normAutofit/>
          </a:bodyPr>
          <a:lstStyle/>
          <a:p>
            <a:r>
              <a:rPr lang="en-US" sz="6600" dirty="0" err="1">
                <a:latin typeface="#9Slide03 Arima Madurai Black" panose="00000A00000000000000" pitchFamily="2" charset="0"/>
                <a:cs typeface="#9Slide03 Arima Madurai Black" panose="00000A00000000000000" pitchFamily="2" charset="0"/>
              </a:rPr>
              <a:t>Cấu</a:t>
            </a:r>
            <a:r>
              <a:rPr lang="en-US" sz="6600" dirty="0">
                <a:latin typeface="#9Slide03 Arima Madurai Black" panose="00000A00000000000000" pitchFamily="2" charset="0"/>
                <a:cs typeface="#9Slide03 Arima Madurai Black" panose="00000A00000000000000" pitchFamily="2" charset="0"/>
              </a:rPr>
              <a:t> </a:t>
            </a:r>
            <a:r>
              <a:rPr lang="en-US" sz="6600" dirty="0" err="1">
                <a:latin typeface="#9Slide03 Arima Madurai Black" panose="00000A00000000000000" pitchFamily="2" charset="0"/>
                <a:cs typeface="#9Slide03 Arima Madurai Black" panose="00000A00000000000000" pitchFamily="2" charset="0"/>
              </a:rPr>
              <a:t>trúc</a:t>
            </a:r>
            <a:endParaRPr lang="en-US" sz="6600" dirty="0">
              <a:latin typeface="#9Slide03 Arima Madurai Black" panose="00000A00000000000000" pitchFamily="2" charset="0"/>
              <a:cs typeface="#9Slide03 Arima Madurai Black" panose="00000A00000000000000" pitchFamily="2" charset="0"/>
            </a:endParaRPr>
          </a:p>
        </p:txBody>
      </p:sp>
      <p:grpSp>
        <p:nvGrpSpPr>
          <p:cNvPr id="56" name="Group 43">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57"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8"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9"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60" name="Group 48">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6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6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6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1453434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4B6E45A-893B-662E-C8B1-1391269E1D13}"/>
              </a:ext>
            </a:extLst>
          </p:cNvPr>
          <p:cNvSpPr>
            <a:spLocks noGrp="1"/>
          </p:cNvSpPr>
          <p:nvPr>
            <p:ph type="ctrTitle"/>
          </p:nvPr>
        </p:nvSpPr>
        <p:spPr>
          <a:xfrm>
            <a:off x="6276876" y="2031131"/>
            <a:ext cx="5301183" cy="2795737"/>
          </a:xfrm>
        </p:spPr>
        <p:txBody>
          <a:bodyPr>
            <a:normAutofit/>
          </a:bodyPr>
          <a:lstStyle/>
          <a:p>
            <a:r>
              <a:rPr lang="en-US" dirty="0" err="1">
                <a:latin typeface="#9Slide03 Arima Madurai Black" panose="00000A00000000000000" pitchFamily="2" charset="0"/>
                <a:cs typeface="#9Slide03 Arima Madurai Black" panose="00000A00000000000000" pitchFamily="2" charset="0"/>
              </a:rPr>
              <a:t>Cấu</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trúc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của</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văn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bản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nghị</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luận</a:t>
            </a:r>
            <a:endParaRPr lang="en-US" dirty="0">
              <a:latin typeface="#9Slide03 Arima Madurai Black" panose="00000A00000000000000" pitchFamily="2" charset="0"/>
              <a:cs typeface="#9Slide03 Arima Madurai Black" panose="00000A00000000000000" pitchFamily="2" charset="0"/>
            </a:endParaRPr>
          </a:p>
        </p:txBody>
      </p:sp>
      <p:pic>
        <p:nvPicPr>
          <p:cNvPr id="14" name="Picture 3" descr="Jigsaw puzzles in plastic figures">
            <a:extLst>
              <a:ext uri="{FF2B5EF4-FFF2-40B4-BE49-F238E27FC236}">
                <a16:creationId xmlns:a16="http://schemas.microsoft.com/office/drawing/2014/main" id="{D3D32909-E606-4851-59EE-D511351A9B68}"/>
              </a:ext>
            </a:extLst>
          </p:cNvPr>
          <p:cNvPicPr>
            <a:picLocks noChangeAspect="1"/>
          </p:cNvPicPr>
          <p:nvPr/>
        </p:nvPicPr>
        <p:blipFill rotWithShape="1">
          <a:blip r:embed="rId2"/>
          <a:srcRect l="23493" r="19325"/>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5"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5894F554-B62E-34F6-F642-20C31490FA19}"/>
              </a:ext>
            </a:extLst>
          </p:cNvPr>
          <p:cNvSpPr txBox="1"/>
          <p:nvPr/>
        </p:nvSpPr>
        <p:spPr>
          <a:xfrm>
            <a:off x="4160985" y="1321267"/>
            <a:ext cx="1179443" cy="584775"/>
          </a:xfrm>
          <a:prstGeom prst="rect">
            <a:avLst/>
          </a:prstGeom>
          <a:noFill/>
        </p:spPr>
        <p:txBody>
          <a:bodyPr wrap="square" rtlCol="0">
            <a:spAutoFit/>
          </a:bodyPr>
          <a:lstStyle/>
          <a:p>
            <a:pPr algn="ctr"/>
            <a:r>
              <a:rPr lang="en-US" sz="3200" dirty="0" err="1">
                <a:latin typeface="#9Slide03 Arima Madurai Black" panose="00000A00000000000000" pitchFamily="2" charset="0"/>
                <a:cs typeface="#9Slide03 Arima Madurai Black" panose="00000A00000000000000" pitchFamily="2" charset="0"/>
              </a:rPr>
              <a:t>Bài</a:t>
            </a:r>
            <a:r>
              <a:rPr lang="en-US" sz="3200" dirty="0">
                <a:latin typeface="#9Slide03 Arima Madurai Black" panose="00000A00000000000000" pitchFamily="2" charset="0"/>
                <a:cs typeface="#9Slide03 Arima Madurai Black" panose="00000A00000000000000" pitchFamily="2" charset="0"/>
              </a:rPr>
              <a:t> 3</a:t>
            </a:r>
          </a:p>
        </p:txBody>
      </p:sp>
    </p:spTree>
    <p:extLst>
      <p:ext uri="{BB962C8B-B14F-4D97-AF65-F5344CB8AC3E}">
        <p14:creationId xmlns:p14="http://schemas.microsoft.com/office/powerpoint/2010/main" val="2499340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335243F2-87BD-4C47-8358-ACFE608D3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1">
            <a:extLst>
              <a:ext uri="{FF2B5EF4-FFF2-40B4-BE49-F238E27FC236}">
                <a16:creationId xmlns:a16="http://schemas.microsoft.com/office/drawing/2014/main" id="{65B33439-EC96-4835-9DF2-CFA3336E0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B6E45A-893B-662E-C8B1-1391269E1D13}"/>
              </a:ext>
            </a:extLst>
          </p:cNvPr>
          <p:cNvSpPr>
            <a:spLocks noGrp="1"/>
          </p:cNvSpPr>
          <p:nvPr>
            <p:ph type="ctrTitle"/>
          </p:nvPr>
        </p:nvSpPr>
        <p:spPr>
          <a:xfrm>
            <a:off x="720000" y="1554630"/>
            <a:ext cx="5015638" cy="1969770"/>
          </a:xfrm>
        </p:spPr>
        <p:txBody>
          <a:bodyPr>
            <a:normAutofit/>
          </a:bodyPr>
          <a:lstStyle/>
          <a:p>
            <a:r>
              <a:rPr lang="en-US" dirty="0">
                <a:latin typeface="#9Slide03 Arima Madurai Black" panose="00000A00000000000000" pitchFamily="2" charset="0"/>
                <a:cs typeface="#9Slide03 Arima Madurai Black" panose="00000A00000000000000" pitchFamily="2" charset="0"/>
              </a:rPr>
              <a:t>PHẦN ĐỌC</a:t>
            </a:r>
          </a:p>
        </p:txBody>
      </p:sp>
      <p:grpSp>
        <p:nvGrpSpPr>
          <p:cNvPr id="24" name="Group 23">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25"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6"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7"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9" name="Group 28">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30"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1"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2"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14" name="Picture 3" descr="Jigsaw puzzles in plastic figures">
            <a:extLst>
              <a:ext uri="{FF2B5EF4-FFF2-40B4-BE49-F238E27FC236}">
                <a16:creationId xmlns:a16="http://schemas.microsoft.com/office/drawing/2014/main" id="{D3D32909-E606-4851-59EE-D511351A9B68}"/>
              </a:ext>
            </a:extLst>
          </p:cNvPr>
          <p:cNvPicPr>
            <a:picLocks noChangeAspect="1"/>
          </p:cNvPicPr>
          <p:nvPr/>
        </p:nvPicPr>
        <p:blipFill rotWithShape="1">
          <a:blip r:embed="rId2"/>
          <a:srcRect l="23493" r="19325"/>
          <a:stretch/>
        </p:blipFill>
        <p:spPr>
          <a:xfrm>
            <a:off x="6718591" y="720000"/>
            <a:ext cx="4466667" cy="5409338"/>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112388539"/>
      </p:ext>
    </p:extLst>
  </p:cSld>
  <p:clrMapOvr>
    <a:masterClrMapping/>
  </p:clrMapOvr>
</p:sld>
</file>

<file path=ppt/theme/theme1.xml><?xml version="1.0" encoding="utf-8"?>
<a:theme xmlns:a="http://schemas.openxmlformats.org/drawingml/2006/main" name="Blob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003e0f15">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2043</Words>
  <Application>Microsoft Office PowerPoint</Application>
  <PresentationFormat>Widescreen</PresentationFormat>
  <Paragraphs>240</Paragraphs>
  <Slides>31</Slides>
  <Notes>1</Notes>
  <HiddenSlides>0</HiddenSlides>
  <MMClips>4</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31</vt:i4>
      </vt:variant>
    </vt:vector>
  </HeadingPairs>
  <TitlesOfParts>
    <vt:vector size="52" baseType="lpstr">
      <vt:lpstr>等线</vt:lpstr>
      <vt:lpstr>#9Slide03 AllRoundGothic</vt:lpstr>
      <vt:lpstr>#9Slide03 Ample</vt:lpstr>
      <vt:lpstr>#9Slide03 Arima Madurai</vt:lpstr>
      <vt:lpstr>#9Slide03 Arima Madurai Black</vt:lpstr>
      <vt:lpstr>#9Slide05 Dancing Script</vt:lpstr>
      <vt:lpstr>#9Slide05 Garris</vt:lpstr>
      <vt:lpstr>#9Slide06 ThuPhap Thien An</vt:lpstr>
      <vt:lpstr>Amazone</vt:lpstr>
      <vt:lpstr>Arial</vt:lpstr>
      <vt:lpstr>Avenir Next LT Pro</vt:lpstr>
      <vt:lpstr>Calibri</vt:lpstr>
      <vt:lpstr>Calibri Light</vt:lpstr>
      <vt:lpstr>Dancing Script</vt:lpstr>
      <vt:lpstr>Sagona Book</vt:lpstr>
      <vt:lpstr>Symbol</vt:lpstr>
      <vt:lpstr>The Hand Extrablack</vt:lpstr>
      <vt:lpstr>字魂59号-创粗黑</vt:lpstr>
      <vt:lpstr>BlobVTI</vt:lpstr>
      <vt:lpstr>Office Theme</vt:lpstr>
      <vt:lpstr>2_Office 主题​​</vt:lpstr>
      <vt:lpstr>Cấu trúc của văn bản nghị luận</vt:lpstr>
      <vt:lpstr>PowerPoint Presentation</vt:lpstr>
      <vt:lpstr>PowerPoint Presentation</vt:lpstr>
      <vt:lpstr>PowerPoint Presentation</vt:lpstr>
      <vt:lpstr>PowerPoint Presentation</vt:lpstr>
      <vt:lpstr>PowerPoint Presentation</vt:lpstr>
      <vt:lpstr>Cấu trúc</vt:lpstr>
      <vt:lpstr>Cấu trúc của văn bản nghị luận</vt:lpstr>
      <vt:lpstr>PHẦN ĐỌC</vt:lpstr>
      <vt:lpstr>TÌM HIỂU TRI THỨC NGỮ VĂN</vt:lpstr>
      <vt:lpstr>TÌM HIỂU TRI THỨC NGỮ VĂN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Cấu trúc của văn bản nghị luận</dc:title>
  <dc:creator>ADMIN</dc:creator>
  <cp:lastModifiedBy>ADMIN</cp:lastModifiedBy>
  <cp:revision>34</cp:revision>
  <dcterms:created xsi:type="dcterms:W3CDTF">2023-08-03T04:04:16Z</dcterms:created>
  <dcterms:modified xsi:type="dcterms:W3CDTF">2023-08-09T13:37:22Z</dcterms:modified>
</cp:coreProperties>
</file>