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4"/>
  </p:notesMasterIdLst>
  <p:sldIdLst>
    <p:sldId id="325" r:id="rId2"/>
    <p:sldId id="327" r:id="rId3"/>
    <p:sldId id="260" r:id="rId4"/>
    <p:sldId id="328" r:id="rId5"/>
    <p:sldId id="329" r:id="rId6"/>
    <p:sldId id="330" r:id="rId7"/>
    <p:sldId id="331" r:id="rId8"/>
    <p:sldId id="332" r:id="rId9"/>
    <p:sldId id="258" r:id="rId10"/>
    <p:sldId id="259" r:id="rId11"/>
    <p:sldId id="262" r:id="rId12"/>
    <p:sldId id="261" r:id="rId13"/>
    <p:sldId id="333" r:id="rId14"/>
    <p:sldId id="264" r:id="rId15"/>
    <p:sldId id="263" r:id="rId16"/>
    <p:sldId id="319" r:id="rId17"/>
    <p:sldId id="265" r:id="rId18"/>
    <p:sldId id="270" r:id="rId19"/>
    <p:sldId id="324" r:id="rId20"/>
    <p:sldId id="269" r:id="rId21"/>
    <p:sldId id="334" r:id="rId22"/>
    <p:sldId id="335" r:id="rId23"/>
  </p:sldIdLst>
  <p:sldSz cx="9144000" cy="5143500" type="screen16x9"/>
  <p:notesSz cx="6858000" cy="9144000"/>
  <p:embeddedFontLst>
    <p:embeddedFont>
      <p:font typeface="#9Slide04 Chonburi" charset="-34"/>
      <p:regular r:id="rId25"/>
    </p:embeddedFont>
    <p:embeddedFont>
      <p:font typeface="Open Sans" charset="0"/>
      <p:regular r:id="rId26"/>
      <p:bold r:id="rId27"/>
      <p:italic r:id="rId28"/>
      <p:boldItalic r:id="rId29"/>
    </p:embeddedFont>
    <p:embeddedFont>
      <p:font typeface="Calibri" pitchFamily="34" charset="0"/>
      <p:regular r:id="rId30"/>
      <p:bold r:id="rId31"/>
      <p:italic r:id="rId32"/>
      <p:boldItalic r:id="rId33"/>
    </p:embeddedFont>
    <p:embeddedFont>
      <p:font typeface="#9Slide03 AmpleSoft Bold" charset="0"/>
      <p:regular r:id="rId34"/>
    </p:embeddedFont>
    <p:embeddedFont>
      <p:font typeface="Josefin Sans" charset="0"/>
      <p:regular r:id="rId35"/>
      <p:bold r:id="rId36"/>
      <p:italic r:id="rId37"/>
      <p:boldItalic r:id="rId38"/>
    </p:embeddedFont>
    <p:embeddedFont>
      <p:font typeface="Raleway"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5133952-2028-4A35-B3CC-5D91B5B21D9E}">
  <a:tblStyle styleId="{95133952-2028-4A35-B3CC-5D91B5B21D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347144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4" name="Google Shape;18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d6e563917c_0_4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d6e563917c_0_4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gd6e563917c_0_5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0" name="Google Shape;2010;gd6e563917c_0_5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d6e563917c_0_4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d6e563917c_0_4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58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gd72c1aea9c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3" name="Google Shape;2043;gd72c1aea9c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gd9077d85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7" name="Google Shape;2017;gd9077d85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d6e563917c_0_5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d6e563917c_0_5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547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d6e563917c_0_4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d6e563917c_0_4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d72c1aea9c_0_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d72c1aea9c_0_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d6e563917c_0_5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d6e563917c_0_5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937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d6e563917c_0_5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d6e563917c_0_5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d72c1aea9c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d72c1aea9c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d6e563917c_0_5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d6e563917c_0_5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6955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d72c1aea9c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d72c1aea9c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969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d6e563917c_0_5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d6e563917c_0_5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d6e563917c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d6e563917c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d6e563917c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d6e563917c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657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d6e563917c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d6e563917c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037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gd72c1aea9c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3" name="Google Shape;2043;gd72c1aea9c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d6e563917c_0_5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d6e563917c_0_5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35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d6e563917c_0_5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d6e563917c_0_5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10" name="Google Shape;10;p2"/>
          <p:cNvGrpSpPr/>
          <p:nvPr/>
        </p:nvGrpSpPr>
        <p:grpSpPr>
          <a:xfrm>
            <a:off x="-623774" y="-308113"/>
            <a:ext cx="2449210" cy="3023416"/>
            <a:chOff x="-623774" y="-350900"/>
            <a:chExt cx="2449210" cy="3023416"/>
          </a:xfrm>
        </p:grpSpPr>
        <p:grpSp>
          <p:nvGrpSpPr>
            <p:cNvPr id="11" name="Google Shape;11;p2"/>
            <p:cNvGrpSpPr/>
            <p:nvPr/>
          </p:nvGrpSpPr>
          <p:grpSpPr>
            <a:xfrm rot="1413719">
              <a:off x="224827" y="-308028"/>
              <a:ext cx="616248" cy="1925931"/>
              <a:chOff x="-1858600" y="2385325"/>
              <a:chExt cx="523125" cy="1635025"/>
            </a:xfrm>
          </p:grpSpPr>
          <p:sp>
            <p:nvSpPr>
              <p:cNvPr id="12" name="Google Shape;12;p2"/>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rot="1413719">
              <a:off x="234082" y="-133704"/>
              <a:ext cx="1216593" cy="2128592"/>
              <a:chOff x="-1779100" y="2408800"/>
              <a:chExt cx="1032750" cy="1807075"/>
            </a:xfrm>
          </p:grpSpPr>
          <p:sp>
            <p:nvSpPr>
              <p:cNvPr id="17" name="Google Shape;17;p2"/>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623774" y="407959"/>
              <a:ext cx="2317309" cy="2264556"/>
              <a:chOff x="-623774" y="407959"/>
              <a:chExt cx="2317309" cy="2264556"/>
            </a:xfrm>
          </p:grpSpPr>
          <p:grpSp>
            <p:nvGrpSpPr>
              <p:cNvPr id="22" name="Google Shape;22;p2"/>
              <p:cNvGrpSpPr/>
              <p:nvPr/>
            </p:nvGrpSpPr>
            <p:grpSpPr>
              <a:xfrm rot="1413719">
                <a:off x="-360763" y="695549"/>
                <a:ext cx="1791287" cy="1689375"/>
                <a:chOff x="-2055400" y="3174000"/>
                <a:chExt cx="1520600" cy="1434200"/>
              </a:xfrm>
            </p:grpSpPr>
            <p:sp>
              <p:nvSpPr>
                <p:cNvPr id="23" name="Google Shape;23;p2"/>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 name="Google Shape;27;p2"/>
          <p:cNvGrpSpPr/>
          <p:nvPr/>
        </p:nvGrpSpPr>
        <p:grpSpPr>
          <a:xfrm rot="-9899952" flipH="1">
            <a:off x="2571487" y="-1518746"/>
            <a:ext cx="3447216" cy="2782028"/>
            <a:chOff x="-729163" y="3851975"/>
            <a:chExt cx="2464103" cy="1988620"/>
          </a:xfrm>
        </p:grpSpPr>
        <p:sp>
          <p:nvSpPr>
            <p:cNvPr id="28" name="Google Shape;28;p2"/>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rot="10800000" flipH="1">
            <a:off x="3470443" y="4472761"/>
            <a:ext cx="3447280" cy="2782079"/>
            <a:chOff x="-729163" y="3851975"/>
            <a:chExt cx="2464103" cy="1988620"/>
          </a:xfrm>
        </p:grpSpPr>
        <p:sp>
          <p:nvSpPr>
            <p:cNvPr id="43" name="Google Shape;43;p2"/>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2"/>
          <p:cNvSpPr txBox="1">
            <a:spLocks noGrp="1"/>
          </p:cNvSpPr>
          <p:nvPr>
            <p:ph type="ctrTitle"/>
          </p:nvPr>
        </p:nvSpPr>
        <p:spPr>
          <a:xfrm>
            <a:off x="1288500" y="1854333"/>
            <a:ext cx="6567000" cy="143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3700" b="1">
                <a:latin typeface="Josefin Sans"/>
                <a:ea typeface="Josefin Sans"/>
                <a:cs typeface="Josefin Sans"/>
                <a:sym typeface="Josefin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8" name="Google Shape;58;p2"/>
          <p:cNvSpPr txBox="1">
            <a:spLocks noGrp="1"/>
          </p:cNvSpPr>
          <p:nvPr>
            <p:ph type="subTitle" idx="1"/>
          </p:nvPr>
        </p:nvSpPr>
        <p:spPr>
          <a:xfrm>
            <a:off x="3759300" y="3287133"/>
            <a:ext cx="1625400" cy="35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9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9" name="Google Shape;59;p2"/>
          <p:cNvSpPr txBox="1">
            <a:spLocks noGrp="1"/>
          </p:cNvSpPr>
          <p:nvPr>
            <p:ph type="subTitle" idx="2"/>
          </p:nvPr>
        </p:nvSpPr>
        <p:spPr>
          <a:xfrm>
            <a:off x="6604975" y="567550"/>
            <a:ext cx="1685100" cy="422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3"/>
              </a:buClr>
              <a:buSzPts val="2800"/>
              <a:buNone/>
              <a:defRPr sz="2000" b="1">
                <a:latin typeface="Josefin Sans"/>
                <a:ea typeface="Josefin Sans"/>
                <a:cs typeface="Josefin Sans"/>
                <a:sym typeface="Josefi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791"/>
        <p:cNvGrpSpPr/>
        <p:nvPr/>
      </p:nvGrpSpPr>
      <p:grpSpPr>
        <a:xfrm>
          <a:off x="0" y="0"/>
          <a:ext cx="0" cy="0"/>
          <a:chOff x="0" y="0"/>
          <a:chExt cx="0" cy="0"/>
        </a:xfrm>
      </p:grpSpPr>
      <p:pic>
        <p:nvPicPr>
          <p:cNvPr id="792" name="Google Shape;792;p17"/>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793" name="Google Shape;793;p17"/>
          <p:cNvGrpSpPr/>
          <p:nvPr/>
        </p:nvGrpSpPr>
        <p:grpSpPr>
          <a:xfrm>
            <a:off x="-422582" y="3175579"/>
            <a:ext cx="2744011" cy="2153124"/>
            <a:chOff x="-2415600" y="2986400"/>
            <a:chExt cx="1943075" cy="1524659"/>
          </a:xfrm>
        </p:grpSpPr>
        <p:sp>
          <p:nvSpPr>
            <p:cNvPr id="794" name="Google Shape;794;p17"/>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7"/>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7"/>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7"/>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7"/>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9" name="Google Shape;799;p17"/>
            <p:cNvGrpSpPr/>
            <p:nvPr/>
          </p:nvGrpSpPr>
          <p:grpSpPr>
            <a:xfrm>
              <a:off x="-2218800" y="3088875"/>
              <a:ext cx="1598825" cy="1190475"/>
              <a:chOff x="-2218800" y="3088875"/>
              <a:chExt cx="1598825" cy="1190475"/>
            </a:xfrm>
          </p:grpSpPr>
          <p:sp>
            <p:nvSpPr>
              <p:cNvPr id="800" name="Google Shape;800;p17"/>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7"/>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2" name="Google Shape;802;p17"/>
          <p:cNvGrpSpPr/>
          <p:nvPr/>
        </p:nvGrpSpPr>
        <p:grpSpPr>
          <a:xfrm rot="4586258">
            <a:off x="6996818" y="3737723"/>
            <a:ext cx="3031017" cy="2982250"/>
            <a:chOff x="7235149" y="-718650"/>
            <a:chExt cx="3031064" cy="2982297"/>
          </a:xfrm>
        </p:grpSpPr>
        <p:grpSp>
          <p:nvGrpSpPr>
            <p:cNvPr id="803" name="Google Shape;803;p17"/>
            <p:cNvGrpSpPr/>
            <p:nvPr/>
          </p:nvGrpSpPr>
          <p:grpSpPr>
            <a:xfrm rot="-4962260" flipH="1">
              <a:off x="7958573" y="-653239"/>
              <a:ext cx="596905" cy="1865484"/>
              <a:chOff x="-1858600" y="2385325"/>
              <a:chExt cx="523125" cy="1635025"/>
            </a:xfrm>
          </p:grpSpPr>
          <p:sp>
            <p:nvSpPr>
              <p:cNvPr id="804" name="Google Shape;804;p17"/>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7"/>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7"/>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7"/>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17"/>
            <p:cNvGrpSpPr/>
            <p:nvPr/>
          </p:nvGrpSpPr>
          <p:grpSpPr>
            <a:xfrm rot="-4962260" flipH="1">
              <a:off x="7743302" y="-357136"/>
              <a:ext cx="1178407" cy="2061785"/>
              <a:chOff x="-1779100" y="2408800"/>
              <a:chExt cx="1032750" cy="1807075"/>
            </a:xfrm>
          </p:grpSpPr>
          <p:sp>
            <p:nvSpPr>
              <p:cNvPr id="809" name="Google Shape;809;p17"/>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7"/>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7"/>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17"/>
            <p:cNvGrpSpPr/>
            <p:nvPr/>
          </p:nvGrpSpPr>
          <p:grpSpPr>
            <a:xfrm rot="-3828478" flipH="1">
              <a:off x="7664496" y="-324322"/>
              <a:ext cx="2244432" cy="2193641"/>
              <a:chOff x="-623774" y="407959"/>
              <a:chExt cx="2317309" cy="2264556"/>
            </a:xfrm>
          </p:grpSpPr>
          <p:grpSp>
            <p:nvGrpSpPr>
              <p:cNvPr id="814" name="Google Shape;814;p17"/>
              <p:cNvGrpSpPr/>
              <p:nvPr/>
            </p:nvGrpSpPr>
            <p:grpSpPr>
              <a:xfrm rot="1413719">
                <a:off x="-360763" y="695549"/>
                <a:ext cx="1791287" cy="1689375"/>
                <a:chOff x="-2055400" y="3174000"/>
                <a:chExt cx="1520600" cy="1434200"/>
              </a:xfrm>
            </p:grpSpPr>
            <p:sp>
              <p:nvSpPr>
                <p:cNvPr id="815" name="Google Shape;815;p17"/>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7"/>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7"/>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17"/>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9" name="Google Shape;819;p17"/>
          <p:cNvGrpSpPr/>
          <p:nvPr/>
        </p:nvGrpSpPr>
        <p:grpSpPr>
          <a:xfrm rot="796149" flipH="1">
            <a:off x="7471946" y="-477752"/>
            <a:ext cx="1924872" cy="2026103"/>
            <a:chOff x="1526600" y="450800"/>
            <a:chExt cx="4540675" cy="4779475"/>
          </a:xfrm>
        </p:grpSpPr>
        <p:sp>
          <p:nvSpPr>
            <p:cNvPr id="820" name="Google Shape;820;p17"/>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7"/>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7"/>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7"/>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17"/>
          <p:cNvGrpSpPr/>
          <p:nvPr/>
        </p:nvGrpSpPr>
        <p:grpSpPr>
          <a:xfrm rot="1799838">
            <a:off x="-235487" y="-315742"/>
            <a:ext cx="1712976" cy="2612273"/>
            <a:chOff x="7518282" y="2373612"/>
            <a:chExt cx="1544209" cy="2355088"/>
          </a:xfrm>
        </p:grpSpPr>
        <p:sp>
          <p:nvSpPr>
            <p:cNvPr id="829" name="Google Shape;829;p17"/>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7"/>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7"/>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7"/>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 name="Google Shape;837;p17"/>
          <p:cNvSpPr txBox="1">
            <a:spLocks noGrp="1"/>
          </p:cNvSpPr>
          <p:nvPr>
            <p:ph type="ctrTitle"/>
          </p:nvPr>
        </p:nvSpPr>
        <p:spPr>
          <a:xfrm>
            <a:off x="1949100" y="1587225"/>
            <a:ext cx="5245800" cy="124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8000" b="1">
                <a:solidFill>
                  <a:schemeClr val="accent3"/>
                </a:solidFill>
                <a:latin typeface="Josefin Sans"/>
                <a:ea typeface="Josefin Sans"/>
                <a:cs typeface="Josefin Sans"/>
                <a:sym typeface="Josefin Sans"/>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
        <p:nvSpPr>
          <p:cNvPr id="838" name="Google Shape;838;p17"/>
          <p:cNvSpPr txBox="1">
            <a:spLocks noGrp="1"/>
          </p:cNvSpPr>
          <p:nvPr>
            <p:ph type="subTitle" idx="1"/>
          </p:nvPr>
        </p:nvSpPr>
        <p:spPr>
          <a:xfrm>
            <a:off x="2436600" y="2732775"/>
            <a:ext cx="4270800" cy="82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CUSTOM_11">
    <p:spTree>
      <p:nvGrpSpPr>
        <p:cNvPr id="1" name="Shape 998"/>
        <p:cNvGrpSpPr/>
        <p:nvPr/>
      </p:nvGrpSpPr>
      <p:grpSpPr>
        <a:xfrm>
          <a:off x="0" y="0"/>
          <a:ext cx="0" cy="0"/>
          <a:chOff x="0" y="0"/>
          <a:chExt cx="0" cy="0"/>
        </a:xfrm>
      </p:grpSpPr>
      <p:pic>
        <p:nvPicPr>
          <p:cNvPr id="999" name="Google Shape;999;p21"/>
          <p:cNvPicPr preferRelativeResize="0"/>
          <p:nvPr/>
        </p:nvPicPr>
        <p:blipFill>
          <a:blip r:embed="rId2">
            <a:alphaModFix/>
          </a:blip>
          <a:stretch>
            <a:fillRect/>
          </a:stretch>
        </p:blipFill>
        <p:spPr>
          <a:xfrm>
            <a:off x="-56600" y="-27325"/>
            <a:ext cx="9257201" cy="5253999"/>
          </a:xfrm>
          <a:prstGeom prst="rect">
            <a:avLst/>
          </a:prstGeom>
          <a:noFill/>
          <a:ln>
            <a:noFill/>
          </a:ln>
        </p:spPr>
      </p:pic>
      <p:sp>
        <p:nvSpPr>
          <p:cNvPr id="1000" name="Google Shape;1000;p21"/>
          <p:cNvSpPr txBox="1">
            <a:spLocks noGrp="1"/>
          </p:cNvSpPr>
          <p:nvPr>
            <p:ph type="body" idx="1"/>
          </p:nvPr>
        </p:nvSpPr>
        <p:spPr>
          <a:xfrm>
            <a:off x="4805280" y="1912125"/>
            <a:ext cx="3074700" cy="2050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273638"/>
              </a:buClr>
              <a:buSzPts val="1400"/>
              <a:buChar char="●"/>
              <a:defRPr/>
            </a:lvl1pPr>
            <a:lvl2pPr marL="914400" lvl="1" indent="-317500" algn="ctr" rtl="0">
              <a:spcBef>
                <a:spcPts val="0"/>
              </a:spcBef>
              <a:spcAft>
                <a:spcPts val="0"/>
              </a:spcAft>
              <a:buClr>
                <a:srgbClr val="273638"/>
              </a:buClr>
              <a:buSzPts val="1400"/>
              <a:buChar char="○"/>
              <a:defRPr/>
            </a:lvl2pPr>
            <a:lvl3pPr marL="1371600" lvl="2" indent="-317500" algn="ctr" rtl="0">
              <a:spcBef>
                <a:spcPts val="0"/>
              </a:spcBef>
              <a:spcAft>
                <a:spcPts val="0"/>
              </a:spcAft>
              <a:buClr>
                <a:srgbClr val="273638"/>
              </a:buClr>
              <a:buSzPts val="1400"/>
              <a:buChar char="■"/>
              <a:defRPr/>
            </a:lvl3pPr>
            <a:lvl4pPr marL="1828800" lvl="3" indent="-317500" algn="ctr" rtl="0">
              <a:spcBef>
                <a:spcPts val="0"/>
              </a:spcBef>
              <a:spcAft>
                <a:spcPts val="0"/>
              </a:spcAft>
              <a:buClr>
                <a:srgbClr val="273638"/>
              </a:buClr>
              <a:buSzPts val="1400"/>
              <a:buChar char="●"/>
              <a:defRPr/>
            </a:lvl4pPr>
            <a:lvl5pPr marL="2286000" lvl="4" indent="-317500" algn="ctr" rtl="0">
              <a:spcBef>
                <a:spcPts val="0"/>
              </a:spcBef>
              <a:spcAft>
                <a:spcPts val="0"/>
              </a:spcAft>
              <a:buClr>
                <a:srgbClr val="273638"/>
              </a:buClr>
              <a:buSzPts val="1400"/>
              <a:buChar char="○"/>
              <a:defRPr/>
            </a:lvl5pPr>
            <a:lvl6pPr marL="2743200" lvl="5" indent="-317500" algn="ctr" rtl="0">
              <a:spcBef>
                <a:spcPts val="0"/>
              </a:spcBef>
              <a:spcAft>
                <a:spcPts val="0"/>
              </a:spcAft>
              <a:buClr>
                <a:srgbClr val="273638"/>
              </a:buClr>
              <a:buSzPts val="1400"/>
              <a:buChar char="■"/>
              <a:defRPr/>
            </a:lvl6pPr>
            <a:lvl7pPr marL="3200400" lvl="6" indent="-317500" algn="ctr" rtl="0">
              <a:spcBef>
                <a:spcPts val="0"/>
              </a:spcBef>
              <a:spcAft>
                <a:spcPts val="0"/>
              </a:spcAft>
              <a:buClr>
                <a:srgbClr val="273638"/>
              </a:buClr>
              <a:buSzPts val="1400"/>
              <a:buChar char="●"/>
              <a:defRPr/>
            </a:lvl7pPr>
            <a:lvl8pPr marL="3657600" lvl="7" indent="-317500" algn="ctr" rtl="0">
              <a:spcBef>
                <a:spcPts val="0"/>
              </a:spcBef>
              <a:spcAft>
                <a:spcPts val="0"/>
              </a:spcAft>
              <a:buClr>
                <a:srgbClr val="273638"/>
              </a:buClr>
              <a:buSzPts val="1400"/>
              <a:buChar char="○"/>
              <a:defRPr/>
            </a:lvl8pPr>
            <a:lvl9pPr marL="4114800" lvl="8" indent="-317500" algn="ctr" rtl="0">
              <a:spcBef>
                <a:spcPts val="0"/>
              </a:spcBef>
              <a:spcAft>
                <a:spcPts val="0"/>
              </a:spcAft>
              <a:buClr>
                <a:srgbClr val="273638"/>
              </a:buClr>
              <a:buSzPts val="1400"/>
              <a:buChar char="■"/>
              <a:defRPr/>
            </a:lvl9pPr>
          </a:lstStyle>
          <a:p>
            <a:endParaRPr/>
          </a:p>
        </p:txBody>
      </p:sp>
      <p:sp>
        <p:nvSpPr>
          <p:cNvPr id="1001" name="Google Shape;1001;p21"/>
          <p:cNvSpPr txBox="1">
            <a:spLocks noGrp="1"/>
          </p:cNvSpPr>
          <p:nvPr>
            <p:ph type="body" idx="2"/>
          </p:nvPr>
        </p:nvSpPr>
        <p:spPr>
          <a:xfrm>
            <a:off x="1264200" y="1912125"/>
            <a:ext cx="3074700" cy="2050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algn="ctr" rtl="0">
              <a:spcBef>
                <a:spcPts val="0"/>
              </a:spcBef>
              <a:spcAft>
                <a:spcPts val="0"/>
              </a:spcAft>
              <a:buClr>
                <a:srgbClr val="273638"/>
              </a:buClr>
              <a:buSzPts val="1400"/>
              <a:buChar char="○"/>
              <a:defRPr/>
            </a:lvl2pPr>
            <a:lvl3pPr marL="1371600" lvl="2" indent="-317500" algn="ctr" rtl="0">
              <a:spcBef>
                <a:spcPts val="0"/>
              </a:spcBef>
              <a:spcAft>
                <a:spcPts val="0"/>
              </a:spcAft>
              <a:buClr>
                <a:srgbClr val="273638"/>
              </a:buClr>
              <a:buSzPts val="1400"/>
              <a:buChar char="■"/>
              <a:defRPr/>
            </a:lvl3pPr>
            <a:lvl4pPr marL="1828800" lvl="3" indent="-317500" algn="ctr" rtl="0">
              <a:spcBef>
                <a:spcPts val="0"/>
              </a:spcBef>
              <a:spcAft>
                <a:spcPts val="0"/>
              </a:spcAft>
              <a:buClr>
                <a:srgbClr val="273638"/>
              </a:buClr>
              <a:buSzPts val="1400"/>
              <a:buChar char="●"/>
              <a:defRPr/>
            </a:lvl4pPr>
            <a:lvl5pPr marL="2286000" lvl="4" indent="-317500" algn="ctr" rtl="0">
              <a:spcBef>
                <a:spcPts val="0"/>
              </a:spcBef>
              <a:spcAft>
                <a:spcPts val="0"/>
              </a:spcAft>
              <a:buClr>
                <a:srgbClr val="273638"/>
              </a:buClr>
              <a:buSzPts val="1400"/>
              <a:buChar char="○"/>
              <a:defRPr/>
            </a:lvl5pPr>
            <a:lvl6pPr marL="2743200" lvl="5" indent="-317500" algn="ctr" rtl="0">
              <a:spcBef>
                <a:spcPts val="0"/>
              </a:spcBef>
              <a:spcAft>
                <a:spcPts val="0"/>
              </a:spcAft>
              <a:buClr>
                <a:srgbClr val="273638"/>
              </a:buClr>
              <a:buSzPts val="1400"/>
              <a:buChar char="■"/>
              <a:defRPr/>
            </a:lvl6pPr>
            <a:lvl7pPr marL="3200400" lvl="6" indent="-317500" algn="ctr" rtl="0">
              <a:spcBef>
                <a:spcPts val="0"/>
              </a:spcBef>
              <a:spcAft>
                <a:spcPts val="0"/>
              </a:spcAft>
              <a:buClr>
                <a:srgbClr val="273638"/>
              </a:buClr>
              <a:buSzPts val="1400"/>
              <a:buChar char="●"/>
              <a:defRPr/>
            </a:lvl7pPr>
            <a:lvl8pPr marL="3657600" lvl="7" indent="-317500" algn="ctr" rtl="0">
              <a:spcBef>
                <a:spcPts val="0"/>
              </a:spcBef>
              <a:spcAft>
                <a:spcPts val="0"/>
              </a:spcAft>
              <a:buClr>
                <a:srgbClr val="273638"/>
              </a:buClr>
              <a:buSzPts val="1400"/>
              <a:buChar char="○"/>
              <a:defRPr/>
            </a:lvl8pPr>
            <a:lvl9pPr marL="4114800" lvl="8" indent="-317500" algn="ctr" rtl="0">
              <a:spcBef>
                <a:spcPts val="0"/>
              </a:spcBef>
              <a:spcAft>
                <a:spcPts val="0"/>
              </a:spcAft>
              <a:buClr>
                <a:srgbClr val="273638"/>
              </a:buClr>
              <a:buSzPts val="1400"/>
              <a:buChar char="■"/>
              <a:defRPr/>
            </a:lvl9pPr>
          </a:lstStyle>
          <a:p>
            <a:endParaRPr/>
          </a:p>
        </p:txBody>
      </p:sp>
      <p:grpSp>
        <p:nvGrpSpPr>
          <p:cNvPr id="1002" name="Google Shape;1002;p21"/>
          <p:cNvGrpSpPr/>
          <p:nvPr/>
        </p:nvGrpSpPr>
        <p:grpSpPr>
          <a:xfrm flipH="1">
            <a:off x="-452569" y="-612192"/>
            <a:ext cx="1827168" cy="1923261"/>
            <a:chOff x="1526600" y="450800"/>
            <a:chExt cx="4540675" cy="4779475"/>
          </a:xfrm>
        </p:grpSpPr>
        <p:sp>
          <p:nvSpPr>
            <p:cNvPr id="1003" name="Google Shape;1003;p21"/>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1"/>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1"/>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1"/>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1"/>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1"/>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1"/>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1"/>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 name="Google Shape;1011;p21"/>
          <p:cNvGrpSpPr/>
          <p:nvPr/>
        </p:nvGrpSpPr>
        <p:grpSpPr>
          <a:xfrm rot="215000" flipH="1">
            <a:off x="7293399" y="4425390"/>
            <a:ext cx="2281940" cy="1790554"/>
            <a:chOff x="-2415600" y="2986400"/>
            <a:chExt cx="1943075" cy="1524659"/>
          </a:xfrm>
        </p:grpSpPr>
        <p:sp>
          <p:nvSpPr>
            <p:cNvPr id="1012" name="Google Shape;1012;p21"/>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1"/>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1"/>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1"/>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1"/>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7" name="Google Shape;1017;p21"/>
            <p:cNvGrpSpPr/>
            <p:nvPr/>
          </p:nvGrpSpPr>
          <p:grpSpPr>
            <a:xfrm>
              <a:off x="-2218800" y="3088875"/>
              <a:ext cx="1598825" cy="1190475"/>
              <a:chOff x="-2218800" y="3088875"/>
              <a:chExt cx="1598825" cy="1190475"/>
            </a:xfrm>
          </p:grpSpPr>
          <p:sp>
            <p:nvSpPr>
              <p:cNvPr id="1018" name="Google Shape;1018;p21"/>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1"/>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20" name="Google Shape;1020;p21"/>
          <p:cNvGrpSpPr/>
          <p:nvPr/>
        </p:nvGrpSpPr>
        <p:grpSpPr>
          <a:xfrm rot="337778">
            <a:off x="7967420" y="-586470"/>
            <a:ext cx="1811026" cy="1871814"/>
            <a:chOff x="334100" y="971800"/>
            <a:chExt cx="1810984" cy="1871771"/>
          </a:xfrm>
        </p:grpSpPr>
        <p:sp>
          <p:nvSpPr>
            <p:cNvPr id="1021" name="Google Shape;1021;p21"/>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1"/>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3" name="Google Shape;1023;p21"/>
            <p:cNvGrpSpPr/>
            <p:nvPr/>
          </p:nvGrpSpPr>
          <p:grpSpPr>
            <a:xfrm>
              <a:off x="1214129" y="978980"/>
              <a:ext cx="913828" cy="1211839"/>
              <a:chOff x="1214129" y="978980"/>
              <a:chExt cx="913828" cy="1211839"/>
            </a:xfrm>
          </p:grpSpPr>
          <p:sp>
            <p:nvSpPr>
              <p:cNvPr id="1024" name="Google Shape;1024;p21"/>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1"/>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6" name="Google Shape;1026;p21"/>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1"/>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1"/>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9" name="Google Shape;1029;p21"/>
          <p:cNvSpPr txBox="1">
            <a:spLocks noGrp="1"/>
          </p:cNvSpPr>
          <p:nvPr>
            <p:ph type="title"/>
          </p:nvPr>
        </p:nvSpPr>
        <p:spPr>
          <a:xfrm>
            <a:off x="2255100" y="583850"/>
            <a:ext cx="4633800" cy="4056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1306"/>
        <p:cNvGrpSpPr/>
        <p:nvPr/>
      </p:nvGrpSpPr>
      <p:grpSpPr>
        <a:xfrm>
          <a:off x="0" y="0"/>
          <a:ext cx="0" cy="0"/>
          <a:chOff x="0" y="0"/>
          <a:chExt cx="0" cy="0"/>
        </a:xfrm>
      </p:grpSpPr>
      <p:pic>
        <p:nvPicPr>
          <p:cNvPr id="1307" name="Google Shape;1307;p26"/>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1308" name="Google Shape;1308;p26"/>
          <p:cNvGrpSpPr/>
          <p:nvPr/>
        </p:nvGrpSpPr>
        <p:grpSpPr>
          <a:xfrm rot="337778">
            <a:off x="-623192" y="3862367"/>
            <a:ext cx="1811026" cy="1871814"/>
            <a:chOff x="334100" y="971800"/>
            <a:chExt cx="1810984" cy="1871771"/>
          </a:xfrm>
        </p:grpSpPr>
        <p:sp>
          <p:nvSpPr>
            <p:cNvPr id="1309" name="Google Shape;1309;p26"/>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6"/>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1" name="Google Shape;1311;p26"/>
            <p:cNvGrpSpPr/>
            <p:nvPr/>
          </p:nvGrpSpPr>
          <p:grpSpPr>
            <a:xfrm>
              <a:off x="1214129" y="978980"/>
              <a:ext cx="913828" cy="1211839"/>
              <a:chOff x="1214129" y="978980"/>
              <a:chExt cx="913828" cy="1211839"/>
            </a:xfrm>
          </p:grpSpPr>
          <p:sp>
            <p:nvSpPr>
              <p:cNvPr id="1312" name="Google Shape;1312;p26"/>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4" name="Google Shape;1314;p26"/>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6"/>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6"/>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26"/>
          <p:cNvGrpSpPr/>
          <p:nvPr/>
        </p:nvGrpSpPr>
        <p:grpSpPr>
          <a:xfrm rot="2379605">
            <a:off x="-185682" y="-770797"/>
            <a:ext cx="1713014" cy="2612203"/>
            <a:chOff x="7518282" y="2373612"/>
            <a:chExt cx="1544209" cy="2355088"/>
          </a:xfrm>
        </p:grpSpPr>
        <p:sp>
          <p:nvSpPr>
            <p:cNvPr id="1318" name="Google Shape;1318;p26"/>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6"/>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6"/>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26"/>
          <p:cNvGrpSpPr/>
          <p:nvPr/>
        </p:nvGrpSpPr>
        <p:grpSpPr>
          <a:xfrm rot="-10505712" flipH="1">
            <a:off x="7617274" y="4088748"/>
            <a:ext cx="1928943" cy="1830447"/>
            <a:chOff x="-356100" y="3692425"/>
            <a:chExt cx="1728775" cy="1640500"/>
          </a:xfrm>
        </p:grpSpPr>
        <p:sp>
          <p:nvSpPr>
            <p:cNvPr id="1327" name="Google Shape;1327;p26"/>
            <p:cNvSpPr/>
            <p:nvPr/>
          </p:nvSpPr>
          <p:spPr>
            <a:xfrm>
              <a:off x="-242675" y="3755800"/>
              <a:ext cx="1615350" cy="1577125"/>
            </a:xfrm>
            <a:custGeom>
              <a:avLst/>
              <a:gdLst/>
              <a:ahLst/>
              <a:cxnLst/>
              <a:rect l="l" t="t" r="r" b="b"/>
              <a:pathLst>
                <a:path w="64614" h="63085" extrusionOk="0">
                  <a:moveTo>
                    <a:pt x="22503" y="1"/>
                  </a:moveTo>
                  <a:cubicBezTo>
                    <a:pt x="22082" y="1"/>
                    <a:pt x="21688" y="233"/>
                    <a:pt x="21482" y="621"/>
                  </a:cubicBezTo>
                  <a:lnTo>
                    <a:pt x="0" y="41284"/>
                  </a:lnTo>
                  <a:lnTo>
                    <a:pt x="40729" y="62799"/>
                  </a:lnTo>
                  <a:cubicBezTo>
                    <a:pt x="41087" y="62993"/>
                    <a:pt x="41470" y="63084"/>
                    <a:pt x="41847" y="63084"/>
                  </a:cubicBezTo>
                  <a:cubicBezTo>
                    <a:pt x="42701" y="63084"/>
                    <a:pt x="43525" y="62618"/>
                    <a:pt x="43965" y="61832"/>
                  </a:cubicBezTo>
                  <a:lnTo>
                    <a:pt x="64313" y="23271"/>
                  </a:lnTo>
                  <a:cubicBezTo>
                    <a:pt x="64613" y="22704"/>
                    <a:pt x="64413" y="21970"/>
                    <a:pt x="63813" y="21670"/>
                  </a:cubicBezTo>
                  <a:lnTo>
                    <a:pt x="23083" y="154"/>
                  </a:lnTo>
                  <a:cubicBezTo>
                    <a:pt x="22895" y="49"/>
                    <a:pt x="22696" y="1"/>
                    <a:pt x="225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6"/>
            <p:cNvSpPr/>
            <p:nvPr/>
          </p:nvSpPr>
          <p:spPr>
            <a:xfrm>
              <a:off x="-356100" y="3692425"/>
              <a:ext cx="1647050" cy="1619200"/>
            </a:xfrm>
            <a:custGeom>
              <a:avLst/>
              <a:gdLst/>
              <a:ahLst/>
              <a:cxnLst/>
              <a:rect l="l" t="t" r="r" b="b"/>
              <a:pathLst>
                <a:path w="65882" h="64768" extrusionOk="0">
                  <a:moveTo>
                    <a:pt x="22170" y="0"/>
                  </a:moveTo>
                  <a:cubicBezTo>
                    <a:pt x="21749" y="0"/>
                    <a:pt x="21355" y="232"/>
                    <a:pt x="21149" y="621"/>
                  </a:cubicBezTo>
                  <a:lnTo>
                    <a:pt x="401" y="39883"/>
                  </a:lnTo>
                  <a:cubicBezTo>
                    <a:pt x="1" y="40650"/>
                    <a:pt x="301" y="41617"/>
                    <a:pt x="1068" y="42051"/>
                  </a:cubicBezTo>
                  <a:lnTo>
                    <a:pt x="44099" y="64767"/>
                  </a:lnTo>
                  <a:lnTo>
                    <a:pt x="65581" y="24105"/>
                  </a:lnTo>
                  <a:cubicBezTo>
                    <a:pt x="65881" y="23504"/>
                    <a:pt x="65648" y="22804"/>
                    <a:pt x="65081" y="22503"/>
                  </a:cubicBezTo>
                  <a:lnTo>
                    <a:pt x="22750" y="154"/>
                  </a:lnTo>
                  <a:cubicBezTo>
                    <a:pt x="22562" y="49"/>
                    <a:pt x="22363" y="0"/>
                    <a:pt x="22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6"/>
            <p:cNvSpPr/>
            <p:nvPr/>
          </p:nvSpPr>
          <p:spPr>
            <a:xfrm>
              <a:off x="-161800" y="3833875"/>
              <a:ext cx="1314300" cy="1215875"/>
            </a:xfrm>
            <a:custGeom>
              <a:avLst/>
              <a:gdLst/>
              <a:ahLst/>
              <a:cxnLst/>
              <a:rect l="l" t="t" r="r" b="b"/>
              <a:pathLst>
                <a:path w="52572" h="48635" fill="none" extrusionOk="0">
                  <a:moveTo>
                    <a:pt x="51738" y="18513"/>
                  </a:moveTo>
                  <a:lnTo>
                    <a:pt x="16713" y="0"/>
                  </a:lnTo>
                  <a:cubicBezTo>
                    <a:pt x="16213" y="967"/>
                    <a:pt x="15012" y="1334"/>
                    <a:pt x="14078" y="834"/>
                  </a:cubicBezTo>
                  <a:lnTo>
                    <a:pt x="1" y="27486"/>
                  </a:lnTo>
                  <a:cubicBezTo>
                    <a:pt x="968" y="27987"/>
                    <a:pt x="1335" y="29188"/>
                    <a:pt x="835" y="30155"/>
                  </a:cubicBezTo>
                  <a:lnTo>
                    <a:pt x="35860" y="48635"/>
                  </a:lnTo>
                  <a:cubicBezTo>
                    <a:pt x="36360" y="47668"/>
                    <a:pt x="37528" y="47301"/>
                    <a:pt x="38495" y="47801"/>
                  </a:cubicBezTo>
                  <a:lnTo>
                    <a:pt x="52572" y="21182"/>
                  </a:lnTo>
                  <a:cubicBezTo>
                    <a:pt x="51604" y="20648"/>
                    <a:pt x="51238" y="19481"/>
                    <a:pt x="51738" y="1851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6"/>
            <p:cNvSpPr/>
            <p:nvPr/>
          </p:nvSpPr>
          <p:spPr>
            <a:xfrm>
              <a:off x="768050" y="4308375"/>
              <a:ext cx="555425" cy="979325"/>
            </a:xfrm>
            <a:custGeom>
              <a:avLst/>
              <a:gdLst/>
              <a:ahLst/>
              <a:cxnLst/>
              <a:rect l="l" t="t" r="r" b="b"/>
              <a:pathLst>
                <a:path w="22217" h="39173" extrusionOk="0">
                  <a:moveTo>
                    <a:pt x="20315" y="0"/>
                  </a:moveTo>
                  <a:lnTo>
                    <a:pt x="0" y="38495"/>
                  </a:lnTo>
                  <a:lnTo>
                    <a:pt x="968" y="39028"/>
                  </a:lnTo>
                  <a:cubicBezTo>
                    <a:pt x="1154" y="39127"/>
                    <a:pt x="1356" y="39173"/>
                    <a:pt x="1555" y="39173"/>
                  </a:cubicBezTo>
                  <a:cubicBezTo>
                    <a:pt x="2033" y="39173"/>
                    <a:pt x="2500" y="38908"/>
                    <a:pt x="2735" y="38461"/>
                  </a:cubicBezTo>
                  <a:lnTo>
                    <a:pt x="21882" y="2235"/>
                  </a:lnTo>
                  <a:cubicBezTo>
                    <a:pt x="22216" y="1635"/>
                    <a:pt x="21983" y="868"/>
                    <a:pt x="21382" y="567"/>
                  </a:cubicBezTo>
                  <a:lnTo>
                    <a:pt x="20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a:off x="-356100" y="4621925"/>
              <a:ext cx="1156700" cy="689700"/>
            </a:xfrm>
            <a:custGeom>
              <a:avLst/>
              <a:gdLst/>
              <a:ahLst/>
              <a:cxnLst/>
              <a:rect l="l" t="t" r="r" b="b"/>
              <a:pathLst>
                <a:path w="46268" h="27588" extrusionOk="0">
                  <a:moveTo>
                    <a:pt x="1835" y="1"/>
                  </a:moveTo>
                  <a:lnTo>
                    <a:pt x="401" y="2669"/>
                  </a:lnTo>
                  <a:cubicBezTo>
                    <a:pt x="1" y="3470"/>
                    <a:pt x="301" y="4437"/>
                    <a:pt x="1068" y="4837"/>
                  </a:cubicBezTo>
                  <a:lnTo>
                    <a:pt x="44099" y="27587"/>
                  </a:lnTo>
                  <a:lnTo>
                    <a:pt x="46267" y="23484"/>
                  </a:lnTo>
                  <a:lnTo>
                    <a:pt x="1835" y="1"/>
                  </a:lnTo>
                  <a:close/>
                </a:path>
              </a:pathLst>
            </a:custGeom>
            <a:solidFill>
              <a:srgbClr val="E24747">
                <a:alpha val="9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a:off x="768050" y="4308375"/>
              <a:ext cx="521225" cy="969050"/>
            </a:xfrm>
            <a:custGeom>
              <a:avLst/>
              <a:gdLst/>
              <a:ahLst/>
              <a:cxnLst/>
              <a:rect l="l" t="t" r="r" b="b"/>
              <a:pathLst>
                <a:path w="20849" h="38762" extrusionOk="0">
                  <a:moveTo>
                    <a:pt x="20315" y="0"/>
                  </a:moveTo>
                  <a:lnTo>
                    <a:pt x="0" y="38495"/>
                  </a:lnTo>
                  <a:lnTo>
                    <a:pt x="501" y="38761"/>
                  </a:lnTo>
                  <a:lnTo>
                    <a:pt x="20848" y="267"/>
                  </a:lnTo>
                  <a:lnTo>
                    <a:pt x="203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798075" y="4325050"/>
              <a:ext cx="516225" cy="962725"/>
            </a:xfrm>
            <a:custGeom>
              <a:avLst/>
              <a:gdLst/>
              <a:ahLst/>
              <a:cxnLst/>
              <a:rect l="l" t="t" r="r" b="b"/>
              <a:pathLst>
                <a:path w="20649" h="38509" extrusionOk="0">
                  <a:moveTo>
                    <a:pt x="20348" y="1"/>
                  </a:moveTo>
                  <a:lnTo>
                    <a:pt x="0" y="38461"/>
                  </a:lnTo>
                  <a:cubicBezTo>
                    <a:pt x="118" y="38485"/>
                    <a:pt x="236" y="38509"/>
                    <a:pt x="354" y="38509"/>
                  </a:cubicBezTo>
                  <a:cubicBezTo>
                    <a:pt x="403" y="38509"/>
                    <a:pt x="452" y="38504"/>
                    <a:pt x="500" y="38495"/>
                  </a:cubicBezTo>
                  <a:lnTo>
                    <a:pt x="20648" y="334"/>
                  </a:lnTo>
                  <a:cubicBezTo>
                    <a:pt x="20581" y="201"/>
                    <a:pt x="20448" y="101"/>
                    <a:pt x="20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6"/>
            <p:cNvSpPr/>
            <p:nvPr/>
          </p:nvSpPr>
          <p:spPr>
            <a:xfrm>
              <a:off x="850600" y="5092275"/>
              <a:ext cx="175975" cy="130950"/>
            </a:xfrm>
            <a:custGeom>
              <a:avLst/>
              <a:gdLst/>
              <a:ahLst/>
              <a:cxnLst/>
              <a:rect l="l" t="t" r="r" b="b"/>
              <a:pathLst>
                <a:path w="7039" h="5238" extrusionOk="0">
                  <a:moveTo>
                    <a:pt x="1101" y="0"/>
                  </a:moveTo>
                  <a:lnTo>
                    <a:pt x="1" y="2102"/>
                  </a:lnTo>
                  <a:lnTo>
                    <a:pt x="5905" y="5237"/>
                  </a:lnTo>
                  <a:lnTo>
                    <a:pt x="5571" y="3703"/>
                  </a:lnTo>
                  <a:lnTo>
                    <a:pt x="7039" y="3136"/>
                  </a:lnTo>
                  <a:lnTo>
                    <a:pt x="11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26"/>
          <p:cNvGrpSpPr/>
          <p:nvPr/>
        </p:nvGrpSpPr>
        <p:grpSpPr>
          <a:xfrm rot="3508924" flipH="1">
            <a:off x="7256791" y="-726330"/>
            <a:ext cx="2643383" cy="2133305"/>
            <a:chOff x="-729163" y="3851975"/>
            <a:chExt cx="2464103" cy="1988620"/>
          </a:xfrm>
        </p:grpSpPr>
        <p:sp>
          <p:nvSpPr>
            <p:cNvPr id="1336" name="Google Shape;1336;p26"/>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6"/>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6"/>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6"/>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6"/>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6"/>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0" name="Google Shape;1350;p26"/>
          <p:cNvSpPr txBox="1">
            <a:spLocks noGrp="1"/>
          </p:cNvSpPr>
          <p:nvPr>
            <p:ph type="title"/>
          </p:nvPr>
        </p:nvSpPr>
        <p:spPr>
          <a:xfrm>
            <a:off x="2351100" y="583850"/>
            <a:ext cx="4441800" cy="4056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351" name="Google Shape;1351;p26"/>
          <p:cNvSpPr txBox="1">
            <a:spLocks noGrp="1"/>
          </p:cNvSpPr>
          <p:nvPr>
            <p:ph type="subTitle" idx="1"/>
          </p:nvPr>
        </p:nvSpPr>
        <p:spPr>
          <a:xfrm>
            <a:off x="1234226" y="2349850"/>
            <a:ext cx="1108200" cy="3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15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2800">
                <a:solidFill>
                  <a:schemeClr val="lt2"/>
                </a:solidFill>
              </a:defRPr>
            </a:lvl2pPr>
            <a:lvl3pPr lvl="2" algn="ctr" rtl="0">
              <a:lnSpc>
                <a:spcPct val="100000"/>
              </a:lnSpc>
              <a:spcBef>
                <a:spcPts val="0"/>
              </a:spcBef>
              <a:spcAft>
                <a:spcPts val="0"/>
              </a:spcAft>
              <a:buClr>
                <a:schemeClr val="lt2"/>
              </a:buClr>
              <a:buSzPts val="2800"/>
              <a:buNone/>
              <a:defRPr sz="2800">
                <a:solidFill>
                  <a:schemeClr val="lt2"/>
                </a:solidFill>
              </a:defRPr>
            </a:lvl3pPr>
            <a:lvl4pPr lvl="3" algn="ctr" rtl="0">
              <a:lnSpc>
                <a:spcPct val="100000"/>
              </a:lnSpc>
              <a:spcBef>
                <a:spcPts val="0"/>
              </a:spcBef>
              <a:spcAft>
                <a:spcPts val="0"/>
              </a:spcAft>
              <a:buClr>
                <a:schemeClr val="lt2"/>
              </a:buClr>
              <a:buSzPts val="2800"/>
              <a:buNone/>
              <a:defRPr sz="2800">
                <a:solidFill>
                  <a:schemeClr val="lt2"/>
                </a:solidFill>
              </a:defRPr>
            </a:lvl4pPr>
            <a:lvl5pPr lvl="4" algn="ctr" rtl="0">
              <a:lnSpc>
                <a:spcPct val="100000"/>
              </a:lnSpc>
              <a:spcBef>
                <a:spcPts val="0"/>
              </a:spcBef>
              <a:spcAft>
                <a:spcPts val="0"/>
              </a:spcAft>
              <a:buClr>
                <a:schemeClr val="lt2"/>
              </a:buClr>
              <a:buSzPts val="2800"/>
              <a:buNone/>
              <a:defRPr sz="2800">
                <a:solidFill>
                  <a:schemeClr val="lt2"/>
                </a:solidFill>
              </a:defRPr>
            </a:lvl5pPr>
            <a:lvl6pPr lvl="5" algn="ctr" rtl="0">
              <a:lnSpc>
                <a:spcPct val="100000"/>
              </a:lnSpc>
              <a:spcBef>
                <a:spcPts val="0"/>
              </a:spcBef>
              <a:spcAft>
                <a:spcPts val="0"/>
              </a:spcAft>
              <a:buClr>
                <a:schemeClr val="lt2"/>
              </a:buClr>
              <a:buSzPts val="2800"/>
              <a:buNone/>
              <a:defRPr sz="2800">
                <a:solidFill>
                  <a:schemeClr val="lt2"/>
                </a:solidFill>
              </a:defRPr>
            </a:lvl6pPr>
            <a:lvl7pPr lvl="6" algn="ctr" rtl="0">
              <a:lnSpc>
                <a:spcPct val="100000"/>
              </a:lnSpc>
              <a:spcBef>
                <a:spcPts val="0"/>
              </a:spcBef>
              <a:spcAft>
                <a:spcPts val="0"/>
              </a:spcAft>
              <a:buClr>
                <a:schemeClr val="lt2"/>
              </a:buClr>
              <a:buSzPts val="2800"/>
              <a:buNone/>
              <a:defRPr sz="2800">
                <a:solidFill>
                  <a:schemeClr val="lt2"/>
                </a:solidFill>
              </a:defRPr>
            </a:lvl7pPr>
            <a:lvl8pPr lvl="7" algn="ctr" rtl="0">
              <a:lnSpc>
                <a:spcPct val="100000"/>
              </a:lnSpc>
              <a:spcBef>
                <a:spcPts val="0"/>
              </a:spcBef>
              <a:spcAft>
                <a:spcPts val="0"/>
              </a:spcAft>
              <a:buClr>
                <a:schemeClr val="lt2"/>
              </a:buClr>
              <a:buSzPts val="2800"/>
              <a:buNone/>
              <a:defRPr sz="2800">
                <a:solidFill>
                  <a:schemeClr val="lt2"/>
                </a:solidFill>
              </a:defRPr>
            </a:lvl8pPr>
            <a:lvl9pPr lvl="8" algn="ctr" rtl="0">
              <a:lnSpc>
                <a:spcPct val="100000"/>
              </a:lnSpc>
              <a:spcBef>
                <a:spcPts val="0"/>
              </a:spcBef>
              <a:spcAft>
                <a:spcPts val="0"/>
              </a:spcAft>
              <a:buClr>
                <a:schemeClr val="lt2"/>
              </a:buClr>
              <a:buSzPts val="2800"/>
              <a:buNone/>
              <a:defRPr sz="2800">
                <a:solidFill>
                  <a:schemeClr val="lt2"/>
                </a:solidFill>
              </a:defRPr>
            </a:lvl9pPr>
          </a:lstStyle>
          <a:p>
            <a:endParaRPr/>
          </a:p>
        </p:txBody>
      </p:sp>
      <p:sp>
        <p:nvSpPr>
          <p:cNvPr id="1352" name="Google Shape;1352;p26"/>
          <p:cNvSpPr txBox="1">
            <a:spLocks noGrp="1"/>
          </p:cNvSpPr>
          <p:nvPr>
            <p:ph type="subTitle" idx="2"/>
          </p:nvPr>
        </p:nvSpPr>
        <p:spPr>
          <a:xfrm>
            <a:off x="901525" y="2823051"/>
            <a:ext cx="1773600" cy="80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3" name="Google Shape;1353;p26"/>
          <p:cNvSpPr txBox="1">
            <a:spLocks noGrp="1"/>
          </p:cNvSpPr>
          <p:nvPr>
            <p:ph type="subTitle" idx="3"/>
          </p:nvPr>
        </p:nvSpPr>
        <p:spPr>
          <a:xfrm>
            <a:off x="3090004" y="2349850"/>
            <a:ext cx="1108200" cy="3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15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2800">
                <a:solidFill>
                  <a:schemeClr val="lt2"/>
                </a:solidFill>
              </a:defRPr>
            </a:lvl2pPr>
            <a:lvl3pPr lvl="2" algn="ctr" rtl="0">
              <a:lnSpc>
                <a:spcPct val="100000"/>
              </a:lnSpc>
              <a:spcBef>
                <a:spcPts val="0"/>
              </a:spcBef>
              <a:spcAft>
                <a:spcPts val="0"/>
              </a:spcAft>
              <a:buClr>
                <a:schemeClr val="lt2"/>
              </a:buClr>
              <a:buSzPts val="2800"/>
              <a:buNone/>
              <a:defRPr sz="2800">
                <a:solidFill>
                  <a:schemeClr val="lt2"/>
                </a:solidFill>
              </a:defRPr>
            </a:lvl3pPr>
            <a:lvl4pPr lvl="3" algn="ctr" rtl="0">
              <a:lnSpc>
                <a:spcPct val="100000"/>
              </a:lnSpc>
              <a:spcBef>
                <a:spcPts val="0"/>
              </a:spcBef>
              <a:spcAft>
                <a:spcPts val="0"/>
              </a:spcAft>
              <a:buClr>
                <a:schemeClr val="lt2"/>
              </a:buClr>
              <a:buSzPts val="2800"/>
              <a:buNone/>
              <a:defRPr sz="2800">
                <a:solidFill>
                  <a:schemeClr val="lt2"/>
                </a:solidFill>
              </a:defRPr>
            </a:lvl4pPr>
            <a:lvl5pPr lvl="4" algn="ctr" rtl="0">
              <a:lnSpc>
                <a:spcPct val="100000"/>
              </a:lnSpc>
              <a:spcBef>
                <a:spcPts val="0"/>
              </a:spcBef>
              <a:spcAft>
                <a:spcPts val="0"/>
              </a:spcAft>
              <a:buClr>
                <a:schemeClr val="lt2"/>
              </a:buClr>
              <a:buSzPts val="2800"/>
              <a:buNone/>
              <a:defRPr sz="2800">
                <a:solidFill>
                  <a:schemeClr val="lt2"/>
                </a:solidFill>
              </a:defRPr>
            </a:lvl5pPr>
            <a:lvl6pPr lvl="5" algn="ctr" rtl="0">
              <a:lnSpc>
                <a:spcPct val="100000"/>
              </a:lnSpc>
              <a:spcBef>
                <a:spcPts val="0"/>
              </a:spcBef>
              <a:spcAft>
                <a:spcPts val="0"/>
              </a:spcAft>
              <a:buClr>
                <a:schemeClr val="lt2"/>
              </a:buClr>
              <a:buSzPts val="2800"/>
              <a:buNone/>
              <a:defRPr sz="2800">
                <a:solidFill>
                  <a:schemeClr val="lt2"/>
                </a:solidFill>
              </a:defRPr>
            </a:lvl6pPr>
            <a:lvl7pPr lvl="6" algn="ctr" rtl="0">
              <a:lnSpc>
                <a:spcPct val="100000"/>
              </a:lnSpc>
              <a:spcBef>
                <a:spcPts val="0"/>
              </a:spcBef>
              <a:spcAft>
                <a:spcPts val="0"/>
              </a:spcAft>
              <a:buClr>
                <a:schemeClr val="lt2"/>
              </a:buClr>
              <a:buSzPts val="2800"/>
              <a:buNone/>
              <a:defRPr sz="2800">
                <a:solidFill>
                  <a:schemeClr val="lt2"/>
                </a:solidFill>
              </a:defRPr>
            </a:lvl7pPr>
            <a:lvl8pPr lvl="7" algn="ctr" rtl="0">
              <a:lnSpc>
                <a:spcPct val="100000"/>
              </a:lnSpc>
              <a:spcBef>
                <a:spcPts val="0"/>
              </a:spcBef>
              <a:spcAft>
                <a:spcPts val="0"/>
              </a:spcAft>
              <a:buClr>
                <a:schemeClr val="lt2"/>
              </a:buClr>
              <a:buSzPts val="2800"/>
              <a:buNone/>
              <a:defRPr sz="2800">
                <a:solidFill>
                  <a:schemeClr val="lt2"/>
                </a:solidFill>
              </a:defRPr>
            </a:lvl8pPr>
            <a:lvl9pPr lvl="8" algn="ctr" rtl="0">
              <a:lnSpc>
                <a:spcPct val="100000"/>
              </a:lnSpc>
              <a:spcBef>
                <a:spcPts val="0"/>
              </a:spcBef>
              <a:spcAft>
                <a:spcPts val="0"/>
              </a:spcAft>
              <a:buClr>
                <a:schemeClr val="lt2"/>
              </a:buClr>
              <a:buSzPts val="2800"/>
              <a:buNone/>
              <a:defRPr sz="2800">
                <a:solidFill>
                  <a:schemeClr val="lt2"/>
                </a:solidFill>
              </a:defRPr>
            </a:lvl9pPr>
          </a:lstStyle>
          <a:p>
            <a:endParaRPr/>
          </a:p>
        </p:txBody>
      </p:sp>
      <p:sp>
        <p:nvSpPr>
          <p:cNvPr id="1354" name="Google Shape;1354;p26"/>
          <p:cNvSpPr txBox="1">
            <a:spLocks noGrp="1"/>
          </p:cNvSpPr>
          <p:nvPr>
            <p:ph type="subTitle" idx="4"/>
          </p:nvPr>
        </p:nvSpPr>
        <p:spPr>
          <a:xfrm>
            <a:off x="2757304" y="2823050"/>
            <a:ext cx="1773600" cy="80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5" name="Google Shape;1355;p26"/>
          <p:cNvSpPr txBox="1">
            <a:spLocks noGrp="1"/>
          </p:cNvSpPr>
          <p:nvPr>
            <p:ph type="subTitle" idx="5"/>
          </p:nvPr>
        </p:nvSpPr>
        <p:spPr>
          <a:xfrm>
            <a:off x="4945795" y="2349850"/>
            <a:ext cx="1108200" cy="3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15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2800">
                <a:solidFill>
                  <a:schemeClr val="lt2"/>
                </a:solidFill>
              </a:defRPr>
            </a:lvl2pPr>
            <a:lvl3pPr lvl="2" algn="ctr" rtl="0">
              <a:lnSpc>
                <a:spcPct val="100000"/>
              </a:lnSpc>
              <a:spcBef>
                <a:spcPts val="0"/>
              </a:spcBef>
              <a:spcAft>
                <a:spcPts val="0"/>
              </a:spcAft>
              <a:buClr>
                <a:schemeClr val="lt2"/>
              </a:buClr>
              <a:buSzPts val="2800"/>
              <a:buNone/>
              <a:defRPr sz="2800">
                <a:solidFill>
                  <a:schemeClr val="lt2"/>
                </a:solidFill>
              </a:defRPr>
            </a:lvl3pPr>
            <a:lvl4pPr lvl="3" algn="ctr" rtl="0">
              <a:lnSpc>
                <a:spcPct val="100000"/>
              </a:lnSpc>
              <a:spcBef>
                <a:spcPts val="0"/>
              </a:spcBef>
              <a:spcAft>
                <a:spcPts val="0"/>
              </a:spcAft>
              <a:buClr>
                <a:schemeClr val="lt2"/>
              </a:buClr>
              <a:buSzPts val="2800"/>
              <a:buNone/>
              <a:defRPr sz="2800">
                <a:solidFill>
                  <a:schemeClr val="lt2"/>
                </a:solidFill>
              </a:defRPr>
            </a:lvl4pPr>
            <a:lvl5pPr lvl="4" algn="ctr" rtl="0">
              <a:lnSpc>
                <a:spcPct val="100000"/>
              </a:lnSpc>
              <a:spcBef>
                <a:spcPts val="0"/>
              </a:spcBef>
              <a:spcAft>
                <a:spcPts val="0"/>
              </a:spcAft>
              <a:buClr>
                <a:schemeClr val="lt2"/>
              </a:buClr>
              <a:buSzPts val="2800"/>
              <a:buNone/>
              <a:defRPr sz="2800">
                <a:solidFill>
                  <a:schemeClr val="lt2"/>
                </a:solidFill>
              </a:defRPr>
            </a:lvl5pPr>
            <a:lvl6pPr lvl="5" algn="ctr" rtl="0">
              <a:lnSpc>
                <a:spcPct val="100000"/>
              </a:lnSpc>
              <a:spcBef>
                <a:spcPts val="0"/>
              </a:spcBef>
              <a:spcAft>
                <a:spcPts val="0"/>
              </a:spcAft>
              <a:buClr>
                <a:schemeClr val="lt2"/>
              </a:buClr>
              <a:buSzPts val="2800"/>
              <a:buNone/>
              <a:defRPr sz="2800">
                <a:solidFill>
                  <a:schemeClr val="lt2"/>
                </a:solidFill>
              </a:defRPr>
            </a:lvl6pPr>
            <a:lvl7pPr lvl="6" algn="ctr" rtl="0">
              <a:lnSpc>
                <a:spcPct val="100000"/>
              </a:lnSpc>
              <a:spcBef>
                <a:spcPts val="0"/>
              </a:spcBef>
              <a:spcAft>
                <a:spcPts val="0"/>
              </a:spcAft>
              <a:buClr>
                <a:schemeClr val="lt2"/>
              </a:buClr>
              <a:buSzPts val="2800"/>
              <a:buNone/>
              <a:defRPr sz="2800">
                <a:solidFill>
                  <a:schemeClr val="lt2"/>
                </a:solidFill>
              </a:defRPr>
            </a:lvl7pPr>
            <a:lvl8pPr lvl="7" algn="ctr" rtl="0">
              <a:lnSpc>
                <a:spcPct val="100000"/>
              </a:lnSpc>
              <a:spcBef>
                <a:spcPts val="0"/>
              </a:spcBef>
              <a:spcAft>
                <a:spcPts val="0"/>
              </a:spcAft>
              <a:buClr>
                <a:schemeClr val="lt2"/>
              </a:buClr>
              <a:buSzPts val="2800"/>
              <a:buNone/>
              <a:defRPr sz="2800">
                <a:solidFill>
                  <a:schemeClr val="lt2"/>
                </a:solidFill>
              </a:defRPr>
            </a:lvl8pPr>
            <a:lvl9pPr lvl="8" algn="ctr" rtl="0">
              <a:lnSpc>
                <a:spcPct val="100000"/>
              </a:lnSpc>
              <a:spcBef>
                <a:spcPts val="0"/>
              </a:spcBef>
              <a:spcAft>
                <a:spcPts val="0"/>
              </a:spcAft>
              <a:buClr>
                <a:schemeClr val="lt2"/>
              </a:buClr>
              <a:buSzPts val="2800"/>
              <a:buNone/>
              <a:defRPr sz="2800">
                <a:solidFill>
                  <a:schemeClr val="lt2"/>
                </a:solidFill>
              </a:defRPr>
            </a:lvl9pPr>
          </a:lstStyle>
          <a:p>
            <a:endParaRPr/>
          </a:p>
        </p:txBody>
      </p:sp>
      <p:sp>
        <p:nvSpPr>
          <p:cNvPr id="1356" name="Google Shape;1356;p26"/>
          <p:cNvSpPr txBox="1">
            <a:spLocks noGrp="1"/>
          </p:cNvSpPr>
          <p:nvPr>
            <p:ph type="subTitle" idx="6"/>
          </p:nvPr>
        </p:nvSpPr>
        <p:spPr>
          <a:xfrm>
            <a:off x="4613095" y="2823051"/>
            <a:ext cx="1773600" cy="80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7" name="Google Shape;1357;p26"/>
          <p:cNvSpPr txBox="1">
            <a:spLocks noGrp="1"/>
          </p:cNvSpPr>
          <p:nvPr>
            <p:ph type="subTitle" idx="7"/>
          </p:nvPr>
        </p:nvSpPr>
        <p:spPr>
          <a:xfrm>
            <a:off x="6801573" y="2349850"/>
            <a:ext cx="1108200" cy="3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15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2800">
                <a:solidFill>
                  <a:schemeClr val="lt2"/>
                </a:solidFill>
              </a:defRPr>
            </a:lvl2pPr>
            <a:lvl3pPr lvl="2" algn="ctr" rtl="0">
              <a:lnSpc>
                <a:spcPct val="100000"/>
              </a:lnSpc>
              <a:spcBef>
                <a:spcPts val="0"/>
              </a:spcBef>
              <a:spcAft>
                <a:spcPts val="0"/>
              </a:spcAft>
              <a:buClr>
                <a:schemeClr val="lt2"/>
              </a:buClr>
              <a:buSzPts val="2800"/>
              <a:buNone/>
              <a:defRPr sz="2800">
                <a:solidFill>
                  <a:schemeClr val="lt2"/>
                </a:solidFill>
              </a:defRPr>
            </a:lvl3pPr>
            <a:lvl4pPr lvl="3" algn="ctr" rtl="0">
              <a:lnSpc>
                <a:spcPct val="100000"/>
              </a:lnSpc>
              <a:spcBef>
                <a:spcPts val="0"/>
              </a:spcBef>
              <a:spcAft>
                <a:spcPts val="0"/>
              </a:spcAft>
              <a:buClr>
                <a:schemeClr val="lt2"/>
              </a:buClr>
              <a:buSzPts val="2800"/>
              <a:buNone/>
              <a:defRPr sz="2800">
                <a:solidFill>
                  <a:schemeClr val="lt2"/>
                </a:solidFill>
              </a:defRPr>
            </a:lvl4pPr>
            <a:lvl5pPr lvl="4" algn="ctr" rtl="0">
              <a:lnSpc>
                <a:spcPct val="100000"/>
              </a:lnSpc>
              <a:spcBef>
                <a:spcPts val="0"/>
              </a:spcBef>
              <a:spcAft>
                <a:spcPts val="0"/>
              </a:spcAft>
              <a:buClr>
                <a:schemeClr val="lt2"/>
              </a:buClr>
              <a:buSzPts val="2800"/>
              <a:buNone/>
              <a:defRPr sz="2800">
                <a:solidFill>
                  <a:schemeClr val="lt2"/>
                </a:solidFill>
              </a:defRPr>
            </a:lvl5pPr>
            <a:lvl6pPr lvl="5" algn="ctr" rtl="0">
              <a:lnSpc>
                <a:spcPct val="100000"/>
              </a:lnSpc>
              <a:spcBef>
                <a:spcPts val="0"/>
              </a:spcBef>
              <a:spcAft>
                <a:spcPts val="0"/>
              </a:spcAft>
              <a:buClr>
                <a:schemeClr val="lt2"/>
              </a:buClr>
              <a:buSzPts val="2800"/>
              <a:buNone/>
              <a:defRPr sz="2800">
                <a:solidFill>
                  <a:schemeClr val="lt2"/>
                </a:solidFill>
              </a:defRPr>
            </a:lvl6pPr>
            <a:lvl7pPr lvl="6" algn="ctr" rtl="0">
              <a:lnSpc>
                <a:spcPct val="100000"/>
              </a:lnSpc>
              <a:spcBef>
                <a:spcPts val="0"/>
              </a:spcBef>
              <a:spcAft>
                <a:spcPts val="0"/>
              </a:spcAft>
              <a:buClr>
                <a:schemeClr val="lt2"/>
              </a:buClr>
              <a:buSzPts val="2800"/>
              <a:buNone/>
              <a:defRPr sz="2800">
                <a:solidFill>
                  <a:schemeClr val="lt2"/>
                </a:solidFill>
              </a:defRPr>
            </a:lvl7pPr>
            <a:lvl8pPr lvl="7" algn="ctr" rtl="0">
              <a:lnSpc>
                <a:spcPct val="100000"/>
              </a:lnSpc>
              <a:spcBef>
                <a:spcPts val="0"/>
              </a:spcBef>
              <a:spcAft>
                <a:spcPts val="0"/>
              </a:spcAft>
              <a:buClr>
                <a:schemeClr val="lt2"/>
              </a:buClr>
              <a:buSzPts val="2800"/>
              <a:buNone/>
              <a:defRPr sz="2800">
                <a:solidFill>
                  <a:schemeClr val="lt2"/>
                </a:solidFill>
              </a:defRPr>
            </a:lvl8pPr>
            <a:lvl9pPr lvl="8" algn="ctr" rtl="0">
              <a:lnSpc>
                <a:spcPct val="100000"/>
              </a:lnSpc>
              <a:spcBef>
                <a:spcPts val="0"/>
              </a:spcBef>
              <a:spcAft>
                <a:spcPts val="0"/>
              </a:spcAft>
              <a:buClr>
                <a:schemeClr val="lt2"/>
              </a:buClr>
              <a:buSzPts val="2800"/>
              <a:buNone/>
              <a:defRPr sz="2800">
                <a:solidFill>
                  <a:schemeClr val="lt2"/>
                </a:solidFill>
              </a:defRPr>
            </a:lvl9pPr>
          </a:lstStyle>
          <a:p>
            <a:endParaRPr/>
          </a:p>
        </p:txBody>
      </p:sp>
      <p:sp>
        <p:nvSpPr>
          <p:cNvPr id="1358" name="Google Shape;1358;p26"/>
          <p:cNvSpPr txBox="1">
            <a:spLocks noGrp="1"/>
          </p:cNvSpPr>
          <p:nvPr>
            <p:ph type="subTitle" idx="8"/>
          </p:nvPr>
        </p:nvSpPr>
        <p:spPr>
          <a:xfrm>
            <a:off x="6468873" y="2823051"/>
            <a:ext cx="1773600" cy="80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1598"/>
        <p:cNvGrpSpPr/>
        <p:nvPr/>
      </p:nvGrpSpPr>
      <p:grpSpPr>
        <a:xfrm>
          <a:off x="0" y="0"/>
          <a:ext cx="0" cy="0"/>
          <a:chOff x="0" y="0"/>
          <a:chExt cx="0" cy="0"/>
        </a:xfrm>
      </p:grpSpPr>
      <p:pic>
        <p:nvPicPr>
          <p:cNvPr id="1599" name="Google Shape;1599;p33"/>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1600" name="Google Shape;1600;p33"/>
          <p:cNvGrpSpPr/>
          <p:nvPr/>
        </p:nvGrpSpPr>
        <p:grpSpPr>
          <a:xfrm rot="-400594" flipH="1">
            <a:off x="7236391" y="2115706"/>
            <a:ext cx="2189343" cy="1717897"/>
            <a:chOff x="-2415600" y="2986400"/>
            <a:chExt cx="1943075" cy="1524659"/>
          </a:xfrm>
        </p:grpSpPr>
        <p:sp>
          <p:nvSpPr>
            <p:cNvPr id="1601" name="Google Shape;1601;p33"/>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3"/>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3"/>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3"/>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3"/>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6" name="Google Shape;1606;p33"/>
            <p:cNvGrpSpPr/>
            <p:nvPr/>
          </p:nvGrpSpPr>
          <p:grpSpPr>
            <a:xfrm>
              <a:off x="-2218800" y="3088875"/>
              <a:ext cx="1598825" cy="1190475"/>
              <a:chOff x="-2218800" y="3088875"/>
              <a:chExt cx="1598825" cy="1190475"/>
            </a:xfrm>
          </p:grpSpPr>
          <p:sp>
            <p:nvSpPr>
              <p:cNvPr id="1607" name="Google Shape;1607;p33"/>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3"/>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09" name="Google Shape;1609;p33"/>
          <p:cNvGrpSpPr/>
          <p:nvPr/>
        </p:nvGrpSpPr>
        <p:grpSpPr>
          <a:xfrm rot="5526795" flipH="1">
            <a:off x="5292299" y="3480774"/>
            <a:ext cx="1712766" cy="2612147"/>
            <a:chOff x="7518282" y="2373612"/>
            <a:chExt cx="1544209" cy="2355088"/>
          </a:xfrm>
        </p:grpSpPr>
        <p:sp>
          <p:nvSpPr>
            <p:cNvPr id="1610" name="Google Shape;1610;p33"/>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3"/>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3"/>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3"/>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3"/>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3"/>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3"/>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3"/>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8" name="Google Shape;1618;p33"/>
          <p:cNvGrpSpPr/>
          <p:nvPr/>
        </p:nvGrpSpPr>
        <p:grpSpPr>
          <a:xfrm rot="2018735" flipH="1">
            <a:off x="4916617" y="-511091"/>
            <a:ext cx="2464752" cy="1989144"/>
            <a:chOff x="-729163" y="3851975"/>
            <a:chExt cx="2464103" cy="1988620"/>
          </a:xfrm>
        </p:grpSpPr>
        <p:sp>
          <p:nvSpPr>
            <p:cNvPr id="1619" name="Google Shape;1619;p33"/>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3"/>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3"/>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3"/>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3"/>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3"/>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3"/>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3"/>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3"/>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3"/>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3"/>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3"/>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3"/>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3"/>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3"/>
          <p:cNvGrpSpPr/>
          <p:nvPr/>
        </p:nvGrpSpPr>
        <p:grpSpPr>
          <a:xfrm rot="9900040">
            <a:off x="7572647" y="31042"/>
            <a:ext cx="2044242" cy="1580038"/>
            <a:chOff x="-874852" y="3661982"/>
            <a:chExt cx="2044303" cy="1580085"/>
          </a:xfrm>
        </p:grpSpPr>
        <p:grpSp>
          <p:nvGrpSpPr>
            <p:cNvPr id="1634" name="Google Shape;1634;p33"/>
            <p:cNvGrpSpPr/>
            <p:nvPr/>
          </p:nvGrpSpPr>
          <p:grpSpPr>
            <a:xfrm rot="5249857" flipH="1">
              <a:off x="48808" y="4095917"/>
              <a:ext cx="537972" cy="1681428"/>
              <a:chOff x="-1858600" y="2385325"/>
              <a:chExt cx="523125" cy="1635025"/>
            </a:xfrm>
          </p:grpSpPr>
          <p:sp>
            <p:nvSpPr>
              <p:cNvPr id="1635" name="Google Shape;1635;p3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9" name="Google Shape;1639;p33"/>
            <p:cNvGrpSpPr/>
            <p:nvPr/>
          </p:nvGrpSpPr>
          <p:grpSpPr>
            <a:xfrm rot="5249857" flipH="1">
              <a:off x="-340747" y="3668895"/>
              <a:ext cx="1062060" cy="1858361"/>
              <a:chOff x="-1779100" y="2408800"/>
              <a:chExt cx="1032750" cy="1807075"/>
            </a:xfrm>
          </p:grpSpPr>
          <p:sp>
            <p:nvSpPr>
              <p:cNvPr id="1640" name="Google Shape;1640;p3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33"/>
            <p:cNvGrpSpPr/>
            <p:nvPr/>
          </p:nvGrpSpPr>
          <p:grpSpPr>
            <a:xfrm rot="2700000" flipH="1">
              <a:off x="-365668" y="3606652"/>
              <a:ext cx="531184" cy="1660213"/>
              <a:chOff x="-1858600" y="2385325"/>
              <a:chExt cx="523125" cy="1635025"/>
            </a:xfrm>
          </p:grpSpPr>
          <p:sp>
            <p:nvSpPr>
              <p:cNvPr id="1645" name="Google Shape;1645;p3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9" name="Google Shape;1649;p33"/>
          <p:cNvGrpSpPr/>
          <p:nvPr/>
        </p:nvGrpSpPr>
        <p:grpSpPr>
          <a:xfrm rot="3983753">
            <a:off x="7918243" y="3739499"/>
            <a:ext cx="1827996" cy="1924133"/>
            <a:chOff x="1526600" y="450800"/>
            <a:chExt cx="4540675" cy="4779475"/>
          </a:xfrm>
        </p:grpSpPr>
        <p:sp>
          <p:nvSpPr>
            <p:cNvPr id="1650" name="Google Shape;1650;p33"/>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3"/>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3"/>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3"/>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3"/>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3"/>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3"/>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3"/>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8" name="Google Shape;1658;p33"/>
          <p:cNvSpPr txBox="1">
            <a:spLocks noGrp="1"/>
          </p:cNvSpPr>
          <p:nvPr>
            <p:ph type="title"/>
          </p:nvPr>
        </p:nvSpPr>
        <p:spPr>
          <a:xfrm>
            <a:off x="1385776" y="2132104"/>
            <a:ext cx="3165000" cy="127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59" name="Google Shape;1659;p33"/>
          <p:cNvSpPr txBox="1">
            <a:spLocks noGrp="1"/>
          </p:cNvSpPr>
          <p:nvPr>
            <p:ph type="title" idx="2" hasCustomPrompt="1"/>
          </p:nvPr>
        </p:nvSpPr>
        <p:spPr>
          <a:xfrm>
            <a:off x="2483801" y="736295"/>
            <a:ext cx="969000" cy="722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900"/>
              <a:buNone/>
              <a:defRPr sz="5000">
                <a:solidFill>
                  <a:schemeClr val="dk1"/>
                </a:solidFill>
              </a:defRPr>
            </a:lvl1pPr>
            <a:lvl2pPr lvl="1" algn="ctr" rtl="0">
              <a:spcBef>
                <a:spcPts val="0"/>
              </a:spcBef>
              <a:spcAft>
                <a:spcPts val="0"/>
              </a:spcAft>
              <a:buClr>
                <a:schemeClr val="accent3"/>
              </a:buClr>
              <a:buSzPts val="4900"/>
              <a:buNone/>
              <a:defRPr sz="4900">
                <a:solidFill>
                  <a:schemeClr val="accent3"/>
                </a:solidFill>
              </a:defRPr>
            </a:lvl2pPr>
            <a:lvl3pPr lvl="2" algn="ctr" rtl="0">
              <a:spcBef>
                <a:spcPts val="0"/>
              </a:spcBef>
              <a:spcAft>
                <a:spcPts val="0"/>
              </a:spcAft>
              <a:buClr>
                <a:schemeClr val="accent3"/>
              </a:buClr>
              <a:buSzPts val="4900"/>
              <a:buNone/>
              <a:defRPr sz="4900">
                <a:solidFill>
                  <a:schemeClr val="accent3"/>
                </a:solidFill>
              </a:defRPr>
            </a:lvl3pPr>
            <a:lvl4pPr lvl="3" algn="ctr" rtl="0">
              <a:spcBef>
                <a:spcPts val="0"/>
              </a:spcBef>
              <a:spcAft>
                <a:spcPts val="0"/>
              </a:spcAft>
              <a:buClr>
                <a:schemeClr val="accent3"/>
              </a:buClr>
              <a:buSzPts val="4900"/>
              <a:buNone/>
              <a:defRPr sz="4900">
                <a:solidFill>
                  <a:schemeClr val="accent3"/>
                </a:solidFill>
              </a:defRPr>
            </a:lvl4pPr>
            <a:lvl5pPr lvl="4" algn="ctr" rtl="0">
              <a:spcBef>
                <a:spcPts val="0"/>
              </a:spcBef>
              <a:spcAft>
                <a:spcPts val="0"/>
              </a:spcAft>
              <a:buClr>
                <a:schemeClr val="accent3"/>
              </a:buClr>
              <a:buSzPts val="4900"/>
              <a:buNone/>
              <a:defRPr sz="4900">
                <a:solidFill>
                  <a:schemeClr val="accent3"/>
                </a:solidFill>
              </a:defRPr>
            </a:lvl5pPr>
            <a:lvl6pPr lvl="5" algn="ctr" rtl="0">
              <a:spcBef>
                <a:spcPts val="0"/>
              </a:spcBef>
              <a:spcAft>
                <a:spcPts val="0"/>
              </a:spcAft>
              <a:buClr>
                <a:schemeClr val="accent3"/>
              </a:buClr>
              <a:buSzPts val="4900"/>
              <a:buNone/>
              <a:defRPr sz="4900">
                <a:solidFill>
                  <a:schemeClr val="accent3"/>
                </a:solidFill>
              </a:defRPr>
            </a:lvl6pPr>
            <a:lvl7pPr lvl="6" algn="ctr" rtl="0">
              <a:spcBef>
                <a:spcPts val="0"/>
              </a:spcBef>
              <a:spcAft>
                <a:spcPts val="0"/>
              </a:spcAft>
              <a:buClr>
                <a:schemeClr val="accent3"/>
              </a:buClr>
              <a:buSzPts val="4900"/>
              <a:buNone/>
              <a:defRPr sz="4900">
                <a:solidFill>
                  <a:schemeClr val="accent3"/>
                </a:solidFill>
              </a:defRPr>
            </a:lvl7pPr>
            <a:lvl8pPr lvl="7" algn="ctr" rtl="0">
              <a:spcBef>
                <a:spcPts val="0"/>
              </a:spcBef>
              <a:spcAft>
                <a:spcPts val="0"/>
              </a:spcAft>
              <a:buClr>
                <a:schemeClr val="accent3"/>
              </a:buClr>
              <a:buSzPts val="4900"/>
              <a:buNone/>
              <a:defRPr sz="4900">
                <a:solidFill>
                  <a:schemeClr val="accent3"/>
                </a:solidFill>
              </a:defRPr>
            </a:lvl8pPr>
            <a:lvl9pPr lvl="8" algn="ctr" rtl="0">
              <a:spcBef>
                <a:spcPts val="0"/>
              </a:spcBef>
              <a:spcAft>
                <a:spcPts val="0"/>
              </a:spcAft>
              <a:buClr>
                <a:schemeClr val="accent3"/>
              </a:buClr>
              <a:buSzPts val="4900"/>
              <a:buNone/>
              <a:defRPr sz="4900">
                <a:solidFill>
                  <a:schemeClr val="accent3"/>
                </a:solidFill>
              </a:defRPr>
            </a:lvl9pPr>
          </a:lstStyle>
          <a:p>
            <a:r>
              <a:t>xx%</a:t>
            </a:r>
          </a:p>
        </p:txBody>
      </p:sp>
      <p:sp>
        <p:nvSpPr>
          <p:cNvPr id="1660" name="Google Shape;1660;p33"/>
          <p:cNvSpPr txBox="1">
            <a:spLocks noGrp="1"/>
          </p:cNvSpPr>
          <p:nvPr>
            <p:ph type="subTitle" idx="1"/>
          </p:nvPr>
        </p:nvSpPr>
        <p:spPr>
          <a:xfrm>
            <a:off x="1473101" y="3359329"/>
            <a:ext cx="2990400" cy="58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5">
    <p:spTree>
      <p:nvGrpSpPr>
        <p:cNvPr id="1" name="Shape 1743"/>
        <p:cNvGrpSpPr/>
        <p:nvPr/>
      </p:nvGrpSpPr>
      <p:grpSpPr>
        <a:xfrm>
          <a:off x="0" y="0"/>
          <a:ext cx="0" cy="0"/>
          <a:chOff x="0" y="0"/>
          <a:chExt cx="0" cy="0"/>
        </a:xfrm>
      </p:grpSpPr>
      <p:pic>
        <p:nvPicPr>
          <p:cNvPr id="1744" name="Google Shape;1744;p35"/>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1745" name="Google Shape;1745;p35"/>
          <p:cNvGrpSpPr/>
          <p:nvPr/>
        </p:nvGrpSpPr>
        <p:grpSpPr>
          <a:xfrm rot="963590" flipH="1">
            <a:off x="-261770" y="-757972"/>
            <a:ext cx="2643664" cy="2133532"/>
            <a:chOff x="-729163" y="3851975"/>
            <a:chExt cx="2464103" cy="1988620"/>
          </a:xfrm>
        </p:grpSpPr>
        <p:sp>
          <p:nvSpPr>
            <p:cNvPr id="1746" name="Google Shape;1746;p35"/>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5"/>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5"/>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5"/>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5"/>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5"/>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5"/>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5"/>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5"/>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5"/>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5"/>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5"/>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5"/>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5"/>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0" name="Google Shape;1760;p35"/>
          <p:cNvGrpSpPr/>
          <p:nvPr/>
        </p:nvGrpSpPr>
        <p:grpSpPr>
          <a:xfrm rot="3429524">
            <a:off x="-297982" y="582342"/>
            <a:ext cx="1827779" cy="1923904"/>
            <a:chOff x="1526600" y="450800"/>
            <a:chExt cx="4540675" cy="4779475"/>
          </a:xfrm>
        </p:grpSpPr>
        <p:sp>
          <p:nvSpPr>
            <p:cNvPr id="1761" name="Google Shape;1761;p35"/>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5"/>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5"/>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5"/>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5"/>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5"/>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5"/>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5"/>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9" name="Google Shape;1769;p35"/>
          <p:cNvGrpSpPr/>
          <p:nvPr/>
        </p:nvGrpSpPr>
        <p:grpSpPr>
          <a:xfrm rot="-9827298" flipH="1">
            <a:off x="-207463" y="3361067"/>
            <a:ext cx="2535050" cy="2494263"/>
            <a:chOff x="7235149" y="-718650"/>
            <a:chExt cx="3031064" cy="2982297"/>
          </a:xfrm>
        </p:grpSpPr>
        <p:grpSp>
          <p:nvGrpSpPr>
            <p:cNvPr id="1770" name="Google Shape;1770;p35"/>
            <p:cNvGrpSpPr/>
            <p:nvPr/>
          </p:nvGrpSpPr>
          <p:grpSpPr>
            <a:xfrm rot="-4962260" flipH="1">
              <a:off x="7958573" y="-653239"/>
              <a:ext cx="596905" cy="1865484"/>
              <a:chOff x="-1858600" y="2385325"/>
              <a:chExt cx="523125" cy="1635025"/>
            </a:xfrm>
          </p:grpSpPr>
          <p:sp>
            <p:nvSpPr>
              <p:cNvPr id="1771" name="Google Shape;1771;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5" name="Google Shape;1775;p35"/>
            <p:cNvGrpSpPr/>
            <p:nvPr/>
          </p:nvGrpSpPr>
          <p:grpSpPr>
            <a:xfrm rot="-4962260" flipH="1">
              <a:off x="7743302" y="-357136"/>
              <a:ext cx="1178407" cy="2061785"/>
              <a:chOff x="-1779100" y="2408800"/>
              <a:chExt cx="1032750" cy="1807075"/>
            </a:xfrm>
          </p:grpSpPr>
          <p:sp>
            <p:nvSpPr>
              <p:cNvPr id="1776" name="Google Shape;1776;p35"/>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5"/>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5"/>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5"/>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35"/>
            <p:cNvGrpSpPr/>
            <p:nvPr/>
          </p:nvGrpSpPr>
          <p:grpSpPr>
            <a:xfrm rot="-3828478" flipH="1">
              <a:off x="7664496" y="-324322"/>
              <a:ext cx="2244432" cy="2193641"/>
              <a:chOff x="-623774" y="407959"/>
              <a:chExt cx="2317309" cy="2264556"/>
            </a:xfrm>
          </p:grpSpPr>
          <p:grpSp>
            <p:nvGrpSpPr>
              <p:cNvPr id="1781" name="Google Shape;1781;p35"/>
              <p:cNvGrpSpPr/>
              <p:nvPr/>
            </p:nvGrpSpPr>
            <p:grpSpPr>
              <a:xfrm rot="1413719">
                <a:off x="-360763" y="695549"/>
                <a:ext cx="1791287" cy="1689375"/>
                <a:chOff x="-2055400" y="3174000"/>
                <a:chExt cx="1520600" cy="1434200"/>
              </a:xfrm>
            </p:grpSpPr>
            <p:sp>
              <p:nvSpPr>
                <p:cNvPr id="1782" name="Google Shape;1782;p35"/>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5"/>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5"/>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5" name="Google Shape;1785;p35"/>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6" name="Google Shape;1786;p35"/>
          <p:cNvGrpSpPr/>
          <p:nvPr/>
        </p:nvGrpSpPr>
        <p:grpSpPr>
          <a:xfrm rot="10424794">
            <a:off x="7872109" y="-480315"/>
            <a:ext cx="2101989" cy="1676391"/>
            <a:chOff x="-874852" y="3661982"/>
            <a:chExt cx="2044303" cy="1580085"/>
          </a:xfrm>
        </p:grpSpPr>
        <p:grpSp>
          <p:nvGrpSpPr>
            <p:cNvPr id="1787" name="Google Shape;1787;p35"/>
            <p:cNvGrpSpPr/>
            <p:nvPr/>
          </p:nvGrpSpPr>
          <p:grpSpPr>
            <a:xfrm rot="5249857" flipH="1">
              <a:off x="48808" y="4095917"/>
              <a:ext cx="537972" cy="1681428"/>
              <a:chOff x="-1858600" y="2385325"/>
              <a:chExt cx="523125" cy="1635025"/>
            </a:xfrm>
          </p:grpSpPr>
          <p:sp>
            <p:nvSpPr>
              <p:cNvPr id="1788" name="Google Shape;1788;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2" name="Google Shape;1792;p35"/>
            <p:cNvGrpSpPr/>
            <p:nvPr/>
          </p:nvGrpSpPr>
          <p:grpSpPr>
            <a:xfrm rot="5249857" flipH="1">
              <a:off x="-340747" y="3668895"/>
              <a:ext cx="1062060" cy="1858361"/>
              <a:chOff x="-1779100" y="2408800"/>
              <a:chExt cx="1032750" cy="1807075"/>
            </a:xfrm>
          </p:grpSpPr>
          <p:sp>
            <p:nvSpPr>
              <p:cNvPr id="1793" name="Google Shape;1793;p35"/>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5"/>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5"/>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5"/>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7" name="Google Shape;1797;p35"/>
            <p:cNvGrpSpPr/>
            <p:nvPr/>
          </p:nvGrpSpPr>
          <p:grpSpPr>
            <a:xfrm rot="2700000" flipH="1">
              <a:off x="-365668" y="3606652"/>
              <a:ext cx="531184" cy="1660213"/>
              <a:chOff x="-1858600" y="2385325"/>
              <a:chExt cx="523125" cy="1635025"/>
            </a:xfrm>
          </p:grpSpPr>
          <p:sp>
            <p:nvSpPr>
              <p:cNvPr id="1798" name="Google Shape;1798;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2" name="Google Shape;1802;p35"/>
          <p:cNvGrpSpPr/>
          <p:nvPr/>
        </p:nvGrpSpPr>
        <p:grpSpPr>
          <a:xfrm rot="5170076">
            <a:off x="7747652" y="3954174"/>
            <a:ext cx="1827621" cy="1923738"/>
            <a:chOff x="1526600" y="450800"/>
            <a:chExt cx="4540675" cy="4779475"/>
          </a:xfrm>
        </p:grpSpPr>
        <p:sp>
          <p:nvSpPr>
            <p:cNvPr id="1803" name="Google Shape;1803;p35"/>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5"/>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5"/>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5"/>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5"/>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5"/>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5"/>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5"/>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6">
    <p:spTree>
      <p:nvGrpSpPr>
        <p:cNvPr id="1" name="Shape 1811"/>
        <p:cNvGrpSpPr/>
        <p:nvPr/>
      </p:nvGrpSpPr>
      <p:grpSpPr>
        <a:xfrm>
          <a:off x="0" y="0"/>
          <a:ext cx="0" cy="0"/>
          <a:chOff x="0" y="0"/>
          <a:chExt cx="0" cy="0"/>
        </a:xfrm>
      </p:grpSpPr>
      <p:pic>
        <p:nvPicPr>
          <p:cNvPr id="1812" name="Google Shape;1812;p36"/>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1813" name="Google Shape;1813;p36"/>
          <p:cNvGrpSpPr/>
          <p:nvPr/>
        </p:nvGrpSpPr>
        <p:grpSpPr>
          <a:xfrm rot="-1529531" flipH="1">
            <a:off x="-954979" y="-634053"/>
            <a:ext cx="2743809" cy="2699664"/>
            <a:chOff x="7235149" y="-718650"/>
            <a:chExt cx="3031064" cy="2982297"/>
          </a:xfrm>
        </p:grpSpPr>
        <p:grpSp>
          <p:nvGrpSpPr>
            <p:cNvPr id="1814" name="Google Shape;1814;p36"/>
            <p:cNvGrpSpPr/>
            <p:nvPr/>
          </p:nvGrpSpPr>
          <p:grpSpPr>
            <a:xfrm rot="-4962260" flipH="1">
              <a:off x="7958573" y="-653239"/>
              <a:ext cx="596905" cy="1865484"/>
              <a:chOff x="-1858600" y="2385325"/>
              <a:chExt cx="523125" cy="1635025"/>
            </a:xfrm>
          </p:grpSpPr>
          <p:sp>
            <p:nvSpPr>
              <p:cNvPr id="1815" name="Google Shape;1815;p36"/>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6"/>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6"/>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6"/>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9" name="Google Shape;1819;p36"/>
            <p:cNvGrpSpPr/>
            <p:nvPr/>
          </p:nvGrpSpPr>
          <p:grpSpPr>
            <a:xfrm rot="-4962260" flipH="1">
              <a:off x="7743302" y="-357136"/>
              <a:ext cx="1178407" cy="2061785"/>
              <a:chOff x="-1779100" y="2408800"/>
              <a:chExt cx="1032750" cy="1807075"/>
            </a:xfrm>
          </p:grpSpPr>
          <p:sp>
            <p:nvSpPr>
              <p:cNvPr id="1820" name="Google Shape;1820;p36"/>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6"/>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6"/>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6"/>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4" name="Google Shape;1824;p36"/>
            <p:cNvGrpSpPr/>
            <p:nvPr/>
          </p:nvGrpSpPr>
          <p:grpSpPr>
            <a:xfrm rot="-3828478" flipH="1">
              <a:off x="7664496" y="-324322"/>
              <a:ext cx="2244432" cy="2193641"/>
              <a:chOff x="-623774" y="407959"/>
              <a:chExt cx="2317309" cy="2264556"/>
            </a:xfrm>
          </p:grpSpPr>
          <p:grpSp>
            <p:nvGrpSpPr>
              <p:cNvPr id="1825" name="Google Shape;1825;p36"/>
              <p:cNvGrpSpPr/>
              <p:nvPr/>
            </p:nvGrpSpPr>
            <p:grpSpPr>
              <a:xfrm rot="1413719">
                <a:off x="-360763" y="695549"/>
                <a:ext cx="1791287" cy="1689375"/>
                <a:chOff x="-2055400" y="3174000"/>
                <a:chExt cx="1520600" cy="1434200"/>
              </a:xfrm>
            </p:grpSpPr>
            <p:sp>
              <p:nvSpPr>
                <p:cNvPr id="1826" name="Google Shape;1826;p36"/>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6"/>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6"/>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9" name="Google Shape;1829;p36"/>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0" name="Google Shape;1830;p36"/>
          <p:cNvGrpSpPr/>
          <p:nvPr/>
        </p:nvGrpSpPr>
        <p:grpSpPr>
          <a:xfrm rot="6549583">
            <a:off x="8069153" y="-193177"/>
            <a:ext cx="1855790" cy="1819886"/>
            <a:chOff x="7928300" y="-514224"/>
            <a:chExt cx="1855805" cy="1819900"/>
          </a:xfrm>
        </p:grpSpPr>
        <p:sp>
          <p:nvSpPr>
            <p:cNvPr id="1831" name="Google Shape;1831;p36"/>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6"/>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6"/>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6"/>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6"/>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6"/>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6"/>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6"/>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6"/>
            <p:cNvSpPr/>
            <p:nvPr/>
          </p:nvSpPr>
          <p:spPr>
            <a:xfrm>
              <a:off x="8681179" y="383867"/>
              <a:ext cx="1102926" cy="853276"/>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0" name="Google Shape;1840;p36"/>
          <p:cNvGrpSpPr/>
          <p:nvPr/>
        </p:nvGrpSpPr>
        <p:grpSpPr>
          <a:xfrm rot="495391">
            <a:off x="8039094" y="971709"/>
            <a:ext cx="1916587" cy="2062600"/>
            <a:chOff x="-700138" y="3808702"/>
            <a:chExt cx="1916655" cy="2062674"/>
          </a:xfrm>
        </p:grpSpPr>
        <p:sp>
          <p:nvSpPr>
            <p:cNvPr id="1841" name="Google Shape;1841;p36"/>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6"/>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6"/>
            <p:cNvSpPr/>
            <p:nvPr/>
          </p:nvSpPr>
          <p:spPr>
            <a:xfrm rot="-1128775">
              <a:off x="411142" y="5063464"/>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6"/>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6"/>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6"/>
            <p:cNvSpPr/>
            <p:nvPr/>
          </p:nvSpPr>
          <p:spPr>
            <a:xfrm rot="-1128775">
              <a:off x="-276077" y="4234377"/>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6"/>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6"/>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6"/>
            <p:cNvSpPr/>
            <p:nvPr/>
          </p:nvSpPr>
          <p:spPr>
            <a:xfrm rot="-1128775">
              <a:off x="421575" y="5546080"/>
              <a:ext cx="96954"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36"/>
          <p:cNvGrpSpPr/>
          <p:nvPr/>
        </p:nvGrpSpPr>
        <p:grpSpPr>
          <a:xfrm rot="1625577">
            <a:off x="-734614" y="3481965"/>
            <a:ext cx="1810844" cy="1871626"/>
            <a:chOff x="334100" y="971800"/>
            <a:chExt cx="1810984" cy="1871771"/>
          </a:xfrm>
        </p:grpSpPr>
        <p:sp>
          <p:nvSpPr>
            <p:cNvPr id="1851" name="Google Shape;1851;p36"/>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6"/>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3" name="Google Shape;1853;p36"/>
            <p:cNvGrpSpPr/>
            <p:nvPr/>
          </p:nvGrpSpPr>
          <p:grpSpPr>
            <a:xfrm>
              <a:off x="1214129" y="978980"/>
              <a:ext cx="913828" cy="1211839"/>
              <a:chOff x="1214129" y="978980"/>
              <a:chExt cx="913828" cy="1211839"/>
            </a:xfrm>
          </p:grpSpPr>
          <p:sp>
            <p:nvSpPr>
              <p:cNvPr id="1854" name="Google Shape;1854;p36"/>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6"/>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6" name="Google Shape;1856;p36"/>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6"/>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6"/>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9" name="Google Shape;1859;p36"/>
          <p:cNvGrpSpPr/>
          <p:nvPr/>
        </p:nvGrpSpPr>
        <p:grpSpPr>
          <a:xfrm rot="-6973059">
            <a:off x="7416467" y="3716414"/>
            <a:ext cx="1617325" cy="2466075"/>
            <a:chOff x="7518282" y="2373612"/>
            <a:chExt cx="1544209" cy="2355088"/>
          </a:xfrm>
        </p:grpSpPr>
        <p:sp>
          <p:nvSpPr>
            <p:cNvPr id="1860" name="Google Shape;1860;p36"/>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6"/>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6"/>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6"/>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6"/>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6"/>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6"/>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6"/>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pic>
        <p:nvPicPr>
          <p:cNvPr id="61" name="Google Shape;61;p3"/>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62" name="Google Shape;62;p3"/>
          <p:cNvGrpSpPr/>
          <p:nvPr/>
        </p:nvGrpSpPr>
        <p:grpSpPr>
          <a:xfrm rot="5170076">
            <a:off x="7747652" y="3954174"/>
            <a:ext cx="1827621" cy="1923738"/>
            <a:chOff x="1526600" y="450800"/>
            <a:chExt cx="4540675" cy="4779475"/>
          </a:xfrm>
        </p:grpSpPr>
        <p:sp>
          <p:nvSpPr>
            <p:cNvPr id="63" name="Google Shape;63;p3"/>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rot="-400487" flipH="1">
            <a:off x="42518" y="-68346"/>
            <a:ext cx="2281869" cy="1790499"/>
            <a:chOff x="-2415600" y="2986400"/>
            <a:chExt cx="1943075" cy="1524659"/>
          </a:xfrm>
        </p:grpSpPr>
        <p:sp>
          <p:nvSpPr>
            <p:cNvPr id="72" name="Google Shape;72;p3"/>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3"/>
            <p:cNvGrpSpPr/>
            <p:nvPr/>
          </p:nvGrpSpPr>
          <p:grpSpPr>
            <a:xfrm>
              <a:off x="-2218800" y="3088875"/>
              <a:ext cx="1598825" cy="1190475"/>
              <a:chOff x="-2218800" y="3088875"/>
              <a:chExt cx="1598825" cy="1190475"/>
            </a:xfrm>
          </p:grpSpPr>
          <p:sp>
            <p:nvSpPr>
              <p:cNvPr id="78" name="Google Shape;78;p3"/>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 name="Google Shape;80;p3"/>
          <p:cNvGrpSpPr/>
          <p:nvPr/>
        </p:nvGrpSpPr>
        <p:grpSpPr>
          <a:xfrm rot="-135829">
            <a:off x="-544391" y="-250237"/>
            <a:ext cx="1810949" cy="1871734"/>
            <a:chOff x="334100" y="971800"/>
            <a:chExt cx="1810984" cy="1871771"/>
          </a:xfrm>
        </p:grpSpPr>
        <p:sp>
          <p:nvSpPr>
            <p:cNvPr id="81" name="Google Shape;81;p3"/>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3"/>
            <p:cNvGrpSpPr/>
            <p:nvPr/>
          </p:nvGrpSpPr>
          <p:grpSpPr>
            <a:xfrm>
              <a:off x="1214129" y="978980"/>
              <a:ext cx="913828" cy="1211839"/>
              <a:chOff x="1214129" y="978980"/>
              <a:chExt cx="913828" cy="1211839"/>
            </a:xfrm>
          </p:grpSpPr>
          <p:sp>
            <p:nvSpPr>
              <p:cNvPr id="84" name="Google Shape;84;p3"/>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3"/>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3"/>
          <p:cNvGrpSpPr/>
          <p:nvPr/>
        </p:nvGrpSpPr>
        <p:grpSpPr>
          <a:xfrm>
            <a:off x="7235149" y="-718650"/>
            <a:ext cx="3031064" cy="2982297"/>
            <a:chOff x="7235149" y="-718650"/>
            <a:chExt cx="3031064" cy="2982297"/>
          </a:xfrm>
        </p:grpSpPr>
        <p:grpSp>
          <p:nvGrpSpPr>
            <p:cNvPr id="90" name="Google Shape;90;p3"/>
            <p:cNvGrpSpPr/>
            <p:nvPr/>
          </p:nvGrpSpPr>
          <p:grpSpPr>
            <a:xfrm rot="-4962260" flipH="1">
              <a:off x="7958573" y="-653239"/>
              <a:ext cx="596905" cy="1865484"/>
              <a:chOff x="-1858600" y="2385325"/>
              <a:chExt cx="523125" cy="1635025"/>
            </a:xfrm>
          </p:grpSpPr>
          <p:sp>
            <p:nvSpPr>
              <p:cNvPr id="91" name="Google Shape;91;p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3"/>
            <p:cNvGrpSpPr/>
            <p:nvPr/>
          </p:nvGrpSpPr>
          <p:grpSpPr>
            <a:xfrm rot="-4962260" flipH="1">
              <a:off x="7743302" y="-357136"/>
              <a:ext cx="1178407" cy="2061785"/>
              <a:chOff x="-1779100" y="2408800"/>
              <a:chExt cx="1032750" cy="1807075"/>
            </a:xfrm>
          </p:grpSpPr>
          <p:sp>
            <p:nvSpPr>
              <p:cNvPr id="96" name="Google Shape;96;p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rot="-3828478" flipH="1">
              <a:off x="7664496" y="-324322"/>
              <a:ext cx="2244432" cy="2193641"/>
              <a:chOff x="-623774" y="407959"/>
              <a:chExt cx="2317309" cy="2264556"/>
            </a:xfrm>
          </p:grpSpPr>
          <p:grpSp>
            <p:nvGrpSpPr>
              <p:cNvPr id="101" name="Google Shape;101;p3"/>
              <p:cNvGrpSpPr/>
              <p:nvPr/>
            </p:nvGrpSpPr>
            <p:grpSpPr>
              <a:xfrm rot="1413719">
                <a:off x="-360763" y="695549"/>
                <a:ext cx="1791287" cy="1689375"/>
                <a:chOff x="-2055400" y="3174000"/>
                <a:chExt cx="1520600" cy="1434200"/>
              </a:xfrm>
            </p:grpSpPr>
            <p:sp>
              <p:nvSpPr>
                <p:cNvPr id="102" name="Google Shape;102;p3"/>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3"/>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 name="Google Shape;106;p3"/>
          <p:cNvGrpSpPr/>
          <p:nvPr/>
        </p:nvGrpSpPr>
        <p:grpSpPr>
          <a:xfrm>
            <a:off x="-874852" y="3661982"/>
            <a:ext cx="2044303" cy="1580085"/>
            <a:chOff x="-874852" y="3661982"/>
            <a:chExt cx="2044303" cy="1580085"/>
          </a:xfrm>
        </p:grpSpPr>
        <p:grpSp>
          <p:nvGrpSpPr>
            <p:cNvPr id="107" name="Google Shape;107;p3"/>
            <p:cNvGrpSpPr/>
            <p:nvPr/>
          </p:nvGrpSpPr>
          <p:grpSpPr>
            <a:xfrm rot="5249857" flipH="1">
              <a:off x="48808" y="4095917"/>
              <a:ext cx="537972" cy="1681428"/>
              <a:chOff x="-1858600" y="2385325"/>
              <a:chExt cx="523125" cy="1635025"/>
            </a:xfrm>
          </p:grpSpPr>
          <p:sp>
            <p:nvSpPr>
              <p:cNvPr id="108" name="Google Shape;108;p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3"/>
            <p:cNvGrpSpPr/>
            <p:nvPr/>
          </p:nvGrpSpPr>
          <p:grpSpPr>
            <a:xfrm rot="5249857" flipH="1">
              <a:off x="-340747" y="3668895"/>
              <a:ext cx="1062060" cy="1858361"/>
              <a:chOff x="-1779100" y="2408800"/>
              <a:chExt cx="1032750" cy="1807075"/>
            </a:xfrm>
          </p:grpSpPr>
          <p:sp>
            <p:nvSpPr>
              <p:cNvPr id="113" name="Google Shape;113;p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3"/>
            <p:cNvGrpSpPr/>
            <p:nvPr/>
          </p:nvGrpSpPr>
          <p:grpSpPr>
            <a:xfrm rot="2700000" flipH="1">
              <a:off x="-365668" y="3606652"/>
              <a:ext cx="531184" cy="1660213"/>
              <a:chOff x="-1858600" y="2385325"/>
              <a:chExt cx="523125" cy="1635025"/>
            </a:xfrm>
          </p:grpSpPr>
          <p:sp>
            <p:nvSpPr>
              <p:cNvPr id="118" name="Google Shape;118;p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 name="Google Shape;122;p3"/>
          <p:cNvSpPr txBox="1">
            <a:spLocks noGrp="1"/>
          </p:cNvSpPr>
          <p:nvPr>
            <p:ph type="title"/>
          </p:nvPr>
        </p:nvSpPr>
        <p:spPr>
          <a:xfrm>
            <a:off x="2009250" y="2450500"/>
            <a:ext cx="5125500" cy="72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3" name="Google Shape;123;p3"/>
          <p:cNvSpPr txBox="1">
            <a:spLocks noGrp="1"/>
          </p:cNvSpPr>
          <p:nvPr>
            <p:ph type="title" idx="2" hasCustomPrompt="1"/>
          </p:nvPr>
        </p:nvSpPr>
        <p:spPr>
          <a:xfrm>
            <a:off x="4137450" y="778950"/>
            <a:ext cx="869100" cy="722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900"/>
              <a:buNone/>
              <a:defRPr sz="5000">
                <a:solidFill>
                  <a:schemeClr val="dk1"/>
                </a:solidFill>
              </a:defRPr>
            </a:lvl1pPr>
            <a:lvl2pPr lvl="1" algn="ctr" rtl="0">
              <a:spcBef>
                <a:spcPts val="0"/>
              </a:spcBef>
              <a:spcAft>
                <a:spcPts val="0"/>
              </a:spcAft>
              <a:buClr>
                <a:schemeClr val="accent3"/>
              </a:buClr>
              <a:buSzPts val="4900"/>
              <a:buNone/>
              <a:defRPr sz="4900">
                <a:solidFill>
                  <a:schemeClr val="accent3"/>
                </a:solidFill>
              </a:defRPr>
            </a:lvl2pPr>
            <a:lvl3pPr lvl="2" algn="ctr" rtl="0">
              <a:spcBef>
                <a:spcPts val="0"/>
              </a:spcBef>
              <a:spcAft>
                <a:spcPts val="0"/>
              </a:spcAft>
              <a:buClr>
                <a:schemeClr val="accent3"/>
              </a:buClr>
              <a:buSzPts val="4900"/>
              <a:buNone/>
              <a:defRPr sz="4900">
                <a:solidFill>
                  <a:schemeClr val="accent3"/>
                </a:solidFill>
              </a:defRPr>
            </a:lvl3pPr>
            <a:lvl4pPr lvl="3" algn="ctr" rtl="0">
              <a:spcBef>
                <a:spcPts val="0"/>
              </a:spcBef>
              <a:spcAft>
                <a:spcPts val="0"/>
              </a:spcAft>
              <a:buClr>
                <a:schemeClr val="accent3"/>
              </a:buClr>
              <a:buSzPts val="4900"/>
              <a:buNone/>
              <a:defRPr sz="4900">
                <a:solidFill>
                  <a:schemeClr val="accent3"/>
                </a:solidFill>
              </a:defRPr>
            </a:lvl4pPr>
            <a:lvl5pPr lvl="4" algn="ctr" rtl="0">
              <a:spcBef>
                <a:spcPts val="0"/>
              </a:spcBef>
              <a:spcAft>
                <a:spcPts val="0"/>
              </a:spcAft>
              <a:buClr>
                <a:schemeClr val="accent3"/>
              </a:buClr>
              <a:buSzPts val="4900"/>
              <a:buNone/>
              <a:defRPr sz="4900">
                <a:solidFill>
                  <a:schemeClr val="accent3"/>
                </a:solidFill>
              </a:defRPr>
            </a:lvl5pPr>
            <a:lvl6pPr lvl="5" algn="ctr" rtl="0">
              <a:spcBef>
                <a:spcPts val="0"/>
              </a:spcBef>
              <a:spcAft>
                <a:spcPts val="0"/>
              </a:spcAft>
              <a:buClr>
                <a:schemeClr val="accent3"/>
              </a:buClr>
              <a:buSzPts val="4900"/>
              <a:buNone/>
              <a:defRPr sz="4900">
                <a:solidFill>
                  <a:schemeClr val="accent3"/>
                </a:solidFill>
              </a:defRPr>
            </a:lvl6pPr>
            <a:lvl7pPr lvl="6" algn="ctr" rtl="0">
              <a:spcBef>
                <a:spcPts val="0"/>
              </a:spcBef>
              <a:spcAft>
                <a:spcPts val="0"/>
              </a:spcAft>
              <a:buClr>
                <a:schemeClr val="accent3"/>
              </a:buClr>
              <a:buSzPts val="4900"/>
              <a:buNone/>
              <a:defRPr sz="4900">
                <a:solidFill>
                  <a:schemeClr val="accent3"/>
                </a:solidFill>
              </a:defRPr>
            </a:lvl7pPr>
            <a:lvl8pPr lvl="7" algn="ctr" rtl="0">
              <a:spcBef>
                <a:spcPts val="0"/>
              </a:spcBef>
              <a:spcAft>
                <a:spcPts val="0"/>
              </a:spcAft>
              <a:buClr>
                <a:schemeClr val="accent3"/>
              </a:buClr>
              <a:buSzPts val="4900"/>
              <a:buNone/>
              <a:defRPr sz="4900">
                <a:solidFill>
                  <a:schemeClr val="accent3"/>
                </a:solidFill>
              </a:defRPr>
            </a:lvl8pPr>
            <a:lvl9pPr lvl="8" algn="ctr" rtl="0">
              <a:spcBef>
                <a:spcPts val="0"/>
              </a:spcBef>
              <a:spcAft>
                <a:spcPts val="0"/>
              </a:spcAft>
              <a:buClr>
                <a:schemeClr val="accent3"/>
              </a:buClr>
              <a:buSzPts val="4900"/>
              <a:buNone/>
              <a:defRPr sz="4900">
                <a:solidFill>
                  <a:schemeClr val="accent3"/>
                </a:solidFill>
              </a:defRPr>
            </a:lvl9pPr>
          </a:lstStyle>
          <a:p>
            <a:r>
              <a:t>xx%</a:t>
            </a:r>
          </a:p>
        </p:txBody>
      </p:sp>
      <p:sp>
        <p:nvSpPr>
          <p:cNvPr id="124" name="Google Shape;124;p3"/>
          <p:cNvSpPr txBox="1">
            <a:spLocks noGrp="1"/>
          </p:cNvSpPr>
          <p:nvPr>
            <p:ph type="subTitle" idx="1"/>
          </p:nvPr>
        </p:nvSpPr>
        <p:spPr>
          <a:xfrm>
            <a:off x="3076800" y="3172600"/>
            <a:ext cx="2990400" cy="58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5"/>
        <p:cNvGrpSpPr/>
        <p:nvPr/>
      </p:nvGrpSpPr>
      <p:grpSpPr>
        <a:xfrm>
          <a:off x="0" y="0"/>
          <a:ext cx="0" cy="0"/>
          <a:chOff x="0" y="0"/>
          <a:chExt cx="0" cy="0"/>
        </a:xfrm>
      </p:grpSpPr>
      <p:pic>
        <p:nvPicPr>
          <p:cNvPr id="126" name="Google Shape;126;p4"/>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127" name="Google Shape;127;p4"/>
          <p:cNvGrpSpPr/>
          <p:nvPr/>
        </p:nvGrpSpPr>
        <p:grpSpPr>
          <a:xfrm>
            <a:off x="709144" y="1137300"/>
            <a:ext cx="7726200" cy="3546300"/>
            <a:chOff x="709144" y="1137300"/>
            <a:chExt cx="7726200" cy="3546300"/>
          </a:xfrm>
        </p:grpSpPr>
        <p:sp>
          <p:nvSpPr>
            <p:cNvPr id="128" name="Google Shape;128;p4"/>
            <p:cNvSpPr/>
            <p:nvPr/>
          </p:nvSpPr>
          <p:spPr>
            <a:xfrm>
              <a:off x="785344" y="1213500"/>
              <a:ext cx="7650000" cy="3470100"/>
            </a:xfrm>
            <a:prstGeom prst="roundRect">
              <a:avLst>
                <a:gd name="adj" fmla="val 834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709144" y="1137300"/>
              <a:ext cx="7650000" cy="3470100"/>
            </a:xfrm>
            <a:prstGeom prst="roundRect">
              <a:avLst>
                <a:gd name="adj" fmla="val 834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4"/>
          <p:cNvSpPr txBox="1">
            <a:spLocks noGrp="1"/>
          </p:cNvSpPr>
          <p:nvPr>
            <p:ph type="body" idx="1"/>
          </p:nvPr>
        </p:nvSpPr>
        <p:spPr>
          <a:xfrm>
            <a:off x="859363" y="1225688"/>
            <a:ext cx="7425600" cy="3388800"/>
          </a:xfrm>
          <a:prstGeom prst="rect">
            <a:avLst/>
          </a:prstGeom>
        </p:spPr>
        <p:txBody>
          <a:bodyPr spcFirstLastPara="1" wrap="square" lIns="91425" tIns="91425" rIns="91425" bIns="91425" anchor="ctr" anchorCtr="0">
            <a:noAutofit/>
          </a:bodyPr>
          <a:lstStyle>
            <a:lvl1pPr marL="457200" lvl="0" indent="-317500">
              <a:lnSpc>
                <a:spcPct val="100000"/>
              </a:lnSpc>
              <a:spcBef>
                <a:spcPts val="0"/>
              </a:spcBef>
              <a:spcAft>
                <a:spcPts val="0"/>
              </a:spcAft>
              <a:buClr>
                <a:srgbClr val="273638"/>
              </a:buClr>
              <a:buSzPts val="1400"/>
              <a:buChar char="●"/>
              <a:defRPr sz="1200"/>
            </a:lvl1pPr>
            <a:lvl2pPr marL="914400" lvl="1" indent="-317500">
              <a:spcBef>
                <a:spcPts val="0"/>
              </a:spcBef>
              <a:spcAft>
                <a:spcPts val="0"/>
              </a:spcAft>
              <a:buClr>
                <a:srgbClr val="273638"/>
              </a:buClr>
              <a:buSzPts val="1400"/>
              <a:buChar char="○"/>
              <a:defRPr/>
            </a:lvl2pPr>
            <a:lvl3pPr marL="1371600" lvl="2" indent="-317500">
              <a:spcBef>
                <a:spcPts val="0"/>
              </a:spcBef>
              <a:spcAft>
                <a:spcPts val="0"/>
              </a:spcAft>
              <a:buClr>
                <a:srgbClr val="273638"/>
              </a:buClr>
              <a:buSzPts val="1400"/>
              <a:buChar char="■"/>
              <a:defRPr/>
            </a:lvl3pPr>
            <a:lvl4pPr marL="1828800" lvl="3" indent="-317500">
              <a:spcBef>
                <a:spcPts val="0"/>
              </a:spcBef>
              <a:spcAft>
                <a:spcPts val="0"/>
              </a:spcAft>
              <a:buClr>
                <a:srgbClr val="273638"/>
              </a:buClr>
              <a:buSzPts val="1400"/>
              <a:buChar char="●"/>
              <a:defRPr/>
            </a:lvl4pPr>
            <a:lvl5pPr marL="2286000" lvl="4" indent="-317500">
              <a:spcBef>
                <a:spcPts val="0"/>
              </a:spcBef>
              <a:spcAft>
                <a:spcPts val="0"/>
              </a:spcAft>
              <a:buClr>
                <a:srgbClr val="273638"/>
              </a:buClr>
              <a:buSzPts val="1400"/>
              <a:buChar char="○"/>
              <a:defRPr/>
            </a:lvl5pPr>
            <a:lvl6pPr marL="2743200" lvl="5" indent="-317500">
              <a:spcBef>
                <a:spcPts val="0"/>
              </a:spcBef>
              <a:spcAft>
                <a:spcPts val="0"/>
              </a:spcAft>
              <a:buClr>
                <a:srgbClr val="273638"/>
              </a:buClr>
              <a:buSzPts val="1400"/>
              <a:buChar char="■"/>
              <a:defRPr/>
            </a:lvl6pPr>
            <a:lvl7pPr marL="3200400" lvl="6" indent="-317500">
              <a:spcBef>
                <a:spcPts val="0"/>
              </a:spcBef>
              <a:spcAft>
                <a:spcPts val="0"/>
              </a:spcAft>
              <a:buClr>
                <a:srgbClr val="273638"/>
              </a:buClr>
              <a:buSzPts val="1400"/>
              <a:buChar char="●"/>
              <a:defRPr/>
            </a:lvl7pPr>
            <a:lvl8pPr marL="3657600" lvl="7" indent="-317500">
              <a:spcBef>
                <a:spcPts val="0"/>
              </a:spcBef>
              <a:spcAft>
                <a:spcPts val="0"/>
              </a:spcAft>
              <a:buClr>
                <a:srgbClr val="273638"/>
              </a:buClr>
              <a:buSzPts val="1400"/>
              <a:buChar char="○"/>
              <a:defRPr/>
            </a:lvl8pPr>
            <a:lvl9pPr marL="4114800" lvl="8" indent="-317500">
              <a:spcBef>
                <a:spcPts val="0"/>
              </a:spcBef>
              <a:spcAft>
                <a:spcPts val="0"/>
              </a:spcAft>
              <a:buClr>
                <a:srgbClr val="273638"/>
              </a:buClr>
              <a:buSzPts val="1400"/>
              <a:buChar char="■"/>
              <a:defRPr/>
            </a:lvl9pPr>
          </a:lstStyle>
          <a:p>
            <a:endParaRPr/>
          </a:p>
        </p:txBody>
      </p:sp>
      <p:grpSp>
        <p:nvGrpSpPr>
          <p:cNvPr id="131" name="Google Shape;131;p4"/>
          <p:cNvGrpSpPr/>
          <p:nvPr/>
        </p:nvGrpSpPr>
        <p:grpSpPr>
          <a:xfrm rot="755454" flipH="1">
            <a:off x="7718601" y="-618193"/>
            <a:ext cx="2157219" cy="2662969"/>
            <a:chOff x="-623774" y="-350900"/>
            <a:chExt cx="2449210" cy="3023416"/>
          </a:xfrm>
        </p:grpSpPr>
        <p:grpSp>
          <p:nvGrpSpPr>
            <p:cNvPr id="132" name="Google Shape;132;p4"/>
            <p:cNvGrpSpPr/>
            <p:nvPr/>
          </p:nvGrpSpPr>
          <p:grpSpPr>
            <a:xfrm rot="1413719">
              <a:off x="224827" y="-308028"/>
              <a:ext cx="616248" cy="1925931"/>
              <a:chOff x="-1858600" y="2385325"/>
              <a:chExt cx="523125" cy="1635025"/>
            </a:xfrm>
          </p:grpSpPr>
          <p:sp>
            <p:nvSpPr>
              <p:cNvPr id="133" name="Google Shape;133;p4"/>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4"/>
            <p:cNvGrpSpPr/>
            <p:nvPr/>
          </p:nvGrpSpPr>
          <p:grpSpPr>
            <a:xfrm rot="1413719">
              <a:off x="234082" y="-133704"/>
              <a:ext cx="1216593" cy="2128592"/>
              <a:chOff x="-1779100" y="2408800"/>
              <a:chExt cx="1032750" cy="1807075"/>
            </a:xfrm>
          </p:grpSpPr>
          <p:sp>
            <p:nvSpPr>
              <p:cNvPr id="138" name="Google Shape;138;p4"/>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4"/>
            <p:cNvGrpSpPr/>
            <p:nvPr/>
          </p:nvGrpSpPr>
          <p:grpSpPr>
            <a:xfrm>
              <a:off x="-623774" y="407959"/>
              <a:ext cx="2317309" cy="2264556"/>
              <a:chOff x="-623774" y="407959"/>
              <a:chExt cx="2317309" cy="2264556"/>
            </a:xfrm>
          </p:grpSpPr>
          <p:grpSp>
            <p:nvGrpSpPr>
              <p:cNvPr id="143" name="Google Shape;143;p4"/>
              <p:cNvGrpSpPr/>
              <p:nvPr/>
            </p:nvGrpSpPr>
            <p:grpSpPr>
              <a:xfrm rot="1413719">
                <a:off x="-360763" y="695549"/>
                <a:ext cx="1791287" cy="1689375"/>
                <a:chOff x="-2055400" y="3174000"/>
                <a:chExt cx="1520600" cy="1434200"/>
              </a:xfrm>
            </p:grpSpPr>
            <p:sp>
              <p:nvSpPr>
                <p:cNvPr id="144" name="Google Shape;144;p4"/>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 name="Google Shape;148;p4"/>
          <p:cNvSpPr txBox="1">
            <a:spLocks noGrp="1"/>
          </p:cNvSpPr>
          <p:nvPr>
            <p:ph type="title"/>
          </p:nvPr>
        </p:nvSpPr>
        <p:spPr>
          <a:xfrm>
            <a:off x="859375" y="572075"/>
            <a:ext cx="5242200" cy="4056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3"/>
        <p:cNvGrpSpPr/>
        <p:nvPr/>
      </p:nvGrpSpPr>
      <p:grpSpPr>
        <a:xfrm>
          <a:off x="0" y="0"/>
          <a:ext cx="0" cy="0"/>
          <a:chOff x="0" y="0"/>
          <a:chExt cx="0" cy="0"/>
        </a:xfrm>
      </p:grpSpPr>
      <p:pic>
        <p:nvPicPr>
          <p:cNvPr id="194" name="Google Shape;194;p6"/>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195" name="Google Shape;195;p6"/>
          <p:cNvGrpSpPr/>
          <p:nvPr/>
        </p:nvGrpSpPr>
        <p:grpSpPr>
          <a:xfrm rot="-899955" flipH="1">
            <a:off x="-671839" y="-655443"/>
            <a:ext cx="1828155" cy="1924300"/>
            <a:chOff x="1526600" y="450800"/>
            <a:chExt cx="4540675" cy="4779475"/>
          </a:xfrm>
        </p:grpSpPr>
        <p:sp>
          <p:nvSpPr>
            <p:cNvPr id="196" name="Google Shape;196;p6"/>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6"/>
          <p:cNvGrpSpPr/>
          <p:nvPr/>
        </p:nvGrpSpPr>
        <p:grpSpPr>
          <a:xfrm rot="-2141843" flipH="1">
            <a:off x="8059719" y="-770833"/>
            <a:ext cx="1713041" cy="2612246"/>
            <a:chOff x="7518282" y="2373612"/>
            <a:chExt cx="1544209" cy="2355088"/>
          </a:xfrm>
        </p:grpSpPr>
        <p:sp>
          <p:nvSpPr>
            <p:cNvPr id="205" name="Google Shape;205;p6"/>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6"/>
          <p:cNvSpPr txBox="1">
            <a:spLocks noGrp="1"/>
          </p:cNvSpPr>
          <p:nvPr>
            <p:ph type="title"/>
          </p:nvPr>
        </p:nvSpPr>
        <p:spPr>
          <a:xfrm>
            <a:off x="1981650" y="583850"/>
            <a:ext cx="5180700" cy="4056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grpSp>
        <p:nvGrpSpPr>
          <p:cNvPr id="214" name="Google Shape;214;p6"/>
          <p:cNvGrpSpPr/>
          <p:nvPr/>
        </p:nvGrpSpPr>
        <p:grpSpPr>
          <a:xfrm>
            <a:off x="709150" y="1254739"/>
            <a:ext cx="7726200" cy="3428563"/>
            <a:chOff x="709144" y="1137300"/>
            <a:chExt cx="7726200" cy="3546300"/>
          </a:xfrm>
        </p:grpSpPr>
        <p:sp>
          <p:nvSpPr>
            <p:cNvPr id="215" name="Google Shape;215;p6"/>
            <p:cNvSpPr/>
            <p:nvPr/>
          </p:nvSpPr>
          <p:spPr>
            <a:xfrm>
              <a:off x="785344" y="1213500"/>
              <a:ext cx="7650000" cy="3470100"/>
            </a:xfrm>
            <a:prstGeom prst="roundRect">
              <a:avLst>
                <a:gd name="adj" fmla="val 834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709144" y="1137300"/>
              <a:ext cx="7650000" cy="3470100"/>
            </a:xfrm>
            <a:prstGeom prst="roundRect">
              <a:avLst>
                <a:gd name="adj" fmla="val 834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7"/>
        <p:cNvGrpSpPr/>
        <p:nvPr/>
      </p:nvGrpSpPr>
      <p:grpSpPr>
        <a:xfrm>
          <a:off x="0" y="0"/>
          <a:ext cx="0" cy="0"/>
          <a:chOff x="0" y="0"/>
          <a:chExt cx="0" cy="0"/>
        </a:xfrm>
      </p:grpSpPr>
      <p:pic>
        <p:nvPicPr>
          <p:cNvPr id="218" name="Google Shape;218;p7"/>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219" name="Google Shape;219;p7"/>
          <p:cNvGrpSpPr/>
          <p:nvPr/>
        </p:nvGrpSpPr>
        <p:grpSpPr>
          <a:xfrm rot="-900067" flipH="1">
            <a:off x="-1127461" y="923793"/>
            <a:ext cx="2356423" cy="1848998"/>
            <a:chOff x="-2415600" y="2986400"/>
            <a:chExt cx="1943075" cy="1524659"/>
          </a:xfrm>
        </p:grpSpPr>
        <p:sp>
          <p:nvSpPr>
            <p:cNvPr id="220" name="Google Shape;220;p7"/>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7"/>
            <p:cNvGrpSpPr/>
            <p:nvPr/>
          </p:nvGrpSpPr>
          <p:grpSpPr>
            <a:xfrm>
              <a:off x="-2218800" y="3088875"/>
              <a:ext cx="1598825" cy="1190475"/>
              <a:chOff x="-2218800" y="3088875"/>
              <a:chExt cx="1598825" cy="1190475"/>
            </a:xfrm>
          </p:grpSpPr>
          <p:sp>
            <p:nvSpPr>
              <p:cNvPr id="225" name="Google Shape;225;p7"/>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 name="Google Shape;227;p7"/>
          <p:cNvGrpSpPr/>
          <p:nvPr/>
        </p:nvGrpSpPr>
        <p:grpSpPr>
          <a:xfrm rot="4282019">
            <a:off x="-297035" y="-349492"/>
            <a:ext cx="1827609" cy="1923725"/>
            <a:chOff x="1526600" y="450800"/>
            <a:chExt cx="4540675" cy="4779475"/>
          </a:xfrm>
        </p:grpSpPr>
        <p:sp>
          <p:nvSpPr>
            <p:cNvPr id="228" name="Google Shape;228;p7"/>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7"/>
          <p:cNvGrpSpPr/>
          <p:nvPr/>
        </p:nvGrpSpPr>
        <p:grpSpPr>
          <a:xfrm rot="-9427094">
            <a:off x="7585426" y="-132955"/>
            <a:ext cx="2101974" cy="1676373"/>
            <a:chOff x="-874852" y="3661982"/>
            <a:chExt cx="2044303" cy="1580085"/>
          </a:xfrm>
        </p:grpSpPr>
        <p:grpSp>
          <p:nvGrpSpPr>
            <p:cNvPr id="237" name="Google Shape;237;p7"/>
            <p:cNvGrpSpPr/>
            <p:nvPr/>
          </p:nvGrpSpPr>
          <p:grpSpPr>
            <a:xfrm rot="5249857" flipH="1">
              <a:off x="48808" y="4095917"/>
              <a:ext cx="537972" cy="1681428"/>
              <a:chOff x="-1858600" y="2385325"/>
              <a:chExt cx="523125" cy="1635025"/>
            </a:xfrm>
          </p:grpSpPr>
          <p:sp>
            <p:nvSpPr>
              <p:cNvPr id="238" name="Google Shape;238;p7"/>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7"/>
            <p:cNvGrpSpPr/>
            <p:nvPr/>
          </p:nvGrpSpPr>
          <p:grpSpPr>
            <a:xfrm rot="5249857" flipH="1">
              <a:off x="-340747" y="3668895"/>
              <a:ext cx="1062060" cy="1858361"/>
              <a:chOff x="-1779100" y="2408800"/>
              <a:chExt cx="1032750" cy="1807075"/>
            </a:xfrm>
          </p:grpSpPr>
          <p:sp>
            <p:nvSpPr>
              <p:cNvPr id="243" name="Google Shape;243;p7"/>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7"/>
            <p:cNvGrpSpPr/>
            <p:nvPr/>
          </p:nvGrpSpPr>
          <p:grpSpPr>
            <a:xfrm rot="2700000" flipH="1">
              <a:off x="-365668" y="3606652"/>
              <a:ext cx="531184" cy="1660213"/>
              <a:chOff x="-1858600" y="2385325"/>
              <a:chExt cx="523125" cy="1635025"/>
            </a:xfrm>
          </p:grpSpPr>
          <p:sp>
            <p:nvSpPr>
              <p:cNvPr id="248" name="Google Shape;248;p7"/>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2" name="Google Shape;252;p7"/>
          <p:cNvGrpSpPr/>
          <p:nvPr/>
        </p:nvGrpSpPr>
        <p:grpSpPr>
          <a:xfrm rot="-1800044">
            <a:off x="-619992" y="3576840"/>
            <a:ext cx="2171631" cy="2538121"/>
            <a:chOff x="-620005" y="3576935"/>
            <a:chExt cx="2171679" cy="2538176"/>
          </a:xfrm>
        </p:grpSpPr>
        <p:grpSp>
          <p:nvGrpSpPr>
            <p:cNvPr id="253" name="Google Shape;253;p7"/>
            <p:cNvGrpSpPr/>
            <p:nvPr/>
          </p:nvGrpSpPr>
          <p:grpSpPr>
            <a:xfrm>
              <a:off x="-201900" y="3576935"/>
              <a:ext cx="1753574" cy="2021128"/>
              <a:chOff x="26700" y="3424535"/>
              <a:chExt cx="1753574" cy="2021128"/>
            </a:xfrm>
          </p:grpSpPr>
          <p:sp>
            <p:nvSpPr>
              <p:cNvPr id="254" name="Google Shape;254;p7"/>
              <p:cNvSpPr/>
              <p:nvPr/>
            </p:nvSpPr>
            <p:spPr>
              <a:xfrm rot="1975425">
                <a:off x="400021" y="3635917"/>
                <a:ext cx="1005477" cy="1670681"/>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rot="1975425">
                <a:off x="444859" y="3545002"/>
                <a:ext cx="947673" cy="1706661"/>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rot="1975425">
                <a:off x="1237328" y="3770840"/>
                <a:ext cx="391613" cy="310479"/>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rot="1975425">
                <a:off x="429721" y="3624270"/>
                <a:ext cx="773905" cy="1548323"/>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7"/>
            <p:cNvGrpSpPr/>
            <p:nvPr/>
          </p:nvGrpSpPr>
          <p:grpSpPr>
            <a:xfrm rot="273599">
              <a:off x="-543114" y="4033359"/>
              <a:ext cx="1893343" cy="2009669"/>
              <a:chOff x="-542965" y="4033501"/>
              <a:chExt cx="1893409" cy="2009739"/>
            </a:xfrm>
          </p:grpSpPr>
          <p:sp>
            <p:nvSpPr>
              <p:cNvPr id="259" name="Google Shape;259;p7"/>
              <p:cNvSpPr/>
              <p:nvPr/>
            </p:nvSpPr>
            <p:spPr>
              <a:xfrm rot="1975425">
                <a:off x="-199645" y="4301146"/>
                <a:ext cx="1233361" cy="152978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rot="1975425">
                <a:off x="-226313" y="4245828"/>
                <a:ext cx="1233335" cy="1529500"/>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rot="1975425">
                <a:off x="793900" y="4580211"/>
                <a:ext cx="453745" cy="22238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rot="1975425">
                <a:off x="-258319" y="4368161"/>
                <a:ext cx="1018897" cy="1310598"/>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3" name="Google Shape;263;p7"/>
          <p:cNvSpPr txBox="1">
            <a:spLocks noGrp="1"/>
          </p:cNvSpPr>
          <p:nvPr>
            <p:ph type="body" idx="1"/>
          </p:nvPr>
        </p:nvSpPr>
        <p:spPr>
          <a:xfrm>
            <a:off x="1966506" y="2026941"/>
            <a:ext cx="5211000" cy="1956900"/>
          </a:xfrm>
          <a:prstGeom prst="rect">
            <a:avLst/>
          </a:prstGeom>
        </p:spPr>
        <p:txBody>
          <a:bodyPr spcFirstLastPara="1" wrap="square" lIns="91425" tIns="91425" rIns="91425" bIns="91425" anchor="ctr" anchorCtr="0">
            <a:noAutofit/>
          </a:bodyPr>
          <a:lstStyle>
            <a:lvl1pPr marL="457200" lvl="0" indent="-317500">
              <a:lnSpc>
                <a:spcPct val="100000"/>
              </a:lnSpc>
              <a:spcBef>
                <a:spcPts val="0"/>
              </a:spcBef>
              <a:spcAft>
                <a:spcPts val="0"/>
              </a:spcAft>
              <a:buSzPts val="1400"/>
              <a:buAutoNum type="arabicPeriod"/>
              <a:defRPr/>
            </a:lvl1pPr>
            <a:lvl2pPr marL="914400" lvl="1" indent="-317500">
              <a:lnSpc>
                <a:spcPct val="100000"/>
              </a:lnSpc>
              <a:spcBef>
                <a:spcPts val="0"/>
              </a:spcBef>
              <a:spcAft>
                <a:spcPts val="0"/>
              </a:spcAft>
              <a:buSzPts val="1400"/>
              <a:buAutoNum type="alphaLcPeriod"/>
              <a:defRPr/>
            </a:lvl2pPr>
            <a:lvl3pPr marL="1371600" lvl="2" indent="-317500">
              <a:lnSpc>
                <a:spcPct val="100000"/>
              </a:lnSpc>
              <a:spcBef>
                <a:spcPts val="0"/>
              </a:spcBef>
              <a:spcAft>
                <a:spcPts val="0"/>
              </a:spcAft>
              <a:buSzPts val="1400"/>
              <a:buAutoNum type="romanLcPeriod"/>
              <a:defRPr/>
            </a:lvl3pPr>
            <a:lvl4pPr marL="1828800" lvl="3" indent="-317500">
              <a:lnSpc>
                <a:spcPct val="100000"/>
              </a:lnSpc>
              <a:spcBef>
                <a:spcPts val="0"/>
              </a:spcBef>
              <a:spcAft>
                <a:spcPts val="0"/>
              </a:spcAft>
              <a:buSzPts val="1400"/>
              <a:buAutoNum type="arabicPeriod"/>
              <a:defRPr/>
            </a:lvl4pPr>
            <a:lvl5pPr marL="2286000" lvl="4" indent="-317500">
              <a:lnSpc>
                <a:spcPct val="100000"/>
              </a:lnSpc>
              <a:spcBef>
                <a:spcPts val="0"/>
              </a:spcBef>
              <a:spcAft>
                <a:spcPts val="0"/>
              </a:spcAft>
              <a:buSzPts val="1400"/>
              <a:buAutoNum type="alphaLcPeriod"/>
              <a:defRPr/>
            </a:lvl5pPr>
            <a:lvl6pPr marL="2743200" lvl="5" indent="-317500">
              <a:lnSpc>
                <a:spcPct val="100000"/>
              </a:lnSpc>
              <a:spcBef>
                <a:spcPts val="0"/>
              </a:spcBef>
              <a:spcAft>
                <a:spcPts val="0"/>
              </a:spcAft>
              <a:buSzPts val="1400"/>
              <a:buAutoNum type="romanLcPeriod"/>
              <a:defRPr/>
            </a:lvl6pPr>
            <a:lvl7pPr marL="3200400" lvl="6" indent="-317500">
              <a:lnSpc>
                <a:spcPct val="100000"/>
              </a:lnSpc>
              <a:spcBef>
                <a:spcPts val="0"/>
              </a:spcBef>
              <a:spcAft>
                <a:spcPts val="0"/>
              </a:spcAft>
              <a:buSzPts val="1400"/>
              <a:buAutoNum type="arabicPeriod"/>
              <a:defRPr/>
            </a:lvl7pPr>
            <a:lvl8pPr marL="3657600" lvl="7" indent="-317500">
              <a:lnSpc>
                <a:spcPct val="100000"/>
              </a:lnSpc>
              <a:spcBef>
                <a:spcPts val="0"/>
              </a:spcBef>
              <a:spcAft>
                <a:spcPts val="0"/>
              </a:spcAft>
              <a:buSzPts val="1400"/>
              <a:buAutoNum type="alphaLcPeriod"/>
              <a:defRPr/>
            </a:lvl8pPr>
            <a:lvl9pPr marL="4114800" lvl="8" indent="-317500">
              <a:lnSpc>
                <a:spcPct val="100000"/>
              </a:lnSpc>
              <a:spcBef>
                <a:spcPts val="0"/>
              </a:spcBef>
              <a:spcAft>
                <a:spcPts val="0"/>
              </a:spcAft>
              <a:buSzPts val="1400"/>
              <a:buAutoNum type="romanLcPeriod"/>
              <a:defRPr/>
            </a:lvl9pPr>
          </a:lstStyle>
          <a:p>
            <a:endParaRPr/>
          </a:p>
        </p:txBody>
      </p:sp>
      <p:sp>
        <p:nvSpPr>
          <p:cNvPr id="264" name="Google Shape;264;p7"/>
          <p:cNvSpPr txBox="1">
            <a:spLocks noGrp="1"/>
          </p:cNvSpPr>
          <p:nvPr>
            <p:ph type="title"/>
          </p:nvPr>
        </p:nvSpPr>
        <p:spPr>
          <a:xfrm>
            <a:off x="2220450" y="969638"/>
            <a:ext cx="4703100" cy="32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2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grpSp>
        <p:nvGrpSpPr>
          <p:cNvPr id="265" name="Google Shape;265;p7"/>
          <p:cNvGrpSpPr/>
          <p:nvPr/>
        </p:nvGrpSpPr>
        <p:grpSpPr>
          <a:xfrm rot="8100000" flipH="1">
            <a:off x="7933746" y="2150142"/>
            <a:ext cx="1828197" cy="1924344"/>
            <a:chOff x="1526600" y="450800"/>
            <a:chExt cx="4540675" cy="4779475"/>
          </a:xfrm>
        </p:grpSpPr>
        <p:sp>
          <p:nvSpPr>
            <p:cNvPr id="266" name="Google Shape;266;p7"/>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4"/>
        <p:cNvGrpSpPr/>
        <p:nvPr/>
      </p:nvGrpSpPr>
      <p:grpSpPr>
        <a:xfrm>
          <a:off x="0" y="0"/>
          <a:ext cx="0" cy="0"/>
          <a:chOff x="0" y="0"/>
          <a:chExt cx="0" cy="0"/>
        </a:xfrm>
      </p:grpSpPr>
      <p:pic>
        <p:nvPicPr>
          <p:cNvPr id="275" name="Google Shape;275;p8"/>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276" name="Google Shape;276;p8"/>
          <p:cNvGrpSpPr/>
          <p:nvPr/>
        </p:nvGrpSpPr>
        <p:grpSpPr>
          <a:xfrm rot="-5400000">
            <a:off x="5929244" y="4196565"/>
            <a:ext cx="1864421" cy="1723531"/>
            <a:chOff x="-1181840" y="1435015"/>
            <a:chExt cx="1864421" cy="1723531"/>
          </a:xfrm>
        </p:grpSpPr>
        <p:sp>
          <p:nvSpPr>
            <p:cNvPr id="277" name="Google Shape;277;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8"/>
          <p:cNvGrpSpPr/>
          <p:nvPr/>
        </p:nvGrpSpPr>
        <p:grpSpPr>
          <a:xfrm rot="2207578">
            <a:off x="4703522" y="4075356"/>
            <a:ext cx="1540339" cy="2251730"/>
            <a:chOff x="-2055400" y="2385325"/>
            <a:chExt cx="1520600" cy="2222875"/>
          </a:xfrm>
        </p:grpSpPr>
        <p:grpSp>
          <p:nvGrpSpPr>
            <p:cNvPr id="282" name="Google Shape;282;p8"/>
            <p:cNvGrpSpPr/>
            <p:nvPr/>
          </p:nvGrpSpPr>
          <p:grpSpPr>
            <a:xfrm>
              <a:off x="-1858600" y="2385325"/>
              <a:ext cx="523125" cy="1635025"/>
              <a:chOff x="-1858600" y="2385325"/>
              <a:chExt cx="523125" cy="1635025"/>
            </a:xfrm>
          </p:grpSpPr>
          <p:sp>
            <p:nvSpPr>
              <p:cNvPr id="283" name="Google Shape;283;p8"/>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8"/>
            <p:cNvGrpSpPr/>
            <p:nvPr/>
          </p:nvGrpSpPr>
          <p:grpSpPr>
            <a:xfrm>
              <a:off x="-1779100" y="2408800"/>
              <a:ext cx="1032750" cy="1807075"/>
              <a:chOff x="-1779100" y="2408800"/>
              <a:chExt cx="1032750" cy="1807075"/>
            </a:xfrm>
          </p:grpSpPr>
          <p:sp>
            <p:nvSpPr>
              <p:cNvPr id="288" name="Google Shape;288;p8"/>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8"/>
            <p:cNvGrpSpPr/>
            <p:nvPr/>
          </p:nvGrpSpPr>
          <p:grpSpPr>
            <a:xfrm>
              <a:off x="-2055400" y="3174000"/>
              <a:ext cx="1520600" cy="1434200"/>
              <a:chOff x="-2055400" y="3174000"/>
              <a:chExt cx="1520600" cy="1434200"/>
            </a:xfrm>
          </p:grpSpPr>
          <p:sp>
            <p:nvSpPr>
              <p:cNvPr id="293" name="Google Shape;293;p8"/>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8"/>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 name="Google Shape;297;p8"/>
          <p:cNvGrpSpPr/>
          <p:nvPr/>
        </p:nvGrpSpPr>
        <p:grpSpPr>
          <a:xfrm rot="4579839">
            <a:off x="7187388" y="-829101"/>
            <a:ext cx="1916506" cy="2062513"/>
            <a:chOff x="-700138" y="3808702"/>
            <a:chExt cx="1916655" cy="2062674"/>
          </a:xfrm>
        </p:grpSpPr>
        <p:sp>
          <p:nvSpPr>
            <p:cNvPr id="298" name="Google Shape;298;p8"/>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rot="-1128775">
              <a:off x="358644" y="5086771"/>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rot="-1128775">
              <a:off x="-294085" y="4308425"/>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rot="-1128677">
              <a:off x="394277" y="5550608"/>
              <a:ext cx="125012"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8"/>
          <p:cNvGrpSpPr/>
          <p:nvPr/>
        </p:nvGrpSpPr>
        <p:grpSpPr>
          <a:xfrm rot="8100000">
            <a:off x="4108867" y="-1140883"/>
            <a:ext cx="1540370" cy="2251775"/>
            <a:chOff x="-2055400" y="2385325"/>
            <a:chExt cx="1520600" cy="2222875"/>
          </a:xfrm>
        </p:grpSpPr>
        <p:grpSp>
          <p:nvGrpSpPr>
            <p:cNvPr id="308" name="Google Shape;308;p8"/>
            <p:cNvGrpSpPr/>
            <p:nvPr/>
          </p:nvGrpSpPr>
          <p:grpSpPr>
            <a:xfrm>
              <a:off x="-1858600" y="2385325"/>
              <a:ext cx="523125" cy="1635025"/>
              <a:chOff x="-1858600" y="2385325"/>
              <a:chExt cx="523125" cy="1635025"/>
            </a:xfrm>
          </p:grpSpPr>
          <p:sp>
            <p:nvSpPr>
              <p:cNvPr id="309" name="Google Shape;309;p8"/>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8"/>
            <p:cNvGrpSpPr/>
            <p:nvPr/>
          </p:nvGrpSpPr>
          <p:grpSpPr>
            <a:xfrm>
              <a:off x="-1779100" y="2408800"/>
              <a:ext cx="1032750" cy="1807075"/>
              <a:chOff x="-1779100" y="2408800"/>
              <a:chExt cx="1032750" cy="1807075"/>
            </a:xfrm>
          </p:grpSpPr>
          <p:sp>
            <p:nvSpPr>
              <p:cNvPr id="314" name="Google Shape;314;p8"/>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8"/>
            <p:cNvGrpSpPr/>
            <p:nvPr/>
          </p:nvGrpSpPr>
          <p:grpSpPr>
            <a:xfrm>
              <a:off x="-2055400" y="3174000"/>
              <a:ext cx="1520600" cy="1434200"/>
              <a:chOff x="-2055400" y="3174000"/>
              <a:chExt cx="1520600" cy="1434200"/>
            </a:xfrm>
          </p:grpSpPr>
          <p:sp>
            <p:nvSpPr>
              <p:cNvPr id="319" name="Google Shape;319;p8"/>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8"/>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8"/>
          <p:cNvGrpSpPr/>
          <p:nvPr/>
        </p:nvGrpSpPr>
        <p:grpSpPr>
          <a:xfrm rot="-618237" flipH="1">
            <a:off x="776441" y="4366572"/>
            <a:ext cx="2237788" cy="1755910"/>
            <a:chOff x="-2415600" y="2986400"/>
            <a:chExt cx="1943075" cy="1524659"/>
          </a:xfrm>
        </p:grpSpPr>
        <p:sp>
          <p:nvSpPr>
            <p:cNvPr id="324" name="Google Shape;324;p8"/>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8"/>
            <p:cNvGrpSpPr/>
            <p:nvPr/>
          </p:nvGrpSpPr>
          <p:grpSpPr>
            <a:xfrm>
              <a:off x="-2218800" y="3088875"/>
              <a:ext cx="1598825" cy="1190475"/>
              <a:chOff x="-2218800" y="3088875"/>
              <a:chExt cx="1598825" cy="1190475"/>
            </a:xfrm>
          </p:grpSpPr>
          <p:sp>
            <p:nvSpPr>
              <p:cNvPr id="330" name="Google Shape;330;p8"/>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2" name="Google Shape;332;p8"/>
          <p:cNvGrpSpPr/>
          <p:nvPr/>
        </p:nvGrpSpPr>
        <p:grpSpPr>
          <a:xfrm>
            <a:off x="-867391" y="2039854"/>
            <a:ext cx="2384559" cy="2086245"/>
            <a:chOff x="-867391" y="2039854"/>
            <a:chExt cx="2384559" cy="2086245"/>
          </a:xfrm>
        </p:grpSpPr>
        <p:grpSp>
          <p:nvGrpSpPr>
            <p:cNvPr id="333" name="Google Shape;333;p8"/>
            <p:cNvGrpSpPr/>
            <p:nvPr/>
          </p:nvGrpSpPr>
          <p:grpSpPr>
            <a:xfrm rot="-10337279" flipH="1">
              <a:off x="-487925" y="2160875"/>
              <a:ext cx="1908935" cy="1561796"/>
              <a:chOff x="-586370" y="1929070"/>
              <a:chExt cx="1908848" cy="1561725"/>
            </a:xfrm>
          </p:grpSpPr>
          <p:sp>
            <p:nvSpPr>
              <p:cNvPr id="334" name="Google Shape;334;p8"/>
              <p:cNvSpPr/>
              <p:nvPr/>
            </p:nvSpPr>
            <p:spPr>
              <a:xfrm rot="7018065">
                <a:off x="-142978" y="1921291"/>
                <a:ext cx="949275" cy="1577284"/>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rot="7018065">
                <a:off x="-45665" y="1912137"/>
                <a:ext cx="894703" cy="1611253"/>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rot="7018065">
                <a:off x="710586" y="3008131"/>
                <a:ext cx="369724" cy="293122"/>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rot="7018065">
                <a:off x="26288" y="1891085"/>
                <a:ext cx="730647" cy="146176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8"/>
            <p:cNvGrpSpPr/>
            <p:nvPr/>
          </p:nvGrpSpPr>
          <p:grpSpPr>
            <a:xfrm rot="10718516" flipH="1">
              <a:off x="-847229" y="2380751"/>
              <a:ext cx="1864385" cy="1723498"/>
              <a:chOff x="-1181840" y="1435015"/>
              <a:chExt cx="1864421" cy="1723531"/>
            </a:xfrm>
          </p:grpSpPr>
          <p:sp>
            <p:nvSpPr>
              <p:cNvPr id="339" name="Google Shape;339;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3" name="Google Shape;343;p8"/>
          <p:cNvGrpSpPr/>
          <p:nvPr/>
        </p:nvGrpSpPr>
        <p:grpSpPr>
          <a:xfrm flipH="1">
            <a:off x="3290447" y="-931640"/>
            <a:ext cx="1864421" cy="1723531"/>
            <a:chOff x="-1181840" y="1435015"/>
            <a:chExt cx="1864421" cy="1723531"/>
          </a:xfrm>
        </p:grpSpPr>
        <p:sp>
          <p:nvSpPr>
            <p:cNvPr id="344" name="Google Shape;344;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8"/>
          <p:cNvGrpSpPr/>
          <p:nvPr/>
        </p:nvGrpSpPr>
        <p:grpSpPr>
          <a:xfrm rot="-7200044">
            <a:off x="3546971" y="4126082"/>
            <a:ext cx="1864380" cy="1723493"/>
            <a:chOff x="-1181840" y="1435015"/>
            <a:chExt cx="1864421" cy="1723531"/>
          </a:xfrm>
        </p:grpSpPr>
        <p:sp>
          <p:nvSpPr>
            <p:cNvPr id="349" name="Google Shape;349;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8"/>
          <p:cNvGrpSpPr/>
          <p:nvPr/>
        </p:nvGrpSpPr>
        <p:grpSpPr>
          <a:xfrm rot="610151" flipH="1">
            <a:off x="53089" y="-693022"/>
            <a:ext cx="2643372" cy="2133296"/>
            <a:chOff x="-729163" y="3851975"/>
            <a:chExt cx="2464103" cy="1988620"/>
          </a:xfrm>
        </p:grpSpPr>
        <p:sp>
          <p:nvSpPr>
            <p:cNvPr id="354" name="Google Shape;354;p8"/>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8"/>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8"/>
          <p:cNvGrpSpPr/>
          <p:nvPr/>
        </p:nvGrpSpPr>
        <p:grpSpPr>
          <a:xfrm rot="-731256">
            <a:off x="7818806" y="2736618"/>
            <a:ext cx="1810870" cy="1871653"/>
            <a:chOff x="334100" y="971800"/>
            <a:chExt cx="1810984" cy="1871771"/>
          </a:xfrm>
        </p:grpSpPr>
        <p:sp>
          <p:nvSpPr>
            <p:cNvPr id="369" name="Google Shape;369;p8"/>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8"/>
            <p:cNvGrpSpPr/>
            <p:nvPr/>
          </p:nvGrpSpPr>
          <p:grpSpPr>
            <a:xfrm>
              <a:off x="1214129" y="978980"/>
              <a:ext cx="913828" cy="1211839"/>
              <a:chOff x="1214129" y="978980"/>
              <a:chExt cx="913828" cy="1211839"/>
            </a:xfrm>
          </p:grpSpPr>
          <p:sp>
            <p:nvSpPr>
              <p:cNvPr id="372" name="Google Shape;372;p8"/>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8"/>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8"/>
          <p:cNvGrpSpPr/>
          <p:nvPr/>
        </p:nvGrpSpPr>
        <p:grpSpPr>
          <a:xfrm rot="-1946306">
            <a:off x="-443426" y="4002944"/>
            <a:ext cx="1827637" cy="1923754"/>
            <a:chOff x="1526600" y="450800"/>
            <a:chExt cx="4540675" cy="4779475"/>
          </a:xfrm>
        </p:grpSpPr>
        <p:sp>
          <p:nvSpPr>
            <p:cNvPr id="378" name="Google Shape;378;p8"/>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386;p8"/>
          <p:cNvSpPr txBox="1">
            <a:spLocks noGrp="1"/>
          </p:cNvSpPr>
          <p:nvPr>
            <p:ph type="title"/>
          </p:nvPr>
        </p:nvSpPr>
        <p:spPr>
          <a:xfrm>
            <a:off x="1929738" y="1480638"/>
            <a:ext cx="5284500" cy="218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7000"/>
              <a:buNone/>
              <a:defRPr sz="6500">
                <a:solidFill>
                  <a:schemeClr val="accent3"/>
                </a:solidFill>
              </a:defRPr>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7"/>
        <p:cNvGrpSpPr/>
        <p:nvPr/>
      </p:nvGrpSpPr>
      <p:grpSpPr>
        <a:xfrm>
          <a:off x="0" y="0"/>
          <a:ext cx="0" cy="0"/>
          <a:chOff x="0" y="0"/>
          <a:chExt cx="0" cy="0"/>
        </a:xfrm>
      </p:grpSpPr>
      <p:pic>
        <p:nvPicPr>
          <p:cNvPr id="388" name="Google Shape;388;p9"/>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389" name="Google Shape;389;p9"/>
          <p:cNvGrpSpPr/>
          <p:nvPr/>
        </p:nvGrpSpPr>
        <p:grpSpPr>
          <a:xfrm rot="-899871">
            <a:off x="4937818" y="-1014116"/>
            <a:ext cx="1853844" cy="1820021"/>
            <a:chOff x="7928300" y="-514224"/>
            <a:chExt cx="1853720" cy="1819900"/>
          </a:xfrm>
        </p:grpSpPr>
        <p:sp>
          <p:nvSpPr>
            <p:cNvPr id="390" name="Google Shape;390;p9"/>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8679095" y="377868"/>
              <a:ext cx="1102926" cy="853276"/>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9"/>
          <p:cNvGrpSpPr/>
          <p:nvPr/>
        </p:nvGrpSpPr>
        <p:grpSpPr>
          <a:xfrm rot="787487">
            <a:off x="576472" y="4077760"/>
            <a:ext cx="1827688" cy="1923808"/>
            <a:chOff x="1526600" y="450800"/>
            <a:chExt cx="4540675" cy="4779475"/>
          </a:xfrm>
        </p:grpSpPr>
        <p:sp>
          <p:nvSpPr>
            <p:cNvPr id="400" name="Google Shape;400;p9"/>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9"/>
          <p:cNvGrpSpPr/>
          <p:nvPr/>
        </p:nvGrpSpPr>
        <p:grpSpPr>
          <a:xfrm>
            <a:off x="-581142" y="3621014"/>
            <a:ext cx="1929140" cy="1830634"/>
            <a:chOff x="-356100" y="3692425"/>
            <a:chExt cx="1728775" cy="1640500"/>
          </a:xfrm>
        </p:grpSpPr>
        <p:sp>
          <p:nvSpPr>
            <p:cNvPr id="409" name="Google Shape;409;p9"/>
            <p:cNvSpPr/>
            <p:nvPr/>
          </p:nvSpPr>
          <p:spPr>
            <a:xfrm>
              <a:off x="-242675" y="3755800"/>
              <a:ext cx="1615350" cy="1577125"/>
            </a:xfrm>
            <a:custGeom>
              <a:avLst/>
              <a:gdLst/>
              <a:ahLst/>
              <a:cxnLst/>
              <a:rect l="l" t="t" r="r" b="b"/>
              <a:pathLst>
                <a:path w="64614" h="63085" extrusionOk="0">
                  <a:moveTo>
                    <a:pt x="22503" y="1"/>
                  </a:moveTo>
                  <a:cubicBezTo>
                    <a:pt x="22082" y="1"/>
                    <a:pt x="21688" y="233"/>
                    <a:pt x="21482" y="621"/>
                  </a:cubicBezTo>
                  <a:lnTo>
                    <a:pt x="0" y="41284"/>
                  </a:lnTo>
                  <a:lnTo>
                    <a:pt x="40729" y="62799"/>
                  </a:lnTo>
                  <a:cubicBezTo>
                    <a:pt x="41087" y="62993"/>
                    <a:pt x="41470" y="63084"/>
                    <a:pt x="41847" y="63084"/>
                  </a:cubicBezTo>
                  <a:cubicBezTo>
                    <a:pt x="42701" y="63084"/>
                    <a:pt x="43525" y="62618"/>
                    <a:pt x="43965" y="61832"/>
                  </a:cubicBezTo>
                  <a:lnTo>
                    <a:pt x="64313" y="23271"/>
                  </a:lnTo>
                  <a:cubicBezTo>
                    <a:pt x="64613" y="22704"/>
                    <a:pt x="64413" y="21970"/>
                    <a:pt x="63813" y="21670"/>
                  </a:cubicBezTo>
                  <a:lnTo>
                    <a:pt x="23083" y="154"/>
                  </a:lnTo>
                  <a:cubicBezTo>
                    <a:pt x="22895" y="49"/>
                    <a:pt x="22696" y="1"/>
                    <a:pt x="225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356100" y="3692425"/>
              <a:ext cx="1647050" cy="1619200"/>
            </a:xfrm>
            <a:custGeom>
              <a:avLst/>
              <a:gdLst/>
              <a:ahLst/>
              <a:cxnLst/>
              <a:rect l="l" t="t" r="r" b="b"/>
              <a:pathLst>
                <a:path w="65882" h="64768" extrusionOk="0">
                  <a:moveTo>
                    <a:pt x="22170" y="0"/>
                  </a:moveTo>
                  <a:cubicBezTo>
                    <a:pt x="21749" y="0"/>
                    <a:pt x="21355" y="232"/>
                    <a:pt x="21149" y="621"/>
                  </a:cubicBezTo>
                  <a:lnTo>
                    <a:pt x="401" y="39883"/>
                  </a:lnTo>
                  <a:cubicBezTo>
                    <a:pt x="1" y="40650"/>
                    <a:pt x="301" y="41617"/>
                    <a:pt x="1068" y="42051"/>
                  </a:cubicBezTo>
                  <a:lnTo>
                    <a:pt x="44099" y="64767"/>
                  </a:lnTo>
                  <a:lnTo>
                    <a:pt x="65581" y="24105"/>
                  </a:lnTo>
                  <a:cubicBezTo>
                    <a:pt x="65881" y="23504"/>
                    <a:pt x="65648" y="22804"/>
                    <a:pt x="65081" y="22503"/>
                  </a:cubicBezTo>
                  <a:lnTo>
                    <a:pt x="22750" y="154"/>
                  </a:lnTo>
                  <a:cubicBezTo>
                    <a:pt x="22562" y="49"/>
                    <a:pt x="22363" y="0"/>
                    <a:pt x="22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a:off x="-161800" y="3833875"/>
              <a:ext cx="1314300" cy="1215875"/>
            </a:xfrm>
            <a:custGeom>
              <a:avLst/>
              <a:gdLst/>
              <a:ahLst/>
              <a:cxnLst/>
              <a:rect l="l" t="t" r="r" b="b"/>
              <a:pathLst>
                <a:path w="52572" h="48635" fill="none" extrusionOk="0">
                  <a:moveTo>
                    <a:pt x="51738" y="18513"/>
                  </a:moveTo>
                  <a:lnTo>
                    <a:pt x="16713" y="0"/>
                  </a:lnTo>
                  <a:cubicBezTo>
                    <a:pt x="16213" y="967"/>
                    <a:pt x="15012" y="1334"/>
                    <a:pt x="14078" y="834"/>
                  </a:cubicBezTo>
                  <a:lnTo>
                    <a:pt x="1" y="27486"/>
                  </a:lnTo>
                  <a:cubicBezTo>
                    <a:pt x="968" y="27987"/>
                    <a:pt x="1335" y="29188"/>
                    <a:pt x="835" y="30155"/>
                  </a:cubicBezTo>
                  <a:lnTo>
                    <a:pt x="35860" y="48635"/>
                  </a:lnTo>
                  <a:cubicBezTo>
                    <a:pt x="36360" y="47668"/>
                    <a:pt x="37528" y="47301"/>
                    <a:pt x="38495" y="47801"/>
                  </a:cubicBezTo>
                  <a:lnTo>
                    <a:pt x="52572" y="21182"/>
                  </a:lnTo>
                  <a:cubicBezTo>
                    <a:pt x="51604" y="20648"/>
                    <a:pt x="51238" y="19481"/>
                    <a:pt x="51738" y="1851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768050" y="4308375"/>
              <a:ext cx="555425" cy="979325"/>
            </a:xfrm>
            <a:custGeom>
              <a:avLst/>
              <a:gdLst/>
              <a:ahLst/>
              <a:cxnLst/>
              <a:rect l="l" t="t" r="r" b="b"/>
              <a:pathLst>
                <a:path w="22217" h="39173" extrusionOk="0">
                  <a:moveTo>
                    <a:pt x="20315" y="0"/>
                  </a:moveTo>
                  <a:lnTo>
                    <a:pt x="0" y="38495"/>
                  </a:lnTo>
                  <a:lnTo>
                    <a:pt x="968" y="39028"/>
                  </a:lnTo>
                  <a:cubicBezTo>
                    <a:pt x="1154" y="39127"/>
                    <a:pt x="1356" y="39173"/>
                    <a:pt x="1555" y="39173"/>
                  </a:cubicBezTo>
                  <a:cubicBezTo>
                    <a:pt x="2033" y="39173"/>
                    <a:pt x="2500" y="38908"/>
                    <a:pt x="2735" y="38461"/>
                  </a:cubicBezTo>
                  <a:lnTo>
                    <a:pt x="21882" y="2235"/>
                  </a:lnTo>
                  <a:cubicBezTo>
                    <a:pt x="22216" y="1635"/>
                    <a:pt x="21983" y="868"/>
                    <a:pt x="21382" y="567"/>
                  </a:cubicBezTo>
                  <a:lnTo>
                    <a:pt x="20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356100" y="4621925"/>
              <a:ext cx="1156700" cy="689700"/>
            </a:xfrm>
            <a:custGeom>
              <a:avLst/>
              <a:gdLst/>
              <a:ahLst/>
              <a:cxnLst/>
              <a:rect l="l" t="t" r="r" b="b"/>
              <a:pathLst>
                <a:path w="46268" h="27588" extrusionOk="0">
                  <a:moveTo>
                    <a:pt x="1835" y="1"/>
                  </a:moveTo>
                  <a:lnTo>
                    <a:pt x="401" y="2669"/>
                  </a:lnTo>
                  <a:cubicBezTo>
                    <a:pt x="1" y="3470"/>
                    <a:pt x="301" y="4437"/>
                    <a:pt x="1068" y="4837"/>
                  </a:cubicBezTo>
                  <a:lnTo>
                    <a:pt x="44099" y="27587"/>
                  </a:lnTo>
                  <a:lnTo>
                    <a:pt x="46267" y="23484"/>
                  </a:lnTo>
                  <a:lnTo>
                    <a:pt x="1835" y="1"/>
                  </a:lnTo>
                  <a:close/>
                </a:path>
              </a:pathLst>
            </a:custGeom>
            <a:solidFill>
              <a:srgbClr val="E24747">
                <a:alpha val="9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768050" y="4308375"/>
              <a:ext cx="521225" cy="969050"/>
            </a:xfrm>
            <a:custGeom>
              <a:avLst/>
              <a:gdLst/>
              <a:ahLst/>
              <a:cxnLst/>
              <a:rect l="l" t="t" r="r" b="b"/>
              <a:pathLst>
                <a:path w="20849" h="38762" extrusionOk="0">
                  <a:moveTo>
                    <a:pt x="20315" y="0"/>
                  </a:moveTo>
                  <a:lnTo>
                    <a:pt x="0" y="38495"/>
                  </a:lnTo>
                  <a:lnTo>
                    <a:pt x="501" y="38761"/>
                  </a:lnTo>
                  <a:lnTo>
                    <a:pt x="20848" y="267"/>
                  </a:lnTo>
                  <a:lnTo>
                    <a:pt x="203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798075" y="4325050"/>
              <a:ext cx="516225" cy="962725"/>
            </a:xfrm>
            <a:custGeom>
              <a:avLst/>
              <a:gdLst/>
              <a:ahLst/>
              <a:cxnLst/>
              <a:rect l="l" t="t" r="r" b="b"/>
              <a:pathLst>
                <a:path w="20649" h="38509" extrusionOk="0">
                  <a:moveTo>
                    <a:pt x="20348" y="1"/>
                  </a:moveTo>
                  <a:lnTo>
                    <a:pt x="0" y="38461"/>
                  </a:lnTo>
                  <a:cubicBezTo>
                    <a:pt x="118" y="38485"/>
                    <a:pt x="236" y="38509"/>
                    <a:pt x="354" y="38509"/>
                  </a:cubicBezTo>
                  <a:cubicBezTo>
                    <a:pt x="403" y="38509"/>
                    <a:pt x="452" y="38504"/>
                    <a:pt x="500" y="38495"/>
                  </a:cubicBezTo>
                  <a:lnTo>
                    <a:pt x="20648" y="334"/>
                  </a:lnTo>
                  <a:cubicBezTo>
                    <a:pt x="20581" y="201"/>
                    <a:pt x="20448" y="101"/>
                    <a:pt x="20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850600" y="5092275"/>
              <a:ext cx="175975" cy="130950"/>
            </a:xfrm>
            <a:custGeom>
              <a:avLst/>
              <a:gdLst/>
              <a:ahLst/>
              <a:cxnLst/>
              <a:rect l="l" t="t" r="r" b="b"/>
              <a:pathLst>
                <a:path w="7039" h="5238" extrusionOk="0">
                  <a:moveTo>
                    <a:pt x="1101" y="0"/>
                  </a:moveTo>
                  <a:lnTo>
                    <a:pt x="1" y="2102"/>
                  </a:lnTo>
                  <a:lnTo>
                    <a:pt x="5905" y="5237"/>
                  </a:lnTo>
                  <a:lnTo>
                    <a:pt x="5571" y="3703"/>
                  </a:lnTo>
                  <a:lnTo>
                    <a:pt x="7039" y="3136"/>
                  </a:lnTo>
                  <a:lnTo>
                    <a:pt x="11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9"/>
          <p:cNvGrpSpPr/>
          <p:nvPr/>
        </p:nvGrpSpPr>
        <p:grpSpPr>
          <a:xfrm rot="-400487" flipH="1">
            <a:off x="7293443" y="4044654"/>
            <a:ext cx="2281869" cy="1790499"/>
            <a:chOff x="-2415600" y="2986400"/>
            <a:chExt cx="1943075" cy="1524659"/>
          </a:xfrm>
        </p:grpSpPr>
        <p:sp>
          <p:nvSpPr>
            <p:cNvPr id="418" name="Google Shape;418;p9"/>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9"/>
            <p:cNvGrpSpPr/>
            <p:nvPr/>
          </p:nvGrpSpPr>
          <p:grpSpPr>
            <a:xfrm>
              <a:off x="-2218800" y="3088875"/>
              <a:ext cx="1598825" cy="1190475"/>
              <a:chOff x="-2218800" y="3088875"/>
              <a:chExt cx="1598825" cy="1190475"/>
            </a:xfrm>
          </p:grpSpPr>
          <p:sp>
            <p:nvSpPr>
              <p:cNvPr id="424" name="Google Shape;424;p9"/>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6" name="Google Shape;426;p9"/>
          <p:cNvGrpSpPr/>
          <p:nvPr/>
        </p:nvGrpSpPr>
        <p:grpSpPr>
          <a:xfrm rot="-1094791">
            <a:off x="6565812" y="4004035"/>
            <a:ext cx="1810949" cy="1871735"/>
            <a:chOff x="334100" y="971800"/>
            <a:chExt cx="1810984" cy="1871771"/>
          </a:xfrm>
        </p:grpSpPr>
        <p:sp>
          <p:nvSpPr>
            <p:cNvPr id="427" name="Google Shape;427;p9"/>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 name="Google Shape;429;p9"/>
            <p:cNvGrpSpPr/>
            <p:nvPr/>
          </p:nvGrpSpPr>
          <p:grpSpPr>
            <a:xfrm>
              <a:off x="1214129" y="978980"/>
              <a:ext cx="913828" cy="1211839"/>
              <a:chOff x="1214129" y="978980"/>
              <a:chExt cx="913828" cy="1211839"/>
            </a:xfrm>
          </p:grpSpPr>
          <p:sp>
            <p:nvSpPr>
              <p:cNvPr id="430" name="Google Shape;430;p9"/>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9"/>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9"/>
          <p:cNvGrpSpPr/>
          <p:nvPr/>
        </p:nvGrpSpPr>
        <p:grpSpPr>
          <a:xfrm rot="2395717" flipH="1">
            <a:off x="6092172" y="-796603"/>
            <a:ext cx="2526940" cy="2039332"/>
            <a:chOff x="-729163" y="3851975"/>
            <a:chExt cx="2464103" cy="1988620"/>
          </a:xfrm>
        </p:grpSpPr>
        <p:sp>
          <p:nvSpPr>
            <p:cNvPr id="436" name="Google Shape;436;p9"/>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9"/>
          <p:cNvSpPr txBox="1">
            <a:spLocks noGrp="1"/>
          </p:cNvSpPr>
          <p:nvPr>
            <p:ph type="title"/>
          </p:nvPr>
        </p:nvSpPr>
        <p:spPr>
          <a:xfrm>
            <a:off x="2136600" y="1571938"/>
            <a:ext cx="4870800" cy="828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1" name="Google Shape;451;p9"/>
          <p:cNvSpPr txBox="1">
            <a:spLocks noGrp="1"/>
          </p:cNvSpPr>
          <p:nvPr>
            <p:ph type="subTitle" idx="1"/>
          </p:nvPr>
        </p:nvSpPr>
        <p:spPr>
          <a:xfrm>
            <a:off x="1894050" y="2336450"/>
            <a:ext cx="5355900" cy="1235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6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62"/>
        <p:cNvGrpSpPr/>
        <p:nvPr/>
      </p:nvGrpSpPr>
      <p:grpSpPr>
        <a:xfrm>
          <a:off x="0" y="0"/>
          <a:ext cx="0" cy="0"/>
          <a:chOff x="0" y="0"/>
          <a:chExt cx="0" cy="0"/>
        </a:xfrm>
      </p:grpSpPr>
      <p:pic>
        <p:nvPicPr>
          <p:cNvPr id="563" name="Google Shape;563;p13"/>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564" name="Google Shape;564;p13"/>
          <p:cNvGrpSpPr/>
          <p:nvPr/>
        </p:nvGrpSpPr>
        <p:grpSpPr>
          <a:xfrm>
            <a:off x="-700138" y="3808702"/>
            <a:ext cx="1916655" cy="2062674"/>
            <a:chOff x="-700138" y="3808702"/>
            <a:chExt cx="1916655" cy="2062674"/>
          </a:xfrm>
        </p:grpSpPr>
        <p:sp>
          <p:nvSpPr>
            <p:cNvPr id="565" name="Google Shape;565;p13"/>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3"/>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3"/>
            <p:cNvSpPr/>
            <p:nvPr/>
          </p:nvSpPr>
          <p:spPr>
            <a:xfrm rot="-1128775">
              <a:off x="411142" y="5063464"/>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3"/>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3"/>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3"/>
            <p:cNvSpPr/>
            <p:nvPr/>
          </p:nvSpPr>
          <p:spPr>
            <a:xfrm rot="-1128775">
              <a:off x="-276077" y="4234377"/>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3"/>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3"/>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3"/>
            <p:cNvSpPr/>
            <p:nvPr/>
          </p:nvSpPr>
          <p:spPr>
            <a:xfrm rot="-1128775">
              <a:off x="421575" y="5546080"/>
              <a:ext cx="96954"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13"/>
          <p:cNvGrpSpPr/>
          <p:nvPr/>
        </p:nvGrpSpPr>
        <p:grpSpPr>
          <a:xfrm rot="6373967">
            <a:off x="-158594" y="-752502"/>
            <a:ext cx="1449120" cy="2118382"/>
            <a:chOff x="-2055400" y="2385325"/>
            <a:chExt cx="1520600" cy="2222875"/>
          </a:xfrm>
        </p:grpSpPr>
        <p:grpSp>
          <p:nvGrpSpPr>
            <p:cNvPr id="575" name="Google Shape;575;p13"/>
            <p:cNvGrpSpPr/>
            <p:nvPr/>
          </p:nvGrpSpPr>
          <p:grpSpPr>
            <a:xfrm>
              <a:off x="-1858600" y="2385325"/>
              <a:ext cx="523125" cy="1635025"/>
              <a:chOff x="-1858600" y="2385325"/>
              <a:chExt cx="523125" cy="1635025"/>
            </a:xfrm>
          </p:grpSpPr>
          <p:sp>
            <p:nvSpPr>
              <p:cNvPr id="576" name="Google Shape;576;p1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13"/>
            <p:cNvGrpSpPr/>
            <p:nvPr/>
          </p:nvGrpSpPr>
          <p:grpSpPr>
            <a:xfrm>
              <a:off x="-1779100" y="2408800"/>
              <a:ext cx="1032750" cy="1807075"/>
              <a:chOff x="-1779100" y="2408800"/>
              <a:chExt cx="1032750" cy="1807075"/>
            </a:xfrm>
          </p:grpSpPr>
          <p:sp>
            <p:nvSpPr>
              <p:cNvPr id="581" name="Google Shape;581;p1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13"/>
            <p:cNvGrpSpPr/>
            <p:nvPr/>
          </p:nvGrpSpPr>
          <p:grpSpPr>
            <a:xfrm>
              <a:off x="-2055400" y="3174000"/>
              <a:ext cx="1520600" cy="1434200"/>
              <a:chOff x="-2055400" y="3174000"/>
              <a:chExt cx="1520600" cy="1434200"/>
            </a:xfrm>
          </p:grpSpPr>
          <p:sp>
            <p:nvSpPr>
              <p:cNvPr id="586" name="Google Shape;586;p13"/>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13"/>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13"/>
          <p:cNvGrpSpPr/>
          <p:nvPr/>
        </p:nvGrpSpPr>
        <p:grpSpPr>
          <a:xfrm rot="-489106" flipH="1">
            <a:off x="7834474" y="-380656"/>
            <a:ext cx="1617222" cy="2466207"/>
            <a:chOff x="7518282" y="2373612"/>
            <a:chExt cx="1544209" cy="2355088"/>
          </a:xfrm>
        </p:grpSpPr>
        <p:sp>
          <p:nvSpPr>
            <p:cNvPr id="591" name="Google Shape;591;p13"/>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13"/>
          <p:cNvGrpSpPr/>
          <p:nvPr/>
        </p:nvGrpSpPr>
        <p:grpSpPr>
          <a:xfrm rot="9505959">
            <a:off x="8044818" y="4196787"/>
            <a:ext cx="1853750" cy="1819927"/>
            <a:chOff x="7928300" y="-514224"/>
            <a:chExt cx="1853722" cy="1819900"/>
          </a:xfrm>
        </p:grpSpPr>
        <p:sp>
          <p:nvSpPr>
            <p:cNvPr id="600" name="Google Shape;600;p13"/>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8679096" y="377863"/>
              <a:ext cx="1102926" cy="858624"/>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13"/>
          <p:cNvGrpSpPr/>
          <p:nvPr/>
        </p:nvGrpSpPr>
        <p:grpSpPr>
          <a:xfrm>
            <a:off x="709150" y="1254739"/>
            <a:ext cx="7726200" cy="3428563"/>
            <a:chOff x="709144" y="1137300"/>
            <a:chExt cx="7726200" cy="3546300"/>
          </a:xfrm>
        </p:grpSpPr>
        <p:sp>
          <p:nvSpPr>
            <p:cNvPr id="610" name="Google Shape;610;p13"/>
            <p:cNvSpPr/>
            <p:nvPr/>
          </p:nvSpPr>
          <p:spPr>
            <a:xfrm>
              <a:off x="785344" y="1213500"/>
              <a:ext cx="7650000" cy="3470100"/>
            </a:xfrm>
            <a:prstGeom prst="roundRect">
              <a:avLst>
                <a:gd name="adj" fmla="val 834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709144" y="1137300"/>
              <a:ext cx="7650000" cy="3470100"/>
            </a:xfrm>
            <a:prstGeom prst="roundRect">
              <a:avLst>
                <a:gd name="adj" fmla="val 834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13"/>
          <p:cNvSpPr txBox="1">
            <a:spLocks noGrp="1"/>
          </p:cNvSpPr>
          <p:nvPr>
            <p:ph type="title" hasCustomPrompt="1"/>
          </p:nvPr>
        </p:nvSpPr>
        <p:spPr>
          <a:xfrm>
            <a:off x="2574025" y="1640913"/>
            <a:ext cx="733500" cy="4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3000">
                <a:solidFill>
                  <a:schemeClr val="dk1"/>
                </a:solidFill>
              </a:defRPr>
            </a:lvl1pPr>
            <a:lvl2pPr lvl="1" algn="ctr" rtl="0">
              <a:spcBef>
                <a:spcPts val="0"/>
              </a:spcBef>
              <a:spcAft>
                <a:spcPts val="0"/>
              </a:spcAft>
              <a:buClr>
                <a:schemeClr val="accent3"/>
              </a:buClr>
              <a:buSzPts val="2000"/>
              <a:buNone/>
              <a:defRPr sz="2000">
                <a:solidFill>
                  <a:schemeClr val="accent3"/>
                </a:solidFill>
              </a:defRPr>
            </a:lvl2pPr>
            <a:lvl3pPr lvl="2" algn="ctr" rtl="0">
              <a:spcBef>
                <a:spcPts val="0"/>
              </a:spcBef>
              <a:spcAft>
                <a:spcPts val="0"/>
              </a:spcAft>
              <a:buClr>
                <a:schemeClr val="accent3"/>
              </a:buClr>
              <a:buSzPts val="2000"/>
              <a:buNone/>
              <a:defRPr sz="2000">
                <a:solidFill>
                  <a:schemeClr val="accent3"/>
                </a:solidFill>
              </a:defRPr>
            </a:lvl3pPr>
            <a:lvl4pPr lvl="3" algn="ctr" rtl="0">
              <a:spcBef>
                <a:spcPts val="0"/>
              </a:spcBef>
              <a:spcAft>
                <a:spcPts val="0"/>
              </a:spcAft>
              <a:buClr>
                <a:schemeClr val="accent3"/>
              </a:buClr>
              <a:buSzPts val="2000"/>
              <a:buNone/>
              <a:defRPr sz="2000">
                <a:solidFill>
                  <a:schemeClr val="accent3"/>
                </a:solidFill>
              </a:defRPr>
            </a:lvl4pPr>
            <a:lvl5pPr lvl="4" algn="ctr" rtl="0">
              <a:spcBef>
                <a:spcPts val="0"/>
              </a:spcBef>
              <a:spcAft>
                <a:spcPts val="0"/>
              </a:spcAft>
              <a:buClr>
                <a:schemeClr val="accent3"/>
              </a:buClr>
              <a:buSzPts val="2000"/>
              <a:buNone/>
              <a:defRPr sz="2000">
                <a:solidFill>
                  <a:schemeClr val="accent3"/>
                </a:solidFill>
              </a:defRPr>
            </a:lvl5pPr>
            <a:lvl6pPr lvl="5" algn="ctr" rtl="0">
              <a:spcBef>
                <a:spcPts val="0"/>
              </a:spcBef>
              <a:spcAft>
                <a:spcPts val="0"/>
              </a:spcAft>
              <a:buClr>
                <a:schemeClr val="accent3"/>
              </a:buClr>
              <a:buSzPts val="2000"/>
              <a:buNone/>
              <a:defRPr sz="2000">
                <a:solidFill>
                  <a:schemeClr val="accent3"/>
                </a:solidFill>
              </a:defRPr>
            </a:lvl6pPr>
            <a:lvl7pPr lvl="6" algn="ctr" rtl="0">
              <a:spcBef>
                <a:spcPts val="0"/>
              </a:spcBef>
              <a:spcAft>
                <a:spcPts val="0"/>
              </a:spcAft>
              <a:buClr>
                <a:schemeClr val="accent3"/>
              </a:buClr>
              <a:buSzPts val="2000"/>
              <a:buNone/>
              <a:defRPr sz="2000">
                <a:solidFill>
                  <a:schemeClr val="accent3"/>
                </a:solidFill>
              </a:defRPr>
            </a:lvl7pPr>
            <a:lvl8pPr lvl="7" algn="ctr" rtl="0">
              <a:spcBef>
                <a:spcPts val="0"/>
              </a:spcBef>
              <a:spcAft>
                <a:spcPts val="0"/>
              </a:spcAft>
              <a:buClr>
                <a:schemeClr val="accent3"/>
              </a:buClr>
              <a:buSzPts val="2000"/>
              <a:buNone/>
              <a:defRPr sz="2000">
                <a:solidFill>
                  <a:schemeClr val="accent3"/>
                </a:solidFill>
              </a:defRPr>
            </a:lvl8pPr>
            <a:lvl9pPr lvl="8" algn="ctr" rtl="0">
              <a:spcBef>
                <a:spcPts val="0"/>
              </a:spcBef>
              <a:spcAft>
                <a:spcPts val="0"/>
              </a:spcAft>
              <a:buClr>
                <a:schemeClr val="accent3"/>
              </a:buClr>
              <a:buSzPts val="2000"/>
              <a:buNone/>
              <a:defRPr sz="2000">
                <a:solidFill>
                  <a:schemeClr val="accent3"/>
                </a:solidFill>
              </a:defRPr>
            </a:lvl9pPr>
          </a:lstStyle>
          <a:p>
            <a:r>
              <a:t>xx%</a:t>
            </a:r>
          </a:p>
        </p:txBody>
      </p:sp>
      <p:sp>
        <p:nvSpPr>
          <p:cNvPr id="613" name="Google Shape;613;p13"/>
          <p:cNvSpPr txBox="1">
            <a:spLocks noGrp="1"/>
          </p:cNvSpPr>
          <p:nvPr>
            <p:ph type="subTitle" idx="1"/>
          </p:nvPr>
        </p:nvSpPr>
        <p:spPr>
          <a:xfrm>
            <a:off x="1663075" y="2179105"/>
            <a:ext cx="2555400" cy="3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15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2800">
                <a:solidFill>
                  <a:schemeClr val="lt2"/>
                </a:solidFill>
              </a:defRPr>
            </a:lvl2pPr>
            <a:lvl3pPr lvl="2" algn="ctr" rtl="0">
              <a:lnSpc>
                <a:spcPct val="100000"/>
              </a:lnSpc>
              <a:spcBef>
                <a:spcPts val="0"/>
              </a:spcBef>
              <a:spcAft>
                <a:spcPts val="0"/>
              </a:spcAft>
              <a:buClr>
                <a:schemeClr val="lt2"/>
              </a:buClr>
              <a:buSzPts val="2800"/>
              <a:buNone/>
              <a:defRPr sz="2800">
                <a:solidFill>
                  <a:schemeClr val="lt2"/>
                </a:solidFill>
              </a:defRPr>
            </a:lvl3pPr>
            <a:lvl4pPr lvl="3" algn="ctr" rtl="0">
              <a:lnSpc>
                <a:spcPct val="100000"/>
              </a:lnSpc>
              <a:spcBef>
                <a:spcPts val="0"/>
              </a:spcBef>
              <a:spcAft>
                <a:spcPts val="0"/>
              </a:spcAft>
              <a:buClr>
                <a:schemeClr val="lt2"/>
              </a:buClr>
              <a:buSzPts val="2800"/>
              <a:buNone/>
              <a:defRPr sz="2800">
                <a:solidFill>
                  <a:schemeClr val="lt2"/>
                </a:solidFill>
              </a:defRPr>
            </a:lvl4pPr>
            <a:lvl5pPr lvl="4" algn="ctr" rtl="0">
              <a:lnSpc>
                <a:spcPct val="100000"/>
              </a:lnSpc>
              <a:spcBef>
                <a:spcPts val="0"/>
              </a:spcBef>
              <a:spcAft>
                <a:spcPts val="0"/>
              </a:spcAft>
              <a:buClr>
                <a:schemeClr val="lt2"/>
              </a:buClr>
              <a:buSzPts val="2800"/>
              <a:buNone/>
              <a:defRPr sz="2800">
                <a:solidFill>
                  <a:schemeClr val="lt2"/>
                </a:solidFill>
              </a:defRPr>
            </a:lvl5pPr>
            <a:lvl6pPr lvl="5" algn="ctr" rtl="0">
              <a:lnSpc>
                <a:spcPct val="100000"/>
              </a:lnSpc>
              <a:spcBef>
                <a:spcPts val="0"/>
              </a:spcBef>
              <a:spcAft>
                <a:spcPts val="0"/>
              </a:spcAft>
              <a:buClr>
                <a:schemeClr val="lt2"/>
              </a:buClr>
              <a:buSzPts val="2800"/>
              <a:buNone/>
              <a:defRPr sz="2800">
                <a:solidFill>
                  <a:schemeClr val="lt2"/>
                </a:solidFill>
              </a:defRPr>
            </a:lvl6pPr>
            <a:lvl7pPr lvl="6" algn="ctr" rtl="0">
              <a:lnSpc>
                <a:spcPct val="100000"/>
              </a:lnSpc>
              <a:spcBef>
                <a:spcPts val="0"/>
              </a:spcBef>
              <a:spcAft>
                <a:spcPts val="0"/>
              </a:spcAft>
              <a:buClr>
                <a:schemeClr val="lt2"/>
              </a:buClr>
              <a:buSzPts val="2800"/>
              <a:buNone/>
              <a:defRPr sz="2800">
                <a:solidFill>
                  <a:schemeClr val="lt2"/>
                </a:solidFill>
              </a:defRPr>
            </a:lvl7pPr>
            <a:lvl8pPr lvl="7" algn="ctr" rtl="0">
              <a:lnSpc>
                <a:spcPct val="100000"/>
              </a:lnSpc>
              <a:spcBef>
                <a:spcPts val="0"/>
              </a:spcBef>
              <a:spcAft>
                <a:spcPts val="0"/>
              </a:spcAft>
              <a:buClr>
                <a:schemeClr val="lt2"/>
              </a:buClr>
              <a:buSzPts val="2800"/>
              <a:buNone/>
              <a:defRPr sz="2800">
                <a:solidFill>
                  <a:schemeClr val="lt2"/>
                </a:solidFill>
              </a:defRPr>
            </a:lvl8pPr>
            <a:lvl9pPr lvl="8" algn="ctr" rtl="0">
              <a:lnSpc>
                <a:spcPct val="100000"/>
              </a:lnSpc>
              <a:spcBef>
                <a:spcPts val="0"/>
              </a:spcBef>
              <a:spcAft>
                <a:spcPts val="0"/>
              </a:spcAft>
              <a:buClr>
                <a:schemeClr val="lt2"/>
              </a:buClr>
              <a:buSzPts val="2800"/>
              <a:buNone/>
              <a:defRPr sz="2800">
                <a:solidFill>
                  <a:schemeClr val="lt2"/>
                </a:solidFill>
              </a:defRPr>
            </a:lvl9pPr>
          </a:lstStyle>
          <a:p>
            <a:endParaRPr/>
          </a:p>
        </p:txBody>
      </p:sp>
      <p:sp>
        <p:nvSpPr>
          <p:cNvPr id="614" name="Google Shape;614;p13"/>
          <p:cNvSpPr txBox="1">
            <a:spLocks noGrp="1"/>
          </p:cNvSpPr>
          <p:nvPr>
            <p:ph type="subTitle" idx="2"/>
          </p:nvPr>
        </p:nvSpPr>
        <p:spPr>
          <a:xfrm>
            <a:off x="1483975" y="2494025"/>
            <a:ext cx="29136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15" name="Google Shape;615;p13"/>
          <p:cNvSpPr txBox="1">
            <a:spLocks noGrp="1"/>
          </p:cNvSpPr>
          <p:nvPr>
            <p:ph type="title" idx="3" hasCustomPrompt="1"/>
          </p:nvPr>
        </p:nvSpPr>
        <p:spPr>
          <a:xfrm>
            <a:off x="5836475" y="1640913"/>
            <a:ext cx="733500" cy="4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3000">
                <a:solidFill>
                  <a:schemeClr val="dk1"/>
                </a:solidFill>
              </a:defRPr>
            </a:lvl1pPr>
            <a:lvl2pPr lvl="1" algn="ctr" rtl="0">
              <a:spcBef>
                <a:spcPts val="0"/>
              </a:spcBef>
              <a:spcAft>
                <a:spcPts val="0"/>
              </a:spcAft>
              <a:buClr>
                <a:schemeClr val="accent3"/>
              </a:buClr>
              <a:buSzPts val="2000"/>
              <a:buNone/>
              <a:defRPr sz="2000">
                <a:solidFill>
                  <a:schemeClr val="accent3"/>
                </a:solidFill>
              </a:defRPr>
            </a:lvl2pPr>
            <a:lvl3pPr lvl="2" algn="ctr" rtl="0">
              <a:spcBef>
                <a:spcPts val="0"/>
              </a:spcBef>
              <a:spcAft>
                <a:spcPts val="0"/>
              </a:spcAft>
              <a:buClr>
                <a:schemeClr val="accent3"/>
              </a:buClr>
              <a:buSzPts val="2000"/>
              <a:buNone/>
              <a:defRPr sz="2000">
                <a:solidFill>
                  <a:schemeClr val="accent3"/>
                </a:solidFill>
              </a:defRPr>
            </a:lvl3pPr>
            <a:lvl4pPr lvl="3" algn="ctr" rtl="0">
              <a:spcBef>
                <a:spcPts val="0"/>
              </a:spcBef>
              <a:spcAft>
                <a:spcPts val="0"/>
              </a:spcAft>
              <a:buClr>
                <a:schemeClr val="accent3"/>
              </a:buClr>
              <a:buSzPts val="2000"/>
              <a:buNone/>
              <a:defRPr sz="2000">
                <a:solidFill>
                  <a:schemeClr val="accent3"/>
                </a:solidFill>
              </a:defRPr>
            </a:lvl4pPr>
            <a:lvl5pPr lvl="4" algn="ctr" rtl="0">
              <a:spcBef>
                <a:spcPts val="0"/>
              </a:spcBef>
              <a:spcAft>
                <a:spcPts val="0"/>
              </a:spcAft>
              <a:buClr>
                <a:schemeClr val="accent3"/>
              </a:buClr>
              <a:buSzPts val="2000"/>
              <a:buNone/>
              <a:defRPr sz="2000">
                <a:solidFill>
                  <a:schemeClr val="accent3"/>
                </a:solidFill>
              </a:defRPr>
            </a:lvl5pPr>
            <a:lvl6pPr lvl="5" algn="ctr" rtl="0">
              <a:spcBef>
                <a:spcPts val="0"/>
              </a:spcBef>
              <a:spcAft>
                <a:spcPts val="0"/>
              </a:spcAft>
              <a:buClr>
                <a:schemeClr val="accent3"/>
              </a:buClr>
              <a:buSzPts val="2000"/>
              <a:buNone/>
              <a:defRPr sz="2000">
                <a:solidFill>
                  <a:schemeClr val="accent3"/>
                </a:solidFill>
              </a:defRPr>
            </a:lvl6pPr>
            <a:lvl7pPr lvl="6" algn="ctr" rtl="0">
              <a:spcBef>
                <a:spcPts val="0"/>
              </a:spcBef>
              <a:spcAft>
                <a:spcPts val="0"/>
              </a:spcAft>
              <a:buClr>
                <a:schemeClr val="accent3"/>
              </a:buClr>
              <a:buSzPts val="2000"/>
              <a:buNone/>
              <a:defRPr sz="2000">
                <a:solidFill>
                  <a:schemeClr val="accent3"/>
                </a:solidFill>
              </a:defRPr>
            </a:lvl7pPr>
            <a:lvl8pPr lvl="7" algn="ctr" rtl="0">
              <a:spcBef>
                <a:spcPts val="0"/>
              </a:spcBef>
              <a:spcAft>
                <a:spcPts val="0"/>
              </a:spcAft>
              <a:buClr>
                <a:schemeClr val="accent3"/>
              </a:buClr>
              <a:buSzPts val="2000"/>
              <a:buNone/>
              <a:defRPr sz="2000">
                <a:solidFill>
                  <a:schemeClr val="accent3"/>
                </a:solidFill>
              </a:defRPr>
            </a:lvl8pPr>
            <a:lvl9pPr lvl="8" algn="ctr" rtl="0">
              <a:spcBef>
                <a:spcPts val="0"/>
              </a:spcBef>
              <a:spcAft>
                <a:spcPts val="0"/>
              </a:spcAft>
              <a:buClr>
                <a:schemeClr val="accent3"/>
              </a:buClr>
              <a:buSzPts val="2000"/>
              <a:buNone/>
              <a:defRPr sz="2000">
                <a:solidFill>
                  <a:schemeClr val="accent3"/>
                </a:solidFill>
              </a:defRPr>
            </a:lvl9pPr>
          </a:lstStyle>
          <a:p>
            <a:r>
              <a:t>xx%</a:t>
            </a:r>
          </a:p>
        </p:txBody>
      </p:sp>
      <p:sp>
        <p:nvSpPr>
          <p:cNvPr id="616" name="Google Shape;616;p13"/>
          <p:cNvSpPr txBox="1">
            <a:spLocks noGrp="1"/>
          </p:cNvSpPr>
          <p:nvPr>
            <p:ph type="subTitle" idx="4"/>
          </p:nvPr>
        </p:nvSpPr>
        <p:spPr>
          <a:xfrm>
            <a:off x="4925525" y="2179105"/>
            <a:ext cx="2555400" cy="3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15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2800">
                <a:solidFill>
                  <a:schemeClr val="lt2"/>
                </a:solidFill>
              </a:defRPr>
            </a:lvl2pPr>
            <a:lvl3pPr lvl="2" algn="ctr" rtl="0">
              <a:lnSpc>
                <a:spcPct val="100000"/>
              </a:lnSpc>
              <a:spcBef>
                <a:spcPts val="0"/>
              </a:spcBef>
              <a:spcAft>
                <a:spcPts val="0"/>
              </a:spcAft>
              <a:buClr>
                <a:schemeClr val="lt2"/>
              </a:buClr>
              <a:buSzPts val="2800"/>
              <a:buNone/>
              <a:defRPr sz="2800">
                <a:solidFill>
                  <a:schemeClr val="lt2"/>
                </a:solidFill>
              </a:defRPr>
            </a:lvl3pPr>
            <a:lvl4pPr lvl="3" algn="ctr" rtl="0">
              <a:lnSpc>
                <a:spcPct val="100000"/>
              </a:lnSpc>
              <a:spcBef>
                <a:spcPts val="0"/>
              </a:spcBef>
              <a:spcAft>
                <a:spcPts val="0"/>
              </a:spcAft>
              <a:buClr>
                <a:schemeClr val="lt2"/>
              </a:buClr>
              <a:buSzPts val="2800"/>
              <a:buNone/>
              <a:defRPr sz="2800">
                <a:solidFill>
                  <a:schemeClr val="lt2"/>
                </a:solidFill>
              </a:defRPr>
            </a:lvl4pPr>
            <a:lvl5pPr lvl="4" algn="ctr" rtl="0">
              <a:lnSpc>
                <a:spcPct val="100000"/>
              </a:lnSpc>
              <a:spcBef>
                <a:spcPts val="0"/>
              </a:spcBef>
              <a:spcAft>
                <a:spcPts val="0"/>
              </a:spcAft>
              <a:buClr>
                <a:schemeClr val="lt2"/>
              </a:buClr>
              <a:buSzPts val="2800"/>
              <a:buNone/>
              <a:defRPr sz="2800">
                <a:solidFill>
                  <a:schemeClr val="lt2"/>
                </a:solidFill>
              </a:defRPr>
            </a:lvl5pPr>
            <a:lvl6pPr lvl="5" algn="ctr" rtl="0">
              <a:lnSpc>
                <a:spcPct val="100000"/>
              </a:lnSpc>
              <a:spcBef>
                <a:spcPts val="0"/>
              </a:spcBef>
              <a:spcAft>
                <a:spcPts val="0"/>
              </a:spcAft>
              <a:buClr>
                <a:schemeClr val="lt2"/>
              </a:buClr>
              <a:buSzPts val="2800"/>
              <a:buNone/>
              <a:defRPr sz="2800">
                <a:solidFill>
                  <a:schemeClr val="lt2"/>
                </a:solidFill>
              </a:defRPr>
            </a:lvl6pPr>
            <a:lvl7pPr lvl="6" algn="ctr" rtl="0">
              <a:lnSpc>
                <a:spcPct val="100000"/>
              </a:lnSpc>
              <a:spcBef>
                <a:spcPts val="0"/>
              </a:spcBef>
              <a:spcAft>
                <a:spcPts val="0"/>
              </a:spcAft>
              <a:buClr>
                <a:schemeClr val="lt2"/>
              </a:buClr>
              <a:buSzPts val="2800"/>
              <a:buNone/>
              <a:defRPr sz="2800">
                <a:solidFill>
                  <a:schemeClr val="lt2"/>
                </a:solidFill>
              </a:defRPr>
            </a:lvl7pPr>
            <a:lvl8pPr lvl="7" algn="ctr" rtl="0">
              <a:lnSpc>
                <a:spcPct val="100000"/>
              </a:lnSpc>
              <a:spcBef>
                <a:spcPts val="0"/>
              </a:spcBef>
              <a:spcAft>
                <a:spcPts val="0"/>
              </a:spcAft>
              <a:buClr>
                <a:schemeClr val="lt2"/>
              </a:buClr>
              <a:buSzPts val="2800"/>
              <a:buNone/>
              <a:defRPr sz="2800">
                <a:solidFill>
                  <a:schemeClr val="lt2"/>
                </a:solidFill>
              </a:defRPr>
            </a:lvl8pPr>
            <a:lvl9pPr lvl="8" algn="ctr" rtl="0">
              <a:lnSpc>
                <a:spcPct val="100000"/>
              </a:lnSpc>
              <a:spcBef>
                <a:spcPts val="0"/>
              </a:spcBef>
              <a:spcAft>
                <a:spcPts val="0"/>
              </a:spcAft>
              <a:buClr>
                <a:schemeClr val="lt2"/>
              </a:buClr>
              <a:buSzPts val="2800"/>
              <a:buNone/>
              <a:defRPr sz="2800">
                <a:solidFill>
                  <a:schemeClr val="lt2"/>
                </a:solidFill>
              </a:defRPr>
            </a:lvl9pPr>
          </a:lstStyle>
          <a:p>
            <a:endParaRPr/>
          </a:p>
        </p:txBody>
      </p:sp>
      <p:sp>
        <p:nvSpPr>
          <p:cNvPr id="617" name="Google Shape;617;p13"/>
          <p:cNvSpPr txBox="1">
            <a:spLocks noGrp="1"/>
          </p:cNvSpPr>
          <p:nvPr>
            <p:ph type="subTitle" idx="5"/>
          </p:nvPr>
        </p:nvSpPr>
        <p:spPr>
          <a:xfrm>
            <a:off x="4746425" y="2494025"/>
            <a:ext cx="29136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18" name="Google Shape;618;p13"/>
          <p:cNvSpPr txBox="1">
            <a:spLocks noGrp="1"/>
          </p:cNvSpPr>
          <p:nvPr>
            <p:ph type="title" idx="6" hasCustomPrompt="1"/>
          </p:nvPr>
        </p:nvSpPr>
        <p:spPr>
          <a:xfrm>
            <a:off x="2574025" y="3201413"/>
            <a:ext cx="733500" cy="4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3000">
                <a:solidFill>
                  <a:schemeClr val="dk1"/>
                </a:solidFill>
              </a:defRPr>
            </a:lvl1pPr>
            <a:lvl2pPr lvl="1" algn="ctr" rtl="0">
              <a:spcBef>
                <a:spcPts val="0"/>
              </a:spcBef>
              <a:spcAft>
                <a:spcPts val="0"/>
              </a:spcAft>
              <a:buClr>
                <a:schemeClr val="accent3"/>
              </a:buClr>
              <a:buSzPts val="2000"/>
              <a:buNone/>
              <a:defRPr sz="2000">
                <a:solidFill>
                  <a:schemeClr val="accent3"/>
                </a:solidFill>
              </a:defRPr>
            </a:lvl2pPr>
            <a:lvl3pPr lvl="2" algn="ctr" rtl="0">
              <a:spcBef>
                <a:spcPts val="0"/>
              </a:spcBef>
              <a:spcAft>
                <a:spcPts val="0"/>
              </a:spcAft>
              <a:buClr>
                <a:schemeClr val="accent3"/>
              </a:buClr>
              <a:buSzPts val="2000"/>
              <a:buNone/>
              <a:defRPr sz="2000">
                <a:solidFill>
                  <a:schemeClr val="accent3"/>
                </a:solidFill>
              </a:defRPr>
            </a:lvl3pPr>
            <a:lvl4pPr lvl="3" algn="ctr" rtl="0">
              <a:spcBef>
                <a:spcPts val="0"/>
              </a:spcBef>
              <a:spcAft>
                <a:spcPts val="0"/>
              </a:spcAft>
              <a:buClr>
                <a:schemeClr val="accent3"/>
              </a:buClr>
              <a:buSzPts val="2000"/>
              <a:buNone/>
              <a:defRPr sz="2000">
                <a:solidFill>
                  <a:schemeClr val="accent3"/>
                </a:solidFill>
              </a:defRPr>
            </a:lvl4pPr>
            <a:lvl5pPr lvl="4" algn="ctr" rtl="0">
              <a:spcBef>
                <a:spcPts val="0"/>
              </a:spcBef>
              <a:spcAft>
                <a:spcPts val="0"/>
              </a:spcAft>
              <a:buClr>
                <a:schemeClr val="accent3"/>
              </a:buClr>
              <a:buSzPts val="2000"/>
              <a:buNone/>
              <a:defRPr sz="2000">
                <a:solidFill>
                  <a:schemeClr val="accent3"/>
                </a:solidFill>
              </a:defRPr>
            </a:lvl5pPr>
            <a:lvl6pPr lvl="5" algn="ctr" rtl="0">
              <a:spcBef>
                <a:spcPts val="0"/>
              </a:spcBef>
              <a:spcAft>
                <a:spcPts val="0"/>
              </a:spcAft>
              <a:buClr>
                <a:schemeClr val="accent3"/>
              </a:buClr>
              <a:buSzPts val="2000"/>
              <a:buNone/>
              <a:defRPr sz="2000">
                <a:solidFill>
                  <a:schemeClr val="accent3"/>
                </a:solidFill>
              </a:defRPr>
            </a:lvl6pPr>
            <a:lvl7pPr lvl="6" algn="ctr" rtl="0">
              <a:spcBef>
                <a:spcPts val="0"/>
              </a:spcBef>
              <a:spcAft>
                <a:spcPts val="0"/>
              </a:spcAft>
              <a:buClr>
                <a:schemeClr val="accent3"/>
              </a:buClr>
              <a:buSzPts val="2000"/>
              <a:buNone/>
              <a:defRPr sz="2000">
                <a:solidFill>
                  <a:schemeClr val="accent3"/>
                </a:solidFill>
              </a:defRPr>
            </a:lvl7pPr>
            <a:lvl8pPr lvl="7" algn="ctr" rtl="0">
              <a:spcBef>
                <a:spcPts val="0"/>
              </a:spcBef>
              <a:spcAft>
                <a:spcPts val="0"/>
              </a:spcAft>
              <a:buClr>
                <a:schemeClr val="accent3"/>
              </a:buClr>
              <a:buSzPts val="2000"/>
              <a:buNone/>
              <a:defRPr sz="2000">
                <a:solidFill>
                  <a:schemeClr val="accent3"/>
                </a:solidFill>
              </a:defRPr>
            </a:lvl8pPr>
            <a:lvl9pPr lvl="8" algn="ctr" rtl="0">
              <a:spcBef>
                <a:spcPts val="0"/>
              </a:spcBef>
              <a:spcAft>
                <a:spcPts val="0"/>
              </a:spcAft>
              <a:buClr>
                <a:schemeClr val="accent3"/>
              </a:buClr>
              <a:buSzPts val="2000"/>
              <a:buNone/>
              <a:defRPr sz="2000">
                <a:solidFill>
                  <a:schemeClr val="accent3"/>
                </a:solidFill>
              </a:defRPr>
            </a:lvl9pPr>
          </a:lstStyle>
          <a:p>
            <a:r>
              <a:t>xx%</a:t>
            </a:r>
          </a:p>
        </p:txBody>
      </p:sp>
      <p:sp>
        <p:nvSpPr>
          <p:cNvPr id="619" name="Google Shape;619;p13"/>
          <p:cNvSpPr txBox="1">
            <a:spLocks noGrp="1"/>
          </p:cNvSpPr>
          <p:nvPr>
            <p:ph type="subTitle" idx="7"/>
          </p:nvPr>
        </p:nvSpPr>
        <p:spPr>
          <a:xfrm>
            <a:off x="1663075" y="3755739"/>
            <a:ext cx="2555400" cy="3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15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2800">
                <a:solidFill>
                  <a:schemeClr val="lt2"/>
                </a:solidFill>
              </a:defRPr>
            </a:lvl2pPr>
            <a:lvl3pPr lvl="2" algn="ctr" rtl="0">
              <a:lnSpc>
                <a:spcPct val="100000"/>
              </a:lnSpc>
              <a:spcBef>
                <a:spcPts val="0"/>
              </a:spcBef>
              <a:spcAft>
                <a:spcPts val="0"/>
              </a:spcAft>
              <a:buClr>
                <a:schemeClr val="lt2"/>
              </a:buClr>
              <a:buSzPts val="2800"/>
              <a:buNone/>
              <a:defRPr sz="2800">
                <a:solidFill>
                  <a:schemeClr val="lt2"/>
                </a:solidFill>
              </a:defRPr>
            </a:lvl3pPr>
            <a:lvl4pPr lvl="3" algn="ctr" rtl="0">
              <a:lnSpc>
                <a:spcPct val="100000"/>
              </a:lnSpc>
              <a:spcBef>
                <a:spcPts val="0"/>
              </a:spcBef>
              <a:spcAft>
                <a:spcPts val="0"/>
              </a:spcAft>
              <a:buClr>
                <a:schemeClr val="lt2"/>
              </a:buClr>
              <a:buSzPts val="2800"/>
              <a:buNone/>
              <a:defRPr sz="2800">
                <a:solidFill>
                  <a:schemeClr val="lt2"/>
                </a:solidFill>
              </a:defRPr>
            </a:lvl4pPr>
            <a:lvl5pPr lvl="4" algn="ctr" rtl="0">
              <a:lnSpc>
                <a:spcPct val="100000"/>
              </a:lnSpc>
              <a:spcBef>
                <a:spcPts val="0"/>
              </a:spcBef>
              <a:spcAft>
                <a:spcPts val="0"/>
              </a:spcAft>
              <a:buClr>
                <a:schemeClr val="lt2"/>
              </a:buClr>
              <a:buSzPts val="2800"/>
              <a:buNone/>
              <a:defRPr sz="2800">
                <a:solidFill>
                  <a:schemeClr val="lt2"/>
                </a:solidFill>
              </a:defRPr>
            </a:lvl5pPr>
            <a:lvl6pPr lvl="5" algn="ctr" rtl="0">
              <a:lnSpc>
                <a:spcPct val="100000"/>
              </a:lnSpc>
              <a:spcBef>
                <a:spcPts val="0"/>
              </a:spcBef>
              <a:spcAft>
                <a:spcPts val="0"/>
              </a:spcAft>
              <a:buClr>
                <a:schemeClr val="lt2"/>
              </a:buClr>
              <a:buSzPts val="2800"/>
              <a:buNone/>
              <a:defRPr sz="2800">
                <a:solidFill>
                  <a:schemeClr val="lt2"/>
                </a:solidFill>
              </a:defRPr>
            </a:lvl6pPr>
            <a:lvl7pPr lvl="6" algn="ctr" rtl="0">
              <a:lnSpc>
                <a:spcPct val="100000"/>
              </a:lnSpc>
              <a:spcBef>
                <a:spcPts val="0"/>
              </a:spcBef>
              <a:spcAft>
                <a:spcPts val="0"/>
              </a:spcAft>
              <a:buClr>
                <a:schemeClr val="lt2"/>
              </a:buClr>
              <a:buSzPts val="2800"/>
              <a:buNone/>
              <a:defRPr sz="2800">
                <a:solidFill>
                  <a:schemeClr val="lt2"/>
                </a:solidFill>
              </a:defRPr>
            </a:lvl7pPr>
            <a:lvl8pPr lvl="7" algn="ctr" rtl="0">
              <a:lnSpc>
                <a:spcPct val="100000"/>
              </a:lnSpc>
              <a:spcBef>
                <a:spcPts val="0"/>
              </a:spcBef>
              <a:spcAft>
                <a:spcPts val="0"/>
              </a:spcAft>
              <a:buClr>
                <a:schemeClr val="lt2"/>
              </a:buClr>
              <a:buSzPts val="2800"/>
              <a:buNone/>
              <a:defRPr sz="2800">
                <a:solidFill>
                  <a:schemeClr val="lt2"/>
                </a:solidFill>
              </a:defRPr>
            </a:lvl8pPr>
            <a:lvl9pPr lvl="8" algn="ctr" rtl="0">
              <a:lnSpc>
                <a:spcPct val="100000"/>
              </a:lnSpc>
              <a:spcBef>
                <a:spcPts val="0"/>
              </a:spcBef>
              <a:spcAft>
                <a:spcPts val="0"/>
              </a:spcAft>
              <a:buClr>
                <a:schemeClr val="lt2"/>
              </a:buClr>
              <a:buSzPts val="2800"/>
              <a:buNone/>
              <a:defRPr sz="2800">
                <a:solidFill>
                  <a:schemeClr val="lt2"/>
                </a:solidFill>
              </a:defRPr>
            </a:lvl9pPr>
          </a:lstStyle>
          <a:p>
            <a:endParaRPr/>
          </a:p>
        </p:txBody>
      </p:sp>
      <p:sp>
        <p:nvSpPr>
          <p:cNvPr id="620" name="Google Shape;620;p13"/>
          <p:cNvSpPr txBox="1">
            <a:spLocks noGrp="1"/>
          </p:cNvSpPr>
          <p:nvPr>
            <p:ph type="subTitle" idx="8"/>
          </p:nvPr>
        </p:nvSpPr>
        <p:spPr>
          <a:xfrm>
            <a:off x="1483975" y="4034675"/>
            <a:ext cx="29136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21" name="Google Shape;621;p13"/>
          <p:cNvSpPr txBox="1">
            <a:spLocks noGrp="1"/>
          </p:cNvSpPr>
          <p:nvPr>
            <p:ph type="title" idx="9" hasCustomPrompt="1"/>
          </p:nvPr>
        </p:nvSpPr>
        <p:spPr>
          <a:xfrm>
            <a:off x="5836475" y="3201413"/>
            <a:ext cx="733500" cy="4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3000">
                <a:solidFill>
                  <a:schemeClr val="dk1"/>
                </a:solidFill>
              </a:defRPr>
            </a:lvl1pPr>
            <a:lvl2pPr lvl="1" algn="ctr" rtl="0">
              <a:spcBef>
                <a:spcPts val="0"/>
              </a:spcBef>
              <a:spcAft>
                <a:spcPts val="0"/>
              </a:spcAft>
              <a:buClr>
                <a:schemeClr val="accent3"/>
              </a:buClr>
              <a:buSzPts val="2000"/>
              <a:buNone/>
              <a:defRPr sz="2000">
                <a:solidFill>
                  <a:schemeClr val="accent3"/>
                </a:solidFill>
              </a:defRPr>
            </a:lvl2pPr>
            <a:lvl3pPr lvl="2" algn="ctr" rtl="0">
              <a:spcBef>
                <a:spcPts val="0"/>
              </a:spcBef>
              <a:spcAft>
                <a:spcPts val="0"/>
              </a:spcAft>
              <a:buClr>
                <a:schemeClr val="accent3"/>
              </a:buClr>
              <a:buSzPts val="2000"/>
              <a:buNone/>
              <a:defRPr sz="2000">
                <a:solidFill>
                  <a:schemeClr val="accent3"/>
                </a:solidFill>
              </a:defRPr>
            </a:lvl3pPr>
            <a:lvl4pPr lvl="3" algn="ctr" rtl="0">
              <a:spcBef>
                <a:spcPts val="0"/>
              </a:spcBef>
              <a:spcAft>
                <a:spcPts val="0"/>
              </a:spcAft>
              <a:buClr>
                <a:schemeClr val="accent3"/>
              </a:buClr>
              <a:buSzPts val="2000"/>
              <a:buNone/>
              <a:defRPr sz="2000">
                <a:solidFill>
                  <a:schemeClr val="accent3"/>
                </a:solidFill>
              </a:defRPr>
            </a:lvl4pPr>
            <a:lvl5pPr lvl="4" algn="ctr" rtl="0">
              <a:spcBef>
                <a:spcPts val="0"/>
              </a:spcBef>
              <a:spcAft>
                <a:spcPts val="0"/>
              </a:spcAft>
              <a:buClr>
                <a:schemeClr val="accent3"/>
              </a:buClr>
              <a:buSzPts val="2000"/>
              <a:buNone/>
              <a:defRPr sz="2000">
                <a:solidFill>
                  <a:schemeClr val="accent3"/>
                </a:solidFill>
              </a:defRPr>
            </a:lvl5pPr>
            <a:lvl6pPr lvl="5" algn="ctr" rtl="0">
              <a:spcBef>
                <a:spcPts val="0"/>
              </a:spcBef>
              <a:spcAft>
                <a:spcPts val="0"/>
              </a:spcAft>
              <a:buClr>
                <a:schemeClr val="accent3"/>
              </a:buClr>
              <a:buSzPts val="2000"/>
              <a:buNone/>
              <a:defRPr sz="2000">
                <a:solidFill>
                  <a:schemeClr val="accent3"/>
                </a:solidFill>
              </a:defRPr>
            </a:lvl6pPr>
            <a:lvl7pPr lvl="6" algn="ctr" rtl="0">
              <a:spcBef>
                <a:spcPts val="0"/>
              </a:spcBef>
              <a:spcAft>
                <a:spcPts val="0"/>
              </a:spcAft>
              <a:buClr>
                <a:schemeClr val="accent3"/>
              </a:buClr>
              <a:buSzPts val="2000"/>
              <a:buNone/>
              <a:defRPr sz="2000">
                <a:solidFill>
                  <a:schemeClr val="accent3"/>
                </a:solidFill>
              </a:defRPr>
            </a:lvl7pPr>
            <a:lvl8pPr lvl="7" algn="ctr" rtl="0">
              <a:spcBef>
                <a:spcPts val="0"/>
              </a:spcBef>
              <a:spcAft>
                <a:spcPts val="0"/>
              </a:spcAft>
              <a:buClr>
                <a:schemeClr val="accent3"/>
              </a:buClr>
              <a:buSzPts val="2000"/>
              <a:buNone/>
              <a:defRPr sz="2000">
                <a:solidFill>
                  <a:schemeClr val="accent3"/>
                </a:solidFill>
              </a:defRPr>
            </a:lvl8pPr>
            <a:lvl9pPr lvl="8" algn="ctr" rtl="0">
              <a:spcBef>
                <a:spcPts val="0"/>
              </a:spcBef>
              <a:spcAft>
                <a:spcPts val="0"/>
              </a:spcAft>
              <a:buClr>
                <a:schemeClr val="accent3"/>
              </a:buClr>
              <a:buSzPts val="2000"/>
              <a:buNone/>
              <a:defRPr sz="2000">
                <a:solidFill>
                  <a:schemeClr val="accent3"/>
                </a:solidFill>
              </a:defRPr>
            </a:lvl9pPr>
          </a:lstStyle>
          <a:p>
            <a:r>
              <a:t>xx%</a:t>
            </a:r>
          </a:p>
        </p:txBody>
      </p:sp>
      <p:sp>
        <p:nvSpPr>
          <p:cNvPr id="622" name="Google Shape;622;p13"/>
          <p:cNvSpPr txBox="1">
            <a:spLocks noGrp="1"/>
          </p:cNvSpPr>
          <p:nvPr>
            <p:ph type="subTitle" idx="13"/>
          </p:nvPr>
        </p:nvSpPr>
        <p:spPr>
          <a:xfrm>
            <a:off x="4925525" y="3755739"/>
            <a:ext cx="2555400" cy="3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15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2800">
                <a:solidFill>
                  <a:schemeClr val="lt2"/>
                </a:solidFill>
              </a:defRPr>
            </a:lvl2pPr>
            <a:lvl3pPr lvl="2" algn="ctr" rtl="0">
              <a:lnSpc>
                <a:spcPct val="100000"/>
              </a:lnSpc>
              <a:spcBef>
                <a:spcPts val="0"/>
              </a:spcBef>
              <a:spcAft>
                <a:spcPts val="0"/>
              </a:spcAft>
              <a:buClr>
                <a:schemeClr val="lt2"/>
              </a:buClr>
              <a:buSzPts val="2800"/>
              <a:buNone/>
              <a:defRPr sz="2800">
                <a:solidFill>
                  <a:schemeClr val="lt2"/>
                </a:solidFill>
              </a:defRPr>
            </a:lvl3pPr>
            <a:lvl4pPr lvl="3" algn="ctr" rtl="0">
              <a:lnSpc>
                <a:spcPct val="100000"/>
              </a:lnSpc>
              <a:spcBef>
                <a:spcPts val="0"/>
              </a:spcBef>
              <a:spcAft>
                <a:spcPts val="0"/>
              </a:spcAft>
              <a:buClr>
                <a:schemeClr val="lt2"/>
              </a:buClr>
              <a:buSzPts val="2800"/>
              <a:buNone/>
              <a:defRPr sz="2800">
                <a:solidFill>
                  <a:schemeClr val="lt2"/>
                </a:solidFill>
              </a:defRPr>
            </a:lvl4pPr>
            <a:lvl5pPr lvl="4" algn="ctr" rtl="0">
              <a:lnSpc>
                <a:spcPct val="100000"/>
              </a:lnSpc>
              <a:spcBef>
                <a:spcPts val="0"/>
              </a:spcBef>
              <a:spcAft>
                <a:spcPts val="0"/>
              </a:spcAft>
              <a:buClr>
                <a:schemeClr val="lt2"/>
              </a:buClr>
              <a:buSzPts val="2800"/>
              <a:buNone/>
              <a:defRPr sz="2800">
                <a:solidFill>
                  <a:schemeClr val="lt2"/>
                </a:solidFill>
              </a:defRPr>
            </a:lvl5pPr>
            <a:lvl6pPr lvl="5" algn="ctr" rtl="0">
              <a:lnSpc>
                <a:spcPct val="100000"/>
              </a:lnSpc>
              <a:spcBef>
                <a:spcPts val="0"/>
              </a:spcBef>
              <a:spcAft>
                <a:spcPts val="0"/>
              </a:spcAft>
              <a:buClr>
                <a:schemeClr val="lt2"/>
              </a:buClr>
              <a:buSzPts val="2800"/>
              <a:buNone/>
              <a:defRPr sz="2800">
                <a:solidFill>
                  <a:schemeClr val="lt2"/>
                </a:solidFill>
              </a:defRPr>
            </a:lvl6pPr>
            <a:lvl7pPr lvl="6" algn="ctr" rtl="0">
              <a:lnSpc>
                <a:spcPct val="100000"/>
              </a:lnSpc>
              <a:spcBef>
                <a:spcPts val="0"/>
              </a:spcBef>
              <a:spcAft>
                <a:spcPts val="0"/>
              </a:spcAft>
              <a:buClr>
                <a:schemeClr val="lt2"/>
              </a:buClr>
              <a:buSzPts val="2800"/>
              <a:buNone/>
              <a:defRPr sz="2800">
                <a:solidFill>
                  <a:schemeClr val="lt2"/>
                </a:solidFill>
              </a:defRPr>
            </a:lvl7pPr>
            <a:lvl8pPr lvl="7" algn="ctr" rtl="0">
              <a:lnSpc>
                <a:spcPct val="100000"/>
              </a:lnSpc>
              <a:spcBef>
                <a:spcPts val="0"/>
              </a:spcBef>
              <a:spcAft>
                <a:spcPts val="0"/>
              </a:spcAft>
              <a:buClr>
                <a:schemeClr val="lt2"/>
              </a:buClr>
              <a:buSzPts val="2800"/>
              <a:buNone/>
              <a:defRPr sz="2800">
                <a:solidFill>
                  <a:schemeClr val="lt2"/>
                </a:solidFill>
              </a:defRPr>
            </a:lvl8pPr>
            <a:lvl9pPr lvl="8" algn="ctr" rtl="0">
              <a:lnSpc>
                <a:spcPct val="100000"/>
              </a:lnSpc>
              <a:spcBef>
                <a:spcPts val="0"/>
              </a:spcBef>
              <a:spcAft>
                <a:spcPts val="0"/>
              </a:spcAft>
              <a:buClr>
                <a:schemeClr val="lt2"/>
              </a:buClr>
              <a:buSzPts val="2800"/>
              <a:buNone/>
              <a:defRPr sz="2800">
                <a:solidFill>
                  <a:schemeClr val="lt2"/>
                </a:solidFill>
              </a:defRPr>
            </a:lvl9pPr>
          </a:lstStyle>
          <a:p>
            <a:endParaRPr/>
          </a:p>
        </p:txBody>
      </p:sp>
      <p:sp>
        <p:nvSpPr>
          <p:cNvPr id="623" name="Google Shape;623;p13"/>
          <p:cNvSpPr txBox="1">
            <a:spLocks noGrp="1"/>
          </p:cNvSpPr>
          <p:nvPr>
            <p:ph type="subTitle" idx="14"/>
          </p:nvPr>
        </p:nvSpPr>
        <p:spPr>
          <a:xfrm>
            <a:off x="4746425" y="4034675"/>
            <a:ext cx="29136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24" name="Google Shape;624;p13"/>
          <p:cNvSpPr txBox="1">
            <a:spLocks noGrp="1"/>
          </p:cNvSpPr>
          <p:nvPr>
            <p:ph type="title" idx="15"/>
          </p:nvPr>
        </p:nvSpPr>
        <p:spPr>
          <a:xfrm>
            <a:off x="2501700" y="583847"/>
            <a:ext cx="4140600" cy="4056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CEBE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9625" y="535300"/>
            <a:ext cx="7724700" cy="572700"/>
          </a:xfrm>
          <a:prstGeom prst="rect">
            <a:avLst/>
          </a:prstGeom>
          <a:noFill/>
          <a:ln>
            <a:noFill/>
          </a:ln>
          <a:effectLst>
            <a:outerShdw blurRad="57150" dist="28575" dir="1800000" algn="bl" rotWithShape="0">
              <a:schemeClr val="accent1"/>
            </a:outerShdw>
          </a:effectLst>
        </p:spPr>
        <p:txBody>
          <a:bodyPr spcFirstLastPara="1" wrap="square" lIns="91425" tIns="91425" rIns="91425" bIns="91425" anchor="ctr" anchorCtr="0">
            <a:noAutofit/>
          </a:bodyPr>
          <a:lstStyle>
            <a:lvl1pPr lvl="0" rtl="0">
              <a:spcBef>
                <a:spcPts val="0"/>
              </a:spcBef>
              <a:spcAft>
                <a:spcPts val="0"/>
              </a:spcAft>
              <a:buClr>
                <a:schemeClr val="lt2"/>
              </a:buClr>
              <a:buSzPts val="2500"/>
              <a:buFont typeface="Josefin Sans"/>
              <a:buNone/>
              <a:defRPr sz="2500" b="1">
                <a:solidFill>
                  <a:schemeClr val="lt2"/>
                </a:solidFill>
                <a:latin typeface="Josefin Sans"/>
                <a:ea typeface="Josefin Sans"/>
                <a:cs typeface="Josefin Sans"/>
                <a:sym typeface="Josefin Sans"/>
              </a:defRPr>
            </a:lvl1pPr>
            <a:lvl2pPr lvl="1" rtl="0">
              <a:spcBef>
                <a:spcPts val="0"/>
              </a:spcBef>
              <a:spcAft>
                <a:spcPts val="0"/>
              </a:spcAft>
              <a:buClr>
                <a:schemeClr val="dk1"/>
              </a:buClr>
              <a:buSzPts val="2200"/>
              <a:buNone/>
              <a:defRPr sz="2200">
                <a:solidFill>
                  <a:schemeClr val="dk1"/>
                </a:solidFill>
              </a:defRPr>
            </a:lvl2pPr>
            <a:lvl3pPr lvl="2" rtl="0">
              <a:spcBef>
                <a:spcPts val="0"/>
              </a:spcBef>
              <a:spcAft>
                <a:spcPts val="0"/>
              </a:spcAft>
              <a:buClr>
                <a:schemeClr val="dk1"/>
              </a:buClr>
              <a:buSzPts val="2200"/>
              <a:buNone/>
              <a:defRPr sz="2200">
                <a:solidFill>
                  <a:schemeClr val="dk1"/>
                </a:solidFill>
              </a:defRPr>
            </a:lvl3pPr>
            <a:lvl4pPr lvl="3" rtl="0">
              <a:spcBef>
                <a:spcPts val="0"/>
              </a:spcBef>
              <a:spcAft>
                <a:spcPts val="0"/>
              </a:spcAft>
              <a:buClr>
                <a:schemeClr val="dk1"/>
              </a:buClr>
              <a:buSzPts val="2200"/>
              <a:buNone/>
              <a:defRPr sz="2200">
                <a:solidFill>
                  <a:schemeClr val="dk1"/>
                </a:solidFill>
              </a:defRPr>
            </a:lvl4pPr>
            <a:lvl5pPr lvl="4" rtl="0">
              <a:spcBef>
                <a:spcPts val="0"/>
              </a:spcBef>
              <a:spcAft>
                <a:spcPts val="0"/>
              </a:spcAft>
              <a:buClr>
                <a:schemeClr val="dk1"/>
              </a:buClr>
              <a:buSzPts val="2200"/>
              <a:buNone/>
              <a:defRPr sz="2200">
                <a:solidFill>
                  <a:schemeClr val="dk1"/>
                </a:solidFill>
              </a:defRPr>
            </a:lvl5pPr>
            <a:lvl6pPr lvl="5" rtl="0">
              <a:spcBef>
                <a:spcPts val="0"/>
              </a:spcBef>
              <a:spcAft>
                <a:spcPts val="0"/>
              </a:spcAft>
              <a:buClr>
                <a:schemeClr val="dk1"/>
              </a:buClr>
              <a:buSzPts val="2200"/>
              <a:buNone/>
              <a:defRPr sz="2200">
                <a:solidFill>
                  <a:schemeClr val="dk1"/>
                </a:solidFill>
              </a:defRPr>
            </a:lvl6pPr>
            <a:lvl7pPr lvl="6" rtl="0">
              <a:spcBef>
                <a:spcPts val="0"/>
              </a:spcBef>
              <a:spcAft>
                <a:spcPts val="0"/>
              </a:spcAft>
              <a:buClr>
                <a:schemeClr val="dk1"/>
              </a:buClr>
              <a:buSzPts val="2200"/>
              <a:buNone/>
              <a:defRPr sz="2200">
                <a:solidFill>
                  <a:schemeClr val="dk1"/>
                </a:solidFill>
              </a:defRPr>
            </a:lvl7pPr>
            <a:lvl8pPr lvl="7" rtl="0">
              <a:spcBef>
                <a:spcPts val="0"/>
              </a:spcBef>
              <a:spcAft>
                <a:spcPts val="0"/>
              </a:spcAft>
              <a:buClr>
                <a:schemeClr val="dk1"/>
              </a:buClr>
              <a:buSzPts val="2200"/>
              <a:buNone/>
              <a:defRPr sz="2200">
                <a:solidFill>
                  <a:schemeClr val="dk1"/>
                </a:solidFill>
              </a:defRPr>
            </a:lvl8pPr>
            <a:lvl9pPr lvl="8" rtl="0">
              <a:spcBef>
                <a:spcPts val="0"/>
              </a:spcBef>
              <a:spcAft>
                <a:spcPts val="0"/>
              </a:spcAft>
              <a:buClr>
                <a:schemeClr val="dk1"/>
              </a:buClr>
              <a:buSzPts val="2200"/>
              <a:buNone/>
              <a:defRPr sz="2200">
                <a:solidFill>
                  <a:schemeClr val="dk1"/>
                </a:solidFill>
              </a:defRPr>
            </a:lvl9pPr>
          </a:lstStyle>
          <a:p>
            <a:endParaRPr/>
          </a:p>
        </p:txBody>
      </p:sp>
      <p:sp>
        <p:nvSpPr>
          <p:cNvPr id="7" name="Google Shape;7;p1"/>
          <p:cNvSpPr txBox="1">
            <a:spLocks noGrp="1"/>
          </p:cNvSpPr>
          <p:nvPr>
            <p:ph type="body" idx="1"/>
          </p:nvPr>
        </p:nvSpPr>
        <p:spPr>
          <a:xfrm>
            <a:off x="709625" y="1264275"/>
            <a:ext cx="7724700" cy="33438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3" r:id="rId10"/>
    <p:sldLayoutId id="2147483667" r:id="rId11"/>
    <p:sldLayoutId id="2147483672" r:id="rId12"/>
    <p:sldLayoutId id="2147483679" r:id="rId13"/>
    <p:sldLayoutId id="2147483681" r:id="rId14"/>
    <p:sldLayoutId id="214748368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grpSp>
        <p:nvGrpSpPr>
          <p:cNvPr id="1876" name="Google Shape;1876;p39"/>
          <p:cNvGrpSpPr/>
          <p:nvPr/>
        </p:nvGrpSpPr>
        <p:grpSpPr>
          <a:xfrm rot="3600720">
            <a:off x="7068371" y="2918870"/>
            <a:ext cx="2044045" cy="2151544"/>
            <a:chOff x="1526600" y="450800"/>
            <a:chExt cx="4540675" cy="4779475"/>
          </a:xfrm>
        </p:grpSpPr>
        <p:sp>
          <p:nvSpPr>
            <p:cNvPr id="1877" name="Google Shape;1877;p39"/>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endParaRPr sz="1800"/>
            </a:p>
          </p:txBody>
        </p:sp>
        <p:sp>
          <p:nvSpPr>
            <p:cNvPr id="1878" name="Google Shape;1878;p39"/>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endParaRPr sz="1800"/>
            </a:p>
          </p:txBody>
        </p:sp>
        <p:sp>
          <p:nvSpPr>
            <p:cNvPr id="1879" name="Google Shape;1879;p39"/>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endParaRPr sz="1800"/>
            </a:p>
          </p:txBody>
        </p:sp>
        <p:sp>
          <p:nvSpPr>
            <p:cNvPr id="1880" name="Google Shape;1880;p39"/>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endParaRPr sz="1800"/>
            </a:p>
          </p:txBody>
        </p:sp>
        <p:sp>
          <p:nvSpPr>
            <p:cNvPr id="1881" name="Google Shape;1881;p39"/>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1"/>
            </a:solidFill>
            <a:ln>
              <a:noFill/>
            </a:ln>
          </p:spPr>
          <p:txBody>
            <a:bodyPr spcFirstLastPara="1" wrap="square" lIns="91425" tIns="91425" rIns="91425" bIns="91425" anchor="ctr" anchorCtr="0">
              <a:noAutofit/>
            </a:bodyPr>
            <a:lstStyle/>
            <a:p>
              <a:endParaRPr sz="1800"/>
            </a:p>
          </p:txBody>
        </p:sp>
        <p:sp>
          <p:nvSpPr>
            <p:cNvPr id="1882" name="Google Shape;1882;p39"/>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endParaRPr sz="1800"/>
            </a:p>
          </p:txBody>
        </p:sp>
        <p:sp>
          <p:nvSpPr>
            <p:cNvPr id="1883" name="Google Shape;1883;p39"/>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endParaRPr sz="1800"/>
            </a:p>
          </p:txBody>
        </p:sp>
        <p:sp>
          <p:nvSpPr>
            <p:cNvPr id="1884" name="Google Shape;1884;p39"/>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endParaRPr sz="1800"/>
            </a:p>
          </p:txBody>
        </p:sp>
      </p:grpSp>
      <p:sp>
        <p:nvSpPr>
          <p:cNvPr id="1885" name="Google Shape;1885;p39"/>
          <p:cNvSpPr/>
          <p:nvPr/>
        </p:nvSpPr>
        <p:spPr>
          <a:xfrm>
            <a:off x="919463" y="1563889"/>
            <a:ext cx="7457400" cy="2435700"/>
          </a:xfrm>
          <a:prstGeom prst="roundRect">
            <a:avLst>
              <a:gd name="adj" fmla="val 1282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1800"/>
          </a:p>
        </p:txBody>
      </p:sp>
      <p:sp>
        <p:nvSpPr>
          <p:cNvPr id="1886" name="Google Shape;1886;p39"/>
          <p:cNvSpPr/>
          <p:nvPr/>
        </p:nvSpPr>
        <p:spPr>
          <a:xfrm>
            <a:off x="774100" y="1087168"/>
            <a:ext cx="8113663" cy="2907176"/>
          </a:xfrm>
          <a:prstGeom prst="roundRect">
            <a:avLst>
              <a:gd name="adj" fmla="val 1282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1800"/>
          </a:p>
        </p:txBody>
      </p:sp>
      <p:grpSp>
        <p:nvGrpSpPr>
          <p:cNvPr id="1887" name="Google Shape;1887;p39"/>
          <p:cNvGrpSpPr/>
          <p:nvPr/>
        </p:nvGrpSpPr>
        <p:grpSpPr>
          <a:xfrm rot="258069" flipH="1">
            <a:off x="7451228" y="989524"/>
            <a:ext cx="1966147" cy="2500244"/>
            <a:chOff x="2173834" y="-584300"/>
            <a:chExt cx="1966115" cy="2500203"/>
          </a:xfrm>
        </p:grpSpPr>
        <p:grpSp>
          <p:nvGrpSpPr>
            <p:cNvPr id="1888" name="Google Shape;1888;p39"/>
            <p:cNvGrpSpPr/>
            <p:nvPr/>
          </p:nvGrpSpPr>
          <p:grpSpPr>
            <a:xfrm rot="1413719">
              <a:off x="2539340" y="-541428"/>
              <a:ext cx="616248" cy="1925931"/>
              <a:chOff x="-1858600" y="2385325"/>
              <a:chExt cx="523125" cy="1635025"/>
            </a:xfrm>
          </p:grpSpPr>
          <p:sp>
            <p:nvSpPr>
              <p:cNvPr id="1889" name="Google Shape;1889;p39"/>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endParaRPr sz="1800"/>
              </a:p>
            </p:txBody>
          </p:sp>
          <p:sp>
            <p:nvSpPr>
              <p:cNvPr id="1890" name="Google Shape;1890;p39"/>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endParaRPr sz="1800"/>
              </a:p>
            </p:txBody>
          </p:sp>
          <p:sp>
            <p:nvSpPr>
              <p:cNvPr id="1891" name="Google Shape;1891;p39"/>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endParaRPr sz="1800"/>
              </a:p>
            </p:txBody>
          </p:sp>
          <p:sp>
            <p:nvSpPr>
              <p:cNvPr id="1892" name="Google Shape;1892;p39"/>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endParaRPr sz="1800"/>
              </a:p>
            </p:txBody>
          </p:sp>
        </p:grpSp>
        <p:grpSp>
          <p:nvGrpSpPr>
            <p:cNvPr id="1893" name="Google Shape;1893;p39"/>
            <p:cNvGrpSpPr/>
            <p:nvPr/>
          </p:nvGrpSpPr>
          <p:grpSpPr>
            <a:xfrm rot="1413719">
              <a:off x="2548595" y="-367104"/>
              <a:ext cx="1216593" cy="2128592"/>
              <a:chOff x="-1779100" y="2408800"/>
              <a:chExt cx="1032750" cy="1807075"/>
            </a:xfrm>
          </p:grpSpPr>
          <p:sp>
            <p:nvSpPr>
              <p:cNvPr id="1894" name="Google Shape;1894;p39"/>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endParaRPr sz="1800"/>
              </a:p>
            </p:txBody>
          </p:sp>
          <p:sp>
            <p:nvSpPr>
              <p:cNvPr id="1895" name="Google Shape;1895;p39"/>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endParaRPr sz="1800"/>
              </a:p>
            </p:txBody>
          </p:sp>
          <p:sp>
            <p:nvSpPr>
              <p:cNvPr id="1896" name="Google Shape;1896;p39"/>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endParaRPr sz="1800"/>
              </a:p>
            </p:txBody>
          </p:sp>
          <p:sp>
            <p:nvSpPr>
              <p:cNvPr id="1897" name="Google Shape;1897;p39"/>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endParaRPr sz="1800"/>
              </a:p>
            </p:txBody>
          </p:sp>
        </p:grpSp>
      </p:grpSp>
      <p:sp>
        <p:nvSpPr>
          <p:cNvPr id="1899" name="Google Shape;1899;p39"/>
          <p:cNvSpPr txBox="1">
            <a:spLocks noGrp="1"/>
          </p:cNvSpPr>
          <p:nvPr>
            <p:ph type="ctrTitle"/>
          </p:nvPr>
        </p:nvSpPr>
        <p:spPr>
          <a:xfrm>
            <a:off x="2228984" y="1567251"/>
            <a:ext cx="6968979" cy="1958369"/>
          </a:xfrm>
          <a:prstGeom prst="rect">
            <a:avLst/>
          </a:prstGeom>
        </p:spPr>
        <p:txBody>
          <a:bodyPr spcFirstLastPara="1" vert="horz" wrap="square" lIns="91425" tIns="91425" rIns="91425" bIns="91425" rtlCol="0" anchor="ctr" anchorCtr="0">
            <a:noAutofit/>
          </a:bodyPr>
          <a:lstStyle/>
          <a:p>
            <a:pPr>
              <a:buSzPts val="990"/>
            </a:pPr>
            <a:r>
              <a:rPr lang="en-US" sz="2700" dirty="0">
                <a:solidFill>
                  <a:schemeClr val="bg1">
                    <a:lumMod val="25000"/>
                  </a:schemeClr>
                </a:solidFill>
                <a:latin typeface="Times New Roman" panose="02020603050405020304" pitchFamily="18" charset="0"/>
                <a:ea typeface="Calibri" panose="020F0502020204030204" pitchFamily="34" charset="0"/>
                <a:cs typeface="Times New Roman" panose="02020603050405020304" pitchFamily="18" charset="0"/>
              </a:rPr>
              <a:t>BÀI 2: CẤU TỨ VÀ HÌNH ẢNH </a:t>
            </a:r>
            <a:br>
              <a:rPr lang="en-US" sz="2700" dirty="0">
                <a:solidFill>
                  <a:schemeClr val="bg1">
                    <a:lumMod val="25000"/>
                  </a:schemeClr>
                </a:solidFill>
                <a:latin typeface="Times New Roman" panose="02020603050405020304" pitchFamily="18" charset="0"/>
                <a:ea typeface="Calibri" panose="020F0502020204030204" pitchFamily="34" charset="0"/>
                <a:cs typeface="Times New Roman" panose="02020603050405020304" pitchFamily="18" charset="0"/>
              </a:rPr>
            </a:br>
            <a:r>
              <a:rPr lang="en-US" sz="2700" dirty="0">
                <a:solidFill>
                  <a:schemeClr val="bg1">
                    <a:lumMod val="25000"/>
                  </a:schemeClr>
                </a:solidFill>
                <a:latin typeface="Times New Roman" panose="02020603050405020304" pitchFamily="18" charset="0"/>
                <a:ea typeface="Calibri" panose="020F0502020204030204" pitchFamily="34" charset="0"/>
                <a:cs typeface="Times New Roman" panose="02020603050405020304" pitchFamily="18" charset="0"/>
              </a:rPr>
              <a:t>TRONG THƠ TRỮ TÌNH</a:t>
            </a:r>
            <a:r>
              <a:rPr lang="vi-VN" sz="30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r>
            <a:br>
              <a:rPr lang="vi-VN" sz="30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br>
            <a:r>
              <a:rPr lang="en-US" sz="2700"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VĂN BẢN 3: CON ĐƯỜNG MÙA ĐÔNG </a:t>
            </a:r>
            <a:br>
              <a:rPr lang="en-US" sz="2700"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br>
            <a:r>
              <a:rPr lang="en-US" sz="2700"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A.X. PUS – KIN</a:t>
            </a:r>
            <a:r>
              <a:rPr lang="vi-VN" sz="2700"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vi-VN" sz="27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r>
            <a:br>
              <a:rPr lang="vi-VN" sz="27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br>
            <a:endParaRPr sz="2700" dirty="0">
              <a:solidFill>
                <a:schemeClr val="accent2">
                  <a:lumMod val="50000"/>
                </a:schemeClr>
              </a:solidFill>
              <a:latin typeface="#9Slide04 Chonburi" panose="00000500000000000000" pitchFamily="2" charset="-34"/>
              <a:cs typeface="#9Slide04 Chonburi" panose="00000500000000000000" pitchFamily="2" charset="-34"/>
            </a:endParaRPr>
          </a:p>
        </p:txBody>
      </p:sp>
      <p:grpSp>
        <p:nvGrpSpPr>
          <p:cNvPr id="1904" name="Google Shape;1904;p39"/>
          <p:cNvGrpSpPr/>
          <p:nvPr/>
        </p:nvGrpSpPr>
        <p:grpSpPr>
          <a:xfrm rot="-400622" flipH="1">
            <a:off x="418726" y="3522243"/>
            <a:ext cx="2478297" cy="1944628"/>
            <a:chOff x="-2415600" y="2986400"/>
            <a:chExt cx="1943075" cy="1524659"/>
          </a:xfrm>
        </p:grpSpPr>
        <p:sp>
          <p:nvSpPr>
            <p:cNvPr id="1905" name="Google Shape;1905;p39"/>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endParaRPr sz="1800"/>
            </a:p>
          </p:txBody>
        </p:sp>
        <p:sp>
          <p:nvSpPr>
            <p:cNvPr id="1906" name="Google Shape;1906;p39"/>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endParaRPr sz="1800"/>
            </a:p>
          </p:txBody>
        </p:sp>
        <p:sp>
          <p:nvSpPr>
            <p:cNvPr id="1907" name="Google Shape;1907;p39"/>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endParaRPr sz="1800"/>
            </a:p>
          </p:txBody>
        </p:sp>
        <p:sp>
          <p:nvSpPr>
            <p:cNvPr id="1908" name="Google Shape;1908;p39"/>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1800"/>
            </a:p>
          </p:txBody>
        </p:sp>
        <p:sp>
          <p:nvSpPr>
            <p:cNvPr id="1909" name="Google Shape;1909;p39"/>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1800"/>
            </a:p>
          </p:txBody>
        </p:sp>
        <p:grpSp>
          <p:nvGrpSpPr>
            <p:cNvPr id="1910" name="Google Shape;1910;p39"/>
            <p:cNvGrpSpPr/>
            <p:nvPr/>
          </p:nvGrpSpPr>
          <p:grpSpPr>
            <a:xfrm>
              <a:off x="-2218800" y="3088875"/>
              <a:ext cx="1598825" cy="1190475"/>
              <a:chOff x="-2218800" y="3088875"/>
              <a:chExt cx="1598825" cy="1190475"/>
            </a:xfrm>
          </p:grpSpPr>
          <p:sp>
            <p:nvSpPr>
              <p:cNvPr id="1911" name="Google Shape;1911;p39"/>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endParaRPr sz="1800"/>
              </a:p>
            </p:txBody>
          </p:sp>
          <p:sp>
            <p:nvSpPr>
              <p:cNvPr id="1912" name="Google Shape;1912;p39"/>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endParaRPr sz="1800"/>
              </a:p>
            </p:txBody>
          </p:sp>
        </p:grpSp>
      </p:grpSp>
      <p:grpSp>
        <p:nvGrpSpPr>
          <p:cNvPr id="1913" name="Google Shape;1913;p39"/>
          <p:cNvGrpSpPr/>
          <p:nvPr/>
        </p:nvGrpSpPr>
        <p:grpSpPr>
          <a:xfrm rot="-448661" flipH="1">
            <a:off x="-528300" y="3082069"/>
            <a:ext cx="2175017" cy="2248022"/>
            <a:chOff x="334100" y="971800"/>
            <a:chExt cx="1810984" cy="1871771"/>
          </a:xfrm>
        </p:grpSpPr>
        <p:sp>
          <p:nvSpPr>
            <p:cNvPr id="1914" name="Google Shape;1914;p39"/>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lt2"/>
            </a:solidFill>
            <a:ln>
              <a:noFill/>
            </a:ln>
          </p:spPr>
          <p:txBody>
            <a:bodyPr spcFirstLastPara="1" wrap="square" lIns="91425" tIns="91425" rIns="91425" bIns="91425" anchor="ctr" anchorCtr="0">
              <a:noAutofit/>
            </a:bodyPr>
            <a:lstStyle/>
            <a:p>
              <a:endParaRPr sz="1800"/>
            </a:p>
          </p:txBody>
        </p:sp>
        <p:sp>
          <p:nvSpPr>
            <p:cNvPr id="1915" name="Google Shape;1915;p39"/>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endParaRPr sz="1800"/>
            </a:p>
          </p:txBody>
        </p:sp>
        <p:grpSp>
          <p:nvGrpSpPr>
            <p:cNvPr id="1916" name="Google Shape;1916;p39"/>
            <p:cNvGrpSpPr/>
            <p:nvPr/>
          </p:nvGrpSpPr>
          <p:grpSpPr>
            <a:xfrm>
              <a:off x="1214129" y="978980"/>
              <a:ext cx="913828" cy="1211839"/>
              <a:chOff x="1214129" y="978980"/>
              <a:chExt cx="913828" cy="1211839"/>
            </a:xfrm>
          </p:grpSpPr>
          <p:sp>
            <p:nvSpPr>
              <p:cNvPr id="1917" name="Google Shape;1917;p39"/>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endParaRPr sz="1800"/>
              </a:p>
            </p:txBody>
          </p:sp>
          <p:sp>
            <p:nvSpPr>
              <p:cNvPr id="1918" name="Google Shape;1918;p39"/>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endParaRPr sz="1800"/>
              </a:p>
            </p:txBody>
          </p:sp>
        </p:grpSp>
        <p:sp>
          <p:nvSpPr>
            <p:cNvPr id="1919" name="Google Shape;1919;p39"/>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lt2"/>
            </a:solidFill>
            <a:ln>
              <a:noFill/>
            </a:ln>
          </p:spPr>
          <p:txBody>
            <a:bodyPr spcFirstLastPara="1" wrap="square" lIns="91425" tIns="91425" rIns="91425" bIns="91425" anchor="ctr" anchorCtr="0">
              <a:noAutofit/>
            </a:bodyPr>
            <a:lstStyle/>
            <a:p>
              <a:endParaRPr sz="1800"/>
            </a:p>
          </p:txBody>
        </p:sp>
        <p:sp>
          <p:nvSpPr>
            <p:cNvPr id="1920" name="Google Shape;1920;p39"/>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endParaRPr sz="1800"/>
            </a:p>
          </p:txBody>
        </p:sp>
        <p:sp>
          <p:nvSpPr>
            <p:cNvPr id="1921" name="Google Shape;1921;p39"/>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endParaRPr sz="1800"/>
            </a:p>
          </p:txBody>
        </p:sp>
      </p:grpSp>
      <p:pic>
        <p:nvPicPr>
          <p:cNvPr id="2" name="Hình ảnh 1">
            <a:extLst>
              <a:ext uri="{FF2B5EF4-FFF2-40B4-BE49-F238E27FC236}">
                <a16:creationId xmlns:a16="http://schemas.microsoft.com/office/drawing/2014/main" xmlns="" id="{C83A3E2F-168F-8840-3499-85ACFAB66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574032" cy="51435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86"/>
                                        </p:tgtEl>
                                        <p:attrNameLst>
                                          <p:attrName>style.visibility</p:attrName>
                                        </p:attrNameLst>
                                      </p:cBhvr>
                                      <p:to>
                                        <p:strVal val="visible"/>
                                      </p:to>
                                    </p:set>
                                    <p:animEffect transition="in" filter="barn(inVertical)">
                                      <p:cBhvr>
                                        <p:cTn id="7" dur="500"/>
                                        <p:tgtEl>
                                          <p:spTgt spid="18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99"/>
                                        </p:tgtEl>
                                        <p:attrNameLst>
                                          <p:attrName>style.visibility</p:attrName>
                                        </p:attrNameLst>
                                      </p:cBhvr>
                                      <p:to>
                                        <p:strVal val="visible"/>
                                      </p:to>
                                    </p:set>
                                    <p:animEffect transition="in" filter="wipe(down)">
                                      <p:cBhvr>
                                        <p:cTn id="12" dur="500"/>
                                        <p:tgtEl>
                                          <p:spTgt spid="1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6" grpId="0" animBg="1"/>
      <p:bldP spid="18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sp>
        <p:nvSpPr>
          <p:cNvPr id="1946" name="Google Shape;1946;p42"/>
          <p:cNvSpPr/>
          <p:nvPr/>
        </p:nvSpPr>
        <p:spPr>
          <a:xfrm>
            <a:off x="1663075" y="175565"/>
            <a:ext cx="5417825" cy="850632"/>
          </a:xfrm>
          <a:prstGeom prst="roundRect">
            <a:avLst>
              <a:gd name="adj" fmla="val 5000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2"/>
          <p:cNvSpPr txBox="1">
            <a:spLocks noGrp="1"/>
          </p:cNvSpPr>
          <p:nvPr>
            <p:ph type="title" idx="15"/>
          </p:nvPr>
        </p:nvSpPr>
        <p:spPr>
          <a:xfrm>
            <a:off x="1709575" y="455360"/>
            <a:ext cx="5017800" cy="405600"/>
          </a:xfrm>
          <a:prstGeom prst="rect">
            <a:avLst/>
          </a:prstGeom>
        </p:spPr>
        <p:txBody>
          <a:bodyPr spcFirstLastPara="1" wrap="square" lIns="91425" tIns="91425" rIns="91425" bIns="91425" anchor="ctr" anchorCtr="0">
            <a:noAutofit/>
          </a:bodyPr>
          <a:lstStyle/>
          <a:p>
            <a:pPr lvl="0"/>
            <a:r>
              <a:rPr lang="en-US" dirty="0">
                <a:latin typeface="#9Slide03 AmpleSoft Bold" panose="020B0604020202020204" charset="-93"/>
                <a:cs typeface="#9Slide04 Chonburi" panose="00000500000000000000" pitchFamily="2" charset="-34"/>
              </a:rPr>
              <a:t>1</a:t>
            </a:r>
            <a:r>
              <a:rPr lang="en-US" dirty="0">
                <a:latin typeface="#9Slide03 AmpleSoft Bold" panose="020B0604020202020204" charset="-93"/>
              </a:rPr>
              <a:t>. Nhan </a:t>
            </a:r>
            <a:r>
              <a:rPr lang="en-US" dirty="0" err="1">
                <a:latin typeface="#9Slide03 AmpleSoft Bold" panose="020B0604020202020204" charset="-93"/>
              </a:rPr>
              <a:t>đề</a:t>
            </a:r>
            <a:r>
              <a:rPr lang="en-US" dirty="0">
                <a:latin typeface="#9Slide03 AmpleSoft Bold" panose="020B0604020202020204" charset="-93"/>
              </a:rPr>
              <a:t> </a:t>
            </a:r>
            <a:r>
              <a:rPr lang="en-US" dirty="0" err="1">
                <a:latin typeface="#9Slide03 AmpleSoft Bold" panose="020B0604020202020204" charset="-93"/>
              </a:rPr>
              <a:t>bài</a:t>
            </a:r>
            <a:r>
              <a:rPr lang="en-US" dirty="0">
                <a:latin typeface="#9Slide03 AmpleSoft Bold" panose="020B0604020202020204" charset="-93"/>
              </a:rPr>
              <a:t> </a:t>
            </a:r>
            <a:r>
              <a:rPr lang="en-US" dirty="0" err="1">
                <a:latin typeface="#9Slide03 AmpleSoft Bold" panose="020B0604020202020204" charset="-93"/>
              </a:rPr>
              <a:t>thơ</a:t>
            </a:r>
            <a:endParaRPr lang="vi-VN" dirty="0">
              <a:latin typeface="#9Slide03 AmpleSoft Bold" panose="020B0604020202020204" charset="-93"/>
              <a:cs typeface="#9Slide04 Chonburi" panose="00000500000000000000" pitchFamily="2" charset="-34"/>
            </a:endParaRPr>
          </a:p>
        </p:txBody>
      </p:sp>
      <p:pic>
        <p:nvPicPr>
          <p:cNvPr id="3" name="Hình ảnh 2" descr="Ảnh có chứa ngoài trời, cây cối, mùa đông, bầu trời&#10;&#10;Mô tả được tạo tự động">
            <a:extLst>
              <a:ext uri="{FF2B5EF4-FFF2-40B4-BE49-F238E27FC236}">
                <a16:creationId xmlns:a16="http://schemas.microsoft.com/office/drawing/2014/main" xmlns="" id="{BA1569FC-60DC-3479-8BAA-97D30EADAD92}"/>
              </a:ext>
            </a:extLst>
          </p:cNvPr>
          <p:cNvPicPr>
            <a:picLocks noChangeAspect="1"/>
          </p:cNvPicPr>
          <p:nvPr/>
        </p:nvPicPr>
        <p:blipFill>
          <a:blip r:embed="rId3"/>
          <a:stretch>
            <a:fillRect/>
          </a:stretch>
        </p:blipFill>
        <p:spPr>
          <a:xfrm>
            <a:off x="714375" y="1108765"/>
            <a:ext cx="7715250" cy="3579376"/>
          </a:xfrm>
          <a:prstGeom prst="rect">
            <a:avLst/>
          </a:prstGeom>
        </p:spPr>
      </p:pic>
      <p:sp>
        <p:nvSpPr>
          <p:cNvPr id="45" name="TextBox 44">
            <a:extLst>
              <a:ext uri="{FF2B5EF4-FFF2-40B4-BE49-F238E27FC236}">
                <a16:creationId xmlns:a16="http://schemas.microsoft.com/office/drawing/2014/main" xmlns="" id="{60512F1E-C314-4CBD-8034-1382A4FCBDAA}"/>
              </a:ext>
            </a:extLst>
          </p:cNvPr>
          <p:cNvSpPr txBox="1"/>
          <p:nvPr/>
        </p:nvSpPr>
        <p:spPr>
          <a:xfrm>
            <a:off x="1065275" y="1305992"/>
            <a:ext cx="7013449" cy="199137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nSpc>
                <a:spcPct val="150000"/>
              </a:lnSpc>
            </a:pPr>
            <a:r>
              <a:rPr lang="en-US" dirty="0"/>
              <a:t>“Con </a:t>
            </a:r>
            <a:r>
              <a:rPr lang="en-US" dirty="0" err="1"/>
              <a:t>đường</a:t>
            </a:r>
            <a:r>
              <a:rPr lang="en-US" dirty="0"/>
              <a:t>” </a:t>
            </a:r>
            <a:r>
              <a:rPr lang="en-US" dirty="0" err="1"/>
              <a:t>gợi</a:t>
            </a:r>
            <a:r>
              <a:rPr lang="en-US" dirty="0"/>
              <a:t> ý </a:t>
            </a:r>
            <a:r>
              <a:rPr lang="en-US" dirty="0" err="1"/>
              <a:t>niệm</a:t>
            </a:r>
            <a:r>
              <a:rPr lang="en-US" dirty="0"/>
              <a:t> </a:t>
            </a:r>
            <a:r>
              <a:rPr lang="en-US" dirty="0" err="1"/>
              <a:t>về</a:t>
            </a:r>
            <a:r>
              <a:rPr lang="en-US" dirty="0"/>
              <a:t> </a:t>
            </a:r>
            <a:r>
              <a:rPr lang="en-US" dirty="0" err="1"/>
              <a:t>sự</a:t>
            </a:r>
            <a:r>
              <a:rPr lang="en-US" dirty="0"/>
              <a:t> </a:t>
            </a:r>
            <a:r>
              <a:rPr lang="en-US" dirty="0" err="1"/>
              <a:t>vận</a:t>
            </a:r>
            <a:r>
              <a:rPr lang="en-US" dirty="0"/>
              <a:t> </a:t>
            </a:r>
            <a:r>
              <a:rPr lang="en-US" dirty="0" err="1"/>
              <a:t>động</a:t>
            </a:r>
            <a:r>
              <a:rPr lang="en-US" dirty="0"/>
              <a:t> </a:t>
            </a:r>
            <a:r>
              <a:rPr lang="en-US" dirty="0" err="1"/>
              <a:t>về</a:t>
            </a:r>
            <a:r>
              <a:rPr lang="en-US" dirty="0"/>
              <a:t> </a:t>
            </a:r>
            <a:r>
              <a:rPr lang="en-US" dirty="0" err="1"/>
              <a:t>hành</a:t>
            </a:r>
            <a:r>
              <a:rPr lang="en-US" dirty="0"/>
              <a:t> </a:t>
            </a:r>
            <a:r>
              <a:rPr lang="en-US" dirty="0" err="1"/>
              <a:t>trình</a:t>
            </a:r>
            <a:r>
              <a:rPr lang="en-US" dirty="0"/>
              <a:t> </a:t>
            </a:r>
            <a:r>
              <a:rPr lang="en-US" dirty="0" err="1"/>
              <a:t>cuộc</a:t>
            </a:r>
            <a:r>
              <a:rPr lang="en-US" dirty="0"/>
              <a:t> </a:t>
            </a:r>
            <a:r>
              <a:rPr lang="en-US" dirty="0" err="1"/>
              <a:t>đời</a:t>
            </a:r>
            <a:r>
              <a:rPr lang="en-US" dirty="0"/>
              <a:t>, </a:t>
            </a:r>
            <a:r>
              <a:rPr lang="en-US" dirty="0" err="1"/>
              <a:t>còn</a:t>
            </a:r>
            <a:r>
              <a:rPr lang="en-US" dirty="0"/>
              <a:t> “</a:t>
            </a:r>
            <a:r>
              <a:rPr lang="en-US" dirty="0" err="1"/>
              <a:t>mùa</a:t>
            </a:r>
            <a:r>
              <a:rPr lang="en-US" dirty="0"/>
              <a:t> </a:t>
            </a:r>
            <a:r>
              <a:rPr lang="en-US" dirty="0" err="1"/>
              <a:t>đông</a:t>
            </a:r>
            <a:r>
              <a:rPr lang="en-US" dirty="0"/>
              <a:t>” </a:t>
            </a:r>
            <a:r>
              <a:rPr lang="en-US" dirty="0" err="1"/>
              <a:t>gợi</a:t>
            </a:r>
            <a:r>
              <a:rPr lang="en-US" dirty="0"/>
              <a:t> </a:t>
            </a:r>
            <a:r>
              <a:rPr lang="en-US" dirty="0" err="1"/>
              <a:t>cảm</a:t>
            </a:r>
            <a:r>
              <a:rPr lang="en-US" dirty="0"/>
              <a:t> </a:t>
            </a:r>
            <a:r>
              <a:rPr lang="en-US" dirty="0" err="1"/>
              <a:t>xúc</a:t>
            </a:r>
            <a:r>
              <a:rPr lang="en-US" dirty="0"/>
              <a:t> </a:t>
            </a:r>
            <a:r>
              <a:rPr lang="en-US" dirty="0" err="1"/>
              <a:t>giá</a:t>
            </a:r>
            <a:r>
              <a:rPr lang="en-US" dirty="0"/>
              <a:t> </a:t>
            </a:r>
            <a:r>
              <a:rPr lang="en-US" dirty="0" err="1"/>
              <a:t>lạnh</a:t>
            </a:r>
            <a:r>
              <a:rPr lang="en-US" dirty="0"/>
              <a:t> – </a:t>
            </a:r>
            <a:r>
              <a:rPr lang="en-US" dirty="0" err="1"/>
              <a:t>nỗi</a:t>
            </a:r>
            <a:r>
              <a:rPr lang="en-US" dirty="0"/>
              <a:t> </a:t>
            </a:r>
            <a:r>
              <a:rPr lang="en-US" dirty="0" err="1"/>
              <a:t>buồn</a:t>
            </a:r>
            <a:r>
              <a:rPr lang="en-US" dirty="0"/>
              <a:t>. Qua </a:t>
            </a:r>
            <a:r>
              <a:rPr lang="en-US" dirty="0" err="1"/>
              <a:t>đó</a:t>
            </a:r>
            <a:r>
              <a:rPr lang="en-US" dirty="0"/>
              <a:t> </a:t>
            </a:r>
            <a:r>
              <a:rPr lang="en-US" dirty="0" err="1"/>
              <a:t>tác</a:t>
            </a:r>
            <a:r>
              <a:rPr lang="en-US" dirty="0"/>
              <a:t> </a:t>
            </a:r>
            <a:r>
              <a:rPr lang="en-US" dirty="0" err="1"/>
              <a:t>giả</a:t>
            </a:r>
            <a:r>
              <a:rPr lang="en-US" dirty="0"/>
              <a:t> </a:t>
            </a:r>
            <a:r>
              <a:rPr lang="en-US" dirty="0" err="1"/>
              <a:t>thể</a:t>
            </a:r>
            <a:r>
              <a:rPr lang="en-US" dirty="0"/>
              <a:t> </a:t>
            </a:r>
            <a:r>
              <a:rPr lang="en-US" dirty="0" err="1"/>
              <a:t>hiện</a:t>
            </a:r>
            <a:r>
              <a:rPr lang="en-US" dirty="0"/>
              <a:t> </a:t>
            </a:r>
            <a:r>
              <a:rPr lang="en-US" dirty="0" err="1"/>
              <a:t>nỗi</a:t>
            </a:r>
            <a:r>
              <a:rPr lang="en-US" dirty="0"/>
              <a:t> </a:t>
            </a:r>
            <a:r>
              <a:rPr lang="en-US" dirty="0" err="1"/>
              <a:t>buồn</a:t>
            </a:r>
            <a:r>
              <a:rPr lang="en-US" dirty="0"/>
              <a:t> </a:t>
            </a:r>
            <a:r>
              <a:rPr lang="en-US" dirty="0" err="1"/>
              <a:t>và</a:t>
            </a:r>
            <a:r>
              <a:rPr lang="en-US" dirty="0"/>
              <a:t> </a:t>
            </a:r>
            <a:r>
              <a:rPr lang="en-US" dirty="0" err="1"/>
              <a:t>vận</a:t>
            </a:r>
            <a:r>
              <a:rPr lang="en-US" dirty="0"/>
              <a:t> </a:t>
            </a:r>
            <a:r>
              <a:rPr lang="en-US" dirty="0" err="1"/>
              <a:t>động</a:t>
            </a:r>
            <a:r>
              <a:rPr lang="en-US" dirty="0"/>
              <a:t> </a:t>
            </a:r>
            <a:r>
              <a:rPr lang="en-US" dirty="0" err="1"/>
              <a:t>có</a:t>
            </a:r>
            <a:r>
              <a:rPr lang="en-US" dirty="0"/>
              <a:t> </a:t>
            </a:r>
            <a:r>
              <a:rPr lang="en-US" dirty="0" err="1"/>
              <a:t>hướng</a:t>
            </a:r>
            <a:r>
              <a:rPr lang="en-US" dirty="0"/>
              <a:t> </a:t>
            </a:r>
            <a:r>
              <a:rPr lang="en-US" dirty="0" err="1"/>
              <a:t>vừa</a:t>
            </a:r>
            <a:r>
              <a:rPr lang="en-US" dirty="0"/>
              <a:t> </a:t>
            </a:r>
            <a:r>
              <a:rPr lang="en-US" dirty="0" err="1"/>
              <a:t>đồng</a:t>
            </a:r>
            <a:r>
              <a:rPr lang="en-US" dirty="0"/>
              <a:t> </a:t>
            </a:r>
            <a:r>
              <a:rPr lang="en-US" dirty="0" err="1"/>
              <a:t>hành</a:t>
            </a:r>
            <a:r>
              <a:rPr lang="en-US" dirty="0"/>
              <a:t> </a:t>
            </a:r>
            <a:r>
              <a:rPr lang="en-US" dirty="0" err="1"/>
              <a:t>với</a:t>
            </a:r>
            <a:r>
              <a:rPr lang="en-US" dirty="0"/>
              <a:t> </a:t>
            </a:r>
            <a:r>
              <a:rPr lang="en-US" dirty="0" err="1"/>
              <a:t>nhau</a:t>
            </a:r>
            <a:r>
              <a:rPr lang="en-US" dirty="0"/>
              <a:t> </a:t>
            </a:r>
            <a:r>
              <a:rPr lang="en-US" dirty="0" err="1"/>
              <a:t>vừa</a:t>
            </a:r>
            <a:r>
              <a:rPr lang="en-US" dirty="0"/>
              <a:t> </a:t>
            </a:r>
            <a:r>
              <a:rPr lang="en-US" dirty="0" err="1"/>
              <a:t>thể</a:t>
            </a:r>
            <a:r>
              <a:rPr lang="en-US" dirty="0"/>
              <a:t> </a:t>
            </a:r>
            <a:r>
              <a:rPr lang="en-US" dirty="0" err="1"/>
              <a:t>hiện</a:t>
            </a:r>
            <a:r>
              <a:rPr lang="en-US" dirty="0"/>
              <a:t> </a:t>
            </a:r>
            <a:r>
              <a:rPr lang="en-US" dirty="0" err="1"/>
              <a:t>sự</a:t>
            </a:r>
            <a:r>
              <a:rPr lang="en-US" dirty="0"/>
              <a:t> </a:t>
            </a:r>
            <a:r>
              <a:rPr lang="en-US" dirty="0" err="1"/>
              <a:t>xung</a:t>
            </a:r>
            <a:r>
              <a:rPr lang="en-US" dirty="0"/>
              <a:t> </a:t>
            </a:r>
            <a:r>
              <a:rPr lang="en-US" dirty="0" err="1"/>
              <a:t>đột</a:t>
            </a:r>
            <a:r>
              <a:rPr lang="en-US" dirty="0"/>
              <a:t> – con </a:t>
            </a:r>
            <a:r>
              <a:rPr lang="en-US" dirty="0" err="1"/>
              <a:t>đường</a:t>
            </a:r>
            <a:r>
              <a:rPr lang="en-US" dirty="0"/>
              <a:t> </a:t>
            </a:r>
            <a:r>
              <a:rPr lang="en-US" dirty="0" err="1"/>
              <a:t>duy</a:t>
            </a:r>
            <a:r>
              <a:rPr lang="en-US" dirty="0"/>
              <a:t> </a:t>
            </a:r>
            <a:r>
              <a:rPr lang="en-US" dirty="0" err="1"/>
              <a:t>trì</a:t>
            </a:r>
            <a:r>
              <a:rPr lang="en-US" dirty="0"/>
              <a:t> </a:t>
            </a:r>
            <a:r>
              <a:rPr lang="en-US" dirty="0" err="1"/>
              <a:t>vận</a:t>
            </a:r>
            <a:r>
              <a:rPr lang="en-US" dirty="0"/>
              <a:t> </a:t>
            </a:r>
            <a:r>
              <a:rPr lang="en-US" dirty="0" err="1"/>
              <a:t>động</a:t>
            </a:r>
            <a:r>
              <a:rPr lang="en-US" dirty="0"/>
              <a:t> </a:t>
            </a:r>
            <a:r>
              <a:rPr lang="en-US" dirty="0" err="1"/>
              <a:t>theo</a:t>
            </a:r>
            <a:r>
              <a:rPr lang="en-US" dirty="0"/>
              <a:t> </a:t>
            </a:r>
            <a:r>
              <a:rPr lang="en-US" dirty="0" err="1"/>
              <a:t>một</a:t>
            </a:r>
            <a:r>
              <a:rPr lang="en-US" dirty="0"/>
              <a:t> </a:t>
            </a:r>
            <a:r>
              <a:rPr lang="en-US" dirty="0" err="1"/>
              <a:t>hướng</a:t>
            </a:r>
            <a:r>
              <a:rPr lang="en-US" dirty="0"/>
              <a:t> </a:t>
            </a:r>
            <a:r>
              <a:rPr lang="en-US" dirty="0" err="1"/>
              <a:t>đi</a:t>
            </a:r>
            <a:r>
              <a:rPr lang="en-US" dirty="0"/>
              <a:t> </a:t>
            </a:r>
            <a:r>
              <a:rPr lang="en-US" dirty="0" err="1"/>
              <a:t>có</a:t>
            </a:r>
            <a:r>
              <a:rPr lang="en-US" dirty="0"/>
              <a:t> </a:t>
            </a:r>
            <a:r>
              <a:rPr lang="en-US" dirty="0" err="1"/>
              <a:t>thể</a:t>
            </a:r>
            <a:r>
              <a:rPr lang="en-US" dirty="0"/>
              <a:t> </a:t>
            </a:r>
            <a:r>
              <a:rPr lang="en-US" dirty="0" err="1"/>
              <a:t>mâu</a:t>
            </a:r>
            <a:r>
              <a:rPr lang="en-US" dirty="0"/>
              <a:t> </a:t>
            </a:r>
            <a:r>
              <a:rPr lang="en-US" dirty="0" err="1"/>
              <a:t>thuẫn</a:t>
            </a:r>
            <a:r>
              <a:rPr lang="en-US" dirty="0"/>
              <a:t> </a:t>
            </a:r>
            <a:r>
              <a:rPr lang="en-US" dirty="0" err="1"/>
              <a:t>với</a:t>
            </a:r>
            <a:r>
              <a:rPr lang="en-US" dirty="0"/>
              <a:t> </a:t>
            </a:r>
            <a:r>
              <a:rPr lang="en-US" dirty="0" err="1"/>
              <a:t>nỗi</a:t>
            </a:r>
            <a:r>
              <a:rPr lang="en-US" dirty="0"/>
              <a:t> </a:t>
            </a:r>
            <a:r>
              <a:rPr lang="en-US" dirty="0" err="1"/>
              <a:t>buồn</a:t>
            </a:r>
            <a:r>
              <a:rPr lang="en-US" dirty="0"/>
              <a:t> </a:t>
            </a:r>
            <a:r>
              <a:rPr lang="en-US" dirty="0" err="1"/>
              <a:t>lạnh</a:t>
            </a:r>
            <a:r>
              <a:rPr lang="en-US" dirty="0"/>
              <a:t> </a:t>
            </a:r>
            <a:r>
              <a:rPr lang="en-US" dirty="0" err="1"/>
              <a:t>giá</a:t>
            </a:r>
            <a:r>
              <a:rPr lang="en-US" dirty="0"/>
              <a:t> </a:t>
            </a:r>
            <a:r>
              <a:rPr lang="en-US" dirty="0" err="1"/>
              <a:t>của</a:t>
            </a:r>
            <a:r>
              <a:rPr lang="en-US" dirty="0"/>
              <a:t> </a:t>
            </a:r>
            <a:r>
              <a:rPr lang="en-US" dirty="0" err="1"/>
              <a:t>mà</a:t>
            </a:r>
            <a:r>
              <a:rPr lang="en-US" dirty="0"/>
              <a:t> </a:t>
            </a:r>
            <a:r>
              <a:rPr lang="en-US" dirty="0" err="1"/>
              <a:t>đông</a:t>
            </a:r>
            <a:r>
              <a:rPr lang="en-US" dirty="0"/>
              <a:t> </a:t>
            </a:r>
            <a:r>
              <a:rPr lang="en-US" dirty="0" err="1"/>
              <a:t>dân</a:t>
            </a:r>
            <a:r>
              <a:rPr lang="en-US" dirty="0"/>
              <a:t> </a:t>
            </a:r>
            <a:r>
              <a:rPr lang="en-US" dirty="0" err="1"/>
              <a:t>lên</a:t>
            </a:r>
            <a:r>
              <a:rPr lang="en-US" dirty="0"/>
              <a:t> </a:t>
            </a:r>
            <a:r>
              <a:rPr lang="en-US" dirty="0" err="1"/>
              <a:t>trong</a:t>
            </a:r>
            <a:r>
              <a:rPr lang="en-US" dirty="0"/>
              <a:t> </a:t>
            </a:r>
            <a:r>
              <a:rPr lang="en-US" dirty="0" err="1"/>
              <a:t>lòng</a:t>
            </a:r>
            <a:r>
              <a:rPr lang="en-US" dirty="0"/>
              <a:t> </a:t>
            </a:r>
            <a:r>
              <a:rPr lang="en-US" dirty="0" err="1"/>
              <a:t>như</a:t>
            </a:r>
            <a:r>
              <a:rPr lang="en-US" dirty="0"/>
              <a:t> </a:t>
            </a:r>
            <a:r>
              <a:rPr lang="en-US" dirty="0" err="1"/>
              <a:t>một</a:t>
            </a:r>
            <a:r>
              <a:rPr lang="en-US" dirty="0"/>
              <a:t> </a:t>
            </a:r>
            <a:r>
              <a:rPr lang="en-US" dirty="0" err="1"/>
              <a:t>trở</a:t>
            </a:r>
            <a:r>
              <a:rPr lang="en-US" dirty="0"/>
              <a:t> </a:t>
            </a:r>
            <a:r>
              <a:rPr lang="en-US" dirty="0" err="1"/>
              <a:t>ngại</a:t>
            </a:r>
            <a:r>
              <a:rPr lang="en-US" dirty="0"/>
              <a:t>. </a:t>
            </a:r>
            <a:r>
              <a:rPr lang="en-US" dirty="0" err="1"/>
              <a:t>Từ</a:t>
            </a:r>
            <a:r>
              <a:rPr lang="en-US" dirty="0"/>
              <a:t> </a:t>
            </a:r>
            <a:r>
              <a:rPr lang="en-US" dirty="0" err="1"/>
              <a:t>đó</a:t>
            </a:r>
            <a:r>
              <a:rPr lang="en-US" dirty="0"/>
              <a:t> </a:t>
            </a:r>
            <a:r>
              <a:rPr lang="en-US" dirty="0" err="1"/>
              <a:t>toát</a:t>
            </a:r>
            <a:r>
              <a:rPr lang="en-US" dirty="0"/>
              <a:t> </a:t>
            </a:r>
            <a:r>
              <a:rPr lang="en-US" dirty="0" err="1"/>
              <a:t>lên</a:t>
            </a:r>
            <a:r>
              <a:rPr lang="en-US" dirty="0"/>
              <a:t> </a:t>
            </a:r>
            <a:r>
              <a:rPr lang="en-US" dirty="0" err="1"/>
              <a:t>một</a:t>
            </a:r>
            <a:r>
              <a:rPr lang="en-US" dirty="0"/>
              <a:t> </a:t>
            </a:r>
            <a:r>
              <a:rPr lang="en-US" dirty="0" err="1"/>
              <a:t>câu</a:t>
            </a:r>
            <a:r>
              <a:rPr lang="en-US" dirty="0"/>
              <a:t> </a:t>
            </a:r>
            <a:r>
              <a:rPr lang="en-US" dirty="0" err="1"/>
              <a:t>hỏi</a:t>
            </a:r>
            <a:r>
              <a:rPr lang="en-US" dirty="0"/>
              <a:t> “ </a:t>
            </a:r>
            <a:r>
              <a:rPr lang="en-US" dirty="0" err="1"/>
              <a:t>Làm</a:t>
            </a:r>
            <a:r>
              <a:rPr lang="en-US" dirty="0"/>
              <a:t> </a:t>
            </a:r>
            <a:r>
              <a:rPr lang="en-US" dirty="0" err="1"/>
              <a:t>thế</a:t>
            </a:r>
            <a:r>
              <a:rPr lang="en-US" dirty="0"/>
              <a:t> </a:t>
            </a:r>
            <a:r>
              <a:rPr lang="en-US" dirty="0" err="1"/>
              <a:t>nào</a:t>
            </a:r>
            <a:r>
              <a:rPr lang="en-US" dirty="0"/>
              <a:t> </a:t>
            </a:r>
            <a:r>
              <a:rPr lang="en-US" dirty="0" err="1"/>
              <a:t>để</a:t>
            </a:r>
            <a:r>
              <a:rPr lang="en-US" dirty="0"/>
              <a:t> </a:t>
            </a:r>
            <a:r>
              <a:rPr lang="en-US" dirty="0" err="1"/>
              <a:t>nỗi</a:t>
            </a:r>
            <a:r>
              <a:rPr lang="en-US" dirty="0"/>
              <a:t> </a:t>
            </a:r>
            <a:r>
              <a:rPr lang="en-US" dirty="0" err="1"/>
              <a:t>buồn</a:t>
            </a:r>
            <a:r>
              <a:rPr lang="en-US" dirty="0"/>
              <a:t> </a:t>
            </a:r>
            <a:r>
              <a:rPr lang="en-US" dirty="0" err="1"/>
              <a:t>không</a:t>
            </a:r>
            <a:r>
              <a:rPr lang="en-US" dirty="0"/>
              <a:t> </a:t>
            </a:r>
            <a:r>
              <a:rPr lang="en-US" dirty="0" err="1"/>
              <a:t>còn</a:t>
            </a:r>
            <a:r>
              <a:rPr lang="en-US" dirty="0"/>
              <a:t> </a:t>
            </a:r>
            <a:r>
              <a:rPr lang="en-US" dirty="0" err="1"/>
              <a:t>là</a:t>
            </a:r>
            <a:r>
              <a:rPr lang="en-US" dirty="0"/>
              <a:t> </a:t>
            </a:r>
            <a:r>
              <a:rPr lang="en-US" dirty="0" err="1"/>
              <a:t>trở</a:t>
            </a:r>
            <a:r>
              <a:rPr lang="en-US" dirty="0"/>
              <a:t> </a:t>
            </a:r>
            <a:r>
              <a:rPr lang="en-US" dirty="0" err="1"/>
              <a:t>ngại</a:t>
            </a:r>
            <a:r>
              <a:rPr lang="en-US" dirty="0"/>
              <a:t> </a:t>
            </a:r>
            <a:r>
              <a:rPr lang="en-US" dirty="0" err="1"/>
              <a:t>trong</a:t>
            </a:r>
            <a:r>
              <a:rPr lang="en-US" dirty="0"/>
              <a:t> </a:t>
            </a:r>
            <a:r>
              <a:rPr lang="en-US" dirty="0" err="1"/>
              <a:t>hành</a:t>
            </a:r>
            <a:r>
              <a:rPr lang="en-US" dirty="0"/>
              <a:t> </a:t>
            </a:r>
            <a:r>
              <a:rPr lang="en-US" dirty="0" err="1"/>
              <a:t>trình</a:t>
            </a:r>
            <a:r>
              <a:rPr lang="en-US" dirty="0"/>
              <a:t> </a:t>
            </a:r>
            <a:r>
              <a:rPr lang="en-US" dirty="0" err="1"/>
              <a:t>trên</a:t>
            </a:r>
            <a:r>
              <a:rPr lang="en-US" dirty="0"/>
              <a:t> con </a:t>
            </a:r>
            <a:r>
              <a:rPr lang="en-US" dirty="0" err="1"/>
              <a:t>đường</a:t>
            </a:r>
            <a:r>
              <a:rPr lang="en-US" dirty="0"/>
              <a:t> </a:t>
            </a:r>
            <a:r>
              <a:rPr lang="en-US" dirty="0" err="1"/>
              <a:t>mùa</a:t>
            </a:r>
            <a:r>
              <a:rPr lang="en-US" dirty="0"/>
              <a:t> </a:t>
            </a:r>
            <a:r>
              <a:rPr lang="en-US" dirty="0" err="1"/>
              <a:t>đông</a:t>
            </a:r>
            <a:r>
              <a:rPr lang="en-US" dirty="0"/>
              <a:t> </a:t>
            </a:r>
            <a:r>
              <a:rPr lang="en-US" dirty="0" err="1"/>
              <a:t>lạnh</a:t>
            </a:r>
            <a:r>
              <a:rPr lang="en-US" dirty="0"/>
              <a:t> </a:t>
            </a:r>
            <a:r>
              <a:rPr lang="en-US" dirty="0" err="1"/>
              <a:t>vắng</a:t>
            </a:r>
            <a:r>
              <a:rPr lang="en-US" dirty="0"/>
              <a:t>?”</a:t>
            </a:r>
            <a:endParaRPr lang="vi-VN"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7"/>
                                        </p:tgtEl>
                                        <p:attrNameLst>
                                          <p:attrName>style.visibility</p:attrName>
                                        </p:attrNameLst>
                                      </p:cBhvr>
                                      <p:to>
                                        <p:strVal val="visible"/>
                                      </p:to>
                                    </p:set>
                                    <p:animEffect transition="in" filter="fade">
                                      <p:cBhvr>
                                        <p:cTn id="7" dur="1000"/>
                                        <p:tgtEl>
                                          <p:spTgt spid="1947"/>
                                        </p:tgtEl>
                                      </p:cBhvr>
                                    </p:animEffect>
                                    <p:anim calcmode="lin" valueType="num">
                                      <p:cBhvr>
                                        <p:cTn id="8" dur="1000" fill="hold"/>
                                        <p:tgtEl>
                                          <p:spTgt spid="1947"/>
                                        </p:tgtEl>
                                        <p:attrNameLst>
                                          <p:attrName>ppt_x</p:attrName>
                                        </p:attrNameLst>
                                      </p:cBhvr>
                                      <p:tavLst>
                                        <p:tav tm="0">
                                          <p:val>
                                            <p:strVal val="#ppt_x"/>
                                          </p:val>
                                        </p:tav>
                                        <p:tav tm="100000">
                                          <p:val>
                                            <p:strVal val="#ppt_x"/>
                                          </p:val>
                                        </p:tav>
                                      </p:tavLst>
                                    </p:anim>
                                    <p:anim calcmode="lin" valueType="num">
                                      <p:cBhvr>
                                        <p:cTn id="9" dur="1000" fill="hold"/>
                                        <p:tgtEl>
                                          <p:spTgt spid="1947"/>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1946"/>
                                        </p:tgtEl>
                                        <p:attrNameLst>
                                          <p:attrName>style.visibility</p:attrName>
                                        </p:attrNameLst>
                                      </p:cBhvr>
                                      <p:to>
                                        <p:strVal val="visible"/>
                                      </p:to>
                                    </p:set>
                                    <p:animEffect transition="in" filter="wipe(down)">
                                      <p:cBhvr>
                                        <p:cTn id="12" dur="500"/>
                                        <p:tgtEl>
                                          <p:spTgt spid="19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5">
                                            <p:txEl>
                                              <p:pRg st="0" end="0"/>
                                            </p:txEl>
                                          </p:spTgt>
                                        </p:tgtEl>
                                        <p:attrNameLst>
                                          <p:attrName>style.visibility</p:attrName>
                                        </p:attrNameLst>
                                      </p:cBhvr>
                                      <p:to>
                                        <p:strVal val="visible"/>
                                      </p:to>
                                    </p:set>
                                    <p:animEffect transition="in" filter="circle(in)">
                                      <p:cBhvr>
                                        <p:cTn id="22" dur="20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 grpId="0" animBg="1"/>
      <p:bldP spid="1947" grpId="0"/>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sp>
        <p:nvSpPr>
          <p:cNvPr id="2012" name="Google Shape;2012;p45"/>
          <p:cNvSpPr/>
          <p:nvPr/>
        </p:nvSpPr>
        <p:spPr>
          <a:xfrm>
            <a:off x="1255950" y="277978"/>
            <a:ext cx="6632100" cy="748222"/>
          </a:xfrm>
          <a:prstGeom prst="roundRect">
            <a:avLst>
              <a:gd name="adj" fmla="val 5000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5"/>
          <p:cNvSpPr txBox="1">
            <a:spLocks noGrp="1"/>
          </p:cNvSpPr>
          <p:nvPr>
            <p:ph type="title"/>
          </p:nvPr>
        </p:nvSpPr>
        <p:spPr>
          <a:xfrm>
            <a:off x="1502889" y="449289"/>
            <a:ext cx="6138222" cy="40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a:latin typeface="#9Slide04 Chonburi" panose="00000500000000000000" pitchFamily="2" charset="-34"/>
                <a:cs typeface="#9Slide04 Chonburi" panose="00000500000000000000" pitchFamily="2" charset="-34"/>
              </a:rPr>
              <a:t>Nhiệm</a:t>
            </a:r>
            <a:r>
              <a:rPr lang="en-US" sz="2000" dirty="0">
                <a:latin typeface="#9Slide04 Chonburi" panose="00000500000000000000" pitchFamily="2" charset="-34"/>
                <a:cs typeface="#9Slide04 Chonburi" panose="00000500000000000000" pitchFamily="2" charset="-34"/>
              </a:rPr>
              <a:t> </a:t>
            </a:r>
            <a:r>
              <a:rPr lang="en-US" sz="2000" dirty="0" err="1">
                <a:latin typeface="#9Slide04 Chonburi" panose="00000500000000000000" pitchFamily="2" charset="-34"/>
                <a:cs typeface="#9Slide04 Chonburi" panose="00000500000000000000" pitchFamily="2" charset="-34"/>
              </a:rPr>
              <a:t>vụ</a:t>
            </a:r>
            <a:r>
              <a:rPr lang="en-US" sz="2000" dirty="0">
                <a:latin typeface="#9Slide04 Chonburi" panose="00000500000000000000" pitchFamily="2" charset="-34"/>
                <a:cs typeface="#9Slide04 Chonburi" panose="00000500000000000000" pitchFamily="2" charset="-34"/>
              </a:rPr>
              <a:t>: Hoàn </a:t>
            </a:r>
            <a:r>
              <a:rPr lang="en-US" sz="2000" dirty="0" err="1">
                <a:latin typeface="#9Slide04 Chonburi" panose="00000500000000000000" pitchFamily="2" charset="-34"/>
                <a:cs typeface="#9Slide04 Chonburi" panose="00000500000000000000" pitchFamily="2" charset="-34"/>
              </a:rPr>
              <a:t>thiện</a:t>
            </a:r>
            <a:r>
              <a:rPr lang="en-US" sz="2000" dirty="0">
                <a:latin typeface="#9Slide04 Chonburi" panose="00000500000000000000" pitchFamily="2" charset="-34"/>
                <a:cs typeface="#9Slide04 Chonburi" panose="00000500000000000000" pitchFamily="2" charset="-34"/>
              </a:rPr>
              <a:t> </a:t>
            </a:r>
            <a:r>
              <a:rPr lang="en-US" sz="2000" dirty="0" err="1">
                <a:latin typeface="#9Slide04 Chonburi" panose="00000500000000000000" pitchFamily="2" charset="-34"/>
                <a:cs typeface="#9Slide04 Chonburi" panose="00000500000000000000" pitchFamily="2" charset="-34"/>
              </a:rPr>
              <a:t>phiếu</a:t>
            </a:r>
            <a:r>
              <a:rPr lang="en-US" sz="2000" dirty="0">
                <a:latin typeface="#9Slide04 Chonburi" panose="00000500000000000000" pitchFamily="2" charset="-34"/>
                <a:cs typeface="#9Slide04 Chonburi" panose="00000500000000000000" pitchFamily="2" charset="-34"/>
              </a:rPr>
              <a:t> </a:t>
            </a:r>
            <a:r>
              <a:rPr lang="en-US" sz="2000" dirty="0" err="1">
                <a:latin typeface="#9Slide04 Chonburi" panose="00000500000000000000" pitchFamily="2" charset="-34"/>
                <a:cs typeface="#9Slide04 Chonburi" panose="00000500000000000000" pitchFamily="2" charset="-34"/>
              </a:rPr>
              <a:t>học</a:t>
            </a:r>
            <a:r>
              <a:rPr lang="en-US" sz="2000" dirty="0">
                <a:latin typeface="#9Slide04 Chonburi" panose="00000500000000000000" pitchFamily="2" charset="-34"/>
                <a:cs typeface="#9Slide04 Chonburi" panose="00000500000000000000" pitchFamily="2" charset="-34"/>
              </a:rPr>
              <a:t> </a:t>
            </a:r>
            <a:r>
              <a:rPr lang="en-US" sz="2000" dirty="0" err="1">
                <a:latin typeface="#9Slide04 Chonburi" panose="00000500000000000000" pitchFamily="2" charset="-34"/>
                <a:cs typeface="#9Slide04 Chonburi" panose="00000500000000000000" pitchFamily="2" charset="-34"/>
              </a:rPr>
              <a:t>tập</a:t>
            </a:r>
            <a:r>
              <a:rPr lang="en-US" sz="2000" dirty="0">
                <a:latin typeface="#9Slide04 Chonburi" panose="00000500000000000000" pitchFamily="2" charset="-34"/>
                <a:cs typeface="#9Slide04 Chonburi" panose="00000500000000000000" pitchFamily="2" charset="-34"/>
              </a:rPr>
              <a:t> </a:t>
            </a:r>
            <a:r>
              <a:rPr lang="en-US" sz="2000" dirty="0" err="1">
                <a:latin typeface="#9Slide04 Chonburi" panose="00000500000000000000" pitchFamily="2" charset="-34"/>
                <a:cs typeface="#9Slide04 Chonburi" panose="00000500000000000000" pitchFamily="2" charset="-34"/>
              </a:rPr>
              <a:t>số</a:t>
            </a:r>
            <a:r>
              <a:rPr lang="en-US" sz="2000" dirty="0">
                <a:latin typeface="#9Slide04 Chonburi" panose="00000500000000000000" pitchFamily="2" charset="-34"/>
                <a:cs typeface="#9Slide04 Chonburi" panose="00000500000000000000" pitchFamily="2" charset="-34"/>
              </a:rPr>
              <a:t> 2</a:t>
            </a:r>
            <a:endParaRPr sz="2000" dirty="0">
              <a:latin typeface="#9Slide04 Chonburi" panose="00000500000000000000" pitchFamily="2" charset="-34"/>
              <a:cs typeface="#9Slide04 Chonburi" panose="00000500000000000000" pitchFamily="2" charset="-34"/>
            </a:endParaRPr>
          </a:p>
        </p:txBody>
      </p:sp>
      <p:graphicFrame>
        <p:nvGraphicFramePr>
          <p:cNvPr id="2" name="Bảng 1">
            <a:extLst>
              <a:ext uri="{FF2B5EF4-FFF2-40B4-BE49-F238E27FC236}">
                <a16:creationId xmlns:a16="http://schemas.microsoft.com/office/drawing/2014/main" xmlns="" id="{EC4FCB7A-91EA-3349-C616-2FF634C903EB}"/>
              </a:ext>
            </a:extLst>
          </p:cNvPr>
          <p:cNvGraphicFramePr>
            <a:graphicFrameLocks noGrp="1"/>
          </p:cNvGraphicFramePr>
          <p:nvPr>
            <p:extLst>
              <p:ext uri="{D42A27DB-BD31-4B8C-83A1-F6EECF244321}">
                <p14:modId xmlns:p14="http://schemas.microsoft.com/office/powerpoint/2010/main" val="853896327"/>
              </p:ext>
            </p:extLst>
          </p:nvPr>
        </p:nvGraphicFramePr>
        <p:xfrm>
          <a:off x="1476693" y="2296001"/>
          <a:ext cx="6190615" cy="1463040"/>
        </p:xfrm>
        <a:graphic>
          <a:graphicData uri="http://schemas.openxmlformats.org/drawingml/2006/table">
            <a:tbl>
              <a:tblPr firstRow="1" firstCol="1" bandRow="1">
                <a:tableStyleId>{95133952-2028-4A35-B3CC-5D91B5B21D9E}</a:tableStyleId>
              </a:tblPr>
              <a:tblGrid>
                <a:gridCol w="3094990">
                  <a:extLst>
                    <a:ext uri="{9D8B030D-6E8A-4147-A177-3AD203B41FA5}">
                      <a16:colId xmlns:a16="http://schemas.microsoft.com/office/drawing/2014/main" xmlns="" val="2322605979"/>
                    </a:ext>
                  </a:extLst>
                </a:gridCol>
                <a:gridCol w="3095625">
                  <a:extLst>
                    <a:ext uri="{9D8B030D-6E8A-4147-A177-3AD203B41FA5}">
                      <a16:colId xmlns:a16="http://schemas.microsoft.com/office/drawing/2014/main" xmlns="" val="1249776263"/>
                    </a:ext>
                  </a:extLst>
                </a:gridCol>
              </a:tblGrid>
              <a:tr h="0">
                <a:tc>
                  <a:txBody>
                    <a:bodyPr/>
                    <a:lstStyle/>
                    <a:p>
                      <a:pPr marL="0" marR="0">
                        <a:spcBef>
                          <a:spcPts val="0"/>
                        </a:spcBef>
                        <a:spcAft>
                          <a:spcPts val="0"/>
                        </a:spcAft>
                      </a:pPr>
                      <a:r>
                        <a:rPr lang="en-US" sz="1600" b="1" dirty="0" err="1">
                          <a:effectLst/>
                          <a:latin typeface="Times New Roman" panose="02020603050405020304" pitchFamily="18" charset="0"/>
                          <a:cs typeface="Times New Roman" panose="02020603050405020304" pitchFamily="18" charset="0"/>
                        </a:rPr>
                        <a:t>Khung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cảnh</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thiên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nhiên</a:t>
                      </a:r>
                      <a:endParaRPr lang="vi-VN"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tc>
                  <a:txBody>
                    <a:bodyPr/>
                    <a:lstStyle/>
                    <a:p>
                      <a:pPr marL="0" marR="0">
                        <a:spcBef>
                          <a:spcPts val="0"/>
                        </a:spcBef>
                        <a:spcAft>
                          <a:spcPts val="0"/>
                        </a:spcAft>
                      </a:pPr>
                      <a:r>
                        <a:rPr lang="en-US" sz="1600" b="1">
                          <a:effectLst/>
                          <a:latin typeface="Times New Roman" panose="02020603050405020304" pitchFamily="18" charset="0"/>
                          <a:cs typeface="Times New Roman" panose="02020603050405020304" pitchFamily="18" charset="0"/>
                        </a:rPr>
                        <a:t>Cảm xúc của NVTT</a:t>
                      </a:r>
                      <a:endParaRPr lang="vi-VN"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extLst>
                  <a:ext uri="{0D108BD9-81ED-4DB2-BD59-A6C34878D82A}">
                    <a16:rowId xmlns:a16="http://schemas.microsoft.com/office/drawing/2014/main" xmlns="" val="4092836409"/>
                  </a:ext>
                </a:extLst>
              </a:tr>
              <a:tr h="0">
                <a:tc>
                  <a:txBody>
                    <a:bodyPr/>
                    <a:lstStyle/>
                    <a:p>
                      <a:pPr marL="0" marR="0">
                        <a:spcBef>
                          <a:spcPts val="0"/>
                        </a:spcBef>
                        <a:spcAft>
                          <a:spcPts val="0"/>
                        </a:spcAft>
                      </a:pPr>
                      <a:r>
                        <a:rPr lang="en-US" sz="1600" b="0" dirty="0" err="1">
                          <a:effectLst/>
                          <a:latin typeface="Times New Roman" panose="02020603050405020304" pitchFamily="18" charset="0"/>
                          <a:cs typeface="Times New Roman" panose="02020603050405020304" pitchFamily="18" charset="0"/>
                        </a:rPr>
                        <a:t>Không</a:t>
                      </a:r>
                      <a:r>
                        <a:rPr lang="en-US" sz="1600" b="0" dirty="0">
                          <a:effectLst/>
                          <a:latin typeface="Times New Roman" panose="02020603050405020304" pitchFamily="18" charset="0"/>
                          <a:cs typeface="Times New Roman" panose="02020603050405020304" pitchFamily="18" charset="0"/>
                        </a:rPr>
                        <a:t> </a:t>
                      </a:r>
                      <a:r>
                        <a:rPr lang="en-US" sz="1600" b="0" dirty="0" err="1">
                          <a:effectLst/>
                          <a:latin typeface="Times New Roman" panose="02020603050405020304" pitchFamily="18" charset="0"/>
                          <a:cs typeface="Times New Roman" panose="02020603050405020304" pitchFamily="18" charset="0"/>
                        </a:rPr>
                        <a:t>gian</a:t>
                      </a:r>
                      <a:endParaRPr lang="vi-VN"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tc>
                  <a:txBody>
                    <a:bodyPr/>
                    <a:lstStyle/>
                    <a:p>
                      <a:pPr marL="0" marR="0">
                        <a:spcBef>
                          <a:spcPts val="0"/>
                        </a:spcBef>
                        <a:spcAft>
                          <a:spcPts val="0"/>
                        </a:spcAft>
                      </a:pPr>
                      <a:r>
                        <a:rPr lang="vi-VN" sz="1600" b="1">
                          <a:effectLst/>
                          <a:latin typeface="Times New Roman" panose="02020603050405020304" pitchFamily="18" charset="0"/>
                          <a:cs typeface="Times New Roman" panose="02020603050405020304" pitchFamily="18" charset="0"/>
                        </a:rPr>
                        <a:t> </a:t>
                      </a:r>
                      <a:endParaRPr lang="vi-VN"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extLst>
                  <a:ext uri="{0D108BD9-81ED-4DB2-BD59-A6C34878D82A}">
                    <a16:rowId xmlns:a16="http://schemas.microsoft.com/office/drawing/2014/main" xmlns="" val="1438307988"/>
                  </a:ext>
                </a:extLst>
              </a:tr>
              <a:tr h="0">
                <a:tc>
                  <a:txBody>
                    <a:bodyPr/>
                    <a:lstStyle/>
                    <a:p>
                      <a:pPr marL="0" marR="0">
                        <a:spcBef>
                          <a:spcPts val="0"/>
                        </a:spcBef>
                        <a:spcAft>
                          <a:spcPts val="0"/>
                        </a:spcAft>
                      </a:pPr>
                      <a:r>
                        <a:rPr lang="en-US" sz="1600" b="0" dirty="0" err="1">
                          <a:effectLst/>
                          <a:latin typeface="Times New Roman" panose="02020603050405020304" pitchFamily="18" charset="0"/>
                          <a:cs typeface="Times New Roman" panose="02020603050405020304" pitchFamily="18" charset="0"/>
                        </a:rPr>
                        <a:t>Thời</a:t>
                      </a:r>
                      <a:r>
                        <a:rPr lang="en-US" sz="1600" b="0" dirty="0">
                          <a:effectLst/>
                          <a:latin typeface="Times New Roman" panose="02020603050405020304" pitchFamily="18" charset="0"/>
                          <a:cs typeface="Times New Roman" panose="02020603050405020304" pitchFamily="18" charset="0"/>
                        </a:rPr>
                        <a:t> </a:t>
                      </a:r>
                      <a:r>
                        <a:rPr lang="en-US" sz="1600" b="0" dirty="0" err="1">
                          <a:effectLst/>
                          <a:latin typeface="Times New Roman" panose="02020603050405020304" pitchFamily="18" charset="0"/>
                          <a:cs typeface="Times New Roman" panose="02020603050405020304" pitchFamily="18" charset="0"/>
                        </a:rPr>
                        <a:t>gian</a:t>
                      </a:r>
                      <a:endParaRPr lang="vi-VN"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tc>
                  <a:txBody>
                    <a:bodyPr/>
                    <a:lstStyle/>
                    <a:p>
                      <a:pPr marL="0" marR="0">
                        <a:spcBef>
                          <a:spcPts val="0"/>
                        </a:spcBef>
                        <a:spcAft>
                          <a:spcPts val="0"/>
                        </a:spcAft>
                      </a:pPr>
                      <a:r>
                        <a:rPr lang="vi-VN" sz="1600" b="1">
                          <a:effectLst/>
                          <a:latin typeface="Times New Roman" panose="02020603050405020304" pitchFamily="18" charset="0"/>
                          <a:cs typeface="Times New Roman" panose="02020603050405020304" pitchFamily="18" charset="0"/>
                        </a:rPr>
                        <a:t> </a:t>
                      </a:r>
                      <a:endParaRPr lang="vi-VN"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extLst>
                  <a:ext uri="{0D108BD9-81ED-4DB2-BD59-A6C34878D82A}">
                    <a16:rowId xmlns:a16="http://schemas.microsoft.com/office/drawing/2014/main" xmlns="" val="147188239"/>
                  </a:ext>
                </a:extLst>
              </a:tr>
              <a:tr h="0">
                <a:tc>
                  <a:txBody>
                    <a:bodyPr/>
                    <a:lstStyle/>
                    <a:p>
                      <a:pPr marL="0" marR="0">
                        <a:spcBef>
                          <a:spcPts val="0"/>
                        </a:spcBef>
                        <a:spcAft>
                          <a:spcPts val="0"/>
                        </a:spcAft>
                      </a:pPr>
                      <a:r>
                        <a:rPr lang="en-US" sz="1600" b="0" dirty="0" err="1">
                          <a:effectLst/>
                          <a:latin typeface="Times New Roman" panose="02020603050405020304" pitchFamily="18" charset="0"/>
                          <a:cs typeface="Times New Roman" panose="02020603050405020304" pitchFamily="18" charset="0"/>
                        </a:rPr>
                        <a:t>Âm</a:t>
                      </a:r>
                      <a:r>
                        <a:rPr lang="en-US" sz="1600" b="0" dirty="0">
                          <a:effectLst/>
                          <a:latin typeface="Times New Roman" panose="02020603050405020304" pitchFamily="18" charset="0"/>
                          <a:cs typeface="Times New Roman" panose="02020603050405020304" pitchFamily="18" charset="0"/>
                        </a:rPr>
                        <a:t> </a:t>
                      </a:r>
                      <a:r>
                        <a:rPr lang="en-US" sz="1600" b="0" dirty="0" err="1">
                          <a:effectLst/>
                          <a:latin typeface="Times New Roman" panose="02020603050405020304" pitchFamily="18" charset="0"/>
                          <a:cs typeface="Times New Roman" panose="02020603050405020304" pitchFamily="18" charset="0"/>
                        </a:rPr>
                        <a:t>thanh</a:t>
                      </a:r>
                      <a:endParaRPr lang="vi-VN"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tc>
                  <a:txBody>
                    <a:bodyPr/>
                    <a:lstStyle/>
                    <a:p>
                      <a:pPr marL="0" marR="0">
                        <a:spcBef>
                          <a:spcPts val="0"/>
                        </a:spcBef>
                        <a:spcAft>
                          <a:spcPts val="0"/>
                        </a:spcAft>
                      </a:pPr>
                      <a:r>
                        <a:rPr lang="vi-VN" sz="1600" b="1">
                          <a:effectLst/>
                          <a:latin typeface="Times New Roman" panose="02020603050405020304" pitchFamily="18" charset="0"/>
                          <a:cs typeface="Times New Roman" panose="02020603050405020304" pitchFamily="18" charset="0"/>
                        </a:rPr>
                        <a:t> </a:t>
                      </a:r>
                      <a:endParaRPr lang="vi-VN"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extLst>
                  <a:ext uri="{0D108BD9-81ED-4DB2-BD59-A6C34878D82A}">
                    <a16:rowId xmlns:a16="http://schemas.microsoft.com/office/drawing/2014/main" xmlns="" val="3070018401"/>
                  </a:ext>
                </a:extLst>
              </a:tr>
              <a:tr h="0">
                <a:tc>
                  <a:txBody>
                    <a:bodyPr/>
                    <a:lstStyle/>
                    <a:p>
                      <a:pPr marL="0" marR="0">
                        <a:spcBef>
                          <a:spcPts val="0"/>
                        </a:spcBef>
                        <a:spcAft>
                          <a:spcPts val="0"/>
                        </a:spcAft>
                      </a:pPr>
                      <a:r>
                        <a:rPr lang="en-US" sz="1600" b="0" dirty="0" err="1">
                          <a:effectLst/>
                          <a:latin typeface="Times New Roman" panose="02020603050405020304" pitchFamily="18" charset="0"/>
                          <a:cs typeface="Times New Roman" panose="02020603050405020304" pitchFamily="18" charset="0"/>
                        </a:rPr>
                        <a:t>Hình</a:t>
                      </a:r>
                      <a:r>
                        <a:rPr lang="en-US" sz="1600" b="0" dirty="0">
                          <a:effectLst/>
                          <a:latin typeface="Times New Roman" panose="02020603050405020304" pitchFamily="18" charset="0"/>
                          <a:cs typeface="Times New Roman" panose="02020603050405020304" pitchFamily="18" charset="0"/>
                        </a:rPr>
                        <a:t> </a:t>
                      </a:r>
                      <a:r>
                        <a:rPr lang="en-US" sz="1600" b="0" dirty="0" err="1">
                          <a:effectLst/>
                          <a:latin typeface="Times New Roman" panose="02020603050405020304" pitchFamily="18" charset="0"/>
                          <a:cs typeface="Times New Roman" panose="02020603050405020304" pitchFamily="18" charset="0"/>
                        </a:rPr>
                        <a:t>ảnh</a:t>
                      </a:r>
                      <a:endParaRPr lang="vi-VN"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tc>
                  <a:txBody>
                    <a:bodyPr/>
                    <a:lstStyle/>
                    <a:p>
                      <a:pPr marL="0" marR="0">
                        <a:spcBef>
                          <a:spcPts val="0"/>
                        </a:spcBef>
                        <a:spcAft>
                          <a:spcPts val="0"/>
                        </a:spcAft>
                      </a:pPr>
                      <a:r>
                        <a:rPr lang="vi-VN" sz="1600" b="1">
                          <a:effectLst/>
                          <a:latin typeface="Times New Roman" panose="02020603050405020304" pitchFamily="18" charset="0"/>
                          <a:cs typeface="Times New Roman" panose="02020603050405020304" pitchFamily="18" charset="0"/>
                        </a:rPr>
                        <a:t> </a:t>
                      </a:r>
                      <a:endParaRPr lang="vi-VN"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extLst>
                  <a:ext uri="{0D108BD9-81ED-4DB2-BD59-A6C34878D82A}">
                    <a16:rowId xmlns:a16="http://schemas.microsoft.com/office/drawing/2014/main" xmlns="" val="872792117"/>
                  </a:ext>
                </a:extLst>
              </a:tr>
              <a:tr h="0">
                <a:tc>
                  <a:txBody>
                    <a:bodyPr/>
                    <a:lstStyle/>
                    <a:p>
                      <a:pPr marL="0" marR="0">
                        <a:spcBef>
                          <a:spcPts val="0"/>
                        </a:spcBef>
                        <a:spcAft>
                          <a:spcPts val="0"/>
                        </a:spcAft>
                      </a:pPr>
                      <a:r>
                        <a:rPr lang="en-US" sz="1600" b="0" dirty="0" err="1">
                          <a:effectLst/>
                          <a:latin typeface="Times New Roman" panose="02020603050405020304" pitchFamily="18" charset="0"/>
                          <a:cs typeface="Times New Roman" panose="02020603050405020304" pitchFamily="18" charset="0"/>
                        </a:rPr>
                        <a:t>Từ</a:t>
                      </a:r>
                      <a:r>
                        <a:rPr lang="en-US" sz="1600" b="0" dirty="0">
                          <a:effectLst/>
                          <a:latin typeface="Times New Roman" panose="02020603050405020304" pitchFamily="18" charset="0"/>
                          <a:cs typeface="Times New Roman" panose="02020603050405020304" pitchFamily="18" charset="0"/>
                        </a:rPr>
                        <a:t> </a:t>
                      </a:r>
                      <a:r>
                        <a:rPr lang="en-US" sz="1600" b="0" dirty="0" err="1">
                          <a:effectLst/>
                          <a:latin typeface="Times New Roman" panose="02020603050405020304" pitchFamily="18" charset="0"/>
                          <a:cs typeface="Times New Roman" panose="02020603050405020304" pitchFamily="18" charset="0"/>
                        </a:rPr>
                        <a:t>ngữ</a:t>
                      </a:r>
                      <a:endParaRPr lang="vi-VN"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tc>
                  <a:txBody>
                    <a:bodyPr/>
                    <a:lstStyle/>
                    <a:p>
                      <a:pPr marL="0" marR="0">
                        <a:spcBef>
                          <a:spcPts val="0"/>
                        </a:spcBef>
                        <a:spcAft>
                          <a:spcPts val="0"/>
                        </a:spcAft>
                      </a:pPr>
                      <a:r>
                        <a:rPr lang="vi-VN" sz="1600" b="1" dirty="0">
                          <a:effectLst/>
                          <a:latin typeface="Times New Roman" panose="02020603050405020304" pitchFamily="18" charset="0"/>
                          <a:cs typeface="Times New Roman" panose="02020603050405020304" pitchFamily="18" charset="0"/>
                        </a:rPr>
                        <a:t> </a:t>
                      </a:r>
                      <a:endParaRPr lang="vi-VN"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extLst>
                  <a:ext uri="{0D108BD9-81ED-4DB2-BD59-A6C34878D82A}">
                    <a16:rowId xmlns:a16="http://schemas.microsoft.com/office/drawing/2014/main" xmlns="" val="27290668"/>
                  </a:ext>
                </a:extLst>
              </a:tr>
            </a:tbl>
          </a:graphicData>
        </a:graphic>
      </p:graphicFrame>
      <p:sp>
        <p:nvSpPr>
          <p:cNvPr id="3" name="Rectangle 1">
            <a:extLst>
              <a:ext uri="{FF2B5EF4-FFF2-40B4-BE49-F238E27FC236}">
                <a16:creationId xmlns:a16="http://schemas.microsoft.com/office/drawing/2014/main" xmlns="" id="{52986B93-EDD1-4713-0FEC-FA0496358F33}"/>
              </a:ext>
            </a:extLst>
          </p:cNvPr>
          <p:cNvSpPr>
            <a:spLocks noChangeArrowheads="1"/>
          </p:cNvSpPr>
          <p:nvPr/>
        </p:nvSpPr>
        <p:spPr bwMode="auto">
          <a:xfrm>
            <a:off x="2728102" y="1623697"/>
            <a:ext cx="36022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 TƯỢNG CON ĐƯỜNG MÙA ĐÔNG</a:t>
            </a:r>
            <a:endParaRPr kumimoji="0" lang="en-US" altLang="vi-VN"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13"/>
                                        </p:tgtEl>
                                        <p:attrNameLst>
                                          <p:attrName>style.visibility</p:attrName>
                                        </p:attrNameLst>
                                      </p:cBhvr>
                                      <p:to>
                                        <p:strVal val="visible"/>
                                      </p:to>
                                    </p:set>
                                    <p:animEffect transition="in" filter="wipe(down)">
                                      <p:cBhvr>
                                        <p:cTn id="7" dur="500"/>
                                        <p:tgtEl>
                                          <p:spTgt spid="20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12"/>
                                        </p:tgtEl>
                                        <p:attrNameLst>
                                          <p:attrName>style.visibility</p:attrName>
                                        </p:attrNameLst>
                                      </p:cBhvr>
                                      <p:to>
                                        <p:strVal val="visible"/>
                                      </p:to>
                                    </p:set>
                                    <p:animEffect transition="in" filter="barn(inVertical)">
                                      <p:cBhvr>
                                        <p:cTn id="10" dur="500"/>
                                        <p:tgtEl>
                                          <p:spTgt spid="20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2" grpId="0" animBg="1"/>
      <p:bldP spid="20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887896" y="1563844"/>
            <a:ext cx="7553739" cy="3653095"/>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5554;p35">
            <a:extLst>
              <a:ext uri="{FF2B5EF4-FFF2-40B4-BE49-F238E27FC236}">
                <a16:creationId xmlns:a16="http://schemas.microsoft.com/office/drawing/2014/main" xmlns="" id="{A79193D3-5328-44B3-BEFB-9F2C0E50CB18}"/>
              </a:ext>
            </a:extLst>
          </p:cNvPr>
          <p:cNvSpPr/>
          <p:nvPr/>
        </p:nvSpPr>
        <p:spPr>
          <a:xfrm>
            <a:off x="1410344" y="468173"/>
            <a:ext cx="6371539" cy="1095671"/>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bg2">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FEF7C2"/>
              </a:solidFill>
              <a:effectLst/>
              <a:uLnTx/>
              <a:uFillTx/>
              <a:latin typeface="#9Slide03 AmpleSoft Bold" panose="02000000000000000000" pitchFamily="2" charset="0"/>
              <a:cs typeface="Arial"/>
              <a:sym typeface="Arial"/>
            </a:endParaRPr>
          </a:p>
        </p:txBody>
      </p:sp>
      <p:sp>
        <p:nvSpPr>
          <p:cNvPr id="13" name="TextBox 12">
            <a:extLst>
              <a:ext uri="{FF2B5EF4-FFF2-40B4-BE49-F238E27FC236}">
                <a16:creationId xmlns:a16="http://schemas.microsoft.com/office/drawing/2014/main" xmlns="" id="{DB36FCF3-9C69-4143-8AD4-9C9470D23678}"/>
              </a:ext>
            </a:extLst>
          </p:cNvPr>
          <p:cNvSpPr txBox="1"/>
          <p:nvPr/>
        </p:nvSpPr>
        <p:spPr>
          <a:xfrm>
            <a:off x="1673780" y="579338"/>
            <a:ext cx="5882911" cy="1056700"/>
          </a:xfrm>
          <a:prstGeom prst="rect">
            <a:avLst/>
          </a:prstGeom>
          <a:noFill/>
        </p:spPr>
        <p:txBody>
          <a:bodyPr wrap="square">
            <a:spAutoFit/>
          </a:bodyPr>
          <a:lstStyle/>
          <a:p>
            <a:pPr algn="just">
              <a:spcAft>
                <a:spcPts val="800"/>
              </a:spcAft>
            </a:pPr>
            <a:r>
              <a:rPr lang="en-US" sz="2000" b="1" dirty="0">
                <a:solidFill>
                  <a:schemeClr val="tx1">
                    <a:lumMod val="95000"/>
                    <a:lumOff val="5000"/>
                  </a:schemeClr>
                </a:solidFill>
                <a:effectLst>
                  <a:glow rad="63500">
                    <a:schemeClr val="accent1">
                      <a:satMod val="175000"/>
                      <a:alpha val="40000"/>
                    </a:schemeClr>
                  </a:glow>
                </a:effectLst>
                <a:latin typeface="#9Slide03 AmpleSoft Bold" panose="020B0604020202020204" charset="-93"/>
                <a:ea typeface="Yu Mincho" panose="02020400000000000000" pitchFamily="18" charset="-128"/>
                <a:cs typeface="#9Slide04 Chonburi" panose="00000500000000000000" pitchFamily="2" charset="-34"/>
              </a:rPr>
              <a:t>2. </a:t>
            </a:r>
            <a:r>
              <a:rPr lang="en-US" sz="2000" b="1" dirty="0" err="1">
                <a:solidFill>
                  <a:schemeClr val="tx1">
                    <a:lumMod val="95000"/>
                    <a:lumOff val="5000"/>
                  </a:schemeClr>
                </a:solidFill>
                <a:effectLst>
                  <a:glow rad="63500">
                    <a:schemeClr val="accent1">
                      <a:satMod val="175000"/>
                      <a:alpha val="40000"/>
                    </a:schemeClr>
                  </a:glow>
                </a:effectLst>
                <a:latin typeface="#9Slide03 AmpleSoft Bold" panose="020B0604020202020204" charset="-93"/>
                <a:ea typeface="Yu Mincho" panose="02020400000000000000" pitchFamily="18" charset="-128"/>
                <a:cs typeface="#9Slide04 Chonburi" panose="00000500000000000000" pitchFamily="2" charset="-34"/>
              </a:rPr>
              <a:t>Đoạn</a:t>
            </a:r>
            <a:r>
              <a:rPr lang="en-US" sz="2000" b="1" dirty="0">
                <a:solidFill>
                  <a:schemeClr val="tx1">
                    <a:lumMod val="95000"/>
                    <a:lumOff val="5000"/>
                  </a:schemeClr>
                </a:solidFill>
                <a:effectLst>
                  <a:glow rad="63500">
                    <a:schemeClr val="accent1">
                      <a:satMod val="175000"/>
                      <a:alpha val="40000"/>
                    </a:schemeClr>
                  </a:glow>
                </a:effectLst>
                <a:latin typeface="#9Slide03 AmpleSoft Bold" panose="020B0604020202020204" charset="-93"/>
                <a:ea typeface="Yu Mincho" panose="02020400000000000000" pitchFamily="18" charset="-128"/>
                <a:cs typeface="#9Slide04 Chonburi" panose="00000500000000000000" pitchFamily="2" charset="-34"/>
              </a:rPr>
              <a:t> 1: </a:t>
            </a:r>
            <a:r>
              <a:rPr lang="vi-VN" sz="1800" dirty="0">
                <a:latin typeface="#9Slide03 AmpleSoft Bold" panose="020B0604020202020204" charset="-93"/>
              </a:rPr>
              <a:t>Nỗi buồn và nỗ lực vận động vượt qua trở ngại của nhân vật trữ tình trên con đường mùa đông.</a:t>
            </a:r>
          </a:p>
          <a:p>
            <a:pPr marL="0" marR="0" algn="just">
              <a:spcBef>
                <a:spcPts val="0"/>
              </a:spcBef>
              <a:spcAft>
                <a:spcPts val="800"/>
              </a:spcAft>
            </a:pPr>
            <a:endParaRPr lang="en-US" sz="1800" dirty="0">
              <a:solidFill>
                <a:schemeClr val="tx1">
                  <a:lumMod val="95000"/>
                  <a:lumOff val="5000"/>
                </a:schemeClr>
              </a:solidFill>
              <a:effectLst>
                <a:glow rad="63500">
                  <a:schemeClr val="accent1">
                    <a:satMod val="175000"/>
                    <a:alpha val="40000"/>
                  </a:schemeClr>
                </a:glow>
              </a:effectLst>
              <a:latin typeface="#9Slide03 AmpleSoft Bold" panose="020B0604020202020204" charset="-93"/>
              <a:ea typeface="Yu Mincho" panose="02020400000000000000" pitchFamily="18" charset="-128"/>
              <a:cs typeface="#9Slide04 Chonburi" panose="00000500000000000000" pitchFamily="2" charset="-34"/>
            </a:endParaRPr>
          </a:p>
        </p:txBody>
      </p:sp>
      <p:sp>
        <p:nvSpPr>
          <p:cNvPr id="19" name="TextBox 18">
            <a:extLst>
              <a:ext uri="{FF2B5EF4-FFF2-40B4-BE49-F238E27FC236}">
                <a16:creationId xmlns:a16="http://schemas.microsoft.com/office/drawing/2014/main" xmlns="" id="{9E01A961-1D9C-4AFA-B29F-5844CABEC9B5}"/>
              </a:ext>
            </a:extLst>
          </p:cNvPr>
          <p:cNvSpPr txBox="1"/>
          <p:nvPr/>
        </p:nvSpPr>
        <p:spPr>
          <a:xfrm>
            <a:off x="1188278" y="1746838"/>
            <a:ext cx="6824870" cy="3293209"/>
          </a:xfrm>
          <a:prstGeom prst="rect">
            <a:avLst/>
          </a:prstGeom>
          <a:noFill/>
        </p:spPr>
        <p:txBody>
          <a:bodyPr wrap="square">
            <a:spAutoFit/>
          </a:bodyPr>
          <a:lstStyle/>
          <a:p>
            <a:r>
              <a:rPr lang="vi-VN" sz="1600" b="1" dirty="0">
                <a:latin typeface="Times New Roman" panose="02020603050405020304" pitchFamily="18" charset="0"/>
                <a:cs typeface="Times New Roman" panose="02020603050405020304" pitchFamily="18" charset="0"/>
              </a:rPr>
              <a:t>a. Khổ 1</a:t>
            </a:r>
          </a:p>
          <a:p>
            <a:pPr fontAlgn="base"/>
            <a:r>
              <a:rPr lang="vi-VN" sz="1600" dirty="0">
                <a:latin typeface="Times New Roman" panose="02020603050405020304" pitchFamily="18" charset="0"/>
                <a:cs typeface="Times New Roman" panose="02020603050405020304" pitchFamily="18" charset="0"/>
              </a:rPr>
              <a:t>- Thời gian: đêm khuya mùa đông</a:t>
            </a:r>
          </a:p>
          <a:p>
            <a:pPr fontAlgn="base"/>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đồng</a:t>
            </a:r>
            <a:r>
              <a:rPr lang="en-US" sz="1600" dirty="0">
                <a:latin typeface="Times New Roman" panose="02020603050405020304" pitchFamily="18" charset="0"/>
                <a:cs typeface="Times New Roman" panose="02020603050405020304" pitchFamily="18" charset="0"/>
              </a:rPr>
              <a:t> bao la</a:t>
            </a:r>
            <a:endParaRPr lang="vi-VN" sz="1600" dirty="0">
              <a:latin typeface="Times New Roman" panose="02020603050405020304" pitchFamily="18" charset="0"/>
              <a:cs typeface="Times New Roman" panose="02020603050405020304" pitchFamily="18" charset="0"/>
            </a:endParaRPr>
          </a:p>
          <a:p>
            <a:pPr fontAlgn="base"/>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ảnh</a:t>
            </a:r>
            <a:r>
              <a:rPr lang="en-US" sz="160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làn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sương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gợn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sóng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mảnh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trăng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mờ</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ảo</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cánh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đồng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buồn</a:t>
            </a:r>
            <a:r>
              <a:rPr lang="en-US" sz="1600" i="1" dirty="0">
                <a:latin typeface="Times New Roman" panose="02020603050405020304" pitchFamily="18" charset="0"/>
                <a:cs typeface="Times New Roman" panose="02020603050405020304" pitchFamily="18" charset="0"/>
              </a:rPr>
              <a:t>…</a:t>
            </a:r>
            <a:endParaRPr lang="vi-VN" sz="1600" dirty="0">
              <a:latin typeface="Times New Roman" panose="02020603050405020304" pitchFamily="18" charset="0"/>
              <a:cs typeface="Times New Roman" panose="02020603050405020304" pitchFamily="18" charset="0"/>
            </a:endParaRPr>
          </a:p>
          <a:p>
            <a:pPr fontAlgn="base"/>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tranh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mùa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lẽo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mênh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đậm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nỗi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buồn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trữ</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tình</a:t>
            </a:r>
            <a:r>
              <a:rPr lang="en-US" sz="1600" dirty="0">
                <a:latin typeface="Times New Roman" panose="02020603050405020304" pitchFamily="18" charset="0"/>
                <a:cs typeface="Times New Roman" panose="02020603050405020304" pitchFamily="18" charset="0"/>
              </a:rPr>
              <a:t>.</a:t>
            </a:r>
            <a:endParaRPr lang="vi-VN" sz="1600" dirty="0">
              <a:latin typeface="Times New Roman" panose="02020603050405020304" pitchFamily="18" charset="0"/>
              <a:cs typeface="Times New Roman" panose="02020603050405020304" pitchFamily="18" charset="0"/>
            </a:endParaRPr>
          </a:p>
          <a:p>
            <a:pPr fontAlgn="base"/>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ngữ</a:t>
            </a:r>
            <a:r>
              <a:rPr lang="en-US" sz="1600" dirty="0">
                <a:latin typeface="Times New Roman" panose="02020603050405020304" pitchFamily="18" charset="0"/>
                <a:cs typeface="Times New Roman" panose="02020603050405020304" pitchFamily="18" charset="0"/>
              </a:rPr>
              <a:t>:</a:t>
            </a:r>
            <a:endParaRPr lang="vi-VN" sz="1600" dirty="0">
              <a:latin typeface="Times New Roman" panose="02020603050405020304" pitchFamily="18" charset="0"/>
              <a:cs typeface="Times New Roman" panose="02020603050405020304" pitchFamily="18" charset="0"/>
            </a:endParaRPr>
          </a:p>
          <a:p>
            <a:pPr fontAlgn="base"/>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gợn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chuyển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nhẹ</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nhàng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màn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sương</a:t>
            </a:r>
            <a:endParaRPr lang="vi-VN" sz="1600" dirty="0">
              <a:latin typeface="Times New Roman" panose="02020603050405020304" pitchFamily="18" charset="0"/>
              <a:cs typeface="Times New Roman" panose="02020603050405020304" pitchFamily="18" charset="0"/>
            </a:endParaRPr>
          </a:p>
          <a:p>
            <a:pPr fontAlgn="base"/>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Xuyên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nhô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xuất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ngờ</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vầng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trăng</a:t>
            </a:r>
            <a:endParaRPr lang="vi-VN" sz="1600" dirty="0">
              <a:latin typeface="Times New Roman" panose="02020603050405020304" pitchFamily="18" charset="0"/>
              <a:cs typeface="Times New Roman" panose="02020603050405020304" pitchFamily="18" charset="0"/>
            </a:endParaRPr>
          </a:p>
          <a:p>
            <a:pPr fontAlgn="base"/>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láy</a:t>
            </a:r>
            <a:r>
              <a:rPr lang="en-US" sz="1600" dirty="0">
                <a:latin typeface="Times New Roman" panose="02020603050405020304" pitchFamily="18" charset="0"/>
                <a:cs typeface="Times New Roman" panose="02020603050405020304" pitchFamily="18" charset="0"/>
              </a:rPr>
              <a:t> : </a:t>
            </a:r>
            <a:r>
              <a:rPr lang="en-US" sz="1600" i="1" dirty="0" err="1">
                <a:latin typeface="Times New Roman" panose="02020603050405020304" pitchFamily="18" charset="0"/>
                <a:cs typeface="Times New Roman" panose="02020603050405020304" pitchFamily="18" charset="0"/>
              </a:rPr>
              <a:t>Buồn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Diễn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yếu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ớt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hắt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đồng</a:t>
            </a:r>
            <a:r>
              <a:rPr lang="en-US" sz="1600" dirty="0">
                <a:latin typeface="Times New Roman" panose="02020603050405020304" pitchFamily="18" charset="0"/>
                <a:cs typeface="Times New Roman" panose="02020603050405020304" pitchFamily="18" charset="0"/>
              </a:rPr>
              <a:t> u </a:t>
            </a:r>
            <a:r>
              <a:rPr lang="en-US" sz="1600" dirty="0" err="1">
                <a:latin typeface="Times New Roman" panose="02020603050405020304" pitchFamily="18" charset="0"/>
                <a:cs typeface="Times New Roman" panose="02020603050405020304" pitchFamily="18" charset="0"/>
              </a:rPr>
              <a:t>buồn</a:t>
            </a:r>
            <a:r>
              <a:rPr lang="en-US" sz="1600" dirty="0">
                <a:latin typeface="Times New Roman" panose="02020603050405020304" pitchFamily="18" charset="0"/>
                <a:cs typeface="Times New Roman" panose="02020603050405020304" pitchFamily="18" charset="0"/>
              </a:rPr>
              <a:t>. </a:t>
            </a:r>
            <a:endParaRPr lang="vi-VN" sz="1600" dirty="0">
              <a:latin typeface="Times New Roman" panose="02020603050405020304" pitchFamily="18" charset="0"/>
              <a:cs typeface="Times New Roman" panose="02020603050405020304" pitchFamily="18" charset="0"/>
            </a:endParaRPr>
          </a:p>
          <a:p>
            <a:pPr fontAlgn="base"/>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Khung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cảnh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trữ</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nhưng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ảm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đảm</a:t>
            </a:r>
            <a:r>
              <a:rPr lang="en-US" sz="1600" dirty="0">
                <a:latin typeface="Times New Roman" panose="02020603050405020304" pitchFamily="18" charset="0"/>
                <a:cs typeface="Times New Roman" panose="02020603050405020304" pitchFamily="18" charset="0"/>
              </a:rPr>
              <a:t>, u </a:t>
            </a:r>
            <a:r>
              <a:rPr lang="en-US" sz="1600" dirty="0" err="1">
                <a:latin typeface="Times New Roman" panose="02020603050405020304" pitchFamily="18" charset="0"/>
                <a:cs typeface="Times New Roman" panose="02020603050405020304" pitchFamily="18" charset="0"/>
              </a:rPr>
              <a:t>buồn</a:t>
            </a:r>
            <a:r>
              <a:rPr lang="en-US" sz="1600" dirty="0">
                <a:latin typeface="Times New Roman" panose="02020603050405020304" pitchFamily="18" charset="0"/>
                <a:cs typeface="Times New Roman" panose="02020603050405020304" pitchFamily="18" charset="0"/>
              </a:rPr>
              <a:t>. Qua </a:t>
            </a:r>
            <a:r>
              <a:rPr lang="en-US" sz="1600" dirty="0" err="1">
                <a:latin typeface="Times New Roman" panose="02020603050405020304" pitchFamily="18" charset="0"/>
                <a:cs typeface="Times New Roman" panose="02020603050405020304" pitchFamily="18" charset="0"/>
              </a:rPr>
              <a:t>đó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trữ</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cũng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lộ</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tâm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buồn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nỗi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buồn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tê</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càng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cảnh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tâm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trạng</a:t>
            </a:r>
            <a:r>
              <a:rPr lang="en-US" sz="1600" dirty="0">
                <a:latin typeface="Times New Roman" panose="02020603050405020304" pitchFamily="18" charset="0"/>
                <a:cs typeface="Times New Roman" panose="02020603050405020304" pitchFamily="18" charset="0"/>
              </a:rPr>
              <a:t> con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như</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hòa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nhau</a:t>
            </a:r>
            <a:r>
              <a:rPr lang="vi-VN" sz="1600" dirty="0">
                <a:latin typeface="Times New Roman" panose="02020603050405020304" pitchFamily="18" charset="0"/>
                <a:cs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nodeType="withEffect">
                                  <p:stCondLst>
                                    <p:cond delay="0"/>
                                  </p:stCondLst>
                                  <p:childTnLst>
                                    <p:set>
                                      <p:cBhvr>
                                        <p:cTn id="23" dur="1" fill="hold">
                                          <p:stCondLst>
                                            <p:cond delay="0"/>
                                          </p:stCondLst>
                                        </p:cTn>
                                        <p:tgtEl>
                                          <p:spTgt spid="2001"/>
                                        </p:tgtEl>
                                        <p:attrNameLst>
                                          <p:attrName>style.visibility</p:attrName>
                                        </p:attrNameLst>
                                      </p:cBhvr>
                                      <p:to>
                                        <p:strVal val="visible"/>
                                      </p:to>
                                    </p:set>
                                    <p:anim calcmode="lin" valueType="num">
                                      <p:cBhvr>
                                        <p:cTn id="24" dur="500" fill="hold"/>
                                        <p:tgtEl>
                                          <p:spTgt spid="2001"/>
                                        </p:tgtEl>
                                        <p:attrNameLst>
                                          <p:attrName>ppt_w</p:attrName>
                                        </p:attrNameLst>
                                      </p:cBhvr>
                                      <p:tavLst>
                                        <p:tav tm="0">
                                          <p:val>
                                            <p:fltVal val="0"/>
                                          </p:val>
                                        </p:tav>
                                        <p:tav tm="100000">
                                          <p:val>
                                            <p:strVal val="#ppt_w"/>
                                          </p:val>
                                        </p:tav>
                                      </p:tavLst>
                                    </p:anim>
                                    <p:anim calcmode="lin" valueType="num">
                                      <p:cBhvr>
                                        <p:cTn id="25" dur="500" fill="hold"/>
                                        <p:tgtEl>
                                          <p:spTgt spid="2001"/>
                                        </p:tgtEl>
                                        <p:attrNameLst>
                                          <p:attrName>ppt_h</p:attrName>
                                        </p:attrNameLst>
                                      </p:cBhvr>
                                      <p:tavLst>
                                        <p:tav tm="0">
                                          <p:val>
                                            <p:fltVal val="0"/>
                                          </p:val>
                                        </p:tav>
                                        <p:tav tm="100000">
                                          <p:val>
                                            <p:strVal val="#ppt_h"/>
                                          </p:val>
                                        </p:tav>
                                      </p:tavLst>
                                    </p:anim>
                                    <p:animEffect transition="in" filter="fade">
                                      <p:cBhvr>
                                        <p:cTn id="26" dur="500"/>
                                        <p:tgtEl>
                                          <p:spTgt spid="200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fade">
                                      <p:cBhvr>
                                        <p:cTn id="31" dur="1000"/>
                                        <p:tgtEl>
                                          <p:spTgt spid="19">
                                            <p:txEl>
                                              <p:pRg st="0" end="0"/>
                                            </p:txEl>
                                          </p:spTgt>
                                        </p:tgtEl>
                                      </p:cBhvr>
                                    </p:animEffect>
                                    <p:anim calcmode="lin" valueType="num">
                                      <p:cBhvr>
                                        <p:cTn id="3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9">
                                            <p:txEl>
                                              <p:pRg st="1" end="1"/>
                                            </p:txEl>
                                          </p:spTgt>
                                        </p:tgtEl>
                                        <p:attrNameLst>
                                          <p:attrName>style.visibility</p:attrName>
                                        </p:attrNameLst>
                                      </p:cBhvr>
                                      <p:to>
                                        <p:strVal val="visible"/>
                                      </p:to>
                                    </p:set>
                                    <p:animEffect transition="in" filter="wipe(down)">
                                      <p:cBhvr>
                                        <p:cTn id="38" dur="500"/>
                                        <p:tgtEl>
                                          <p:spTgt spid="19">
                                            <p:txEl>
                                              <p:pRg st="1" end="1"/>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19">
                                            <p:txEl>
                                              <p:pRg st="2" end="2"/>
                                            </p:txEl>
                                          </p:spTgt>
                                        </p:tgtEl>
                                        <p:attrNameLst>
                                          <p:attrName>style.visibility</p:attrName>
                                        </p:attrNameLst>
                                      </p:cBhvr>
                                      <p:to>
                                        <p:strVal val="visible"/>
                                      </p:to>
                                    </p:set>
                                    <p:animEffect transition="in" filter="wipe(down)">
                                      <p:cBhvr>
                                        <p:cTn id="41" dur="500"/>
                                        <p:tgtEl>
                                          <p:spTgt spid="19">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9">
                                            <p:txEl>
                                              <p:pRg st="3" end="3"/>
                                            </p:txEl>
                                          </p:spTgt>
                                        </p:tgtEl>
                                        <p:attrNameLst>
                                          <p:attrName>style.visibility</p:attrName>
                                        </p:attrNameLst>
                                      </p:cBhvr>
                                      <p:to>
                                        <p:strVal val="visible"/>
                                      </p:to>
                                    </p:set>
                                    <p:animEffect transition="in" filter="wipe(down)">
                                      <p:cBhvr>
                                        <p:cTn id="46" dur="500"/>
                                        <p:tgtEl>
                                          <p:spTgt spid="19">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xEl>
                                              <p:pRg st="5" end="5"/>
                                            </p:txEl>
                                          </p:spTgt>
                                        </p:tgtEl>
                                        <p:attrNameLst>
                                          <p:attrName>style.visibility</p:attrName>
                                        </p:attrNameLst>
                                      </p:cBhvr>
                                      <p:to>
                                        <p:strVal val="visible"/>
                                      </p:to>
                                    </p:set>
                                    <p:animEffect transition="in" filter="fade">
                                      <p:cBhvr>
                                        <p:cTn id="58" dur="500"/>
                                        <p:tgtEl>
                                          <p:spTgt spid="19">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19">
                                            <p:txEl>
                                              <p:pRg st="6" end="6"/>
                                            </p:txEl>
                                          </p:spTgt>
                                        </p:tgtEl>
                                        <p:attrNameLst>
                                          <p:attrName>style.visibility</p:attrName>
                                        </p:attrNameLst>
                                      </p:cBhvr>
                                      <p:to>
                                        <p:strVal val="visible"/>
                                      </p:to>
                                    </p:set>
                                    <p:animEffect transition="in" filter="circle(in)">
                                      <p:cBhvr>
                                        <p:cTn id="63" dur="2000"/>
                                        <p:tgtEl>
                                          <p:spTgt spid="19">
                                            <p:txEl>
                                              <p:pRg st="6" end="6"/>
                                            </p:txEl>
                                          </p:spTgt>
                                        </p:tgtEl>
                                      </p:cBhvr>
                                    </p:animEffect>
                                  </p:childTnLst>
                                </p:cTn>
                              </p:par>
                              <p:par>
                                <p:cTn id="64" presetID="6" presetClass="entr" presetSubtype="16" fill="hold" nodeType="withEffect">
                                  <p:stCondLst>
                                    <p:cond delay="0"/>
                                  </p:stCondLst>
                                  <p:childTnLst>
                                    <p:set>
                                      <p:cBhvr>
                                        <p:cTn id="65" dur="1" fill="hold">
                                          <p:stCondLst>
                                            <p:cond delay="0"/>
                                          </p:stCondLst>
                                        </p:cTn>
                                        <p:tgtEl>
                                          <p:spTgt spid="19">
                                            <p:txEl>
                                              <p:pRg st="7" end="7"/>
                                            </p:txEl>
                                          </p:spTgt>
                                        </p:tgtEl>
                                        <p:attrNameLst>
                                          <p:attrName>style.visibility</p:attrName>
                                        </p:attrNameLst>
                                      </p:cBhvr>
                                      <p:to>
                                        <p:strVal val="visible"/>
                                      </p:to>
                                    </p:set>
                                    <p:animEffect transition="in" filter="circle(in)">
                                      <p:cBhvr>
                                        <p:cTn id="66" dur="2000"/>
                                        <p:tgtEl>
                                          <p:spTgt spid="19">
                                            <p:txEl>
                                              <p:pRg st="7" end="7"/>
                                            </p:txEl>
                                          </p:spTgt>
                                        </p:tgtEl>
                                      </p:cBhvr>
                                    </p:animEffect>
                                  </p:childTnLst>
                                </p:cTn>
                              </p:par>
                              <p:par>
                                <p:cTn id="67" presetID="6" presetClass="entr" presetSubtype="16" fill="hold" nodeType="withEffect">
                                  <p:stCondLst>
                                    <p:cond delay="0"/>
                                  </p:stCondLst>
                                  <p:childTnLst>
                                    <p:set>
                                      <p:cBhvr>
                                        <p:cTn id="68" dur="1" fill="hold">
                                          <p:stCondLst>
                                            <p:cond delay="0"/>
                                          </p:stCondLst>
                                        </p:cTn>
                                        <p:tgtEl>
                                          <p:spTgt spid="19">
                                            <p:txEl>
                                              <p:pRg st="8" end="8"/>
                                            </p:txEl>
                                          </p:spTgt>
                                        </p:tgtEl>
                                        <p:attrNameLst>
                                          <p:attrName>style.visibility</p:attrName>
                                        </p:attrNameLst>
                                      </p:cBhvr>
                                      <p:to>
                                        <p:strVal val="visible"/>
                                      </p:to>
                                    </p:set>
                                    <p:animEffect transition="in" filter="circle(in)">
                                      <p:cBhvr>
                                        <p:cTn id="69" dur="2000"/>
                                        <p:tgtEl>
                                          <p:spTgt spid="19">
                                            <p:txEl>
                                              <p:pRg st="8" end="8"/>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9">
                                            <p:txEl>
                                              <p:pRg st="9" end="9"/>
                                            </p:txEl>
                                          </p:spTgt>
                                        </p:tgtEl>
                                        <p:attrNameLst>
                                          <p:attrName>style.visibility</p:attrName>
                                        </p:attrNameLst>
                                      </p:cBhvr>
                                      <p:to>
                                        <p:strVal val="visible"/>
                                      </p:to>
                                    </p:set>
                                    <p:animEffect transition="in" filter="wipe(down)">
                                      <p:cBhvr>
                                        <p:cTn id="74" dur="500"/>
                                        <p:tgtEl>
                                          <p:spTgt spid="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grpSp>
        <p:nvGrpSpPr>
          <p:cNvPr id="2001" name="Google Shape;2001;p44"/>
          <p:cNvGrpSpPr/>
          <p:nvPr/>
        </p:nvGrpSpPr>
        <p:grpSpPr>
          <a:xfrm>
            <a:off x="887896" y="1563844"/>
            <a:ext cx="7553739" cy="3653095"/>
            <a:chOff x="807626" y="1311856"/>
            <a:chExt cx="7545021" cy="2511888"/>
          </a:xfrm>
        </p:grpSpPr>
        <p:sp>
          <p:nvSpPr>
            <p:cNvPr id="2002" name="Google Shape;2002;p44"/>
            <p:cNvSpPr/>
            <p:nvPr/>
          </p:nvSpPr>
          <p:spPr>
            <a:xfrm>
              <a:off x="895247"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5554;p35">
            <a:extLst>
              <a:ext uri="{FF2B5EF4-FFF2-40B4-BE49-F238E27FC236}">
                <a16:creationId xmlns:a16="http://schemas.microsoft.com/office/drawing/2014/main" xmlns="" id="{A79193D3-5328-44B3-BEFB-9F2C0E50CB18}"/>
              </a:ext>
            </a:extLst>
          </p:cNvPr>
          <p:cNvSpPr/>
          <p:nvPr/>
        </p:nvSpPr>
        <p:spPr>
          <a:xfrm>
            <a:off x="1410344" y="468173"/>
            <a:ext cx="6371539" cy="1095671"/>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bg2">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FEF7C2"/>
              </a:solidFill>
              <a:effectLst/>
              <a:uLnTx/>
              <a:uFillTx/>
              <a:latin typeface="#9Slide03 AmpleSoft Bold" panose="02000000000000000000" pitchFamily="2" charset="0"/>
              <a:cs typeface="Arial"/>
              <a:sym typeface="Arial"/>
            </a:endParaRPr>
          </a:p>
        </p:txBody>
      </p:sp>
      <p:sp>
        <p:nvSpPr>
          <p:cNvPr id="13" name="TextBox 12">
            <a:extLst>
              <a:ext uri="{FF2B5EF4-FFF2-40B4-BE49-F238E27FC236}">
                <a16:creationId xmlns:a16="http://schemas.microsoft.com/office/drawing/2014/main" xmlns="" id="{DB36FCF3-9C69-4143-8AD4-9C9470D23678}"/>
              </a:ext>
            </a:extLst>
          </p:cNvPr>
          <p:cNvSpPr txBox="1"/>
          <p:nvPr/>
        </p:nvSpPr>
        <p:spPr>
          <a:xfrm>
            <a:off x="1673780" y="579338"/>
            <a:ext cx="5882911" cy="1056700"/>
          </a:xfrm>
          <a:prstGeom prst="rect">
            <a:avLst/>
          </a:prstGeom>
          <a:noFill/>
        </p:spPr>
        <p:txBody>
          <a:bodyPr wrap="square">
            <a:spAutoFit/>
          </a:bodyPr>
          <a:lstStyle/>
          <a:p>
            <a:pPr algn="just">
              <a:spcAft>
                <a:spcPts val="800"/>
              </a:spcAft>
            </a:pPr>
            <a:r>
              <a:rPr lang="en-US" sz="2000" b="1" dirty="0">
                <a:solidFill>
                  <a:schemeClr val="tx1">
                    <a:lumMod val="95000"/>
                    <a:lumOff val="5000"/>
                  </a:schemeClr>
                </a:solidFill>
                <a:effectLst>
                  <a:glow rad="63500">
                    <a:schemeClr val="accent1">
                      <a:satMod val="175000"/>
                      <a:alpha val="40000"/>
                    </a:schemeClr>
                  </a:glow>
                </a:effectLst>
                <a:latin typeface="#9Slide03 AmpleSoft Bold" panose="020B0604020202020204" charset="-93"/>
                <a:ea typeface="Yu Mincho" panose="02020400000000000000" pitchFamily="18" charset="-128"/>
                <a:cs typeface="#9Slide04 Chonburi" panose="00000500000000000000" pitchFamily="2" charset="-34"/>
              </a:rPr>
              <a:t>2. </a:t>
            </a:r>
            <a:r>
              <a:rPr lang="en-US" sz="2000" b="1" dirty="0" err="1">
                <a:solidFill>
                  <a:schemeClr val="tx1">
                    <a:lumMod val="95000"/>
                    <a:lumOff val="5000"/>
                  </a:schemeClr>
                </a:solidFill>
                <a:effectLst>
                  <a:glow rad="63500">
                    <a:schemeClr val="accent1">
                      <a:satMod val="175000"/>
                      <a:alpha val="40000"/>
                    </a:schemeClr>
                  </a:glow>
                </a:effectLst>
                <a:latin typeface="#9Slide03 AmpleSoft Bold" panose="020B0604020202020204" charset="-93"/>
                <a:ea typeface="Yu Mincho" panose="02020400000000000000" pitchFamily="18" charset="-128"/>
                <a:cs typeface="#9Slide04 Chonburi" panose="00000500000000000000" pitchFamily="2" charset="-34"/>
              </a:rPr>
              <a:t>Đoạn</a:t>
            </a:r>
            <a:r>
              <a:rPr lang="en-US" sz="2000" b="1" dirty="0">
                <a:solidFill>
                  <a:schemeClr val="tx1">
                    <a:lumMod val="95000"/>
                    <a:lumOff val="5000"/>
                  </a:schemeClr>
                </a:solidFill>
                <a:effectLst>
                  <a:glow rad="63500">
                    <a:schemeClr val="accent1">
                      <a:satMod val="175000"/>
                      <a:alpha val="40000"/>
                    </a:schemeClr>
                  </a:glow>
                </a:effectLst>
                <a:latin typeface="#9Slide03 AmpleSoft Bold" panose="020B0604020202020204" charset="-93"/>
                <a:ea typeface="Yu Mincho" panose="02020400000000000000" pitchFamily="18" charset="-128"/>
                <a:cs typeface="#9Slide04 Chonburi" panose="00000500000000000000" pitchFamily="2" charset="-34"/>
              </a:rPr>
              <a:t> 1: </a:t>
            </a:r>
            <a:r>
              <a:rPr lang="vi-VN" sz="1800" dirty="0">
                <a:latin typeface="#9Slide03 AmpleSoft Bold" panose="020B0604020202020204" charset="-93"/>
              </a:rPr>
              <a:t>Nỗi buồn và nỗ lực vận động vượt qua trở ngại của nhân vật trữ tình trên con đường mùa đông.</a:t>
            </a:r>
          </a:p>
          <a:p>
            <a:pPr marL="0" marR="0" algn="just">
              <a:spcBef>
                <a:spcPts val="0"/>
              </a:spcBef>
              <a:spcAft>
                <a:spcPts val="800"/>
              </a:spcAft>
            </a:pPr>
            <a:endParaRPr lang="en-US" sz="1800" dirty="0">
              <a:solidFill>
                <a:schemeClr val="tx1">
                  <a:lumMod val="95000"/>
                  <a:lumOff val="5000"/>
                </a:schemeClr>
              </a:solidFill>
              <a:effectLst>
                <a:glow rad="63500">
                  <a:schemeClr val="accent1">
                    <a:satMod val="175000"/>
                    <a:alpha val="40000"/>
                  </a:schemeClr>
                </a:glow>
              </a:effectLst>
              <a:latin typeface="#9Slide03 AmpleSoft Bold" panose="020B0604020202020204" charset="-93"/>
              <a:ea typeface="Yu Mincho" panose="02020400000000000000" pitchFamily="18" charset="-128"/>
              <a:cs typeface="#9Slide04 Chonburi" panose="00000500000000000000" pitchFamily="2" charset="-34"/>
            </a:endParaRPr>
          </a:p>
        </p:txBody>
      </p:sp>
      <p:sp>
        <p:nvSpPr>
          <p:cNvPr id="19" name="TextBox 18">
            <a:extLst>
              <a:ext uri="{FF2B5EF4-FFF2-40B4-BE49-F238E27FC236}">
                <a16:creationId xmlns:a16="http://schemas.microsoft.com/office/drawing/2014/main" xmlns="" id="{9E01A961-1D9C-4AFA-B29F-5844CABEC9B5}"/>
              </a:ext>
            </a:extLst>
          </p:cNvPr>
          <p:cNvSpPr txBox="1"/>
          <p:nvPr/>
        </p:nvSpPr>
        <p:spPr>
          <a:xfrm>
            <a:off x="1188278" y="1746838"/>
            <a:ext cx="6824870" cy="3416320"/>
          </a:xfrm>
          <a:prstGeom prst="rect">
            <a:avLst/>
          </a:prstGeom>
          <a:noFill/>
        </p:spPr>
        <p:txBody>
          <a:bodyPr wrap="square">
            <a:spAutoFit/>
          </a:bodyPr>
          <a:lstStyle/>
          <a:p>
            <a:pPr algn="just" fontAlgn="base"/>
            <a:r>
              <a:rPr lang="vi-VN" sz="1800" b="1" dirty="0">
                <a:latin typeface="Times New Roman" panose="02020603050405020304" pitchFamily="18" charset="0"/>
                <a:cs typeface="Times New Roman" panose="02020603050405020304" pitchFamily="18" charset="0"/>
              </a:rPr>
              <a:t>b. Khổ 2,3</a:t>
            </a:r>
            <a:endParaRPr lang="vi-VN" sz="1800" dirty="0">
              <a:latin typeface="Times New Roman" panose="02020603050405020304" pitchFamily="18" charset="0"/>
              <a:cs typeface="Times New Roman" panose="02020603050405020304" pitchFamily="18" charset="0"/>
            </a:endParaRPr>
          </a:p>
          <a:p>
            <a:pPr algn="just" fontAlgn="base"/>
            <a:r>
              <a:rPr lang="vi-VN" sz="1800" dirty="0">
                <a:latin typeface="Times New Roman" panose="02020603050405020304" pitchFamily="18" charset="0"/>
                <a:cs typeface="Times New Roman" panose="02020603050405020304" pitchFamily="18" charset="0"/>
              </a:rPr>
              <a:t>- Con đường mùa đông vắng lặng u buồn</a:t>
            </a:r>
          </a:p>
          <a:p>
            <a:pPr algn="just" fontAlgn="base"/>
            <a:r>
              <a:rPr lang="vi-VN" sz="1800" dirty="0">
                <a:latin typeface="Times New Roman" panose="02020603050405020304" pitchFamily="18" charset="0"/>
                <a:cs typeface="Times New Roman" panose="02020603050405020304" pitchFamily="18" charset="0"/>
              </a:rPr>
              <a:t>- Cỗ xe tam mã đang lăn bánh vun vút:  Diễn tả sự trôi chảy không ngừng của thời gian</a:t>
            </a:r>
          </a:p>
          <a:p>
            <a:pPr algn="just" fontAlgn="base"/>
            <a:r>
              <a:rPr lang="vi-VN" sz="1800" dirty="0">
                <a:latin typeface="Times New Roman" panose="02020603050405020304" pitchFamily="18" charset="0"/>
                <a:cs typeface="Times New Roman" panose="02020603050405020304" pitchFamily="18" charset="0"/>
              </a:rPr>
              <a:t>- Âm thanh của tiếng lục lạc rung lên từng hồi đơn điệu, tẻ nhạt chứa đầy sự mệt mỏi qua nghệ thuật lấy động tả tĩnh.</a:t>
            </a:r>
          </a:p>
          <a:p>
            <a:pPr algn="just" fontAlgn="base"/>
            <a:r>
              <a:rPr lang="vi-VN" sz="1800" dirty="0">
                <a:latin typeface="Times New Roman" panose="02020603050405020304" pitchFamily="18" charset="0"/>
                <a:cs typeface="Times New Roman" panose="02020603050405020304" pitchFamily="18" charset="0"/>
              </a:rPr>
              <a:t>- Bài ca của người xà ích chứa đựng cả niềm vui mừng khôn xiết và cả nỗi buồn nặng đìu hiu.</a:t>
            </a:r>
          </a:p>
          <a:p>
            <a:pPr algn="just"/>
            <a:r>
              <a:rPr lang="vi-VN" sz="1800" b="1" i="1" dirty="0">
                <a:latin typeface="Times New Roman" panose="02020603050405020304" pitchFamily="18" charset="0"/>
                <a:cs typeface="Times New Roman" panose="02020603050405020304" pitchFamily="18" charset="0"/>
              </a:rPr>
              <a:t>→ Mỗi âm thanh, hình ảnh xuất hiện vừa nhấn mạnh nỗi buồn của nhân vật trữ tình vừa cho thấy hướng vận động của NVTT để vượt qua những khó khăn trên đường. Nỗi buồn thời thế </a:t>
            </a:r>
            <a:r>
              <a:rPr lang="vi-VN" sz="1800" b="1" i="1" dirty="0" err="1">
                <a:latin typeface="Times New Roman" panose="02020603050405020304" pitchFamily="18" charset="0"/>
                <a:cs typeface="Times New Roman" panose="02020603050405020304" pitchFamily="18" charset="0"/>
              </a:rPr>
              <a:t>hoà</a:t>
            </a:r>
            <a:r>
              <a:rPr lang="vi-VN" sz="1800" b="1" i="1" dirty="0">
                <a:latin typeface="Times New Roman" panose="02020603050405020304" pitchFamily="18" charset="0"/>
                <a:cs typeface="Times New Roman" panose="02020603050405020304" pitchFamily="18" charset="0"/>
              </a:rPr>
              <a:t> với sự cô đơn của thân phận.</a:t>
            </a:r>
            <a:endParaRPr lang="vi-VN"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5696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53" presetClass="entr" presetSubtype="16" fill="hold" nodeType="withEffect">
                                  <p:stCondLst>
                                    <p:cond delay="0"/>
                                  </p:stCondLst>
                                  <p:childTnLst>
                                    <p:set>
                                      <p:cBhvr>
                                        <p:cTn id="19" dur="1" fill="hold">
                                          <p:stCondLst>
                                            <p:cond delay="0"/>
                                          </p:stCondLst>
                                        </p:cTn>
                                        <p:tgtEl>
                                          <p:spTgt spid="2001"/>
                                        </p:tgtEl>
                                        <p:attrNameLst>
                                          <p:attrName>style.visibility</p:attrName>
                                        </p:attrNameLst>
                                      </p:cBhvr>
                                      <p:to>
                                        <p:strVal val="visible"/>
                                      </p:to>
                                    </p:set>
                                    <p:anim calcmode="lin" valueType="num">
                                      <p:cBhvr>
                                        <p:cTn id="20" dur="500" fill="hold"/>
                                        <p:tgtEl>
                                          <p:spTgt spid="2001"/>
                                        </p:tgtEl>
                                        <p:attrNameLst>
                                          <p:attrName>ppt_w</p:attrName>
                                        </p:attrNameLst>
                                      </p:cBhvr>
                                      <p:tavLst>
                                        <p:tav tm="0">
                                          <p:val>
                                            <p:fltVal val="0"/>
                                          </p:val>
                                        </p:tav>
                                        <p:tav tm="100000">
                                          <p:val>
                                            <p:strVal val="#ppt_w"/>
                                          </p:val>
                                        </p:tav>
                                      </p:tavLst>
                                    </p:anim>
                                    <p:anim calcmode="lin" valueType="num">
                                      <p:cBhvr>
                                        <p:cTn id="21" dur="500" fill="hold"/>
                                        <p:tgtEl>
                                          <p:spTgt spid="2001"/>
                                        </p:tgtEl>
                                        <p:attrNameLst>
                                          <p:attrName>ppt_h</p:attrName>
                                        </p:attrNameLst>
                                      </p:cBhvr>
                                      <p:tavLst>
                                        <p:tav tm="0">
                                          <p:val>
                                            <p:fltVal val="0"/>
                                          </p:val>
                                        </p:tav>
                                        <p:tav tm="100000">
                                          <p:val>
                                            <p:strVal val="#ppt_h"/>
                                          </p:val>
                                        </p:tav>
                                      </p:tavLst>
                                    </p:anim>
                                    <p:animEffect transition="in" filter="fade">
                                      <p:cBhvr>
                                        <p:cTn id="22" dur="500"/>
                                        <p:tgtEl>
                                          <p:spTgt spid="200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9">
                                            <p:txEl>
                                              <p:pRg st="1" end="1"/>
                                            </p:txEl>
                                          </p:spTgt>
                                        </p:tgtEl>
                                        <p:attrNameLst>
                                          <p:attrName>style.visibility</p:attrName>
                                        </p:attrNameLst>
                                      </p:cBhvr>
                                      <p:to>
                                        <p:strVal val="visible"/>
                                      </p:to>
                                    </p:set>
                                    <p:animEffect transition="in" filter="wipe(down)">
                                      <p:cBhvr>
                                        <p:cTn id="34" dur="500"/>
                                        <p:tgtEl>
                                          <p:spTgt spid="1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wipe(down)">
                                      <p:cBhvr>
                                        <p:cTn id="39" dur="500"/>
                                        <p:tgtEl>
                                          <p:spTgt spid="1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xEl>
                                              <p:pRg st="3" end="3"/>
                                            </p:txEl>
                                          </p:spTgt>
                                        </p:tgtEl>
                                        <p:attrNameLst>
                                          <p:attrName>style.visibility</p:attrName>
                                        </p:attrNameLst>
                                      </p:cBhvr>
                                      <p:to>
                                        <p:strVal val="visible"/>
                                      </p:to>
                                    </p:set>
                                    <p:animEffect transition="in" filter="wipe(down)">
                                      <p:cBhvr>
                                        <p:cTn id="44" dur="500"/>
                                        <p:tgtEl>
                                          <p:spTgt spid="19">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9">
                                            <p:txEl>
                                              <p:pRg st="4" end="4"/>
                                            </p:txEl>
                                          </p:spTgt>
                                        </p:tgtEl>
                                        <p:attrNameLst>
                                          <p:attrName>style.visibility</p:attrName>
                                        </p:attrNameLst>
                                      </p:cBhvr>
                                      <p:to>
                                        <p:strVal val="visible"/>
                                      </p:to>
                                    </p:set>
                                    <p:animEffect transition="in" filter="wipe(down)">
                                      <p:cBhvr>
                                        <p:cTn id="49" dur="500"/>
                                        <p:tgtEl>
                                          <p:spTgt spid="19">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9">
                                            <p:txEl>
                                              <p:pRg st="5" end="5"/>
                                            </p:txEl>
                                          </p:spTgt>
                                        </p:tgtEl>
                                        <p:attrNameLst>
                                          <p:attrName>style.visibility</p:attrName>
                                        </p:attrNameLst>
                                      </p:cBhvr>
                                      <p:to>
                                        <p:strVal val="visible"/>
                                      </p:to>
                                    </p:set>
                                    <p:animEffect transition="in" filter="fade">
                                      <p:cBhvr>
                                        <p:cTn id="54"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4"/>
        <p:cNvGrpSpPr/>
        <p:nvPr/>
      </p:nvGrpSpPr>
      <p:grpSpPr>
        <a:xfrm>
          <a:off x="0" y="0"/>
          <a:ext cx="0" cy="0"/>
          <a:chOff x="0" y="0"/>
          <a:chExt cx="0" cy="0"/>
        </a:xfrm>
      </p:grpSpPr>
      <p:grpSp>
        <p:nvGrpSpPr>
          <p:cNvPr id="2045" name="Google Shape;2045;p47"/>
          <p:cNvGrpSpPr/>
          <p:nvPr/>
        </p:nvGrpSpPr>
        <p:grpSpPr>
          <a:xfrm>
            <a:off x="748961" y="1251330"/>
            <a:ext cx="8187422" cy="3892170"/>
            <a:chOff x="807626" y="1311856"/>
            <a:chExt cx="7533638" cy="2511938"/>
          </a:xfrm>
        </p:grpSpPr>
        <p:sp>
          <p:nvSpPr>
            <p:cNvPr id="2046" name="Google Shape;2046;p47"/>
            <p:cNvSpPr/>
            <p:nvPr/>
          </p:nvSpPr>
          <p:spPr>
            <a:xfrm>
              <a:off x="883863" y="138809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7"/>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52" name="Google Shape;2052;p47"/>
          <p:cNvSpPr/>
          <p:nvPr/>
        </p:nvSpPr>
        <p:spPr>
          <a:xfrm>
            <a:off x="1112529" y="170017"/>
            <a:ext cx="6997103" cy="923787"/>
          </a:xfrm>
          <a:prstGeom prst="roundRect">
            <a:avLst>
              <a:gd name="adj" fmla="val 5000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13;p45">
            <a:extLst>
              <a:ext uri="{FF2B5EF4-FFF2-40B4-BE49-F238E27FC236}">
                <a16:creationId xmlns:a16="http://schemas.microsoft.com/office/drawing/2014/main" xmlns="" id="{FB18753D-D74B-47C4-B64E-BC11C2824CF6}"/>
              </a:ext>
            </a:extLst>
          </p:cNvPr>
          <p:cNvSpPr txBox="1">
            <a:spLocks/>
          </p:cNvSpPr>
          <p:nvPr/>
        </p:nvSpPr>
        <p:spPr>
          <a:xfrm>
            <a:off x="1411446" y="429110"/>
            <a:ext cx="6321102" cy="405600"/>
          </a:xfrm>
          <a:prstGeom prst="rect">
            <a:avLst/>
          </a:prstGeom>
          <a:noFill/>
          <a:ln>
            <a:noFill/>
          </a:ln>
          <a:effectLst>
            <a:outerShdw dist="28575" dir="1920000" algn="bl" rotWithShape="0">
              <a:schemeClr val="accent1"/>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500"/>
              <a:buFont typeface="Josefin Sans"/>
              <a:buNone/>
              <a:defRPr sz="2500" b="1" i="0" u="none" strike="noStrike" cap="none">
                <a:solidFill>
                  <a:schemeClr val="lt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r>
              <a:rPr lang="en-US" dirty="0">
                <a:latin typeface="#9Slide04 Chonburi" panose="00000500000000000000" pitchFamily="2" charset="-34"/>
                <a:cs typeface="#9Slide04 Chonburi" panose="00000500000000000000" pitchFamily="2" charset="-34"/>
              </a:rPr>
              <a:t>2. </a:t>
            </a:r>
            <a:r>
              <a:rPr lang="en-US" dirty="0" err="1">
                <a:latin typeface="#9Slide04 Chonburi" panose="00000500000000000000" pitchFamily="2" charset="-34"/>
                <a:cs typeface="#9Slide04 Chonburi" panose="00000500000000000000" pitchFamily="2" charset="-34"/>
              </a:rPr>
              <a:t>Đoạn</a:t>
            </a:r>
            <a:r>
              <a:rPr lang="en-US" dirty="0">
                <a:latin typeface="#9Slide04 Chonburi" panose="00000500000000000000" pitchFamily="2" charset="-34"/>
                <a:cs typeface="#9Slide04 Chonburi" panose="00000500000000000000" pitchFamily="2" charset="-34"/>
              </a:rPr>
              <a:t> 2: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Cảnh vật và vận động tâm tưởng của người lữ hành</a:t>
            </a:r>
            <a:endParaRPr lang="en-US" dirty="0">
              <a:latin typeface="#9Slide04 Chonburi" panose="00000500000000000000" pitchFamily="2" charset="-34"/>
              <a:cs typeface="#9Slide04 Chonburi" panose="00000500000000000000" pitchFamily="2" charset="-34"/>
            </a:endParaRPr>
          </a:p>
        </p:txBody>
      </p:sp>
      <p:sp>
        <p:nvSpPr>
          <p:cNvPr id="3" name="Hộp Văn bản 2">
            <a:extLst>
              <a:ext uri="{FF2B5EF4-FFF2-40B4-BE49-F238E27FC236}">
                <a16:creationId xmlns:a16="http://schemas.microsoft.com/office/drawing/2014/main" xmlns="" id="{B4FD58B7-6C52-01D3-F8C8-D8126E54B2B8}"/>
              </a:ext>
            </a:extLst>
          </p:cNvPr>
          <p:cNvSpPr txBox="1"/>
          <p:nvPr/>
        </p:nvSpPr>
        <p:spPr>
          <a:xfrm>
            <a:off x="831815" y="1510424"/>
            <a:ext cx="7835108" cy="3532890"/>
          </a:xfrm>
          <a:prstGeom prst="rect">
            <a:avLst/>
          </a:prstGeom>
          <a:noFill/>
        </p:spPr>
        <p:txBody>
          <a:bodyPr wrap="square">
            <a:spAutoFit/>
          </a:bodyPr>
          <a:lstStyle/>
          <a:p>
            <a:pPr marL="0" marR="0" algn="just">
              <a:lnSpc>
                <a:spcPct val="107000"/>
              </a:lnSpc>
              <a:spcBef>
                <a:spcPts val="0"/>
              </a:spcBef>
              <a:spcAft>
                <a:spcPts val="800"/>
              </a:spcAft>
            </a:pP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 Từ phủ định không: một mái lều, ánh lửa: nhấn mạnh không gian đìu hiu, hoang vu</a:t>
            </a:r>
          </a:p>
          <a:p>
            <a:pPr marL="0" marR="0" algn="just">
              <a:lnSpc>
                <a:spcPct val="107000"/>
              </a:lnSpc>
              <a:spcBef>
                <a:spcPts val="0"/>
              </a:spcBef>
              <a:spcAft>
                <a:spcPts val="800"/>
              </a:spcAft>
            </a:pP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 Thiên nhiên Nga hiện lên qua tuyết trắng, những cánh rừng..</a:t>
            </a:r>
          </a:p>
          <a:p>
            <a:pPr marL="0" marR="0" algn="just">
              <a:spcBef>
                <a:spcPts val="0"/>
              </a:spcBef>
              <a:spcAft>
                <a:spcPts val="0"/>
              </a:spcAft>
            </a:pP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cột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cột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mốc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ngược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Ở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4 ta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lửa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mái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lều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tuyết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trắng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600" b="1" i="1" kern="0" dirty="0">
                <a:effectLst/>
                <a:latin typeface="Times New Roman" panose="02020603050405020304" pitchFamily="18" charset="0"/>
                <a:ea typeface="Calibri" panose="020F0502020204030204" pitchFamily="34" charset="0"/>
              </a:rPr>
              <a:t>=&gt; </a:t>
            </a:r>
            <a:r>
              <a:rPr lang="en-US" sz="1600" b="1" i="1" kern="0" dirty="0" err="1">
                <a:effectLst/>
                <a:latin typeface="Times New Roman" panose="02020603050405020304" pitchFamily="18" charset="0"/>
                <a:ea typeface="Calibri" panose="020F0502020204030204" pitchFamily="34" charset="0"/>
              </a:rPr>
              <a:t>Sự</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tương</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phản</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giữa</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tâm</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cảnh</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và</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ngoại</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cảnh</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xác</a:t>
            </a:r>
            <a:r>
              <a:rPr lang="en-US" sz="1600" b="1" i="1" kern="0" dirty="0">
                <a:effectLst/>
                <a:latin typeface="Times New Roman" panose="02020603050405020304" pitchFamily="18" charset="0"/>
                <a:ea typeface="Calibri" panose="020F0502020204030204" pitchFamily="34" charset="0"/>
              </a:rPr>
              <a:t> đ</a:t>
            </a:r>
            <a:r>
              <a:rPr lang="vi-VN" sz="1600" b="1" i="1" kern="0" dirty="0" err="1">
                <a:effectLst/>
                <a:latin typeface="Times New Roman" panose="02020603050405020304" pitchFamily="18" charset="0"/>
                <a:ea typeface="Calibri" panose="020F0502020204030204" pitchFamily="34" charset="0"/>
              </a:rPr>
              <a:t>ịnh</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vận</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động</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tâm</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tưởng</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của</a:t>
            </a:r>
            <a:r>
              <a:rPr lang="en-US" sz="1600" b="1" i="1" kern="0" dirty="0">
                <a:effectLst/>
                <a:latin typeface="Times New Roman" panose="02020603050405020304" pitchFamily="18" charset="0"/>
                <a:ea typeface="Calibri" panose="020F0502020204030204" pitchFamily="34" charset="0"/>
              </a:rPr>
              <a:t> </a:t>
            </a:r>
            <a:r>
              <a:rPr lang="vi-VN" sz="1600" b="1" i="1" kern="0" dirty="0">
                <a:effectLst/>
                <a:latin typeface="Times New Roman" panose="02020603050405020304" pitchFamily="18" charset="0"/>
                <a:ea typeface="Calibri" panose="020F0502020204030204" pitchFamily="34" charset="0"/>
              </a:rPr>
              <a:t>NVTT </a:t>
            </a:r>
            <a:r>
              <a:rPr lang="en-US" sz="1600" b="1" i="1" kern="0" dirty="0" err="1">
                <a:effectLst/>
                <a:latin typeface="Times New Roman" panose="02020603050405020304" pitchFamily="18" charset="0"/>
                <a:ea typeface="Calibri" panose="020F0502020204030204" pitchFamily="34" charset="0"/>
              </a:rPr>
              <a:t>tách</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ra</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khỏi</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cảnh</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vật</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bên</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ngoài</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của</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thực</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tại</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Những</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cột</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cây</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số</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đơn</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độc</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tẻ</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ngắt</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sau</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khi</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rơi</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vào</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tầm</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mắt</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của</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người</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lữ</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hành</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lập</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tức</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bị</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bỏ</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lại</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ph</a:t>
            </a:r>
            <a:r>
              <a:rPr lang="vi-VN" sz="1600" b="1" i="1" kern="0" dirty="0" err="1">
                <a:effectLst/>
                <a:latin typeface="Times New Roman" panose="02020603050405020304" pitchFamily="18" charset="0"/>
                <a:ea typeface="Calibri" panose="020F0502020204030204" pitchFamily="34" charset="0"/>
              </a:rPr>
              <a:t>ía</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sau</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bởi</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người</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lữ</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hành</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không</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ngừng</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chuyển</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động</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về</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phía</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trước</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Tương</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phản</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trong</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chuyển</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động</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ngược</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chiều</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nhau</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giữa</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cảnh</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vật</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và</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người</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lữ</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hành</a:t>
            </a:r>
            <a:r>
              <a:rPr lang="en-US" sz="1600" b="1" i="1" kern="0" dirty="0">
                <a:effectLst/>
                <a:latin typeface="Times New Roman" panose="02020603050405020304" pitchFamily="18" charset="0"/>
                <a:ea typeface="Calibri" panose="020F0502020204030204" pitchFamily="34" charset="0"/>
              </a:rPr>
              <a:t> ở </a:t>
            </a:r>
            <a:r>
              <a:rPr lang="en-US" sz="1600" b="1" i="1" kern="0" dirty="0" err="1">
                <a:effectLst/>
                <a:latin typeface="Times New Roman" panose="02020603050405020304" pitchFamily="18" charset="0"/>
                <a:ea typeface="Calibri" panose="020F0502020204030204" pitchFamily="34" charset="0"/>
              </a:rPr>
              <a:t>đây</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không</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chỉ</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nhấn</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mạnh</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sự</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tách</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biệt</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tâm</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tưởng</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của</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người</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lữ</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hành</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ra</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khỏi</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cảnh</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vật</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bên</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ngoài</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mà</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còn</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nhấn</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mạnh</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hướng</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vận</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động</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không</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ngừng</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về</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phía</a:t>
            </a:r>
            <a:r>
              <a:rPr lang="en-US" sz="1600" b="1" i="1" kern="0" dirty="0">
                <a:effectLst/>
                <a:latin typeface="Times New Roman" panose="02020603050405020304" pitchFamily="18" charset="0"/>
                <a:ea typeface="Calibri" panose="020F0502020204030204" pitchFamily="34" charset="0"/>
              </a:rPr>
              <a:t> </a:t>
            </a:r>
            <a:r>
              <a:rPr lang="en-US" sz="1600" b="1" i="1" kern="0" dirty="0" err="1">
                <a:effectLst/>
                <a:latin typeface="Times New Roman" panose="02020603050405020304" pitchFamily="18" charset="0"/>
                <a:ea typeface="Calibri" panose="020F0502020204030204" pitchFamily="34" charset="0"/>
              </a:rPr>
              <a:t>trước</a:t>
            </a:r>
            <a:r>
              <a:rPr lang="en-US" sz="1600" b="1" i="1" kern="0" dirty="0">
                <a:effectLst/>
                <a:latin typeface="Times New Roman" panose="02020603050405020304" pitchFamily="18" charset="0"/>
                <a:ea typeface="Calibri" panose="020F0502020204030204" pitchFamily="34" charset="0"/>
              </a:rPr>
              <a:t>.</a:t>
            </a:r>
            <a:endParaRPr lang="vi-VN" sz="1600" b="1" i="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8"/>
        <p:cNvGrpSpPr/>
        <p:nvPr/>
      </p:nvGrpSpPr>
      <p:grpSpPr>
        <a:xfrm>
          <a:off x="0" y="0"/>
          <a:ext cx="0" cy="0"/>
          <a:chOff x="0" y="0"/>
          <a:chExt cx="0" cy="0"/>
        </a:xfrm>
      </p:grpSpPr>
      <p:grpSp>
        <p:nvGrpSpPr>
          <p:cNvPr id="2019" name="Google Shape;2019;p46"/>
          <p:cNvGrpSpPr/>
          <p:nvPr/>
        </p:nvGrpSpPr>
        <p:grpSpPr>
          <a:xfrm>
            <a:off x="164592" y="1331366"/>
            <a:ext cx="9054504" cy="3996008"/>
            <a:chOff x="807626" y="1311856"/>
            <a:chExt cx="7533638" cy="2511938"/>
          </a:xfrm>
        </p:grpSpPr>
        <p:sp>
          <p:nvSpPr>
            <p:cNvPr id="2020" name="Google Shape;2020;p46"/>
            <p:cNvSpPr/>
            <p:nvPr/>
          </p:nvSpPr>
          <p:spPr>
            <a:xfrm>
              <a:off x="883863" y="138809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6"/>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2" name="Google Shape;2022;p46"/>
          <p:cNvSpPr/>
          <p:nvPr/>
        </p:nvSpPr>
        <p:spPr>
          <a:xfrm>
            <a:off x="1072500" y="106017"/>
            <a:ext cx="6999000" cy="920183"/>
          </a:xfrm>
          <a:prstGeom prst="roundRect">
            <a:avLst>
              <a:gd name="adj" fmla="val 5000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6"/>
          <p:cNvSpPr txBox="1">
            <a:spLocks noGrp="1"/>
          </p:cNvSpPr>
          <p:nvPr>
            <p:ph type="title"/>
          </p:nvPr>
        </p:nvSpPr>
        <p:spPr>
          <a:xfrm>
            <a:off x="1298713" y="583850"/>
            <a:ext cx="6652591" cy="405600"/>
          </a:xfrm>
          <a:prstGeom prst="rect">
            <a:avLst/>
          </a:prstGeom>
        </p:spPr>
        <p:txBody>
          <a:bodyPr spcFirstLastPara="1" wrap="square" lIns="91425" tIns="91425" rIns="91425" bIns="91425" anchor="ctr" anchorCtr="0">
            <a:noAutofit/>
          </a:bodyPr>
          <a:lstStyle/>
          <a:p>
            <a:r>
              <a:rPr lang="en-US" dirty="0">
                <a:solidFill>
                  <a:schemeClr val="accent3"/>
                </a:solidFill>
              </a:rPr>
              <a:t>4. </a:t>
            </a:r>
            <a:r>
              <a:rPr lang="vi-VN" dirty="0">
                <a:solidFill>
                  <a:schemeClr val="accent3"/>
                </a:solidFill>
              </a:rPr>
              <a:t>Đoạn 3: Điểm tựa tinh thần và khát khao hạnh phúc của con người.</a:t>
            </a:r>
            <a:br>
              <a:rPr lang="vi-VN" dirty="0">
                <a:solidFill>
                  <a:schemeClr val="accent3"/>
                </a:solidFill>
              </a:rPr>
            </a:br>
            <a:endParaRPr dirty="0">
              <a:solidFill>
                <a:schemeClr val="accent3"/>
              </a:solidFill>
            </a:endParaRPr>
          </a:p>
        </p:txBody>
      </p:sp>
      <p:sp>
        <p:nvSpPr>
          <p:cNvPr id="29" name="TextBox 28">
            <a:extLst>
              <a:ext uri="{FF2B5EF4-FFF2-40B4-BE49-F238E27FC236}">
                <a16:creationId xmlns:a16="http://schemas.microsoft.com/office/drawing/2014/main" xmlns="" id="{491A6608-AEBB-418D-A76C-D20EA6142F37}"/>
              </a:ext>
            </a:extLst>
          </p:cNvPr>
          <p:cNvSpPr txBox="1"/>
          <p:nvPr/>
        </p:nvSpPr>
        <p:spPr>
          <a:xfrm>
            <a:off x="349505" y="1430459"/>
            <a:ext cx="8355786" cy="3693319"/>
          </a:xfrm>
          <a:prstGeom prst="rect">
            <a:avLst/>
          </a:prstGeom>
          <a:noFill/>
        </p:spPr>
        <p:txBody>
          <a:bodyPr wrap="square">
            <a:spAutoFit/>
          </a:bodyPr>
          <a:lstStyle/>
          <a:p>
            <a:r>
              <a:rPr lang="vi-VN" sz="1800" b="1" dirty="0">
                <a:latin typeface="Times New Roman" panose="02020603050405020304" pitchFamily="18" charset="0"/>
                <a:cs typeface="Times New Roman" panose="02020603050405020304" pitchFamily="18" charset="0"/>
              </a:rPr>
              <a:t>a. Khổ 5,6</a:t>
            </a:r>
            <a:endParaRPr lang="vi-VN" sz="1800" dirty="0">
              <a:latin typeface="Times New Roman" panose="02020603050405020304" pitchFamily="18" charset="0"/>
              <a:cs typeface="Times New Roman" panose="02020603050405020304" pitchFamily="18" charset="0"/>
            </a:endParaRPr>
          </a:p>
          <a:p>
            <a:r>
              <a:rPr lang="vi-VN" sz="1800" dirty="0">
                <a:latin typeface="Times New Roman" panose="02020603050405020304" pitchFamily="18" charset="0"/>
                <a:cs typeface="Times New Roman" panose="02020603050405020304" pitchFamily="18" charset="0"/>
              </a:rPr>
              <a:t>- Không gian : </a:t>
            </a:r>
            <a:r>
              <a:rPr lang="vi-VN" sz="1800" i="1" dirty="0">
                <a:latin typeface="Times New Roman" panose="02020603050405020304" pitchFamily="18" charset="0"/>
                <a:cs typeface="Times New Roman" panose="02020603050405020304" pitchFamily="18" charset="0"/>
              </a:rPr>
              <a:t>bên lò lửa đỏ</a:t>
            </a:r>
            <a:endParaRPr lang="vi-VN" sz="1800" dirty="0">
              <a:latin typeface="Times New Roman" panose="02020603050405020304" pitchFamily="18" charset="0"/>
              <a:cs typeface="Times New Roman" panose="02020603050405020304" pitchFamily="18" charset="0"/>
            </a:endParaRPr>
          </a:p>
          <a:p>
            <a:r>
              <a:rPr lang="vi-VN" sz="1800" dirty="0">
                <a:latin typeface="Times New Roman" panose="02020603050405020304" pitchFamily="18" charset="0"/>
                <a:cs typeface="Times New Roman" panose="02020603050405020304" pitchFamily="18" charset="0"/>
              </a:rPr>
              <a:t>- Thời gian: </a:t>
            </a:r>
            <a:r>
              <a:rPr lang="vi-VN" sz="1800" i="1" dirty="0">
                <a:latin typeface="Times New Roman" panose="02020603050405020304" pitchFamily="18" charset="0"/>
                <a:cs typeface="Times New Roman" panose="02020603050405020304" pitchFamily="18" charset="0"/>
              </a:rPr>
              <a:t>ngày mai, đêm đông</a:t>
            </a:r>
            <a:endParaRPr lang="vi-VN" sz="1800" dirty="0">
              <a:latin typeface="Times New Roman" panose="02020603050405020304" pitchFamily="18" charset="0"/>
              <a:cs typeface="Times New Roman" panose="02020603050405020304" pitchFamily="18" charset="0"/>
            </a:endParaRPr>
          </a:p>
          <a:p>
            <a:r>
              <a:rPr lang="vi-VN" sz="1800" dirty="0">
                <a:latin typeface="Times New Roman" panose="02020603050405020304" pitchFamily="18" charset="0"/>
                <a:cs typeface="Times New Roman" panose="02020603050405020304" pitchFamily="18" charset="0"/>
              </a:rPr>
              <a:t>- Hình ảnh: </a:t>
            </a:r>
            <a:r>
              <a:rPr lang="vi-VN" sz="1800" i="1" dirty="0">
                <a:latin typeface="Times New Roman" panose="02020603050405020304" pitchFamily="18" charset="0"/>
                <a:cs typeface="Times New Roman" panose="02020603050405020304" pitchFamily="18" charset="0"/>
              </a:rPr>
              <a:t>lò lửa, ngày mai, Nhi – na</a:t>
            </a:r>
            <a:endParaRPr lang="vi-VN" sz="1800" dirty="0">
              <a:latin typeface="Times New Roman" panose="02020603050405020304" pitchFamily="18" charset="0"/>
              <a:cs typeface="Times New Roman" panose="02020603050405020304" pitchFamily="18" charset="0"/>
            </a:endParaRPr>
          </a:p>
          <a:p>
            <a:r>
              <a:rPr lang="vi-VN" sz="1800" dirty="0">
                <a:latin typeface="Times New Roman" panose="02020603050405020304" pitchFamily="18" charset="0"/>
                <a:cs typeface="Times New Roman" panose="02020603050405020304" pitchFamily="18" charset="0"/>
              </a:rPr>
              <a:t>- Âm thanh: </a:t>
            </a:r>
            <a:r>
              <a:rPr lang="vi-VN" sz="1800" i="1" dirty="0">
                <a:latin typeface="Times New Roman" panose="02020603050405020304" pitchFamily="18" charset="0"/>
                <a:cs typeface="Times New Roman" panose="02020603050405020304" pitchFamily="18" charset="0"/>
              </a:rPr>
              <a:t>kim đồng hồ</a:t>
            </a:r>
            <a:endParaRPr lang="vi-VN" sz="1800" dirty="0">
              <a:latin typeface="Times New Roman" panose="02020603050405020304" pitchFamily="18" charset="0"/>
              <a:cs typeface="Times New Roman" panose="02020603050405020304" pitchFamily="18" charset="0"/>
            </a:endParaRPr>
          </a:p>
          <a:p>
            <a:r>
              <a:rPr lang="vi-VN" sz="1800" b="1"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Câu cảm thán </a:t>
            </a:r>
            <a:r>
              <a:rPr lang="en-US" sz="1800" i="1" dirty="0">
                <a:latin typeface="Times New Roman" panose="02020603050405020304" pitchFamily="18" charset="0"/>
                <a:cs typeface="Times New Roman" panose="02020603050405020304" pitchFamily="18" charset="0"/>
              </a:rPr>
              <a:t>“</a:t>
            </a:r>
            <a:r>
              <a:rPr lang="en-US" sz="1800" i="1" dirty="0" err="1">
                <a:latin typeface="Times New Roman" panose="02020603050405020304" pitchFamily="18" charset="0"/>
                <a:cs typeface="Times New Roman" panose="02020603050405020304" pitchFamily="18" charset="0"/>
              </a:rPr>
              <a:t>Ôi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buồn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đau</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ôi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cô</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lẻ</a:t>
            </a:r>
            <a:r>
              <a:rPr lang="en-US" sz="1800" i="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dòng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mãnh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liệt</a:t>
            </a:r>
            <a:r>
              <a:rPr lang="vi-VN" sz="1800" dirty="0">
                <a:latin typeface="Times New Roman" panose="02020603050405020304" pitchFamily="18" charset="0"/>
                <a:cs typeface="Times New Roman" panose="02020603050405020304" pitchFamily="18" charset="0"/>
              </a:rPr>
              <a:t> kết nối tâm tưởng NVTT với cô gái Nga yêu thương ở một không gian nhỏ, hẹp , bình yên, ấm áp nơi có lò lửa đỏ, có tiếng đồng hồ kêu tích tắc.</a:t>
            </a:r>
          </a:p>
          <a:p>
            <a:pPr algn="just"/>
            <a:r>
              <a:rPr lang="vi-VN" sz="1800" b="1" i="1" dirty="0">
                <a:latin typeface="Times New Roman" panose="02020603050405020304" pitchFamily="18" charset="0"/>
                <a:cs typeface="Times New Roman" panose="02020603050405020304" pitchFamily="18" charset="0"/>
              </a:rPr>
              <a:t>→ NVTT lúc này đang tận hưởng tâm trạng nhớ thương của người lữ khách. Nhà thơ không </a:t>
            </a:r>
            <a:r>
              <a:rPr lang="vi-VN" sz="1800" b="1" i="1" dirty="0" err="1">
                <a:latin typeface="Times New Roman" panose="02020603050405020304" pitchFamily="18" charset="0"/>
                <a:cs typeface="Times New Roman" panose="02020603050405020304" pitchFamily="18" charset="0"/>
              </a:rPr>
              <a:t>truyệt</a:t>
            </a:r>
            <a:r>
              <a:rPr lang="vi-VN" sz="1800" b="1" i="1" dirty="0">
                <a:latin typeface="Times New Roman" panose="02020603050405020304" pitchFamily="18" charset="0"/>
                <a:cs typeface="Times New Roman" panose="02020603050405020304" pitchFamily="18" charset="0"/>
              </a:rPr>
              <a:t> vọng, không bi </a:t>
            </a:r>
            <a:r>
              <a:rPr lang="vi-VN" sz="1800" b="1" i="1" dirty="0" err="1">
                <a:latin typeface="Times New Roman" panose="02020603050405020304" pitchFamily="18" charset="0"/>
                <a:cs typeface="Times New Roman" panose="02020603050405020304" pitchFamily="18" charset="0"/>
              </a:rPr>
              <a:t>luỵ</a:t>
            </a:r>
            <a:r>
              <a:rPr lang="vi-VN" sz="1800" b="1" i="1" dirty="0">
                <a:latin typeface="Times New Roman" panose="02020603050405020304" pitchFamily="18" charset="0"/>
                <a:cs typeface="Times New Roman" panose="02020603050405020304" pitchFamily="18" charset="0"/>
              </a:rPr>
              <a:t>. Nhà thơ tiếp tục đấu tranh với nỗi buồn bằng cách gọi tên người yêu. Hi vọng được trở về gặp lại người yêu. Trong tuyết lạnh mà nghĩ về lò lửa, mái ấm hạnh phúc gia đình, trong chia ly mà nghĩ đến đoàn tụ, trong xa vắng mà hy vọng trở về gặp Nhi – na – người yêu thương.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22"/>
                                        </p:tgtEl>
                                        <p:attrNameLst>
                                          <p:attrName>style.visibility</p:attrName>
                                        </p:attrNameLst>
                                      </p:cBhvr>
                                      <p:to>
                                        <p:strVal val="visible"/>
                                      </p:to>
                                    </p:set>
                                    <p:animEffect transition="in" filter="barn(inVertical)">
                                      <p:cBhvr>
                                        <p:cTn id="7" dur="500"/>
                                        <p:tgtEl>
                                          <p:spTgt spid="20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23"/>
                                        </p:tgtEl>
                                        <p:attrNameLst>
                                          <p:attrName>style.visibility</p:attrName>
                                        </p:attrNameLst>
                                      </p:cBhvr>
                                      <p:to>
                                        <p:strVal val="visible"/>
                                      </p:to>
                                    </p:set>
                                    <p:animEffect transition="in" filter="fade">
                                      <p:cBhvr>
                                        <p:cTn id="12" dur="1000"/>
                                        <p:tgtEl>
                                          <p:spTgt spid="2023"/>
                                        </p:tgtEl>
                                      </p:cBhvr>
                                    </p:animEffect>
                                    <p:anim calcmode="lin" valueType="num">
                                      <p:cBhvr>
                                        <p:cTn id="13" dur="1000" fill="hold"/>
                                        <p:tgtEl>
                                          <p:spTgt spid="2023"/>
                                        </p:tgtEl>
                                        <p:attrNameLst>
                                          <p:attrName>ppt_x</p:attrName>
                                        </p:attrNameLst>
                                      </p:cBhvr>
                                      <p:tavLst>
                                        <p:tav tm="0">
                                          <p:val>
                                            <p:strVal val="#ppt_x"/>
                                          </p:val>
                                        </p:tav>
                                        <p:tav tm="100000">
                                          <p:val>
                                            <p:strVal val="#ppt_x"/>
                                          </p:val>
                                        </p:tav>
                                      </p:tavLst>
                                    </p:anim>
                                    <p:anim calcmode="lin" valueType="num">
                                      <p:cBhvr>
                                        <p:cTn id="14" dur="1000" fill="hold"/>
                                        <p:tgtEl>
                                          <p:spTgt spid="20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19"/>
                                        </p:tgtEl>
                                        <p:attrNameLst>
                                          <p:attrName>style.visibility</p:attrName>
                                        </p:attrNameLst>
                                      </p:cBhvr>
                                      <p:to>
                                        <p:strVal val="visible"/>
                                      </p:to>
                                    </p:set>
                                    <p:animEffect transition="in" filter="barn(inVertical)">
                                      <p:cBhvr>
                                        <p:cTn id="19" dur="500"/>
                                        <p:tgtEl>
                                          <p:spTgt spid="201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 calcmode="lin" valueType="num">
                                      <p:cBhvr additive="base">
                                        <p:cTn id="2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9">
                                            <p:txEl>
                                              <p:pRg st="1" end="1"/>
                                            </p:txEl>
                                          </p:spTgt>
                                        </p:tgtEl>
                                        <p:attrNameLst>
                                          <p:attrName>style.visibility</p:attrName>
                                        </p:attrNameLst>
                                      </p:cBhvr>
                                      <p:to>
                                        <p:strVal val="visible"/>
                                      </p:to>
                                    </p:set>
                                    <p:animEffect transition="in" filter="wipe(down)">
                                      <p:cBhvr>
                                        <p:cTn id="33" dur="500"/>
                                        <p:tgtEl>
                                          <p:spTgt spid="29">
                                            <p:txEl>
                                              <p:pRg st="1" end="1"/>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9">
                                            <p:txEl>
                                              <p:pRg st="2" end="2"/>
                                            </p:txEl>
                                          </p:spTgt>
                                        </p:tgtEl>
                                        <p:attrNameLst>
                                          <p:attrName>style.visibility</p:attrName>
                                        </p:attrNameLst>
                                      </p:cBhvr>
                                      <p:to>
                                        <p:strVal val="visible"/>
                                      </p:to>
                                    </p:set>
                                    <p:animEffect transition="in" filter="wipe(down)">
                                      <p:cBhvr>
                                        <p:cTn id="36" dur="500"/>
                                        <p:tgtEl>
                                          <p:spTgt spid="29">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9">
                                            <p:txEl>
                                              <p:pRg st="3" end="3"/>
                                            </p:txEl>
                                          </p:spTgt>
                                        </p:tgtEl>
                                        <p:attrNameLst>
                                          <p:attrName>style.visibility</p:attrName>
                                        </p:attrNameLst>
                                      </p:cBhvr>
                                      <p:to>
                                        <p:strVal val="visible"/>
                                      </p:to>
                                    </p:set>
                                    <p:animEffect transition="in" filter="wipe(down)">
                                      <p:cBhvr>
                                        <p:cTn id="41" dur="500"/>
                                        <p:tgtEl>
                                          <p:spTgt spid="2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9">
                                            <p:txEl>
                                              <p:pRg st="4" end="4"/>
                                            </p:txEl>
                                          </p:spTgt>
                                        </p:tgtEl>
                                        <p:attrNameLst>
                                          <p:attrName>style.visibility</p:attrName>
                                        </p:attrNameLst>
                                      </p:cBhvr>
                                      <p:to>
                                        <p:strVal val="visible"/>
                                      </p:to>
                                    </p:set>
                                    <p:animEffect transition="in" filter="wipe(down)">
                                      <p:cBhvr>
                                        <p:cTn id="46" dur="500"/>
                                        <p:tgtEl>
                                          <p:spTgt spid="29">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9">
                                            <p:txEl>
                                              <p:pRg st="5" end="5"/>
                                            </p:txEl>
                                          </p:spTgt>
                                        </p:tgtEl>
                                        <p:attrNameLst>
                                          <p:attrName>style.visibility</p:attrName>
                                        </p:attrNameLst>
                                      </p:cBhvr>
                                      <p:to>
                                        <p:strVal val="visible"/>
                                      </p:to>
                                    </p:set>
                                    <p:animEffect transition="in" filter="wipe(down)">
                                      <p:cBhvr>
                                        <p:cTn id="51"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2" grpId="0" animBg="1"/>
      <p:bldP spid="2023"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grpSp>
        <p:nvGrpSpPr>
          <p:cNvPr id="1933" name="Google Shape;1933;p41"/>
          <p:cNvGrpSpPr/>
          <p:nvPr/>
        </p:nvGrpSpPr>
        <p:grpSpPr>
          <a:xfrm>
            <a:off x="1207009" y="1164612"/>
            <a:ext cx="6819868" cy="2814287"/>
            <a:chOff x="1453903" y="1165075"/>
            <a:chExt cx="6253425" cy="2814287"/>
          </a:xfrm>
        </p:grpSpPr>
        <p:sp>
          <p:nvSpPr>
            <p:cNvPr id="1934" name="Google Shape;1934;p41"/>
            <p:cNvSpPr/>
            <p:nvPr/>
          </p:nvSpPr>
          <p:spPr>
            <a:xfrm>
              <a:off x="1530028" y="1241262"/>
              <a:ext cx="6177300" cy="2738100"/>
            </a:xfrm>
            <a:prstGeom prst="roundRect">
              <a:avLst>
                <a:gd name="adj" fmla="val 1162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41"/>
            <p:cNvSpPr/>
            <p:nvPr/>
          </p:nvSpPr>
          <p:spPr>
            <a:xfrm>
              <a:off x="1453903" y="1165075"/>
              <a:ext cx="6177156" cy="2738065"/>
            </a:xfrm>
            <a:prstGeom prst="roundRect">
              <a:avLst>
                <a:gd name="adj" fmla="val 1162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36" name="Google Shape;1936;p41"/>
          <p:cNvSpPr txBox="1">
            <a:spLocks noGrp="1"/>
          </p:cNvSpPr>
          <p:nvPr>
            <p:ph type="ctrTitle"/>
          </p:nvPr>
        </p:nvSpPr>
        <p:spPr>
          <a:xfrm>
            <a:off x="1040861" y="2079588"/>
            <a:ext cx="6986016" cy="12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200" dirty="0"/>
              <a:t>III. TỔNG KẾT</a:t>
            </a:r>
            <a:endParaRPr sz="7200" dirty="0"/>
          </a:p>
        </p:txBody>
      </p:sp>
    </p:spTree>
    <p:extLst>
      <p:ext uri="{BB962C8B-B14F-4D97-AF65-F5344CB8AC3E}">
        <p14:creationId xmlns:p14="http://schemas.microsoft.com/office/powerpoint/2010/main" val="33231453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3"/>
                                        </p:tgtEl>
                                        <p:attrNameLst>
                                          <p:attrName>style.visibility</p:attrName>
                                        </p:attrNameLst>
                                      </p:cBhvr>
                                      <p:to>
                                        <p:strVal val="visible"/>
                                      </p:to>
                                    </p:set>
                                    <p:anim calcmode="lin" valueType="num">
                                      <p:cBhvr additive="base">
                                        <p:cTn id="7" dur="500" fill="hold"/>
                                        <p:tgtEl>
                                          <p:spTgt spid="1933"/>
                                        </p:tgtEl>
                                        <p:attrNameLst>
                                          <p:attrName>ppt_x</p:attrName>
                                        </p:attrNameLst>
                                      </p:cBhvr>
                                      <p:tavLst>
                                        <p:tav tm="0">
                                          <p:val>
                                            <p:strVal val="#ppt_x"/>
                                          </p:val>
                                        </p:tav>
                                        <p:tav tm="100000">
                                          <p:val>
                                            <p:strVal val="#ppt_x"/>
                                          </p:val>
                                        </p:tav>
                                      </p:tavLst>
                                    </p:anim>
                                    <p:anim calcmode="lin" valueType="num">
                                      <p:cBhvr additive="base">
                                        <p:cTn id="8" dur="500" fill="hold"/>
                                        <p:tgtEl>
                                          <p:spTgt spid="19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36"/>
                                        </p:tgtEl>
                                        <p:attrNameLst>
                                          <p:attrName>style.visibility</p:attrName>
                                        </p:attrNameLst>
                                      </p:cBhvr>
                                      <p:to>
                                        <p:strVal val="visible"/>
                                      </p:to>
                                    </p:set>
                                    <p:anim calcmode="lin" valueType="num">
                                      <p:cBhvr additive="base">
                                        <p:cTn id="11" dur="500" fill="hold"/>
                                        <p:tgtEl>
                                          <p:spTgt spid="1936"/>
                                        </p:tgtEl>
                                        <p:attrNameLst>
                                          <p:attrName>ppt_x</p:attrName>
                                        </p:attrNameLst>
                                      </p:cBhvr>
                                      <p:tavLst>
                                        <p:tav tm="0">
                                          <p:val>
                                            <p:strVal val="#ppt_x"/>
                                          </p:val>
                                        </p:tav>
                                        <p:tav tm="100000">
                                          <p:val>
                                            <p:strVal val="#ppt_x"/>
                                          </p:val>
                                        </p:tav>
                                      </p:tavLst>
                                    </p:anim>
                                    <p:anim calcmode="lin" valueType="num">
                                      <p:cBhvr additive="base">
                                        <p:cTn id="12" dur="500" fill="hold"/>
                                        <p:tgtEl>
                                          <p:spTgt spid="19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6" name="Google Shape;2066;p48"/>
          <p:cNvSpPr/>
          <p:nvPr/>
        </p:nvSpPr>
        <p:spPr>
          <a:xfrm>
            <a:off x="2063100" y="618916"/>
            <a:ext cx="5017800" cy="753622"/>
          </a:xfrm>
          <a:prstGeom prst="roundRect">
            <a:avLst>
              <a:gd name="adj" fmla="val 5000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7" name="Google Shape;2067;p48"/>
          <p:cNvGrpSpPr/>
          <p:nvPr/>
        </p:nvGrpSpPr>
        <p:grpSpPr>
          <a:xfrm>
            <a:off x="1290918" y="1723181"/>
            <a:ext cx="6927924" cy="3300268"/>
            <a:chOff x="1453903" y="1500600"/>
            <a:chExt cx="6361527" cy="2981927"/>
          </a:xfrm>
        </p:grpSpPr>
        <p:sp>
          <p:nvSpPr>
            <p:cNvPr id="2068" name="Google Shape;2068;p48"/>
            <p:cNvSpPr/>
            <p:nvPr/>
          </p:nvSpPr>
          <p:spPr>
            <a:xfrm>
              <a:off x="1530028" y="1576800"/>
              <a:ext cx="6177300" cy="27381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8"/>
            <p:cNvSpPr/>
            <p:nvPr/>
          </p:nvSpPr>
          <p:spPr>
            <a:xfrm>
              <a:off x="1453903" y="1500600"/>
              <a:ext cx="6361527" cy="2981927"/>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70" name="Google Shape;2070;p48"/>
          <p:cNvSpPr txBox="1">
            <a:spLocks noGrp="1"/>
          </p:cNvSpPr>
          <p:nvPr>
            <p:ph type="body" idx="1"/>
          </p:nvPr>
        </p:nvSpPr>
        <p:spPr>
          <a:xfrm>
            <a:off x="1373821" y="1711955"/>
            <a:ext cx="6562377" cy="3426731"/>
          </a:xfrm>
          <a:prstGeom prst="rect">
            <a:avLst/>
          </a:prstGeom>
        </p:spPr>
        <p:txBody>
          <a:bodyPr spcFirstLastPara="1" wrap="square" lIns="91425" tIns="91425" rIns="91425" bIns="91425" anchor="ctr" anchorCtr="0">
            <a:noAutofit/>
          </a:bodyPr>
          <a:lstStyle/>
          <a:p>
            <a:pPr marL="0" indent="0" algn="just" eaLnBrk="0" fontAlgn="base" hangingPunct="0">
              <a:buNone/>
            </a:pPr>
            <a:r>
              <a:rPr lang="nl-NL" sz="2000" b="1" dirty="0" smtClean="0">
                <a:solidFill>
                  <a:schemeClr val="tx1"/>
                </a:solidFill>
                <a:latin typeface="Times New Roman" pitchFamily="18" charset="0"/>
                <a:cs typeface="Times New Roman" pitchFamily="18" charset="0"/>
              </a:rPr>
              <a:t>Văn </a:t>
            </a:r>
            <a:r>
              <a:rPr lang="nl-NL" sz="2000" b="1" dirty="0">
                <a:solidFill>
                  <a:schemeClr val="tx1"/>
                </a:solidFill>
                <a:latin typeface="Times New Roman" pitchFamily="18" charset="0"/>
                <a:cs typeface="Times New Roman" pitchFamily="18" charset="0"/>
              </a:rPr>
              <a:t>bản chứa đựng nhiều cung bậc cảm xúc: buồn- vui, tĩnh – động, sáng – tối,... trong tuyết lạnh nhân vật trữ tình vẫn nghĩ về lửa đỏ, mái ấm gia đình hạnh phúc, trong chia ly lại nghĩ đến sum họp, trong xa vắng mà hi vọng gặp người thương. Niềm khao khát ấy khiến cho nhân vật trữ tình không uỷ mị </a:t>
            </a:r>
            <a:r>
              <a:rPr lang="nl-NL" sz="2000" b="1" dirty="0" smtClean="0">
                <a:solidFill>
                  <a:schemeClr val="tx1"/>
                </a:solidFill>
                <a:latin typeface="Times New Roman" pitchFamily="18" charset="0"/>
                <a:cs typeface="Times New Roman" pitchFamily="18" charset="0"/>
              </a:rPr>
              <a:t>mà </a:t>
            </a:r>
            <a:r>
              <a:rPr lang="nl-NL" sz="2000" b="1" dirty="0">
                <a:solidFill>
                  <a:schemeClr val="tx1"/>
                </a:solidFill>
                <a:latin typeface="Times New Roman" pitchFamily="18" charset="0"/>
                <a:cs typeface="Times New Roman" pitchFamily="18" charset="0"/>
              </a:rPr>
              <a:t>càng tha thiết yêu thiên nhiên, yêu cuộc sống, yêu cái đẹp và </a:t>
            </a:r>
            <a:r>
              <a:rPr lang="nl-NL" sz="2000" b="1" dirty="0" smtClean="0">
                <a:solidFill>
                  <a:schemeClr val="tx1"/>
                </a:solidFill>
                <a:latin typeface="Times New Roman" pitchFamily="18" charset="0"/>
                <a:cs typeface="Times New Roman" pitchFamily="18" charset="0"/>
              </a:rPr>
              <a:t>tin </a:t>
            </a:r>
            <a:r>
              <a:rPr lang="nl-NL" sz="2000" b="1" dirty="0">
                <a:solidFill>
                  <a:schemeClr val="tx1"/>
                </a:solidFill>
                <a:latin typeface="Times New Roman" pitchFamily="18" charset="0"/>
                <a:cs typeface="Times New Roman" pitchFamily="18" charset="0"/>
              </a:rPr>
              <a:t>tưởng mình có thể vượt lên số phận. Nỗi buồn bao trùm cả bài thơ nhưng đó là nỗi buồn trong sáng giúp thanh lọc tâm </a:t>
            </a:r>
            <a:r>
              <a:rPr lang="nl-NL" sz="2000" b="1" dirty="0" smtClean="0">
                <a:solidFill>
                  <a:schemeClr val="tx1"/>
                </a:solidFill>
                <a:latin typeface="Times New Roman" pitchFamily="18" charset="0"/>
                <a:cs typeface="Times New Roman" pitchFamily="18" charset="0"/>
              </a:rPr>
              <a:t>hồn- nỗi </a:t>
            </a:r>
            <a:r>
              <a:rPr lang="nl-NL" sz="2000" b="1" dirty="0">
                <a:solidFill>
                  <a:schemeClr val="tx1"/>
                </a:solidFill>
                <a:latin typeface="Times New Roman" pitchFamily="18" charset="0"/>
                <a:cs typeface="Times New Roman" pitchFamily="18" charset="0"/>
              </a:rPr>
              <a:t>buồn mang dấu ấn rất Pus – kin</a:t>
            </a:r>
            <a:r>
              <a:rPr lang="nl-NL" sz="2000" b="1" dirty="0" smtClean="0">
                <a:solidFill>
                  <a:schemeClr val="tx1"/>
                </a:solidFill>
                <a:latin typeface="Times New Roman" pitchFamily="18" charset="0"/>
                <a:cs typeface="Times New Roman" pitchFamily="18" charset="0"/>
              </a:rPr>
              <a:t>.</a:t>
            </a:r>
            <a:endParaRPr lang="vi-VN" sz="2000" b="1" dirty="0">
              <a:solidFill>
                <a:schemeClr val="tx1"/>
              </a:solidFill>
              <a:latin typeface="Times New Roman" pitchFamily="18" charset="0"/>
              <a:cs typeface="Times New Roman" pitchFamily="18" charset="0"/>
            </a:endParaRPr>
          </a:p>
        </p:txBody>
      </p:sp>
      <p:sp>
        <p:nvSpPr>
          <p:cNvPr id="2071" name="Google Shape;2071;p48"/>
          <p:cNvSpPr txBox="1">
            <a:spLocks noGrp="1"/>
          </p:cNvSpPr>
          <p:nvPr>
            <p:ph type="title"/>
          </p:nvPr>
        </p:nvSpPr>
        <p:spPr>
          <a:xfrm>
            <a:off x="1966506" y="869124"/>
            <a:ext cx="4703100" cy="32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1. NỘI DUNG</a:t>
            </a:r>
            <a:endParaRPr sz="3600" dirty="0"/>
          </a:p>
        </p:txBody>
      </p:sp>
      <p:grpSp>
        <p:nvGrpSpPr>
          <p:cNvPr id="2072" name="Google Shape;2072;p48"/>
          <p:cNvGrpSpPr/>
          <p:nvPr/>
        </p:nvGrpSpPr>
        <p:grpSpPr>
          <a:xfrm rot="-561541" flipH="1">
            <a:off x="7803973" y="3510982"/>
            <a:ext cx="2356254" cy="1848866"/>
            <a:chOff x="-2415600" y="2986400"/>
            <a:chExt cx="1943075" cy="1524659"/>
          </a:xfrm>
        </p:grpSpPr>
        <p:sp>
          <p:nvSpPr>
            <p:cNvPr id="2073" name="Google Shape;2073;p48"/>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8"/>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8"/>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8"/>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8"/>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8" name="Google Shape;2078;p48"/>
            <p:cNvGrpSpPr/>
            <p:nvPr/>
          </p:nvGrpSpPr>
          <p:grpSpPr>
            <a:xfrm>
              <a:off x="-2218800" y="3088875"/>
              <a:ext cx="1598825" cy="1190475"/>
              <a:chOff x="-2218800" y="3088875"/>
              <a:chExt cx="1598825" cy="1190475"/>
            </a:xfrm>
          </p:grpSpPr>
          <p:sp>
            <p:nvSpPr>
              <p:cNvPr id="2079" name="Google Shape;2079;p48"/>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8"/>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wipe(down)">
                                      <p:cBhvr>
                                        <p:cTn id="7" dur="500"/>
                                        <p:tgtEl>
                                          <p:spTgt spid="207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66"/>
                                        </p:tgtEl>
                                        <p:attrNameLst>
                                          <p:attrName>style.visibility</p:attrName>
                                        </p:attrNameLst>
                                      </p:cBhvr>
                                      <p:to>
                                        <p:strVal val="visible"/>
                                      </p:to>
                                    </p:set>
                                    <p:animEffect transition="in" filter="barn(inVertical)">
                                      <p:cBhvr>
                                        <p:cTn id="10" dur="500"/>
                                        <p:tgtEl>
                                          <p:spTgt spid="206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70">
                                            <p:txEl>
                                              <p:pRg st="0" end="0"/>
                                            </p:txEl>
                                          </p:spTgt>
                                        </p:tgtEl>
                                        <p:attrNameLst>
                                          <p:attrName>style.visibility</p:attrName>
                                        </p:attrNameLst>
                                      </p:cBhvr>
                                      <p:to>
                                        <p:strVal val="visible"/>
                                      </p:to>
                                    </p:set>
                                    <p:animEffect transition="in" filter="barn(inVertical)">
                                      <p:cBhvr>
                                        <p:cTn id="15" dur="500"/>
                                        <p:tgtEl>
                                          <p:spTgt spid="2070">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067"/>
                                        </p:tgtEl>
                                        <p:attrNameLst>
                                          <p:attrName>style.visibility</p:attrName>
                                        </p:attrNameLst>
                                      </p:cBhvr>
                                      <p:to>
                                        <p:strVal val="visible"/>
                                      </p:to>
                                    </p:set>
                                    <p:animEffect transition="in" filter="wipe(down)">
                                      <p:cBhvr>
                                        <p:cTn id="18" dur="500"/>
                                        <p:tgtEl>
                                          <p:spTgt spid="2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6" grpId="0" animBg="1"/>
      <p:bldP spid="2070" grpId="0" build="p"/>
      <p:bldP spid="20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grpSp>
        <p:nvGrpSpPr>
          <p:cNvPr id="2188" name="Google Shape;2188;p53"/>
          <p:cNvGrpSpPr/>
          <p:nvPr/>
        </p:nvGrpSpPr>
        <p:grpSpPr>
          <a:xfrm>
            <a:off x="489467" y="807076"/>
            <a:ext cx="7877508" cy="746975"/>
            <a:chOff x="1453903" y="1500600"/>
            <a:chExt cx="6253425" cy="2828943"/>
          </a:xfrm>
        </p:grpSpPr>
        <p:sp>
          <p:nvSpPr>
            <p:cNvPr id="2189" name="Google Shape;2189;p53"/>
            <p:cNvSpPr/>
            <p:nvPr/>
          </p:nvSpPr>
          <p:spPr>
            <a:xfrm>
              <a:off x="1530028" y="1591443"/>
              <a:ext cx="6177300" cy="2738100"/>
            </a:xfrm>
            <a:prstGeom prst="roundRect">
              <a:avLst>
                <a:gd name="adj" fmla="val 10064"/>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3"/>
            <p:cNvSpPr/>
            <p:nvPr/>
          </p:nvSpPr>
          <p:spPr>
            <a:xfrm>
              <a:off x="1453903" y="1500600"/>
              <a:ext cx="6177300" cy="2738100"/>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2093;p49">
            <a:extLst>
              <a:ext uri="{FF2B5EF4-FFF2-40B4-BE49-F238E27FC236}">
                <a16:creationId xmlns:a16="http://schemas.microsoft.com/office/drawing/2014/main" xmlns="" id="{2B192D8A-B9AD-40E5-AF4E-6A9353E47B90}"/>
              </a:ext>
            </a:extLst>
          </p:cNvPr>
          <p:cNvSpPr/>
          <p:nvPr/>
        </p:nvSpPr>
        <p:spPr>
          <a:xfrm>
            <a:off x="3652719" y="263347"/>
            <a:ext cx="2206756" cy="479100"/>
          </a:xfrm>
          <a:prstGeom prst="roundRect">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latin typeface="Times New Roman" panose="02020603050405020304" pitchFamily="18" charset="0"/>
                <a:cs typeface="Times New Roman" panose="02020603050405020304" pitchFamily="18" charset="0"/>
              </a:rPr>
              <a:t>2. NGHỆ THUẬT</a:t>
            </a:r>
            <a:endParaRPr sz="18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A801BE4F-D778-49CB-8B98-92A41B4F686E}"/>
              </a:ext>
            </a:extLst>
          </p:cNvPr>
          <p:cNvSpPr txBox="1"/>
          <p:nvPr/>
        </p:nvSpPr>
        <p:spPr>
          <a:xfrm>
            <a:off x="713390" y="921898"/>
            <a:ext cx="7958937" cy="707886"/>
          </a:xfrm>
          <a:prstGeom prst="rect">
            <a:avLst/>
          </a:prstGeom>
          <a:noFill/>
        </p:spPr>
        <p:txBody>
          <a:bodyPr wrap="square">
            <a:spAutoFit/>
          </a:bodyPr>
          <a:lstStyle/>
          <a:p>
            <a:pPr eaLnBrk="0" fontAlgn="base" hangingPunct="0"/>
            <a:r>
              <a:rPr lang="nl-NL" sz="2000" dirty="0">
                <a:latin typeface="Times New Roman" panose="02020603050405020304" pitchFamily="18" charset="0"/>
                <a:cs typeface="Times New Roman" panose="02020603050405020304" pitchFamily="18" charset="0"/>
              </a:rPr>
              <a:t>- Thể thơ tự do mạch thơ chuyển động theo trình tự không gian, thời gian.</a:t>
            </a:r>
            <a:endParaRPr lang="vi-VN" sz="2000" dirty="0">
              <a:latin typeface="Times New Roman" panose="02020603050405020304" pitchFamily="18" charset="0"/>
              <a:cs typeface="Times New Roman" panose="02020603050405020304" pitchFamily="18" charset="0"/>
            </a:endParaRPr>
          </a:p>
          <a:p>
            <a:pPr eaLnBrk="0" fontAlgn="base" hangingPunct="0"/>
            <a:r>
              <a:rPr lang="nl-NL" sz="2000" dirty="0">
                <a:latin typeface="Times New Roman" panose="02020603050405020304" pitchFamily="18" charset="0"/>
                <a:cs typeface="Times New Roman" panose="02020603050405020304" pitchFamily="18" charset="0"/>
              </a:rPr>
              <a:t>- Câu tứ, ngôn từ, hình ảnh thơ chân thực, giản dị</a:t>
            </a:r>
            <a:endParaRPr lang="vi-VN" sz="2000" dirty="0">
              <a:latin typeface="Times New Roman" panose="02020603050405020304" pitchFamily="18" charset="0"/>
              <a:cs typeface="Times New Roman" panose="02020603050405020304" pitchFamily="18" charset="0"/>
            </a:endParaRPr>
          </a:p>
        </p:txBody>
      </p:sp>
      <p:sp>
        <p:nvSpPr>
          <p:cNvPr id="2" name="Google Shape;2093;p49">
            <a:extLst>
              <a:ext uri="{FF2B5EF4-FFF2-40B4-BE49-F238E27FC236}">
                <a16:creationId xmlns:a16="http://schemas.microsoft.com/office/drawing/2014/main" xmlns="" id="{4E4AF669-66C0-8F51-5F50-C36862B73F04}"/>
              </a:ext>
            </a:extLst>
          </p:cNvPr>
          <p:cNvSpPr/>
          <p:nvPr/>
        </p:nvSpPr>
        <p:spPr>
          <a:xfrm>
            <a:off x="3433365" y="1846701"/>
            <a:ext cx="2645462" cy="479100"/>
          </a:xfrm>
          <a:prstGeom prst="roundRect">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r>
              <a:rPr lang="nl-NL" sz="1800" b="1" dirty="0">
                <a:latin typeface="Times New Roman" panose="02020603050405020304" pitchFamily="18" charset="0"/>
                <a:cs typeface="Times New Roman" panose="02020603050405020304" pitchFamily="18" charset="0"/>
              </a:rPr>
              <a:t>3</a:t>
            </a:r>
            <a:r>
              <a:rPr lang="en-US" sz="1800" b="1" dirty="0">
                <a:latin typeface="Times New Roman" panose="02020603050405020304" pitchFamily="18" charset="0"/>
                <a:cs typeface="Times New Roman" panose="02020603050405020304" pitchFamily="18" charset="0"/>
              </a:rPr>
              <a:t>.</a:t>
            </a:r>
            <a:r>
              <a:rPr lang="nl-NL" sz="1800" b="1" dirty="0">
                <a:latin typeface="Times New Roman" panose="02020603050405020304" pitchFamily="18" charset="0"/>
                <a:cs typeface="Times New Roman" panose="02020603050405020304" pitchFamily="18" charset="0"/>
              </a:rPr>
              <a:t> CẤU TỨ BÀI THƠ</a:t>
            </a:r>
            <a:endParaRPr lang="vi-VN" sz="1800" dirty="0">
              <a:latin typeface="Times New Roman" panose="02020603050405020304" pitchFamily="18" charset="0"/>
              <a:cs typeface="Times New Roman" panose="02020603050405020304" pitchFamily="18" charset="0"/>
            </a:endParaRPr>
          </a:p>
        </p:txBody>
      </p:sp>
      <p:grpSp>
        <p:nvGrpSpPr>
          <p:cNvPr id="3" name="Google Shape;2188;p53">
            <a:extLst>
              <a:ext uri="{FF2B5EF4-FFF2-40B4-BE49-F238E27FC236}">
                <a16:creationId xmlns:a16="http://schemas.microsoft.com/office/drawing/2014/main" xmlns="" id="{C521CFBF-2367-4C80-DE67-A7B67AA30F2F}"/>
              </a:ext>
            </a:extLst>
          </p:cNvPr>
          <p:cNvGrpSpPr/>
          <p:nvPr/>
        </p:nvGrpSpPr>
        <p:grpSpPr>
          <a:xfrm>
            <a:off x="489467" y="2393324"/>
            <a:ext cx="7993418" cy="2079938"/>
            <a:chOff x="1453903" y="1500600"/>
            <a:chExt cx="6253425" cy="2828943"/>
          </a:xfrm>
        </p:grpSpPr>
        <p:sp>
          <p:nvSpPr>
            <p:cNvPr id="4" name="Google Shape;2189;p53">
              <a:extLst>
                <a:ext uri="{FF2B5EF4-FFF2-40B4-BE49-F238E27FC236}">
                  <a16:creationId xmlns:a16="http://schemas.microsoft.com/office/drawing/2014/main" xmlns="" id="{5DEB0A0B-07F6-75E7-F72C-AFF7E6AD9AA9}"/>
                </a:ext>
              </a:extLst>
            </p:cNvPr>
            <p:cNvSpPr/>
            <p:nvPr/>
          </p:nvSpPr>
          <p:spPr>
            <a:xfrm>
              <a:off x="1530028" y="1591443"/>
              <a:ext cx="6177300" cy="2738100"/>
            </a:xfrm>
            <a:prstGeom prst="roundRect">
              <a:avLst>
                <a:gd name="adj" fmla="val 10064"/>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90;p53">
              <a:extLst>
                <a:ext uri="{FF2B5EF4-FFF2-40B4-BE49-F238E27FC236}">
                  <a16:creationId xmlns:a16="http://schemas.microsoft.com/office/drawing/2014/main" xmlns="" id="{48F6634D-7296-BC6E-5A82-31C6C77A5315}"/>
                </a:ext>
              </a:extLst>
            </p:cNvPr>
            <p:cNvSpPr/>
            <p:nvPr/>
          </p:nvSpPr>
          <p:spPr>
            <a:xfrm>
              <a:off x="1453903" y="1500600"/>
              <a:ext cx="6177300" cy="2738100"/>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Hộp Văn bản 6">
            <a:extLst>
              <a:ext uri="{FF2B5EF4-FFF2-40B4-BE49-F238E27FC236}">
                <a16:creationId xmlns:a16="http://schemas.microsoft.com/office/drawing/2014/main" xmlns="" id="{385F1D34-FCF8-0683-EB0D-AA18D4657872}"/>
              </a:ext>
            </a:extLst>
          </p:cNvPr>
          <p:cNvSpPr txBox="1"/>
          <p:nvPr/>
        </p:nvSpPr>
        <p:spPr>
          <a:xfrm>
            <a:off x="585362" y="2393325"/>
            <a:ext cx="7781613" cy="2246769"/>
          </a:xfrm>
          <a:prstGeom prst="rect">
            <a:avLst/>
          </a:prstGeom>
          <a:noFill/>
        </p:spPr>
        <p:txBody>
          <a:bodyPr wrap="square">
            <a:spAutoFit/>
          </a:bodyPr>
          <a:lstStyle/>
          <a:p>
            <a:pPr marL="0" marR="0" algn="just">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tứ</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lẽo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sắp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tài</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tẻ</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nhạt</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vẫn</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ẩn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chứa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vi-VN" sz="2000" kern="0" dirty="0">
                <a:effectLst/>
                <a:latin typeface="Times New Roman" panose="02020603050405020304" pitchFamily="18" charset="0"/>
                <a:ea typeface="Calibri" panose="020F0502020204030204" pitchFamily="34" charset="0"/>
              </a:rPr>
              <a:t>- </a:t>
            </a:r>
            <a:r>
              <a:rPr lang="en-US" sz="2000" dirty="0" err="1" smtClean="0">
                <a:latin typeface="Times New Roman" panose="02020603050405020304" pitchFamily="18" charset="0"/>
                <a:ea typeface="Calibri" panose="020F0502020204030204" pitchFamily="34" charset="0"/>
              </a:rPr>
              <a:t>C</a:t>
            </a:r>
            <a:r>
              <a:rPr lang="en-US" sz="2000" kern="0" dirty="0" err="1" smtClean="0">
                <a:effectLst/>
                <a:latin typeface="Times New Roman" panose="02020603050405020304" pitchFamily="18" charset="0"/>
                <a:ea typeface="Calibri" panose="020F0502020204030204" pitchFamily="34" charset="0"/>
              </a:rPr>
              <a:t>ùng</a:t>
            </a:r>
            <a:r>
              <a:rPr lang="en-US" sz="2000" kern="0" dirty="0" smtClean="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kiểu</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cấu</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tứ</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với</a:t>
            </a:r>
            <a:r>
              <a:rPr lang="en-US" sz="2000" kern="0" dirty="0">
                <a:effectLst/>
                <a:latin typeface="Times New Roman" panose="02020603050405020304" pitchFamily="18" charset="0"/>
                <a:ea typeface="Calibri" panose="020F0502020204030204" pitchFamily="34" charset="0"/>
              </a:rPr>
              <a:t> </a:t>
            </a:r>
            <a:r>
              <a:rPr lang="en-US" sz="2000" i="1" kern="0" dirty="0" smtClean="0">
                <a:effectLst/>
                <a:latin typeface="Times New Roman" panose="02020603050405020304" pitchFamily="18" charset="0"/>
                <a:ea typeface="Calibri" panose="020F0502020204030204" pitchFamily="34" charset="0"/>
              </a:rPr>
              <a:t>Con </a:t>
            </a:r>
            <a:r>
              <a:rPr lang="en-US" sz="2000" i="1" kern="0" dirty="0" err="1">
                <a:effectLst/>
                <a:latin typeface="Times New Roman" panose="02020603050405020304" pitchFamily="18" charset="0"/>
                <a:ea typeface="Calibri" panose="020F0502020204030204" pitchFamily="34" charset="0"/>
              </a:rPr>
              <a:t>đường</a:t>
            </a:r>
            <a:r>
              <a:rPr lang="en-US" sz="2000" i="1" kern="0" dirty="0">
                <a:effectLst/>
                <a:latin typeface="Times New Roman" panose="02020603050405020304" pitchFamily="18" charset="0"/>
                <a:ea typeface="Calibri" panose="020F0502020204030204" pitchFamily="34" charset="0"/>
              </a:rPr>
              <a:t> </a:t>
            </a:r>
            <a:r>
              <a:rPr lang="en-US" sz="2000" i="1" kern="0" dirty="0" err="1">
                <a:effectLst/>
                <a:latin typeface="Times New Roman" panose="02020603050405020304" pitchFamily="18" charset="0"/>
                <a:ea typeface="Calibri" panose="020F0502020204030204" pitchFamily="34" charset="0"/>
              </a:rPr>
              <a:t>mùa</a:t>
            </a:r>
            <a:r>
              <a:rPr lang="en-US" sz="2000" i="1" kern="0" dirty="0">
                <a:effectLst/>
                <a:latin typeface="Times New Roman" panose="02020603050405020304" pitchFamily="18" charset="0"/>
                <a:ea typeface="Calibri" panose="020F0502020204030204" pitchFamily="34" charset="0"/>
              </a:rPr>
              <a:t> </a:t>
            </a:r>
            <a:r>
              <a:rPr lang="en-US" sz="2000" i="1" kern="0" dirty="0" err="1" smtClean="0">
                <a:effectLst/>
                <a:latin typeface="Times New Roman" panose="02020603050405020304" pitchFamily="18" charset="0"/>
                <a:ea typeface="Calibri" panose="020F0502020204030204" pitchFamily="34" charset="0"/>
              </a:rPr>
              <a:t>đông</a:t>
            </a:r>
            <a:r>
              <a:rPr lang="en-US" sz="2000" i="1" kern="0" dirty="0" smtClean="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là</a:t>
            </a:r>
            <a:r>
              <a:rPr lang="en-US" sz="2000" kern="0" dirty="0">
                <a:effectLst/>
                <a:latin typeface="Times New Roman" panose="02020603050405020304" pitchFamily="18" charset="0"/>
                <a:ea typeface="Calibri" panose="020F0502020204030204" pitchFamily="34" charset="0"/>
              </a:rPr>
              <a:t> </a:t>
            </a:r>
            <a:r>
              <a:rPr lang="en-US" sz="2000" i="1" kern="0" dirty="0" err="1" smtClean="0">
                <a:effectLst/>
                <a:latin typeface="Times New Roman" panose="02020603050405020304" pitchFamily="18" charset="0"/>
                <a:ea typeface="Calibri" panose="020F0502020204030204" pitchFamily="34" charset="0"/>
              </a:rPr>
              <a:t>Tuyết</a:t>
            </a:r>
            <a:r>
              <a:rPr lang="en-US" sz="2000" i="1" kern="0" dirty="0" smtClean="0">
                <a:effectLst/>
                <a:latin typeface="Times New Roman" panose="02020603050405020304" pitchFamily="18" charset="0"/>
                <a:ea typeface="Calibri" panose="020F0502020204030204" pitchFamily="34" charset="0"/>
              </a:rPr>
              <a:t> </a:t>
            </a:r>
            <a:r>
              <a:rPr lang="en-US" sz="2000" i="1" kern="0" dirty="0" err="1">
                <a:effectLst/>
                <a:latin typeface="Times New Roman" panose="02020603050405020304" pitchFamily="18" charset="0"/>
                <a:ea typeface="Calibri" panose="020F0502020204030204" pitchFamily="34" charset="0"/>
              </a:rPr>
              <a:t>nhấp</a:t>
            </a:r>
            <a:r>
              <a:rPr lang="en-US" sz="2000" i="1" kern="0" dirty="0">
                <a:effectLst/>
                <a:latin typeface="Times New Roman" panose="02020603050405020304" pitchFamily="18" charset="0"/>
                <a:ea typeface="Calibri" panose="020F0502020204030204" pitchFamily="34" charset="0"/>
              </a:rPr>
              <a:t> </a:t>
            </a:r>
            <a:r>
              <a:rPr lang="en-US" sz="2000" i="1" kern="0" dirty="0" err="1">
                <a:effectLst/>
                <a:latin typeface="Times New Roman" panose="02020603050405020304" pitchFamily="18" charset="0"/>
                <a:ea typeface="Calibri" panose="020F0502020204030204" pitchFamily="34" charset="0"/>
              </a:rPr>
              <a:t>nhô</a:t>
            </a:r>
            <a:r>
              <a:rPr lang="en-US" sz="2000" i="1" kern="0" dirty="0">
                <a:effectLst/>
                <a:latin typeface="Times New Roman" panose="02020603050405020304" pitchFamily="18" charset="0"/>
                <a:ea typeface="Calibri" panose="020F0502020204030204" pitchFamily="34" charset="0"/>
              </a:rPr>
              <a:t> </a:t>
            </a:r>
            <a:r>
              <a:rPr lang="en-US" sz="2000" i="1" kern="0" dirty="0" err="1">
                <a:effectLst/>
                <a:latin typeface="Times New Roman" panose="02020603050405020304" pitchFamily="18" charset="0"/>
                <a:ea typeface="Calibri" panose="020F0502020204030204" pitchFamily="34" charset="0"/>
              </a:rPr>
              <a:t>như</a:t>
            </a:r>
            <a:r>
              <a:rPr lang="en-US" sz="2000" i="1" kern="0" dirty="0">
                <a:effectLst/>
                <a:latin typeface="Times New Roman" panose="02020603050405020304" pitchFamily="18" charset="0"/>
                <a:ea typeface="Calibri" panose="020F0502020204030204" pitchFamily="34" charset="0"/>
              </a:rPr>
              <a:t> </a:t>
            </a:r>
            <a:r>
              <a:rPr lang="en-US" sz="2000" i="1" kern="0" dirty="0" err="1" smtClean="0">
                <a:effectLst/>
                <a:latin typeface="Times New Roman" panose="02020603050405020304" pitchFamily="18" charset="0"/>
                <a:ea typeface="Calibri" panose="020F0502020204030204" pitchFamily="34" charset="0"/>
              </a:rPr>
              <a:t>són</a:t>
            </a:r>
            <a:r>
              <a:rPr lang="en-US" sz="2000" kern="0" dirty="0" err="1" smtClean="0">
                <a:effectLst/>
                <a:latin typeface="Times New Roman" panose="02020603050405020304" pitchFamily="18" charset="0"/>
                <a:ea typeface="Calibri" panose="020F0502020204030204" pitchFamily="34" charset="0"/>
              </a:rPr>
              <a:t>g</a:t>
            </a:r>
            <a:r>
              <a:rPr lang="en-US" sz="2000" kern="0" dirty="0" smtClean="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của</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Puskin</a:t>
            </a:r>
            <a:r>
              <a:rPr lang="en-US" sz="2000" kern="0" dirty="0">
                <a:effectLst/>
                <a:latin typeface="Times New Roman" panose="02020603050405020304" pitchFamily="18" charset="0"/>
                <a:ea typeface="Calibri" panose="020F0502020204030204" pitchFamily="34" charset="0"/>
              </a:rPr>
              <a:t>:</a:t>
            </a:r>
            <a:endParaRPr lang="vi-VN" sz="200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2" presetClass="entr" presetSubtype="4" fill="hold" nodeType="withEffect">
                                  <p:stCondLst>
                                    <p:cond delay="0"/>
                                  </p:stCondLst>
                                  <p:childTnLst>
                                    <p:set>
                                      <p:cBhvr>
                                        <p:cTn id="9" dur="1" fill="hold">
                                          <p:stCondLst>
                                            <p:cond delay="0"/>
                                          </p:stCondLst>
                                        </p:cTn>
                                        <p:tgtEl>
                                          <p:spTgt spid="2188"/>
                                        </p:tgtEl>
                                        <p:attrNameLst>
                                          <p:attrName>style.visibility</p:attrName>
                                        </p:attrNameLst>
                                      </p:cBhvr>
                                      <p:to>
                                        <p:strVal val="visible"/>
                                      </p:to>
                                    </p:set>
                                    <p:anim calcmode="lin" valueType="num">
                                      <p:cBhvr additive="base">
                                        <p:cTn id="10" dur="500" fill="hold"/>
                                        <p:tgtEl>
                                          <p:spTgt spid="2188"/>
                                        </p:tgtEl>
                                        <p:attrNameLst>
                                          <p:attrName>ppt_x</p:attrName>
                                        </p:attrNameLst>
                                      </p:cBhvr>
                                      <p:tavLst>
                                        <p:tav tm="0">
                                          <p:val>
                                            <p:strVal val="#ppt_x"/>
                                          </p:val>
                                        </p:tav>
                                        <p:tav tm="100000">
                                          <p:val>
                                            <p:strVal val="#ppt_x"/>
                                          </p:val>
                                        </p:tav>
                                      </p:tavLst>
                                    </p:anim>
                                    <p:anim calcmode="lin" valueType="num">
                                      <p:cBhvr additive="base">
                                        <p:cTn id="11" dur="500" fill="hold"/>
                                        <p:tgtEl>
                                          <p:spTgt spid="218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down)">
                                      <p:cBhvr>
                                        <p:cTn id="3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grpSp>
        <p:nvGrpSpPr>
          <p:cNvPr id="1933" name="Google Shape;1933;p41"/>
          <p:cNvGrpSpPr/>
          <p:nvPr/>
        </p:nvGrpSpPr>
        <p:grpSpPr>
          <a:xfrm>
            <a:off x="1207009" y="1164612"/>
            <a:ext cx="6819868" cy="2814287"/>
            <a:chOff x="1453903" y="1165075"/>
            <a:chExt cx="6253425" cy="2814287"/>
          </a:xfrm>
        </p:grpSpPr>
        <p:sp>
          <p:nvSpPr>
            <p:cNvPr id="1934" name="Google Shape;1934;p41"/>
            <p:cNvSpPr/>
            <p:nvPr/>
          </p:nvSpPr>
          <p:spPr>
            <a:xfrm>
              <a:off x="1530028" y="1241262"/>
              <a:ext cx="6177300" cy="2738100"/>
            </a:xfrm>
            <a:prstGeom prst="roundRect">
              <a:avLst>
                <a:gd name="adj" fmla="val 1162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41"/>
            <p:cNvSpPr/>
            <p:nvPr/>
          </p:nvSpPr>
          <p:spPr>
            <a:xfrm>
              <a:off x="1453903" y="1165075"/>
              <a:ext cx="6177156" cy="2738065"/>
            </a:xfrm>
            <a:prstGeom prst="roundRect">
              <a:avLst>
                <a:gd name="adj" fmla="val 1162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36" name="Google Shape;1936;p41"/>
          <p:cNvSpPr txBox="1">
            <a:spLocks noGrp="1"/>
          </p:cNvSpPr>
          <p:nvPr>
            <p:ph type="ctrTitle"/>
          </p:nvPr>
        </p:nvSpPr>
        <p:spPr>
          <a:xfrm>
            <a:off x="1040861" y="2079588"/>
            <a:ext cx="6986016" cy="1240800"/>
          </a:xfrm>
          <a:prstGeom prst="rect">
            <a:avLst/>
          </a:prstGeom>
        </p:spPr>
        <p:txBody>
          <a:bodyPr spcFirstLastPara="1" wrap="square" lIns="91425" tIns="91425" rIns="91425" bIns="91425" anchor="ctr" anchorCtr="0">
            <a:noAutofit/>
          </a:bodyPr>
          <a:lstStyle/>
          <a:p>
            <a:pPr lvl="0"/>
            <a:r>
              <a:rPr lang="vi-VN" dirty="0"/>
              <a:t>IV. LUYỆN TẬP</a:t>
            </a:r>
            <a:endParaRPr sz="7200" dirty="0"/>
          </a:p>
        </p:txBody>
      </p:sp>
    </p:spTree>
    <p:extLst>
      <p:ext uri="{BB962C8B-B14F-4D97-AF65-F5344CB8AC3E}">
        <p14:creationId xmlns:p14="http://schemas.microsoft.com/office/powerpoint/2010/main" val="1881128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3"/>
                                        </p:tgtEl>
                                        <p:attrNameLst>
                                          <p:attrName>style.visibility</p:attrName>
                                        </p:attrNameLst>
                                      </p:cBhvr>
                                      <p:to>
                                        <p:strVal val="visible"/>
                                      </p:to>
                                    </p:set>
                                    <p:anim calcmode="lin" valueType="num">
                                      <p:cBhvr additive="base">
                                        <p:cTn id="7" dur="500" fill="hold"/>
                                        <p:tgtEl>
                                          <p:spTgt spid="1933"/>
                                        </p:tgtEl>
                                        <p:attrNameLst>
                                          <p:attrName>ppt_x</p:attrName>
                                        </p:attrNameLst>
                                      </p:cBhvr>
                                      <p:tavLst>
                                        <p:tav tm="0">
                                          <p:val>
                                            <p:strVal val="#ppt_x"/>
                                          </p:val>
                                        </p:tav>
                                        <p:tav tm="100000">
                                          <p:val>
                                            <p:strVal val="#ppt_x"/>
                                          </p:val>
                                        </p:tav>
                                      </p:tavLst>
                                    </p:anim>
                                    <p:anim calcmode="lin" valueType="num">
                                      <p:cBhvr additive="base">
                                        <p:cTn id="8" dur="500" fill="hold"/>
                                        <p:tgtEl>
                                          <p:spTgt spid="19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36"/>
                                        </p:tgtEl>
                                        <p:attrNameLst>
                                          <p:attrName>style.visibility</p:attrName>
                                        </p:attrNameLst>
                                      </p:cBhvr>
                                      <p:to>
                                        <p:strVal val="visible"/>
                                      </p:to>
                                    </p:set>
                                    <p:anim calcmode="lin" valueType="num">
                                      <p:cBhvr additive="base">
                                        <p:cTn id="11" dur="500" fill="hold"/>
                                        <p:tgtEl>
                                          <p:spTgt spid="1936"/>
                                        </p:tgtEl>
                                        <p:attrNameLst>
                                          <p:attrName>ppt_x</p:attrName>
                                        </p:attrNameLst>
                                      </p:cBhvr>
                                      <p:tavLst>
                                        <p:tav tm="0">
                                          <p:val>
                                            <p:strVal val="#ppt_x"/>
                                          </p:val>
                                        </p:tav>
                                        <p:tav tm="100000">
                                          <p:val>
                                            <p:strVal val="#ppt_x"/>
                                          </p:val>
                                        </p:tav>
                                      </p:tavLst>
                                    </p:anim>
                                    <p:anim calcmode="lin" valueType="num">
                                      <p:cBhvr additive="base">
                                        <p:cTn id="12" dur="500" fill="hold"/>
                                        <p:tgtEl>
                                          <p:spTgt spid="19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sp>
        <p:nvSpPr>
          <p:cNvPr id="3" name="Tiêu đề 2">
            <a:extLst>
              <a:ext uri="{FF2B5EF4-FFF2-40B4-BE49-F238E27FC236}">
                <a16:creationId xmlns:a16="http://schemas.microsoft.com/office/drawing/2014/main" xmlns="" id="{5D028A43-FD83-B24D-4E32-10E430C09B1D}"/>
              </a:ext>
            </a:extLst>
          </p:cNvPr>
          <p:cNvSpPr>
            <a:spLocks noGrp="1"/>
          </p:cNvSpPr>
          <p:nvPr>
            <p:ph type="ctrTitle"/>
          </p:nvPr>
        </p:nvSpPr>
        <p:spPr/>
        <p:txBody>
          <a:bodyPr/>
          <a:lstStyle/>
          <a:p>
            <a:endParaRPr lang="vi-VN"/>
          </a:p>
        </p:txBody>
      </p:sp>
      <p:pic>
        <p:nvPicPr>
          <p:cNvPr id="4" name="Chỗ dành sẵn cho Nội dung 4">
            <a:extLst>
              <a:ext uri="{FF2B5EF4-FFF2-40B4-BE49-F238E27FC236}">
                <a16:creationId xmlns:a16="http://schemas.microsoft.com/office/drawing/2014/main" xmlns="" id="{C2910706-496A-ADAD-C83B-B49CB4386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28999" cy="5143499"/>
          </a:xfrm>
          <a:prstGeom prst="rect">
            <a:avLst/>
          </a:prstGeom>
        </p:spPr>
      </p:pic>
      <p:pic>
        <p:nvPicPr>
          <p:cNvPr id="5" name="Hình ảnh 4">
            <a:extLst>
              <a:ext uri="{FF2B5EF4-FFF2-40B4-BE49-F238E27FC236}">
                <a16:creationId xmlns:a16="http://schemas.microsoft.com/office/drawing/2014/main" xmlns="" id="{7D6FA401-DD8A-81CB-59DE-E05BF6716C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7278" y="0"/>
            <a:ext cx="3676723" cy="5143500"/>
          </a:xfrm>
          <a:prstGeom prst="rect">
            <a:avLst/>
          </a:prstGeom>
        </p:spPr>
      </p:pic>
      <p:sp>
        <p:nvSpPr>
          <p:cNvPr id="6" name="Hộp Văn bản 5">
            <a:extLst>
              <a:ext uri="{FF2B5EF4-FFF2-40B4-BE49-F238E27FC236}">
                <a16:creationId xmlns:a16="http://schemas.microsoft.com/office/drawing/2014/main" xmlns="" id="{5EDEFD44-8D57-8FEE-EDB4-9A0A4EFC53E1}"/>
              </a:ext>
            </a:extLst>
          </p:cNvPr>
          <p:cNvSpPr txBox="1"/>
          <p:nvPr/>
        </p:nvSpPr>
        <p:spPr>
          <a:xfrm>
            <a:off x="1926772" y="3181011"/>
            <a:ext cx="5290457" cy="1464312"/>
          </a:xfrm>
          <a:prstGeom prst="rect">
            <a:avLst/>
          </a:prstGeom>
          <a:solidFill>
            <a:schemeClr val="accent6">
              <a:lumMod val="75000"/>
            </a:schemeClr>
          </a:solidFill>
        </p:spPr>
        <p:txBody>
          <a:bodyPr wrap="square">
            <a:spAutoFit/>
          </a:bodyPr>
          <a:lstStyle/>
          <a:p>
            <a:pPr algn="just">
              <a:lnSpc>
                <a:spcPct val="107000"/>
              </a:lnSpc>
              <a:spcAft>
                <a:spcPts val="600"/>
              </a:spcAft>
            </a:pP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giác</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khi</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đi</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qua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con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này</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mình</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vượt</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qua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sợ</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hãi</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ghê</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rợn</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khi</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đi</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qua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con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này</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sẽ</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làm</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gì</a:t>
            </a:r>
            <a:r>
              <a:rPr lang="en-US"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20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grpSp>
        <p:nvGrpSpPr>
          <p:cNvPr id="2168" name="Google Shape;2168;p52"/>
          <p:cNvGrpSpPr/>
          <p:nvPr/>
        </p:nvGrpSpPr>
        <p:grpSpPr>
          <a:xfrm>
            <a:off x="946982" y="1948755"/>
            <a:ext cx="4882318" cy="2847519"/>
            <a:chOff x="807626" y="1311855"/>
            <a:chExt cx="8749673" cy="2847519"/>
          </a:xfrm>
        </p:grpSpPr>
        <p:sp>
          <p:nvSpPr>
            <p:cNvPr id="2169" name="Google Shape;2169;p52"/>
            <p:cNvSpPr/>
            <p:nvPr/>
          </p:nvSpPr>
          <p:spPr>
            <a:xfrm>
              <a:off x="944408"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2"/>
            <p:cNvSpPr/>
            <p:nvPr/>
          </p:nvSpPr>
          <p:spPr>
            <a:xfrm>
              <a:off x="807626" y="1311855"/>
              <a:ext cx="8749673" cy="2847519"/>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71" name="Google Shape;2171;p52"/>
          <p:cNvSpPr/>
          <p:nvPr/>
        </p:nvSpPr>
        <p:spPr>
          <a:xfrm>
            <a:off x="2697352" y="1536192"/>
            <a:ext cx="503230" cy="41256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5" name="Google Shape;2175;p52"/>
          <p:cNvGrpSpPr/>
          <p:nvPr/>
        </p:nvGrpSpPr>
        <p:grpSpPr>
          <a:xfrm rot="4282019">
            <a:off x="5937490" y="1609883"/>
            <a:ext cx="1827609" cy="1923725"/>
            <a:chOff x="1526600" y="450800"/>
            <a:chExt cx="4540675" cy="4779475"/>
          </a:xfrm>
        </p:grpSpPr>
        <p:sp>
          <p:nvSpPr>
            <p:cNvPr id="2176" name="Google Shape;2176;p52"/>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2"/>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2"/>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2"/>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2"/>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2"/>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2"/>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2"/>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a:extLst>
              <a:ext uri="{FF2B5EF4-FFF2-40B4-BE49-F238E27FC236}">
                <a16:creationId xmlns:a16="http://schemas.microsoft.com/office/drawing/2014/main" xmlns="" id="{2B696F3F-C053-4A74-8B36-0A0F784BB84A}"/>
              </a:ext>
            </a:extLst>
          </p:cNvPr>
          <p:cNvSpPr txBox="1"/>
          <p:nvPr/>
        </p:nvSpPr>
        <p:spPr>
          <a:xfrm>
            <a:off x="1023307" y="2118619"/>
            <a:ext cx="4660964" cy="2677656"/>
          </a:xfrm>
          <a:prstGeom prst="rect">
            <a:avLst/>
          </a:prstGeom>
          <a:noFill/>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p>
          <a:p>
            <a:pPr algn="just"/>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con </a:t>
            </a:r>
            <a:r>
              <a:rPr lang="en-US" sz="2400" i="1" dirty="0" err="1">
                <a:latin typeface="Times New Roman" panose="02020603050405020304" pitchFamily="18" charset="0"/>
                <a:cs typeface="Times New Roman" panose="02020603050405020304" pitchFamily="18" charset="0"/>
              </a:rPr>
              <a:t>đường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mùa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68"/>
                                        </p:tgtEl>
                                        <p:attrNameLst>
                                          <p:attrName>style.visibility</p:attrName>
                                        </p:attrNameLst>
                                      </p:cBhvr>
                                      <p:to>
                                        <p:strVal val="visible"/>
                                      </p:to>
                                    </p:set>
                                    <p:animEffect transition="in" filter="barn(inVertical)">
                                      <p:cBhvr>
                                        <p:cTn id="7" dur="500"/>
                                        <p:tgtEl>
                                          <p:spTgt spid="21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2171"/>
                                        </p:tgtEl>
                                        <p:attrNameLst>
                                          <p:attrName>style.visibility</p:attrName>
                                        </p:attrNameLst>
                                      </p:cBhvr>
                                      <p:to>
                                        <p:strVal val="visible"/>
                                      </p:to>
                                    </p:set>
                                    <p:animEffect transition="in" filter="barn(inVertical)">
                                      <p:cBhvr>
                                        <p:cTn id="16" dur="500"/>
                                        <p:tgtEl>
                                          <p:spTgt spid="2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 grpId="0"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grpSp>
        <p:nvGrpSpPr>
          <p:cNvPr id="1933" name="Google Shape;1933;p41"/>
          <p:cNvGrpSpPr/>
          <p:nvPr/>
        </p:nvGrpSpPr>
        <p:grpSpPr>
          <a:xfrm>
            <a:off x="1207009" y="1164612"/>
            <a:ext cx="6819868" cy="2814287"/>
            <a:chOff x="1453903" y="1165075"/>
            <a:chExt cx="6253425" cy="2814287"/>
          </a:xfrm>
        </p:grpSpPr>
        <p:sp>
          <p:nvSpPr>
            <p:cNvPr id="1934" name="Google Shape;1934;p41"/>
            <p:cNvSpPr/>
            <p:nvPr/>
          </p:nvSpPr>
          <p:spPr>
            <a:xfrm>
              <a:off x="1530028" y="1241262"/>
              <a:ext cx="6177300" cy="2738100"/>
            </a:xfrm>
            <a:prstGeom prst="roundRect">
              <a:avLst>
                <a:gd name="adj" fmla="val 1162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41"/>
            <p:cNvSpPr/>
            <p:nvPr/>
          </p:nvSpPr>
          <p:spPr>
            <a:xfrm>
              <a:off x="1453903" y="1165075"/>
              <a:ext cx="6177156" cy="2738065"/>
            </a:xfrm>
            <a:prstGeom prst="roundRect">
              <a:avLst>
                <a:gd name="adj" fmla="val 1162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36" name="Google Shape;1936;p41"/>
          <p:cNvSpPr txBox="1">
            <a:spLocks noGrp="1"/>
          </p:cNvSpPr>
          <p:nvPr>
            <p:ph type="ctrTitle"/>
          </p:nvPr>
        </p:nvSpPr>
        <p:spPr>
          <a:xfrm>
            <a:off x="1040861" y="2079588"/>
            <a:ext cx="6986016" cy="1240800"/>
          </a:xfrm>
          <a:prstGeom prst="rect">
            <a:avLst/>
          </a:prstGeom>
        </p:spPr>
        <p:txBody>
          <a:bodyPr spcFirstLastPara="1" wrap="square" lIns="91425" tIns="91425" rIns="91425" bIns="91425" anchor="ctr" anchorCtr="0">
            <a:noAutofit/>
          </a:bodyPr>
          <a:lstStyle/>
          <a:p>
            <a:pPr lvl="0"/>
            <a:r>
              <a:rPr lang="vi-VN" dirty="0"/>
              <a:t>V. VẬN DỤNG</a:t>
            </a:r>
            <a:endParaRPr sz="7200" dirty="0"/>
          </a:p>
        </p:txBody>
      </p:sp>
    </p:spTree>
    <p:extLst>
      <p:ext uri="{BB962C8B-B14F-4D97-AF65-F5344CB8AC3E}">
        <p14:creationId xmlns:p14="http://schemas.microsoft.com/office/powerpoint/2010/main" val="3161269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3"/>
                                        </p:tgtEl>
                                        <p:attrNameLst>
                                          <p:attrName>style.visibility</p:attrName>
                                        </p:attrNameLst>
                                      </p:cBhvr>
                                      <p:to>
                                        <p:strVal val="visible"/>
                                      </p:to>
                                    </p:set>
                                    <p:anim calcmode="lin" valueType="num">
                                      <p:cBhvr additive="base">
                                        <p:cTn id="7" dur="500" fill="hold"/>
                                        <p:tgtEl>
                                          <p:spTgt spid="1933"/>
                                        </p:tgtEl>
                                        <p:attrNameLst>
                                          <p:attrName>ppt_x</p:attrName>
                                        </p:attrNameLst>
                                      </p:cBhvr>
                                      <p:tavLst>
                                        <p:tav tm="0">
                                          <p:val>
                                            <p:strVal val="#ppt_x"/>
                                          </p:val>
                                        </p:tav>
                                        <p:tav tm="100000">
                                          <p:val>
                                            <p:strVal val="#ppt_x"/>
                                          </p:val>
                                        </p:tav>
                                      </p:tavLst>
                                    </p:anim>
                                    <p:anim calcmode="lin" valueType="num">
                                      <p:cBhvr additive="base">
                                        <p:cTn id="8" dur="500" fill="hold"/>
                                        <p:tgtEl>
                                          <p:spTgt spid="19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36"/>
                                        </p:tgtEl>
                                        <p:attrNameLst>
                                          <p:attrName>style.visibility</p:attrName>
                                        </p:attrNameLst>
                                      </p:cBhvr>
                                      <p:to>
                                        <p:strVal val="visible"/>
                                      </p:to>
                                    </p:set>
                                    <p:anim calcmode="lin" valueType="num">
                                      <p:cBhvr additive="base">
                                        <p:cTn id="11" dur="500" fill="hold"/>
                                        <p:tgtEl>
                                          <p:spTgt spid="1936"/>
                                        </p:tgtEl>
                                        <p:attrNameLst>
                                          <p:attrName>ppt_x</p:attrName>
                                        </p:attrNameLst>
                                      </p:cBhvr>
                                      <p:tavLst>
                                        <p:tav tm="0">
                                          <p:val>
                                            <p:strVal val="#ppt_x"/>
                                          </p:val>
                                        </p:tav>
                                        <p:tav tm="100000">
                                          <p:val>
                                            <p:strVal val="#ppt_x"/>
                                          </p:val>
                                        </p:tav>
                                      </p:tavLst>
                                    </p:anim>
                                    <p:anim calcmode="lin" valueType="num">
                                      <p:cBhvr additive="base">
                                        <p:cTn id="12" dur="500" fill="hold"/>
                                        <p:tgtEl>
                                          <p:spTgt spid="19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grpSp>
        <p:nvGrpSpPr>
          <p:cNvPr id="2168" name="Google Shape;2168;p52"/>
          <p:cNvGrpSpPr/>
          <p:nvPr/>
        </p:nvGrpSpPr>
        <p:grpSpPr>
          <a:xfrm>
            <a:off x="868352" y="1806052"/>
            <a:ext cx="4237554" cy="2511888"/>
            <a:chOff x="807626" y="1311856"/>
            <a:chExt cx="7594182" cy="2511888"/>
          </a:xfrm>
        </p:grpSpPr>
        <p:sp>
          <p:nvSpPr>
            <p:cNvPr id="2169" name="Google Shape;2169;p52"/>
            <p:cNvSpPr/>
            <p:nvPr/>
          </p:nvSpPr>
          <p:spPr>
            <a:xfrm>
              <a:off x="944408"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2"/>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71" name="Google Shape;2171;p52"/>
          <p:cNvSpPr/>
          <p:nvPr/>
        </p:nvSpPr>
        <p:spPr>
          <a:xfrm>
            <a:off x="2697352" y="1536192"/>
            <a:ext cx="503230" cy="41256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5" name="Google Shape;2175;p52"/>
          <p:cNvGrpSpPr/>
          <p:nvPr/>
        </p:nvGrpSpPr>
        <p:grpSpPr>
          <a:xfrm rot="4282019">
            <a:off x="5937490" y="1609883"/>
            <a:ext cx="1827609" cy="1923725"/>
            <a:chOff x="1526600" y="450800"/>
            <a:chExt cx="4540675" cy="4779475"/>
          </a:xfrm>
        </p:grpSpPr>
        <p:sp>
          <p:nvSpPr>
            <p:cNvPr id="2176" name="Google Shape;2176;p52"/>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2"/>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2"/>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2"/>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2"/>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2"/>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2"/>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2"/>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a:extLst>
              <a:ext uri="{FF2B5EF4-FFF2-40B4-BE49-F238E27FC236}">
                <a16:creationId xmlns:a16="http://schemas.microsoft.com/office/drawing/2014/main" xmlns="" id="{2B696F3F-C053-4A74-8B36-0A0F784BB84A}"/>
              </a:ext>
            </a:extLst>
          </p:cNvPr>
          <p:cNvSpPr txBox="1"/>
          <p:nvPr/>
        </p:nvSpPr>
        <p:spPr>
          <a:xfrm>
            <a:off x="1195837" y="2118619"/>
            <a:ext cx="3582225" cy="1631216"/>
          </a:xfrm>
          <a:prstGeom prst="rect">
            <a:avLst/>
          </a:prstGeom>
          <a:noFill/>
        </p:spPr>
        <p:txBody>
          <a:bodyPr wrap="square">
            <a:spAutoFit/>
          </a:bodyPr>
          <a:lstStyle/>
          <a:p>
            <a:pPr algn="just"/>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khoảng</a:t>
            </a:r>
            <a:r>
              <a:rPr lang="en-US" sz="2000" dirty="0">
                <a:latin typeface="Times New Roman" panose="02020603050405020304" pitchFamily="18" charset="0"/>
                <a:cs typeface="Times New Roman" panose="02020603050405020304" pitchFamily="18" charset="0"/>
              </a:rPr>
              <a:t> 150 </a:t>
            </a:r>
            <a:r>
              <a:rPr lang="en-US" sz="2000" dirty="0" err="1">
                <a:latin typeface="Times New Roman" panose="02020603050405020304" pitchFamily="18" charset="0"/>
                <a:cs typeface="Times New Roman" panose="02020603050405020304" pitchFamily="18" charset="0"/>
              </a:rPr>
              <a:t>chữ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Con </a:t>
            </a:r>
            <a:r>
              <a:rPr lang="en-US" sz="2000" i="1" dirty="0" err="1">
                <a:latin typeface="Times New Roman" panose="02020603050405020304" pitchFamily="18" charset="0"/>
                <a:cs typeface="Times New Roman" panose="02020603050405020304" pitchFamily="18" charset="0"/>
              </a:rPr>
              <a:t>đường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mùa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đông</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Pus – kin.</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320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68"/>
                                        </p:tgtEl>
                                        <p:attrNameLst>
                                          <p:attrName>style.visibility</p:attrName>
                                        </p:attrNameLst>
                                      </p:cBhvr>
                                      <p:to>
                                        <p:strVal val="visible"/>
                                      </p:to>
                                    </p:set>
                                    <p:animEffect transition="in" filter="barn(inVertical)">
                                      <p:cBhvr>
                                        <p:cTn id="7" dur="500"/>
                                        <p:tgtEl>
                                          <p:spTgt spid="216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2171"/>
                                        </p:tgtEl>
                                        <p:attrNameLst>
                                          <p:attrName>style.visibility</p:attrName>
                                        </p:attrNameLst>
                                      </p:cBhvr>
                                      <p:to>
                                        <p:strVal val="visible"/>
                                      </p:to>
                                    </p:set>
                                    <p:animEffect transition="in" filter="barn(inVertical)">
                                      <p:cBhvr>
                                        <p:cTn id="17" dur="500"/>
                                        <p:tgtEl>
                                          <p:spTgt spid="2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grpSp>
        <p:nvGrpSpPr>
          <p:cNvPr id="1969" name="Google Shape;1969;p43"/>
          <p:cNvGrpSpPr/>
          <p:nvPr/>
        </p:nvGrpSpPr>
        <p:grpSpPr>
          <a:xfrm>
            <a:off x="-894464" y="-756750"/>
            <a:ext cx="3031064" cy="2982297"/>
            <a:chOff x="-894464" y="-756750"/>
            <a:chExt cx="3031064" cy="2982297"/>
          </a:xfrm>
        </p:grpSpPr>
        <p:grpSp>
          <p:nvGrpSpPr>
            <p:cNvPr id="1970" name="Google Shape;1970;p43"/>
            <p:cNvGrpSpPr/>
            <p:nvPr/>
          </p:nvGrpSpPr>
          <p:grpSpPr>
            <a:xfrm rot="4962260">
              <a:off x="664621" y="-773914"/>
              <a:ext cx="596905" cy="1865484"/>
              <a:chOff x="-1858600" y="2385325"/>
              <a:chExt cx="523125" cy="1635025"/>
            </a:xfrm>
          </p:grpSpPr>
          <p:sp>
            <p:nvSpPr>
              <p:cNvPr id="1971" name="Google Shape;1971;p4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5" name="Google Shape;1975;p43"/>
            <p:cNvGrpSpPr/>
            <p:nvPr/>
          </p:nvGrpSpPr>
          <p:grpSpPr>
            <a:xfrm rot="4962260">
              <a:off x="450041" y="-395236"/>
              <a:ext cx="1178407" cy="2061785"/>
              <a:chOff x="-1779100" y="2408800"/>
              <a:chExt cx="1032750" cy="1807075"/>
            </a:xfrm>
          </p:grpSpPr>
          <p:sp>
            <p:nvSpPr>
              <p:cNvPr id="1976" name="Google Shape;1976;p4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0" name="Google Shape;1980;p43"/>
            <p:cNvGrpSpPr/>
            <p:nvPr/>
          </p:nvGrpSpPr>
          <p:grpSpPr>
            <a:xfrm rot="3828478">
              <a:off x="-537179" y="-362422"/>
              <a:ext cx="2244432" cy="2193641"/>
              <a:chOff x="-623774" y="407959"/>
              <a:chExt cx="2317309" cy="2264556"/>
            </a:xfrm>
          </p:grpSpPr>
          <p:grpSp>
            <p:nvGrpSpPr>
              <p:cNvPr id="1981" name="Google Shape;1981;p43"/>
              <p:cNvGrpSpPr/>
              <p:nvPr/>
            </p:nvGrpSpPr>
            <p:grpSpPr>
              <a:xfrm rot="1413719">
                <a:off x="-360763" y="695549"/>
                <a:ext cx="1791287" cy="1689375"/>
                <a:chOff x="-2055400" y="3174000"/>
                <a:chExt cx="1520600" cy="1434200"/>
              </a:xfrm>
            </p:grpSpPr>
            <p:sp>
              <p:nvSpPr>
                <p:cNvPr id="1982" name="Google Shape;1982;p43"/>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5" name="Google Shape;1985;p43"/>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86" name="Google Shape;1986;p43"/>
          <p:cNvGrpSpPr/>
          <p:nvPr/>
        </p:nvGrpSpPr>
        <p:grpSpPr>
          <a:xfrm rot="666763" flipH="1">
            <a:off x="7621079" y="1360946"/>
            <a:ext cx="1803516" cy="2317460"/>
            <a:chOff x="2173834" y="-584300"/>
            <a:chExt cx="1966115" cy="2500203"/>
          </a:xfrm>
        </p:grpSpPr>
        <p:grpSp>
          <p:nvGrpSpPr>
            <p:cNvPr id="1987" name="Google Shape;1987;p43"/>
            <p:cNvGrpSpPr/>
            <p:nvPr/>
          </p:nvGrpSpPr>
          <p:grpSpPr>
            <a:xfrm rot="1413719">
              <a:off x="2539340" y="-541428"/>
              <a:ext cx="616248" cy="1925931"/>
              <a:chOff x="-1858600" y="2385325"/>
              <a:chExt cx="523125" cy="1635025"/>
            </a:xfrm>
          </p:grpSpPr>
          <p:sp>
            <p:nvSpPr>
              <p:cNvPr id="1988" name="Google Shape;1988;p4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2" name="Google Shape;1992;p43"/>
            <p:cNvGrpSpPr/>
            <p:nvPr/>
          </p:nvGrpSpPr>
          <p:grpSpPr>
            <a:xfrm rot="1413719">
              <a:off x="2548595" y="-367104"/>
              <a:ext cx="1216593" cy="2128592"/>
              <a:chOff x="-1779100" y="2408800"/>
              <a:chExt cx="1032750" cy="1807075"/>
            </a:xfrm>
          </p:grpSpPr>
          <p:sp>
            <p:nvSpPr>
              <p:cNvPr id="1993" name="Google Shape;1993;p4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7" name="Picture 36">
            <a:extLst>
              <a:ext uri="{FF2B5EF4-FFF2-40B4-BE49-F238E27FC236}">
                <a16:creationId xmlns:a16="http://schemas.microsoft.com/office/drawing/2014/main" xmlns="" id="{11FD613C-BF34-4B46-A8B0-593DBC94464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98403">
                        <a14:foregroundMark x1="31150" y1="31470" x2="32748" y2="29393"/>
                        <a14:foregroundMark x1="32268" y1="31470" x2="32268" y2="35463"/>
                        <a14:foregroundMark x1="25240" y1="18051" x2="29233" y2="15335"/>
                        <a14:foregroundMark x1="23962" y1="49521" x2="27955" y2="57827"/>
                        <a14:foregroundMark x1="29233" y1="49521" x2="29233" y2="55431"/>
                        <a14:foregroundMark x1="33546" y1="70447" x2="39297" y2="73163"/>
                        <a14:foregroundMark x1="52396" y1="64058" x2="52396" y2="81310"/>
                        <a14:foregroundMark x1="58946" y1="59744" x2="64058" y2="71565"/>
                        <a14:foregroundMark x1="51917" y1="58946" x2="51118" y2="73962"/>
                        <a14:foregroundMark x1="38179" y1="63578" x2="37700" y2="68690"/>
                        <a14:foregroundMark x1="42173" y1="68371" x2="47604" y2="68850"/>
                        <a14:foregroundMark x1="31470" y1="49840" x2="35942" y2="48403"/>
                        <a14:foregroundMark x1="50479" y1="29872" x2="48882" y2="34984"/>
                        <a14:foregroundMark x1="60703" y1="30351" x2="63738" y2="36422"/>
                        <a14:foregroundMark x1="58147" y1="21246" x2="54633" y2="27955"/>
                        <a14:foregroundMark x1="73642" y1="36901" x2="71725" y2="42013"/>
                        <a14:foregroundMark x1="64856" y1="54153" x2="69968" y2="59265"/>
                        <a14:foregroundMark x1="61502" y1="60543" x2="66933" y2="58946"/>
                        <a14:foregroundMark x1="72524" y1="57668" x2="72524" y2="61342"/>
                        <a14:foregroundMark x1="61022" y1="75399" x2="57029" y2="77796"/>
                        <a14:foregroundMark x1="57508" y1="60064" x2="60703" y2="63738"/>
                        <a14:foregroundMark x1="59744" y1="62460" x2="61502" y2="65176"/>
                        <a14:foregroundMark x1="58946" y1="60863" x2="59105" y2="65176"/>
                        <a14:foregroundMark x1="54633" y1="59265" x2="57827" y2="61022"/>
                        <a14:foregroundMark x1="51597" y1="62460" x2="52716" y2="66134"/>
                        <a14:foregroundMark x1="50479" y1="85304" x2="58147" y2="92812"/>
                        <a14:foregroundMark x1="50799" y1="68371" x2="49681" y2="81310"/>
                        <a14:foregroundMark x1="58307" y1="92013" x2="65655" y2="91534"/>
                      </a14:backgroundRemoval>
                    </a14:imgEffect>
                  </a14:imgLayer>
                </a14:imgProps>
              </a:ext>
            </a:extLst>
          </a:blip>
          <a:stretch>
            <a:fillRect/>
          </a:stretch>
        </p:blipFill>
        <p:spPr>
          <a:xfrm>
            <a:off x="-232255" y="1447019"/>
            <a:ext cx="2385381" cy="2385381"/>
          </a:xfrm>
          <a:prstGeom prst="rect">
            <a:avLst/>
          </a:prstGeom>
        </p:spPr>
      </p:pic>
      <p:graphicFrame>
        <p:nvGraphicFramePr>
          <p:cNvPr id="2" name="Bảng 1">
            <a:extLst>
              <a:ext uri="{FF2B5EF4-FFF2-40B4-BE49-F238E27FC236}">
                <a16:creationId xmlns:a16="http://schemas.microsoft.com/office/drawing/2014/main" xmlns="" id="{6A27B0A6-16A3-F9F9-10CC-8F8A242B9EC3}"/>
              </a:ext>
            </a:extLst>
          </p:cNvPr>
          <p:cNvGraphicFramePr>
            <a:graphicFrameLocks noGrp="1"/>
          </p:cNvGraphicFramePr>
          <p:nvPr>
            <p:extLst>
              <p:ext uri="{D42A27DB-BD31-4B8C-83A1-F6EECF244321}">
                <p14:modId xmlns:p14="http://schemas.microsoft.com/office/powerpoint/2010/main" val="2770237618"/>
              </p:ext>
            </p:extLst>
          </p:nvPr>
        </p:nvGraphicFramePr>
        <p:xfrm>
          <a:off x="2056459" y="1450099"/>
          <a:ext cx="6259312" cy="3181889"/>
        </p:xfrm>
        <a:graphic>
          <a:graphicData uri="http://schemas.openxmlformats.org/drawingml/2006/table">
            <a:tbl>
              <a:tblPr firstRow="1" firstCol="1" bandRow="1">
                <a:tableStyleId>{95133952-2028-4A35-B3CC-5D91B5B21D9E}</a:tableStyleId>
              </a:tblPr>
              <a:tblGrid>
                <a:gridCol w="4159744">
                  <a:extLst>
                    <a:ext uri="{9D8B030D-6E8A-4147-A177-3AD203B41FA5}">
                      <a16:colId xmlns:a16="http://schemas.microsoft.com/office/drawing/2014/main" xmlns="" val="3683387884"/>
                    </a:ext>
                  </a:extLst>
                </a:gridCol>
                <a:gridCol w="2099568">
                  <a:extLst>
                    <a:ext uri="{9D8B030D-6E8A-4147-A177-3AD203B41FA5}">
                      <a16:colId xmlns:a16="http://schemas.microsoft.com/office/drawing/2014/main" xmlns="" val="3029471252"/>
                    </a:ext>
                  </a:extLst>
                </a:gridCol>
              </a:tblGrid>
              <a:tr h="578698">
                <a:tc>
                  <a:txBody>
                    <a:bodyPr/>
                    <a:lstStyle/>
                    <a:p>
                      <a:pPr marL="0" marR="0" algn="just">
                        <a:lnSpc>
                          <a:spcPct val="107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Vị</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trí</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của</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nhà</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thơ</a:t>
                      </a:r>
                      <a:r>
                        <a:rPr lang="en-US" sz="1800" b="1" dirty="0">
                          <a:effectLst/>
                          <a:latin typeface="Times New Roman" panose="02020603050405020304" pitchFamily="18" charset="0"/>
                          <a:cs typeface="Times New Roman" panose="02020603050405020304" pitchFamily="18" charset="0"/>
                        </a:rPr>
                        <a:t> Pus- kin</a:t>
                      </a:r>
                      <a:endParaRPr lang="vi-VN" sz="1800" b="1" dirty="0">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vi-VN" sz="1800" b="1" dirty="0">
                          <a:effectLst/>
                          <a:latin typeface="Times New Roman" panose="02020603050405020304" pitchFamily="18" charset="0"/>
                          <a:cs typeface="Times New Roman" panose="02020603050405020304" pitchFamily="18" charset="0"/>
                        </a:rPr>
                        <a:t> </a:t>
                      </a:r>
                      <a:endParaRPr lang="vi-V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tc>
                  <a:txBody>
                    <a:bodyPr/>
                    <a:lstStyle/>
                    <a:p>
                      <a:pPr marL="0" marR="0">
                        <a:spcBef>
                          <a:spcPts val="0"/>
                        </a:spcBef>
                        <a:spcAft>
                          <a:spcPts val="0"/>
                        </a:spcAft>
                      </a:pPr>
                      <a:r>
                        <a:rPr lang="vi-VN" sz="1800" b="1">
                          <a:effectLst/>
                          <a:latin typeface="Times New Roman" panose="02020603050405020304" pitchFamily="18" charset="0"/>
                          <a:cs typeface="Times New Roman" panose="02020603050405020304" pitchFamily="18" charset="0"/>
                        </a:rPr>
                        <a:t> </a:t>
                      </a:r>
                      <a:endParaRPr lang="vi-V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extLst>
                  <a:ext uri="{0D108BD9-81ED-4DB2-BD59-A6C34878D82A}">
                    <a16:rowId xmlns:a16="http://schemas.microsoft.com/office/drawing/2014/main" xmlns="" val="183041459"/>
                  </a:ext>
                </a:extLst>
              </a:tr>
              <a:tr h="578698">
                <a:tc>
                  <a:txBody>
                    <a:bodyPr/>
                    <a:lstStyle/>
                    <a:p>
                      <a:pPr marL="0" marR="0" algn="just">
                        <a:lnSpc>
                          <a:spcPct val="107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 Hoàn </a:t>
                      </a:r>
                      <a:r>
                        <a:rPr lang="en-US" sz="1800" b="1" dirty="0" err="1">
                          <a:effectLst/>
                          <a:latin typeface="Times New Roman" panose="02020603050405020304" pitchFamily="18" charset="0"/>
                          <a:cs typeface="Times New Roman" panose="02020603050405020304" pitchFamily="18" charset="0"/>
                        </a:rPr>
                        <a:t>cảnh</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xuất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thân</a:t>
                      </a:r>
                      <a:endParaRPr lang="vi-VN" sz="1800" b="1" dirty="0">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vi-VN" sz="1800" b="1" dirty="0">
                          <a:effectLst/>
                          <a:latin typeface="Times New Roman" panose="02020603050405020304" pitchFamily="18" charset="0"/>
                          <a:cs typeface="Times New Roman" panose="02020603050405020304" pitchFamily="18" charset="0"/>
                        </a:rPr>
                        <a:t> </a:t>
                      </a:r>
                      <a:endParaRPr lang="vi-V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tc>
                  <a:txBody>
                    <a:bodyPr/>
                    <a:lstStyle/>
                    <a:p>
                      <a:pPr marL="0" marR="0">
                        <a:spcBef>
                          <a:spcPts val="0"/>
                        </a:spcBef>
                        <a:spcAft>
                          <a:spcPts val="0"/>
                        </a:spcAft>
                      </a:pPr>
                      <a:r>
                        <a:rPr lang="vi-VN" sz="1800" b="1" dirty="0">
                          <a:effectLst/>
                          <a:latin typeface="Times New Roman" panose="02020603050405020304" pitchFamily="18" charset="0"/>
                          <a:cs typeface="Times New Roman" panose="02020603050405020304" pitchFamily="18" charset="0"/>
                        </a:rPr>
                        <a:t> </a:t>
                      </a:r>
                      <a:endParaRPr lang="vi-V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extLst>
                  <a:ext uri="{0D108BD9-81ED-4DB2-BD59-A6C34878D82A}">
                    <a16:rowId xmlns:a16="http://schemas.microsoft.com/office/drawing/2014/main" xmlns="" val="331876183"/>
                  </a:ext>
                </a:extLst>
              </a:tr>
              <a:tr h="578698">
                <a:tc>
                  <a:txBody>
                    <a:bodyPr/>
                    <a:lstStyle/>
                    <a:p>
                      <a:pPr marL="0" marR="0" algn="just">
                        <a:lnSpc>
                          <a:spcPct val="107000"/>
                        </a:lnSpc>
                        <a:spcBef>
                          <a:spcPts val="0"/>
                        </a:spcBef>
                        <a:spcAft>
                          <a:spcPts val="0"/>
                        </a:spcAft>
                      </a:pPr>
                      <a:r>
                        <a:rPr lang="en-US" sz="1800" b="1">
                          <a:effectLst/>
                          <a:latin typeface="Times New Roman" panose="02020603050405020304" pitchFamily="18" charset="0"/>
                          <a:cs typeface="Times New Roman" panose="02020603050405020304" pitchFamily="18" charset="0"/>
                        </a:rPr>
                        <a:t>+Các giai đoạn trong cuộc đời</a:t>
                      </a:r>
                      <a:endParaRPr lang="vi-VN" sz="1800" b="1">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vi-VN" sz="1800" b="1">
                          <a:effectLst/>
                          <a:latin typeface="Times New Roman" panose="02020603050405020304" pitchFamily="18" charset="0"/>
                          <a:cs typeface="Times New Roman" panose="02020603050405020304" pitchFamily="18" charset="0"/>
                        </a:rPr>
                        <a:t> </a:t>
                      </a:r>
                      <a:endParaRPr lang="vi-V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tc>
                  <a:txBody>
                    <a:bodyPr/>
                    <a:lstStyle/>
                    <a:p>
                      <a:pPr marL="0" marR="0">
                        <a:spcBef>
                          <a:spcPts val="0"/>
                        </a:spcBef>
                        <a:spcAft>
                          <a:spcPts val="0"/>
                        </a:spcAft>
                      </a:pPr>
                      <a:r>
                        <a:rPr lang="vi-VN" sz="1800" b="1">
                          <a:effectLst/>
                          <a:latin typeface="Times New Roman" panose="02020603050405020304" pitchFamily="18" charset="0"/>
                          <a:cs typeface="Times New Roman" panose="02020603050405020304" pitchFamily="18" charset="0"/>
                        </a:rPr>
                        <a:t> </a:t>
                      </a:r>
                      <a:endParaRPr lang="vi-V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extLst>
                  <a:ext uri="{0D108BD9-81ED-4DB2-BD59-A6C34878D82A}">
                    <a16:rowId xmlns:a16="http://schemas.microsoft.com/office/drawing/2014/main" xmlns="" val="1471161556"/>
                  </a:ext>
                </a:extLst>
              </a:tr>
              <a:tr h="578698">
                <a:tc>
                  <a:txBody>
                    <a:bodyPr/>
                    <a:lstStyle/>
                    <a:p>
                      <a:pPr marL="0" marR="0" algn="just">
                        <a:lnSpc>
                          <a:spcPct val="107000"/>
                        </a:lnSpc>
                        <a:spcBef>
                          <a:spcPts val="0"/>
                        </a:spcBef>
                        <a:spcAft>
                          <a:spcPts val="0"/>
                        </a:spcAft>
                      </a:pPr>
                      <a:r>
                        <a:rPr lang="en-US" sz="1800" b="1">
                          <a:effectLst/>
                          <a:latin typeface="Times New Roman" panose="02020603050405020304" pitchFamily="18" charset="0"/>
                          <a:cs typeface="Times New Roman" panose="02020603050405020304" pitchFamily="18" charset="0"/>
                        </a:rPr>
                        <a:t>+ Sự nghiệp sáng tác ( tác phẩm)</a:t>
                      </a:r>
                      <a:endParaRPr lang="vi-VN" sz="1800" b="1">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vi-VN" sz="1800" b="1">
                          <a:effectLst/>
                          <a:latin typeface="Times New Roman" panose="02020603050405020304" pitchFamily="18" charset="0"/>
                          <a:cs typeface="Times New Roman" panose="02020603050405020304" pitchFamily="18" charset="0"/>
                        </a:rPr>
                        <a:t> </a:t>
                      </a:r>
                      <a:endParaRPr lang="vi-V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tc>
                  <a:txBody>
                    <a:bodyPr/>
                    <a:lstStyle/>
                    <a:p>
                      <a:pPr marL="0" marR="0">
                        <a:spcBef>
                          <a:spcPts val="0"/>
                        </a:spcBef>
                        <a:spcAft>
                          <a:spcPts val="0"/>
                        </a:spcAft>
                      </a:pPr>
                      <a:r>
                        <a:rPr lang="vi-VN" sz="1800" b="1">
                          <a:effectLst/>
                          <a:latin typeface="Times New Roman" panose="02020603050405020304" pitchFamily="18" charset="0"/>
                          <a:cs typeface="Times New Roman" panose="02020603050405020304" pitchFamily="18" charset="0"/>
                        </a:rPr>
                        <a:t> </a:t>
                      </a:r>
                      <a:endParaRPr lang="vi-V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extLst>
                  <a:ext uri="{0D108BD9-81ED-4DB2-BD59-A6C34878D82A}">
                    <a16:rowId xmlns:a16="http://schemas.microsoft.com/office/drawing/2014/main" xmlns="" val="3260288615"/>
                  </a:ext>
                </a:extLst>
              </a:tr>
              <a:tr h="867097">
                <a:tc>
                  <a:txBody>
                    <a:bodyPr/>
                    <a:lstStyle/>
                    <a:p>
                      <a:pPr marL="0" marR="0" algn="just">
                        <a:lnSpc>
                          <a:spcPct val="107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Đặc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điểm</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nội</a:t>
                      </a:r>
                      <a:r>
                        <a:rPr lang="en-US" sz="1800" b="1" dirty="0">
                          <a:effectLst/>
                          <a:latin typeface="Times New Roman" panose="02020603050405020304" pitchFamily="18" charset="0"/>
                          <a:cs typeface="Times New Roman" panose="02020603050405020304" pitchFamily="18" charset="0"/>
                        </a:rPr>
                        <a:t> dung </a:t>
                      </a:r>
                      <a:r>
                        <a:rPr lang="en-US" sz="1800" b="1" dirty="0" err="1">
                          <a:effectLst/>
                          <a:latin typeface="Times New Roman" panose="02020603050405020304" pitchFamily="18" charset="0"/>
                          <a:cs typeface="Times New Roman" panose="02020603050405020304" pitchFamily="18" charset="0"/>
                        </a:rPr>
                        <a:t>và</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nghệ</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thuật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trong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sáng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tác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của</a:t>
                      </a:r>
                      <a:r>
                        <a:rPr lang="en-US" sz="1800" b="1" dirty="0">
                          <a:effectLst/>
                          <a:latin typeface="Times New Roman" panose="02020603050405020304" pitchFamily="18" charset="0"/>
                          <a:cs typeface="Times New Roman" panose="02020603050405020304" pitchFamily="18" charset="0"/>
                        </a:rPr>
                        <a:t> Pus- kin</a:t>
                      </a:r>
                      <a:endParaRPr lang="vi-VN" sz="1800" b="1" dirty="0">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vi-VN" sz="1800" b="1" dirty="0">
                          <a:effectLst/>
                          <a:latin typeface="Times New Roman" panose="02020603050405020304" pitchFamily="18" charset="0"/>
                          <a:cs typeface="Times New Roman" panose="02020603050405020304" pitchFamily="18" charset="0"/>
                        </a:rPr>
                        <a:t> </a:t>
                      </a:r>
                      <a:endParaRPr lang="vi-V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tc>
                  <a:txBody>
                    <a:bodyPr/>
                    <a:lstStyle/>
                    <a:p>
                      <a:pPr marL="0" marR="0">
                        <a:spcBef>
                          <a:spcPts val="0"/>
                        </a:spcBef>
                        <a:spcAft>
                          <a:spcPts val="0"/>
                        </a:spcAft>
                      </a:pPr>
                      <a:r>
                        <a:rPr lang="vi-VN" sz="1800" b="1" dirty="0">
                          <a:effectLst/>
                          <a:latin typeface="Times New Roman" panose="02020603050405020304" pitchFamily="18" charset="0"/>
                          <a:cs typeface="Times New Roman" panose="02020603050405020304" pitchFamily="18" charset="0"/>
                        </a:rPr>
                        <a:t> </a:t>
                      </a:r>
                      <a:endParaRPr lang="vi-V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90000"/>
                      </a:schemeClr>
                    </a:solidFill>
                  </a:tcPr>
                </a:tc>
                <a:extLst>
                  <a:ext uri="{0D108BD9-81ED-4DB2-BD59-A6C34878D82A}">
                    <a16:rowId xmlns:a16="http://schemas.microsoft.com/office/drawing/2014/main" xmlns="" val="3199763734"/>
                  </a:ext>
                </a:extLst>
              </a:tr>
            </a:tbl>
          </a:graphicData>
        </a:graphic>
      </p:graphicFrame>
      <p:sp>
        <p:nvSpPr>
          <p:cNvPr id="3" name="Rectangle 1">
            <a:extLst>
              <a:ext uri="{FF2B5EF4-FFF2-40B4-BE49-F238E27FC236}">
                <a16:creationId xmlns:a16="http://schemas.microsoft.com/office/drawing/2014/main" xmlns="" id="{49117080-0EA4-17E1-7577-C010CC65041E}"/>
              </a:ext>
            </a:extLst>
          </p:cNvPr>
          <p:cNvSpPr>
            <a:spLocks noChangeArrowheads="1"/>
          </p:cNvSpPr>
          <p:nvPr/>
        </p:nvSpPr>
        <p:spPr bwMode="auto">
          <a:xfrm>
            <a:off x="1983333" y="475289"/>
            <a:ext cx="608371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vi-VN" sz="1800" b="1" dirty="0">
                <a:solidFill>
                  <a:schemeClr val="accent3">
                    <a:lumMod val="75000"/>
                  </a:schemeClr>
                </a:solidFill>
                <a:latin typeface="Arial" panose="020B0604020202020204" pitchFamily="34" charset="0"/>
                <a:ea typeface="Calibri" panose="020F0502020204030204" pitchFamily="34" charset="0"/>
                <a:cs typeface="Times New Roman" panose="02020603050405020304" pitchFamily="18" charset="0"/>
              </a:rPr>
              <a:t>NHIỆM VỤ:</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1800" b="1" i="0" u="none" strike="noStrike" cap="none" normalizeH="0" baseline="0" dirty="0">
                <a:ln>
                  <a:noFill/>
                </a:ln>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HOÀN THIỆN PHIẾU HỌC TẬP SỐ 1. </a:t>
            </a:r>
            <a:r>
              <a:rPr kumimoji="0" lang="en-US" altLang="vi-VN" sz="1800" b="1" i="0" u="none" strike="noStrike" cap="none" normalizeH="0" baseline="0" dirty="0" err="1">
                <a:ln>
                  <a:noFill/>
                </a:ln>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Tác</a:t>
            </a:r>
            <a:r>
              <a:rPr kumimoji="0" lang="en-US" altLang="vi-VN" sz="1800" b="1" i="0" u="none" strike="noStrike" cap="none" normalizeH="0" baseline="0" dirty="0">
                <a:ln>
                  <a:noFill/>
                </a:ln>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vi-VN" sz="1800" b="1" i="0" u="none" strike="noStrike" cap="none" normalizeH="0" baseline="0" dirty="0" err="1">
                <a:ln>
                  <a:noFill/>
                </a:ln>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giả</a:t>
            </a:r>
            <a:r>
              <a:rPr kumimoji="0" lang="en-US" altLang="vi-VN" sz="1800" b="1" i="0" u="none" strike="noStrike" cap="none" normalizeH="0" baseline="0" dirty="0">
                <a:ln>
                  <a:noFill/>
                </a:ln>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 Pus – kin</a:t>
            </a:r>
            <a:endParaRPr kumimoji="0" lang="vi-VN" altLang="vi-VN" sz="1800" b="0" i="0" u="none" strike="noStrike" cap="none" normalizeH="0" baseline="0" dirty="0">
              <a:ln>
                <a:noFill/>
              </a:ln>
              <a:solidFill>
                <a:schemeClr val="accent3">
                  <a:lumMod val="75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dirty="0">
              <a:ln>
                <a:noFill/>
              </a:ln>
              <a:solidFill>
                <a:schemeClr val="accent3">
                  <a:lumMod val="75000"/>
                </a:schemeClr>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40"/>
          <p:cNvSpPr/>
          <p:nvPr/>
        </p:nvSpPr>
        <p:spPr>
          <a:xfrm>
            <a:off x="709650" y="351131"/>
            <a:ext cx="5614500" cy="663295"/>
          </a:xfrm>
          <a:prstGeom prst="roundRect">
            <a:avLst>
              <a:gd name="adj" fmla="val 5000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just">
              <a:lnSpc>
                <a:spcPct val="107000"/>
              </a:lnSpc>
              <a:spcAft>
                <a:spcPts val="600"/>
              </a:spcAft>
            </a:pPr>
            <a:r>
              <a:rPr lang="en-US" sz="1800" b="1" dirty="0">
                <a:latin typeface="Times New Roman" panose="02020603050405020304" pitchFamily="18" charset="0"/>
                <a:ea typeface="Calibri" panose="020F0502020204030204" pitchFamily="34" charset="0"/>
                <a:cs typeface="Times New Roman" panose="02020603050405020304" pitchFamily="18" charset="0"/>
              </a:rPr>
              <a:t>I.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chung</a:t>
            </a:r>
            <a:endParaRPr lang="vi-VN"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sz="1800" b="1" dirty="0">
                <a:latin typeface="Times New Roman" panose="02020603050405020304" pitchFamily="18" charset="0"/>
                <a:ea typeface="Calibri" panose="020F0502020204030204" pitchFamily="34" charset="0"/>
                <a:cs typeface="Times New Roman" panose="02020603050405020304" pitchFamily="18" charset="0"/>
              </a:rPr>
              <a:t>1.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giả</a:t>
            </a:r>
            <a:endParaRPr lang="vi-VN" sz="1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6">
            <a:extLst>
              <a:ext uri="{FF2B5EF4-FFF2-40B4-BE49-F238E27FC236}">
                <a16:creationId xmlns:a16="http://schemas.microsoft.com/office/drawing/2014/main" xmlns="" id="{26373AB8-B44A-463D-8B95-274D68F7B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9729" y="351131"/>
            <a:ext cx="746151" cy="751618"/>
          </a:xfrm>
          <a:prstGeom prst="rect">
            <a:avLst/>
          </a:prstGeom>
        </p:spPr>
      </p:pic>
      <p:sp>
        <p:nvSpPr>
          <p:cNvPr id="10" name="TextBox 9">
            <a:extLst>
              <a:ext uri="{FF2B5EF4-FFF2-40B4-BE49-F238E27FC236}">
                <a16:creationId xmlns:a16="http://schemas.microsoft.com/office/drawing/2014/main" xmlns="" id="{0C4FE7DF-2955-46C0-8C78-012180BEEA3E}"/>
              </a:ext>
            </a:extLst>
          </p:cNvPr>
          <p:cNvSpPr txBox="1"/>
          <p:nvPr/>
        </p:nvSpPr>
        <p:spPr>
          <a:xfrm>
            <a:off x="734258" y="1102749"/>
            <a:ext cx="7582294" cy="3754874"/>
          </a:xfrm>
          <a:prstGeom prst="rect">
            <a:avLst/>
          </a:prstGeom>
          <a:noFill/>
        </p:spPr>
        <p:txBody>
          <a:bodyPr wrap="square">
            <a:spAutoFit/>
          </a:bodyPr>
          <a:lstStyle/>
          <a:p>
            <a:pPr algn="just">
              <a:spcAft>
                <a:spcPts val="600"/>
              </a:spcAft>
            </a:pPr>
            <a:r>
              <a:rPr lang="en-US" sz="1800" b="1" dirty="0">
                <a:latin typeface="Times New Roman" panose="02020603050405020304" pitchFamily="18" charset="0"/>
                <a:ea typeface="Calibri" panose="020F0502020204030204" pitchFamily="34" charset="0"/>
                <a:cs typeface="Times New Roman" panose="02020603050405020304" pitchFamily="18" charset="0"/>
              </a:rPr>
              <a:t>a.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đời</a:t>
            </a:r>
            <a:endParaRPr lang="vi-VN" sz="1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latin typeface="Times New Roman" panose="02020603050405020304" pitchFamily="18" charset="0"/>
                <a:ea typeface="Calibri" panose="020F0502020204030204" pitchFamily="34" charset="0"/>
                <a:cs typeface="Times New Roman" panose="02020603050405020304" pitchFamily="18" charset="0"/>
              </a:rPr>
              <a:t>A-</a:t>
            </a:r>
            <a:r>
              <a:rPr lang="en-US" sz="1800" dirty="0" err="1" smtClean="0">
                <a:latin typeface="Times New Roman" panose="02020603050405020304" pitchFamily="18" charset="0"/>
                <a:ea typeface="Calibri" panose="020F0502020204030204" pitchFamily="34" charset="0"/>
                <a:cs typeface="Times New Roman" panose="02020603050405020304" pitchFamily="18" charset="0"/>
              </a:rPr>
              <a:t>lếch</a:t>
            </a:r>
            <a:r>
              <a:rPr lang="en-US" sz="18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800" dirty="0" err="1" smtClean="0">
                <a:latin typeface="Times New Roman" panose="02020603050405020304" pitchFamily="18" charset="0"/>
                <a:ea typeface="Calibri" panose="020F0502020204030204" pitchFamily="34" charset="0"/>
                <a:cs typeface="Times New Roman" panose="02020603050405020304" pitchFamily="18" charset="0"/>
              </a:rPr>
              <a:t>xan</a:t>
            </a:r>
            <a:r>
              <a:rPr lang="en-US" sz="18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800" dirty="0" err="1" smtClean="0">
                <a:latin typeface="Times New Roman" panose="02020603050405020304" pitchFamily="18" charset="0"/>
                <a:ea typeface="Calibri" panose="020F0502020204030204" pitchFamily="34" charset="0"/>
                <a:cs typeface="Times New Roman" panose="02020603050405020304" pitchFamily="18" charset="0"/>
              </a:rPr>
              <a:t>đrơ</a:t>
            </a:r>
            <a:r>
              <a:rPr lang="en-US" sz="18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800" dirty="0" err="1" smtClean="0">
                <a:latin typeface="Times New Roman" panose="02020603050405020304" pitchFamily="18" charset="0"/>
                <a:ea typeface="Calibri" panose="020F0502020204030204" pitchFamily="34" charset="0"/>
                <a:cs typeface="Times New Roman" panose="02020603050405020304" pitchFamily="18" charset="0"/>
              </a:rPr>
              <a:t>Xéc</a:t>
            </a:r>
            <a:r>
              <a:rPr lang="en-US" sz="18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800" dirty="0" err="1" smtClean="0">
                <a:latin typeface="Times New Roman" panose="02020603050405020304" pitchFamily="18" charset="0"/>
                <a:ea typeface="Calibri" panose="020F0502020204030204" pitchFamily="34" charset="0"/>
                <a:cs typeface="Times New Roman" panose="02020603050405020304" pitchFamily="18" charset="0"/>
              </a:rPr>
              <a:t>ghê</a:t>
            </a:r>
            <a:r>
              <a:rPr lang="en-US" sz="1800" dirty="0" smtClean="0">
                <a:latin typeface="Times New Roman" panose="02020603050405020304" pitchFamily="18" charset="0"/>
                <a:ea typeface="Calibri" panose="020F0502020204030204" pitchFamily="34" charset="0"/>
                <a:cs typeface="Times New Roman" panose="02020603050405020304" pitchFamily="18" charset="0"/>
              </a:rPr>
              <a:t>-ê </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r>
              <a:rPr lang="en-US" sz="1800" dirty="0" err="1" smtClean="0">
                <a:latin typeface="Times New Roman" panose="02020603050405020304" pitchFamily="18" charset="0"/>
                <a:ea typeface="Calibri" panose="020F0502020204030204" pitchFamily="34" charset="0"/>
                <a:cs typeface="Times New Roman" panose="02020603050405020304" pitchFamily="18" charset="0"/>
              </a:rPr>
              <a:t>vich</a:t>
            </a:r>
            <a:r>
              <a:rPr lang="en-US" sz="1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800" dirty="0">
                <a:latin typeface="Times New Roman" panose="02020603050405020304" pitchFamily="18" charset="0"/>
                <a:ea typeface="Calibri" panose="020F0502020204030204" pitchFamily="34" charset="0"/>
                <a:cs typeface="Times New Roman" panose="02020603050405020304" pitchFamily="18" charset="0"/>
              </a:rPr>
              <a:t>Pus – kin </a:t>
            </a:r>
            <a:r>
              <a:rPr lang="en-US" sz="1800" dirty="0" smtClean="0">
                <a:latin typeface="Times New Roman" panose="02020603050405020304" pitchFamily="18" charset="0"/>
                <a:ea typeface="Calibri" panose="020F0502020204030204" pitchFamily="34" charset="0"/>
                <a:cs typeface="Times New Roman" panose="02020603050405020304" pitchFamily="18" charset="0"/>
              </a:rPr>
              <a:t>(1799- </a:t>
            </a:r>
            <a:r>
              <a:rPr lang="en-US" sz="1800" dirty="0">
                <a:latin typeface="Times New Roman" panose="02020603050405020304" pitchFamily="18" charset="0"/>
                <a:ea typeface="Calibri" panose="020F0502020204030204" pitchFamily="34" charset="0"/>
                <a:cs typeface="Times New Roman" panose="02020603050405020304" pitchFamily="18" charset="0"/>
              </a:rPr>
              <a:t>1837) </a:t>
            </a:r>
          </a:p>
          <a:p>
            <a:pPr algn="just">
              <a:spcAft>
                <a:spcPts val="600"/>
              </a:spcAft>
            </a:pPr>
            <a:r>
              <a:rPr lang="en-US" sz="1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đặt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nền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móng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latin typeface="Times New Roman" panose="02020603050405020304" pitchFamily="18" charset="0"/>
                <a:ea typeface="Calibri" panose="020F0502020204030204" pitchFamily="34" charset="0"/>
                <a:cs typeface="Times New Roman" panose="02020603050405020304" pitchFamily="18" charset="0"/>
              </a:rPr>
              <a:t> Nga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kỉ</a:t>
            </a:r>
            <a:r>
              <a:rPr lang="en-US" sz="1800" dirty="0">
                <a:latin typeface="Times New Roman" panose="02020603050405020304" pitchFamily="18" charset="0"/>
                <a:ea typeface="Calibri" panose="020F0502020204030204" pitchFamily="34" charset="0"/>
                <a:cs typeface="Times New Roman" panose="02020603050405020304" pitchFamily="18" charset="0"/>
              </a:rPr>
              <a:t> XIX.</a:t>
            </a:r>
            <a:endParaRPr lang="vi-VN" sz="18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600"/>
              </a:spcAft>
              <a:buFontTx/>
              <a:buChar char="-"/>
            </a:pPr>
            <a:r>
              <a:rPr lang="en-US" sz="1800" dirty="0">
                <a:latin typeface="Times New Roman" panose="02020603050405020304" pitchFamily="18" charset="0"/>
                <a:ea typeface="Calibri" panose="020F0502020204030204" pitchFamily="34" charset="0"/>
                <a:cs typeface="Times New Roman" panose="02020603050405020304" pitchFamily="18" charset="0"/>
              </a:rPr>
              <a:t>Sinh </a:t>
            </a:r>
            <a:r>
              <a:rPr lang="en-US" sz="1800" dirty="0" err="1">
                <a:latin typeface="Times New Roman" panose="02020603050405020304" pitchFamily="18" charset="0"/>
                <a:ea typeface="Calibri" panose="020F0502020204030204" pitchFamily="34" charset="0"/>
                <a:cs typeface="Times New Roman" panose="02020603050405020304" pitchFamily="18" charset="0"/>
              </a:rPr>
              <a:t>ra</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gia</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quý</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tộc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lâu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sớm</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bộc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lộ</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latin typeface="Times New Roman" panose="02020603050405020304" pitchFamily="18" charset="0"/>
                <a:ea typeface="Calibri" panose="020F0502020204030204" pitchFamily="34" charset="0"/>
                <a:cs typeface="Times New Roman" panose="02020603050405020304" pitchFamily="18" charset="0"/>
              </a:rPr>
              <a:t>hướng</a:t>
            </a:r>
            <a:r>
              <a:rPr lang="en-US" sz="1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1800" dirty="0">
                <a:latin typeface="Times New Roman" panose="02020603050405020304" pitchFamily="18" charset="0"/>
                <a:ea typeface="Calibri" panose="020F0502020204030204" pitchFamily="34" charset="0"/>
                <a:cs typeface="Times New Roman" panose="02020603050405020304" pitchFamily="18" charset="0"/>
              </a:rPr>
              <a:t> 7,8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endParaRPr lang="vi-VN" sz="1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latin typeface="Times New Roman" panose="02020603050405020304" pitchFamily="18" charset="0"/>
                <a:ea typeface="Calibri" panose="020F0502020204030204" pitchFamily="34" charset="0"/>
                <a:cs typeface="Times New Roman" panose="02020603050405020304" pitchFamily="18" charset="0"/>
              </a:rPr>
              <a:t>Thơ</a:t>
            </a:r>
            <a:r>
              <a:rPr lang="en-US" sz="1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1800" dirty="0">
                <a:latin typeface="Times New Roman" panose="02020603050405020304" pitchFamily="18" charset="0"/>
                <a:ea typeface="Calibri" panose="020F0502020204030204" pitchFamily="34" charset="0"/>
                <a:cs typeface="Times New Roman" panose="02020603050405020304" pitchFamily="18" charset="0"/>
              </a:rPr>
              <a:t> ca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ngợi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1800" dirty="0">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chống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nô</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1800" dirty="0">
                <a:latin typeface="Times New Roman" panose="02020603050405020304" pitchFamily="18" charset="0"/>
                <a:ea typeface="Calibri" panose="020F0502020204030204" pitchFamily="34" charset="0"/>
                <a:cs typeface="Times New Roman" panose="02020603050405020304" pitchFamily="18" charset="0"/>
              </a:rPr>
              <a:t> Nga Hoàng.</a:t>
            </a:r>
            <a:endParaRPr lang="vi-VN" sz="1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1800" dirty="0">
                <a:latin typeface="Times New Roman" panose="02020603050405020304" pitchFamily="18" charset="0"/>
                <a:ea typeface="Calibri" panose="020F0502020204030204" pitchFamily="34" charset="0"/>
                <a:cs typeface="Times New Roman" panose="02020603050405020304" pitchFamily="18" charset="0"/>
              </a:rPr>
              <a:t> 1820 – 1823, Pus – kin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lưu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đày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1800" dirty="0">
                <a:latin typeface="Times New Roman" panose="02020603050405020304" pitchFamily="18" charset="0"/>
                <a:ea typeface="Calibri" panose="020F0502020204030204" pitchFamily="34" charset="0"/>
                <a:cs typeface="Times New Roman" panose="02020603050405020304" pitchFamily="18" charset="0"/>
              </a:rPr>
              <a:t> Nam.</a:t>
            </a:r>
            <a:endParaRPr lang="vi-VN" sz="1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1800" dirty="0">
                <a:latin typeface="Times New Roman" panose="02020603050405020304" pitchFamily="18" charset="0"/>
                <a:ea typeface="Calibri" panose="020F0502020204030204" pitchFamily="34" charset="0"/>
                <a:cs typeface="Times New Roman" panose="02020603050405020304" pitchFamily="18" charset="0"/>
              </a:rPr>
              <a:t> 1824 – 1826, </a:t>
            </a:r>
            <a:r>
              <a:rPr lang="en-US" sz="1800" dirty="0" err="1" smtClean="0">
                <a:latin typeface="Times New Roman" panose="02020603050405020304" pitchFamily="18" charset="0"/>
                <a:ea typeface="Calibri" panose="020F0502020204030204" pitchFamily="34" charset="0"/>
                <a:cs typeface="Times New Roman" panose="02020603050405020304" pitchFamily="18" charset="0"/>
              </a:rPr>
              <a:t>bị</a:t>
            </a:r>
            <a:r>
              <a:rPr lang="en-US" sz="1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đày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ngược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trại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hẻo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lánh</a:t>
            </a:r>
            <a:r>
              <a:rPr lang="en-US" sz="1800" dirty="0">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endParaRPr lang="vi-VN" sz="1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1800" dirty="0">
                <a:latin typeface="Times New Roman" panose="02020603050405020304" pitchFamily="18" charset="0"/>
                <a:ea typeface="Calibri" panose="020F0502020204030204" pitchFamily="34" charset="0"/>
                <a:cs typeface="Times New Roman" panose="02020603050405020304" pitchFamily="18" charset="0"/>
              </a:rPr>
              <a:t> 1826, Pus – kin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mãn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hạn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tù</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đày</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endParaRPr lang="vi-VN" sz="1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1800" dirty="0">
                <a:latin typeface="Times New Roman" panose="02020603050405020304" pitchFamily="18" charset="0"/>
                <a:ea typeface="Calibri" panose="020F0502020204030204" pitchFamily="34" charset="0"/>
                <a:cs typeface="Times New Roman" panose="02020603050405020304" pitchFamily="18" charset="0"/>
              </a:rPr>
              <a:t> qua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1800" dirty="0">
                <a:latin typeface="Times New Roman" panose="02020603050405020304" pitchFamily="18" charset="0"/>
                <a:ea typeface="Calibri" panose="020F0502020204030204" pitchFamily="34" charset="0"/>
                <a:cs typeface="Times New Roman" panose="02020603050405020304" pitchFamily="18" charset="0"/>
              </a:rPr>
              <a:t> 1837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đấu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súng</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endParaRPr lang="vi-VN" sz="1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Chỗ dành sẵn cho Nội dung 4">
            <a:extLst>
              <a:ext uri="{FF2B5EF4-FFF2-40B4-BE49-F238E27FC236}">
                <a16:creationId xmlns:a16="http://schemas.microsoft.com/office/drawing/2014/main" xmlns="" id="{66E39AF2-4B76-20B6-6D1F-EB4691D850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8617" y="82742"/>
            <a:ext cx="2425653" cy="21740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26"/>
                                        </p:tgtEl>
                                        <p:attrNameLst>
                                          <p:attrName>style.visibility</p:attrName>
                                        </p:attrNameLst>
                                      </p:cBhvr>
                                      <p:to>
                                        <p:strVal val="visible"/>
                                      </p:to>
                                    </p:set>
                                    <p:animEffect transition="in" filter="barn(inVertical)">
                                      <p:cBhvr>
                                        <p:cTn id="12" dur="500"/>
                                        <p:tgtEl>
                                          <p:spTgt spid="1926"/>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1000"/>
                                        <p:tgtEl>
                                          <p:spTgt spid="10">
                                            <p:txEl>
                                              <p:pRg st="0" end="0"/>
                                            </p:txEl>
                                          </p:spTgt>
                                        </p:tgtEl>
                                      </p:cBhvr>
                                    </p:animEffect>
                                    <p:anim calcmode="lin" valueType="num">
                                      <p:cBhvr>
                                        <p:cTn id="2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 calcmode="lin" valueType="num">
                                      <p:cBhvr additive="base">
                                        <p:cTn id="3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 calcmode="lin" valueType="num">
                                      <p:cBhvr additive="base">
                                        <p:cTn id="3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Effect transition="in" filter="fade">
                                      <p:cBhvr>
                                        <p:cTn id="43" dur="1000"/>
                                        <p:tgtEl>
                                          <p:spTgt spid="10">
                                            <p:txEl>
                                              <p:pRg st="3" end="3"/>
                                            </p:txEl>
                                          </p:spTgt>
                                        </p:tgtEl>
                                      </p:cBhvr>
                                    </p:animEffect>
                                    <p:anim calcmode="lin" valueType="num">
                                      <p:cBhvr>
                                        <p:cTn id="44"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0">
                                            <p:txEl>
                                              <p:pRg st="4" end="4"/>
                                            </p:txEl>
                                          </p:spTgt>
                                        </p:tgtEl>
                                        <p:attrNameLst>
                                          <p:attrName>style.visibility</p:attrName>
                                        </p:attrNameLst>
                                      </p:cBhvr>
                                      <p:to>
                                        <p:strVal val="visible"/>
                                      </p:to>
                                    </p:set>
                                    <p:animEffect transition="in" filter="fade">
                                      <p:cBhvr>
                                        <p:cTn id="50" dur="1000"/>
                                        <p:tgtEl>
                                          <p:spTgt spid="10">
                                            <p:txEl>
                                              <p:pRg st="4" end="4"/>
                                            </p:txEl>
                                          </p:spTgt>
                                        </p:tgtEl>
                                      </p:cBhvr>
                                    </p:animEffect>
                                    <p:anim calcmode="lin" valueType="num">
                                      <p:cBhvr>
                                        <p:cTn id="51"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0">
                                            <p:txEl>
                                              <p:pRg st="5" end="5"/>
                                            </p:txEl>
                                          </p:spTgt>
                                        </p:tgtEl>
                                        <p:attrNameLst>
                                          <p:attrName>style.visibility</p:attrName>
                                        </p:attrNameLst>
                                      </p:cBhvr>
                                      <p:to>
                                        <p:strVal val="visible"/>
                                      </p:to>
                                    </p:set>
                                    <p:animEffect transition="in" filter="fade">
                                      <p:cBhvr>
                                        <p:cTn id="57" dur="1000"/>
                                        <p:tgtEl>
                                          <p:spTgt spid="10">
                                            <p:txEl>
                                              <p:pRg st="5" end="5"/>
                                            </p:txEl>
                                          </p:spTgt>
                                        </p:tgtEl>
                                      </p:cBhvr>
                                    </p:animEffect>
                                    <p:anim calcmode="lin" valueType="num">
                                      <p:cBhvr>
                                        <p:cTn id="58"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0">
                                            <p:txEl>
                                              <p:pRg st="6" end="6"/>
                                            </p:txEl>
                                          </p:spTgt>
                                        </p:tgtEl>
                                        <p:attrNameLst>
                                          <p:attrName>style.visibility</p:attrName>
                                        </p:attrNameLst>
                                      </p:cBhvr>
                                      <p:to>
                                        <p:strVal val="visible"/>
                                      </p:to>
                                    </p:set>
                                    <p:animEffect transition="in" filter="fade">
                                      <p:cBhvr>
                                        <p:cTn id="64" dur="1000"/>
                                        <p:tgtEl>
                                          <p:spTgt spid="10">
                                            <p:txEl>
                                              <p:pRg st="6" end="6"/>
                                            </p:txEl>
                                          </p:spTgt>
                                        </p:tgtEl>
                                      </p:cBhvr>
                                    </p:animEffect>
                                    <p:anim calcmode="lin" valueType="num">
                                      <p:cBhvr>
                                        <p:cTn id="65"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0">
                                            <p:txEl>
                                              <p:pRg st="7" end="7"/>
                                            </p:txEl>
                                          </p:spTgt>
                                        </p:tgtEl>
                                        <p:attrNameLst>
                                          <p:attrName>style.visibility</p:attrName>
                                        </p:attrNameLst>
                                      </p:cBhvr>
                                      <p:to>
                                        <p:strVal val="visible"/>
                                      </p:to>
                                    </p:set>
                                    <p:animEffect transition="in" filter="fade">
                                      <p:cBhvr>
                                        <p:cTn id="71" dur="1000"/>
                                        <p:tgtEl>
                                          <p:spTgt spid="10">
                                            <p:txEl>
                                              <p:pRg st="7" end="7"/>
                                            </p:txEl>
                                          </p:spTgt>
                                        </p:tgtEl>
                                      </p:cBhvr>
                                    </p:animEffect>
                                    <p:anim calcmode="lin" valueType="num">
                                      <p:cBhvr>
                                        <p:cTn id="72"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0">
                                            <p:txEl>
                                              <p:pRg st="8" end="8"/>
                                            </p:txEl>
                                          </p:spTgt>
                                        </p:tgtEl>
                                        <p:attrNameLst>
                                          <p:attrName>style.visibility</p:attrName>
                                        </p:attrNameLst>
                                      </p:cBhvr>
                                      <p:to>
                                        <p:strVal val="visible"/>
                                      </p:to>
                                    </p:set>
                                    <p:animEffect transition="in" filter="fade">
                                      <p:cBhvr>
                                        <p:cTn id="78" dur="1000"/>
                                        <p:tgtEl>
                                          <p:spTgt spid="10">
                                            <p:txEl>
                                              <p:pRg st="8" end="8"/>
                                            </p:txEl>
                                          </p:spTgt>
                                        </p:tgtEl>
                                      </p:cBhvr>
                                    </p:animEffect>
                                    <p:anim calcmode="lin" valueType="num">
                                      <p:cBhvr>
                                        <p:cTn id="79"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80"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40"/>
          <p:cNvSpPr/>
          <p:nvPr/>
        </p:nvSpPr>
        <p:spPr>
          <a:xfrm>
            <a:off x="709650" y="351131"/>
            <a:ext cx="5614500" cy="663295"/>
          </a:xfrm>
          <a:prstGeom prst="roundRect">
            <a:avLst>
              <a:gd name="adj" fmla="val 5000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just">
              <a:lnSpc>
                <a:spcPct val="107000"/>
              </a:lnSpc>
              <a:spcAft>
                <a:spcPts val="600"/>
              </a:spcAft>
            </a:pPr>
            <a:r>
              <a:rPr lang="en-US" sz="1800" b="1" dirty="0">
                <a:latin typeface="Times New Roman" panose="02020603050405020304" pitchFamily="18" charset="0"/>
                <a:ea typeface="Calibri" panose="020F0502020204030204" pitchFamily="34" charset="0"/>
                <a:cs typeface="Times New Roman" panose="02020603050405020304" pitchFamily="18" charset="0"/>
              </a:rPr>
              <a:t>I.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chung</a:t>
            </a:r>
            <a:endParaRPr lang="vi-VN"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sz="1800" b="1" dirty="0">
                <a:latin typeface="Times New Roman" panose="02020603050405020304" pitchFamily="18" charset="0"/>
                <a:ea typeface="Calibri" panose="020F0502020204030204" pitchFamily="34" charset="0"/>
                <a:cs typeface="Times New Roman" panose="02020603050405020304" pitchFamily="18" charset="0"/>
              </a:rPr>
              <a:t>1.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giả</a:t>
            </a:r>
            <a:endParaRPr lang="vi-VN" sz="1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6">
            <a:extLst>
              <a:ext uri="{FF2B5EF4-FFF2-40B4-BE49-F238E27FC236}">
                <a16:creationId xmlns:a16="http://schemas.microsoft.com/office/drawing/2014/main" xmlns="" id="{26373AB8-B44A-463D-8B95-274D68F7B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9729" y="351131"/>
            <a:ext cx="746151" cy="751618"/>
          </a:xfrm>
          <a:prstGeom prst="rect">
            <a:avLst/>
          </a:prstGeom>
        </p:spPr>
      </p:pic>
      <p:sp>
        <p:nvSpPr>
          <p:cNvPr id="10" name="TextBox 9">
            <a:extLst>
              <a:ext uri="{FF2B5EF4-FFF2-40B4-BE49-F238E27FC236}">
                <a16:creationId xmlns:a16="http://schemas.microsoft.com/office/drawing/2014/main" xmlns="" id="{0C4FE7DF-2955-46C0-8C78-012180BEEA3E}"/>
              </a:ext>
            </a:extLst>
          </p:cNvPr>
          <p:cNvSpPr txBox="1"/>
          <p:nvPr/>
        </p:nvSpPr>
        <p:spPr>
          <a:xfrm>
            <a:off x="709650" y="1229205"/>
            <a:ext cx="7686205" cy="3170099"/>
          </a:xfrm>
          <a:prstGeom prst="rect">
            <a:avLst/>
          </a:prstGeom>
          <a:noFill/>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b.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nghiệp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tác</a:t>
            </a:r>
            <a:endParaRPr lang="vi-VN" sz="2000"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phẩm</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chính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sgk</a:t>
            </a:r>
            <a:r>
              <a:rPr lang="en-US" sz="2000" b="1" dirty="0" smtClean="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Puskin</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góp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loại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nhất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hơn</a:t>
            </a:r>
            <a:r>
              <a:rPr lang="en-US" sz="2000" dirty="0">
                <a:latin typeface="Times New Roman" panose="02020603050405020304" pitchFamily="18" charset="0"/>
                <a:cs typeface="Times New Roman" panose="02020603050405020304" pitchFamily="18" charset="0"/>
              </a:rPr>
              <a:t> 800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13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Puskin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Mặt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thi</a:t>
            </a:r>
            <a:r>
              <a:rPr lang="en-US" sz="2000" i="1" dirty="0">
                <a:latin typeface="Times New Roman" panose="02020603050405020304" pitchFamily="18" charset="0"/>
                <a:cs typeface="Times New Roman" panose="02020603050405020304" pitchFamily="18" charset="0"/>
              </a:rPr>
              <a:t> ca Nga”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Léc-môn-tốp</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a:t>
            </a:r>
            <a:r>
              <a:rPr lang="en-US" sz="2000" dirty="0">
                <a:latin typeface="Times New Roman" panose="02020603050405020304" pitchFamily="18" charset="0"/>
                <a:cs typeface="Times New Roman" panose="02020603050405020304" pitchFamily="18" charset="0"/>
              </a:rPr>
              <a:t> khao </a:t>
            </a:r>
            <a:r>
              <a:rPr lang="en-US" sz="2000" dirty="0" err="1">
                <a:latin typeface="Times New Roman" panose="02020603050405020304" pitchFamily="18" charset="0"/>
                <a:cs typeface="Times New Roman" panose="02020603050405020304" pitchFamily="18" charset="0"/>
              </a:rPr>
              <a:t>khát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Nga →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Bielinxki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Puskin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bộ</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bách</a:t>
            </a:r>
            <a:r>
              <a:rPr lang="en-US" sz="2000" i="1" dirty="0">
                <a:latin typeface="Times New Roman" panose="02020603050405020304" pitchFamily="18" charset="0"/>
                <a:cs typeface="Times New Roman" panose="02020603050405020304" pitchFamily="18" charset="0"/>
              </a:rPr>
              <a:t> khoa </a:t>
            </a:r>
            <a:r>
              <a:rPr lang="en-US" sz="2000" i="1" dirty="0" err="1">
                <a:latin typeface="Times New Roman" panose="02020603050405020304" pitchFamily="18" charset="0"/>
                <a:cs typeface="Times New Roman" panose="02020603050405020304" pitchFamily="18" charset="0"/>
              </a:rPr>
              <a:t>toàn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hiện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thực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sống</a:t>
            </a:r>
            <a:r>
              <a:rPr lang="en-US" sz="2000" i="1" dirty="0">
                <a:latin typeface="Times New Roman" panose="02020603050405020304" pitchFamily="18" charset="0"/>
                <a:cs typeface="Times New Roman" panose="02020603050405020304" pitchFamily="18" charset="0"/>
              </a:rPr>
              <a:t> Nga </a:t>
            </a:r>
            <a:r>
              <a:rPr lang="en-US" sz="2000" i="1" dirty="0" err="1">
                <a:latin typeface="Times New Roman" panose="02020603050405020304" pitchFamily="18" charset="0"/>
                <a:cs typeface="Times New Roman" panose="02020603050405020304" pitchFamily="18" charset="0"/>
              </a:rPr>
              <a:t>nửa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kỉ</a:t>
            </a:r>
            <a:r>
              <a:rPr lang="en-US" sz="2000" i="1" dirty="0">
                <a:latin typeface="Times New Roman" panose="02020603050405020304" pitchFamily="18" charset="0"/>
                <a:cs typeface="Times New Roman" panose="02020603050405020304" pitchFamily="18" charset="0"/>
              </a:rPr>
              <a:t> XIX”.</a:t>
            </a:r>
            <a:endParaRPr lang="vi-VN" sz="2000"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góp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Nga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73667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26"/>
                                        </p:tgtEl>
                                        <p:attrNameLst>
                                          <p:attrName>style.visibility</p:attrName>
                                        </p:attrNameLst>
                                      </p:cBhvr>
                                      <p:to>
                                        <p:strVal val="visible"/>
                                      </p:to>
                                    </p:set>
                                    <p:animEffect transition="in" filter="wipe(down)">
                                      <p:cBhvr>
                                        <p:cTn id="10" dur="500"/>
                                        <p:tgtEl>
                                          <p:spTgt spid="1926"/>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barn(inVertical)">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circle(in)">
                                      <p:cBhvr>
                                        <p:cTn id="24" dur="2000"/>
                                        <p:tgtEl>
                                          <p:spTgt spid="10">
                                            <p:txEl>
                                              <p:pRg st="1" end="1"/>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circle(in)">
                                      <p:cBhvr>
                                        <p:cTn id="27" dur="20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barn(inVertical)">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1000"/>
                                        <p:tgtEl>
                                          <p:spTgt spid="10">
                                            <p:txEl>
                                              <p:pRg st="4" end="4"/>
                                            </p:txEl>
                                          </p:spTgt>
                                        </p:tgtEl>
                                      </p:cBhvr>
                                    </p:animEffect>
                                    <p:anim calcmode="lin" valueType="num">
                                      <p:cBhvr>
                                        <p:cTn id="3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40"/>
          <p:cNvSpPr/>
          <p:nvPr/>
        </p:nvSpPr>
        <p:spPr>
          <a:xfrm>
            <a:off x="709650" y="351131"/>
            <a:ext cx="5614500" cy="663295"/>
          </a:xfrm>
          <a:prstGeom prst="roundRect">
            <a:avLst>
              <a:gd name="adj" fmla="val 5000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just">
              <a:lnSpc>
                <a:spcPct val="107000"/>
              </a:lnSpc>
              <a:spcAft>
                <a:spcPts val="600"/>
              </a:spcAft>
            </a:pPr>
            <a:r>
              <a:rPr lang="en-US" sz="1800" b="1" dirty="0">
                <a:latin typeface="Times New Roman" panose="02020603050405020304" pitchFamily="18" charset="0"/>
                <a:ea typeface="Calibri" panose="020F0502020204030204" pitchFamily="34" charset="0"/>
                <a:cs typeface="Times New Roman" panose="02020603050405020304" pitchFamily="18" charset="0"/>
              </a:rPr>
              <a:t>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chung</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2. Văn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bản</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6">
            <a:extLst>
              <a:ext uri="{FF2B5EF4-FFF2-40B4-BE49-F238E27FC236}">
                <a16:creationId xmlns:a16="http://schemas.microsoft.com/office/drawing/2014/main" xmlns="" id="{26373AB8-B44A-463D-8B95-274D68F7B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9729" y="351131"/>
            <a:ext cx="746151" cy="751618"/>
          </a:xfrm>
          <a:prstGeom prst="rect">
            <a:avLst/>
          </a:prstGeom>
        </p:spPr>
      </p:pic>
      <p:sp>
        <p:nvSpPr>
          <p:cNvPr id="3" name="Hộp Văn bản 2">
            <a:extLst>
              <a:ext uri="{FF2B5EF4-FFF2-40B4-BE49-F238E27FC236}">
                <a16:creationId xmlns:a16="http://schemas.microsoft.com/office/drawing/2014/main" xmlns="" id="{8709A739-DE7A-F38C-12DE-A72EC9537DCD}"/>
              </a:ext>
            </a:extLst>
          </p:cNvPr>
          <p:cNvSpPr txBox="1"/>
          <p:nvPr/>
        </p:nvSpPr>
        <p:spPr>
          <a:xfrm>
            <a:off x="482804" y="1102749"/>
            <a:ext cx="8245560" cy="4022640"/>
          </a:xfrm>
          <a:prstGeom prst="rect">
            <a:avLst/>
          </a:prstGeom>
          <a:noFill/>
        </p:spPr>
        <p:txBody>
          <a:bodyPr wrap="square">
            <a:spAutoFit/>
          </a:bodyPr>
          <a:lstStyle/>
          <a:p>
            <a:pPr algn="just">
              <a:lnSpc>
                <a:spcPct val="107000"/>
              </a:lnSpc>
              <a:spcAft>
                <a:spcPts val="600"/>
              </a:spcAft>
            </a:pP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a. </a:t>
            </a: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Hoàn</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tác</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2000" dirty="0">
                <a:latin typeface="Times New Roman" panose="02020603050405020304" pitchFamily="18" charset="0"/>
                <a:ea typeface="Calibri" panose="020F0502020204030204" pitchFamily="34" charset="0"/>
                <a:cs typeface="Times New Roman" panose="02020603050405020304" pitchFamily="18" charset="0"/>
              </a:rPr>
              <a:t> 12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000" dirty="0">
                <a:latin typeface="Times New Roman" panose="02020603050405020304" pitchFamily="18" charset="0"/>
                <a:ea typeface="Calibri" panose="020F0502020204030204" pitchFamily="34" charset="0"/>
                <a:cs typeface="Times New Roman" panose="02020603050405020304" pitchFamily="18" charset="0"/>
              </a:rPr>
              <a:t> 1925,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khởi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latin typeface="Times New Roman" panose="02020603050405020304" pitchFamily="18" charset="0"/>
                <a:ea typeface="Calibri" panose="020F0502020204030204" pitchFamily="34" charset="0"/>
                <a:cs typeface="Times New Roman" panose="02020603050405020304" pitchFamily="18" charset="0"/>
              </a:rPr>
              <a:t> do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đảo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lãnh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chống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nô</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nổ</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Nga.</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000" dirty="0">
                <a:latin typeface="Times New Roman" panose="02020603050405020304" pitchFamily="18" charset="0"/>
                <a:ea typeface="Calibri" panose="020F0502020204030204" pitchFamily="34" charset="0"/>
                <a:cs typeface="Times New Roman" panose="02020603050405020304" pitchFamily="18" charset="0"/>
              </a:rPr>
              <a:t> 1826,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khởi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latin typeface="Times New Roman" panose="02020603050405020304" pitchFamily="18" charset="0"/>
                <a:ea typeface="Calibri" panose="020F0502020204030204" pitchFamily="34" charset="0"/>
                <a:cs typeface="Times New Roman" panose="02020603050405020304" pitchFamily="18" charset="0"/>
              </a:rPr>
              <a:t> Nga Hoàng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dập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tắt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ấy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riêng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000" dirty="0">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đày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ải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khởi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vượt</a:t>
            </a:r>
            <a:r>
              <a:rPr lang="en-US" sz="2000" dirty="0">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phút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tủi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riêng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tư</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tộc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hứng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latin typeface="Times New Roman" panose="02020603050405020304" pitchFamily="18" charset="0"/>
                <a:ea typeface="Calibri" panose="020F0502020204030204" pitchFamily="34" charset="0"/>
                <a:cs typeface="Times New Roman" panose="02020603050405020304" pitchFamily="18" charset="0"/>
              </a:rPr>
              <a:t> Pus – kin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a:latin typeface="Times New Roman" panose="02020603050405020304" pitchFamily="18" charset="0"/>
                <a:ea typeface="Calibri" panose="020F0502020204030204" pitchFamily="34" charset="0"/>
                <a:cs typeface="Times New Roman" panose="02020603050405020304" pitchFamily="18" charset="0"/>
              </a:rPr>
              <a:t>Con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đông</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b.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trữ</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tình</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c.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cảm</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53757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26"/>
                                        </p:tgtEl>
                                        <p:attrNameLst>
                                          <p:attrName>style.visibility</p:attrName>
                                        </p:attrNameLst>
                                      </p:cBhvr>
                                      <p:to>
                                        <p:strVal val="visible"/>
                                      </p:to>
                                    </p:set>
                                    <p:animEffect transition="in" filter="wipe(down)">
                                      <p:cBhvr>
                                        <p:cTn id="10" dur="500"/>
                                        <p:tgtEl>
                                          <p:spTgt spid="19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926">
                                            <p:txEl>
                                              <p:pRg st="1" end="1"/>
                                            </p:txEl>
                                          </p:spTgt>
                                        </p:tgtEl>
                                        <p:attrNameLst>
                                          <p:attrName>style.visibility</p:attrName>
                                        </p:attrNameLst>
                                      </p:cBhvr>
                                      <p:to>
                                        <p:strVal val="visible"/>
                                      </p:to>
                                    </p:set>
                                    <p:anim calcmode="lin" valueType="num">
                                      <p:cBhvr additive="base">
                                        <p:cTn id="15" dur="500" fill="hold"/>
                                        <p:tgtEl>
                                          <p:spTgt spid="192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circle(in)">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circle(in)">
                                      <p:cBhvr>
                                        <p:cTn id="26" dur="2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circle(in)">
                                      <p:cBhvr>
                                        <p:cTn id="31" dur="2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down)">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4"/>
        <p:cNvGrpSpPr/>
        <p:nvPr/>
      </p:nvGrpSpPr>
      <p:grpSpPr>
        <a:xfrm>
          <a:off x="0" y="0"/>
          <a:ext cx="0" cy="0"/>
          <a:chOff x="0" y="0"/>
          <a:chExt cx="0" cy="0"/>
        </a:xfrm>
      </p:grpSpPr>
      <p:grpSp>
        <p:nvGrpSpPr>
          <p:cNvPr id="2045" name="Google Shape;2045;p47"/>
          <p:cNvGrpSpPr/>
          <p:nvPr/>
        </p:nvGrpSpPr>
        <p:grpSpPr>
          <a:xfrm>
            <a:off x="748963" y="538342"/>
            <a:ext cx="7724239" cy="3970093"/>
            <a:chOff x="807626" y="1311856"/>
            <a:chExt cx="7533638" cy="2511938"/>
          </a:xfrm>
        </p:grpSpPr>
        <p:sp>
          <p:nvSpPr>
            <p:cNvPr id="2046" name="Google Shape;2046;p47"/>
            <p:cNvSpPr/>
            <p:nvPr/>
          </p:nvSpPr>
          <p:spPr>
            <a:xfrm>
              <a:off x="883863" y="138809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1800" b="1">
                <a:latin typeface="Times New Roman" panose="02020603050405020304" pitchFamily="18" charset="0"/>
                <a:cs typeface="Times New Roman" panose="02020603050405020304" pitchFamily="18" charset="0"/>
              </a:endParaRPr>
            </a:p>
          </p:txBody>
        </p:sp>
        <p:sp>
          <p:nvSpPr>
            <p:cNvPr id="2047" name="Google Shape;2047;p47"/>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1800" b="1" dirty="0">
                <a:latin typeface="Times New Roman" panose="02020603050405020304" pitchFamily="18" charset="0"/>
                <a:cs typeface="Times New Roman" panose="02020603050405020304" pitchFamily="18" charset="0"/>
              </a:endParaRPr>
            </a:p>
          </p:txBody>
        </p:sp>
      </p:grpSp>
      <p:sp>
        <p:nvSpPr>
          <p:cNvPr id="2049" name="Google Shape;2049;p47"/>
          <p:cNvSpPr/>
          <p:nvPr/>
        </p:nvSpPr>
        <p:spPr>
          <a:xfrm>
            <a:off x="6265717" y="1272424"/>
            <a:ext cx="1745673" cy="853350"/>
          </a:xfrm>
          <a:prstGeom prst="roundRect">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Đoạn</a:t>
            </a:r>
            <a:r>
              <a:rPr lang="en-US" sz="2400" b="1" dirty="0">
                <a:solidFill>
                  <a:srgbClr val="FF0000"/>
                </a:solidFill>
                <a:latin typeface="Times New Roman" panose="02020603050405020304" pitchFamily="18" charset="0"/>
                <a:cs typeface="Times New Roman" panose="02020603050405020304" pitchFamily="18" charset="0"/>
              </a:rPr>
              <a:t> 3: </a:t>
            </a:r>
            <a:br>
              <a:rPr lang="en-US" sz="2400" b="1" dirty="0">
                <a:solidFill>
                  <a:srgbClr val="FF0000"/>
                </a:solidFill>
                <a:latin typeface="Times New Roman" panose="02020603050405020304" pitchFamily="18" charset="0"/>
                <a:cs typeface="Times New Roman" panose="02020603050405020304" pitchFamily="18" charset="0"/>
              </a:rPr>
            </a:br>
            <a:r>
              <a:rPr lang="en-US" sz="2400" b="1" dirty="0" err="1">
                <a:solidFill>
                  <a:srgbClr val="FF0000"/>
                </a:solidFill>
                <a:latin typeface="Times New Roman" panose="02020603050405020304" pitchFamily="18" charset="0"/>
                <a:cs typeface="Times New Roman" panose="02020603050405020304" pitchFamily="18" charset="0"/>
              </a:rPr>
              <a:t>Khổ</a:t>
            </a:r>
            <a:r>
              <a:rPr lang="en-US" sz="2400" b="1" dirty="0">
                <a:solidFill>
                  <a:srgbClr val="FF0000"/>
                </a:solidFill>
                <a:latin typeface="Times New Roman" panose="02020603050405020304" pitchFamily="18" charset="0"/>
                <a:cs typeface="Times New Roman" panose="02020603050405020304" pitchFamily="18" charset="0"/>
              </a:rPr>
              <a:t> 5, 6, 7</a:t>
            </a:r>
            <a:endParaRPr sz="2400" b="1" dirty="0">
              <a:solidFill>
                <a:srgbClr val="FF0000"/>
              </a:solidFill>
              <a:latin typeface="Times New Roman" panose="02020603050405020304" pitchFamily="18" charset="0"/>
              <a:cs typeface="Times New Roman" panose="02020603050405020304" pitchFamily="18" charset="0"/>
            </a:endParaRPr>
          </a:p>
        </p:txBody>
      </p:sp>
      <p:sp>
        <p:nvSpPr>
          <p:cNvPr id="2050" name="Google Shape;2050;p47"/>
          <p:cNvSpPr/>
          <p:nvPr/>
        </p:nvSpPr>
        <p:spPr>
          <a:xfrm>
            <a:off x="3924742" y="1246632"/>
            <a:ext cx="1601260" cy="916128"/>
          </a:xfrm>
          <a:prstGeom prst="roundRect">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Đoạn</a:t>
            </a:r>
            <a:r>
              <a:rPr lang="en-US" sz="2400" b="1" dirty="0">
                <a:solidFill>
                  <a:srgbClr val="FF0000"/>
                </a:solidFill>
                <a:latin typeface="Times New Roman" panose="02020603050405020304" pitchFamily="18" charset="0"/>
                <a:cs typeface="Times New Roman" panose="02020603050405020304" pitchFamily="18" charset="0"/>
              </a:rPr>
              <a:t> 2: </a:t>
            </a:r>
          </a:p>
          <a:p>
            <a:pPr algn="ctr"/>
            <a:r>
              <a:rPr lang="en-US" sz="2400" b="1" dirty="0" err="1">
                <a:solidFill>
                  <a:srgbClr val="FF0000"/>
                </a:solidFill>
                <a:latin typeface="Times New Roman" panose="02020603050405020304" pitchFamily="18" charset="0"/>
                <a:cs typeface="Times New Roman" panose="02020603050405020304" pitchFamily="18" charset="0"/>
              </a:rPr>
              <a:t>Khổ</a:t>
            </a:r>
            <a:r>
              <a:rPr lang="en-US" sz="2400" b="1" dirty="0">
                <a:solidFill>
                  <a:srgbClr val="FF0000"/>
                </a:solidFill>
                <a:latin typeface="Times New Roman" panose="02020603050405020304" pitchFamily="18" charset="0"/>
                <a:cs typeface="Times New Roman" panose="02020603050405020304" pitchFamily="18" charset="0"/>
              </a:rPr>
              <a:t> 4</a:t>
            </a:r>
            <a:endParaRPr sz="2400" b="1" dirty="0">
              <a:solidFill>
                <a:srgbClr val="FF0000"/>
              </a:solidFill>
              <a:latin typeface="Times New Roman" panose="02020603050405020304" pitchFamily="18" charset="0"/>
              <a:cs typeface="Times New Roman" panose="02020603050405020304" pitchFamily="18" charset="0"/>
            </a:endParaRPr>
          </a:p>
        </p:txBody>
      </p:sp>
      <p:sp>
        <p:nvSpPr>
          <p:cNvPr id="2051" name="Google Shape;2051;p47"/>
          <p:cNvSpPr/>
          <p:nvPr/>
        </p:nvSpPr>
        <p:spPr>
          <a:xfrm>
            <a:off x="1122219" y="1194062"/>
            <a:ext cx="1769580" cy="931712"/>
          </a:xfrm>
          <a:prstGeom prst="roundRect">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Đoạn</a:t>
            </a:r>
            <a:r>
              <a:rPr lang="en-US" sz="2400" b="1" dirty="0">
                <a:solidFill>
                  <a:srgbClr val="FF0000"/>
                </a:solidFill>
                <a:latin typeface="Times New Roman" panose="02020603050405020304" pitchFamily="18" charset="0"/>
                <a:cs typeface="Times New Roman" panose="02020603050405020304" pitchFamily="18" charset="0"/>
              </a:rPr>
              <a:t> 1: </a:t>
            </a:r>
            <a:r>
              <a:rPr lang="en-US" sz="2400" b="1" dirty="0" err="1">
                <a:solidFill>
                  <a:srgbClr val="FF0000"/>
                </a:solidFill>
                <a:latin typeface="Times New Roman" panose="02020603050405020304" pitchFamily="18" charset="0"/>
                <a:cs typeface="Times New Roman" panose="02020603050405020304" pitchFamily="18" charset="0"/>
              </a:rPr>
              <a:t>Khổ</a:t>
            </a:r>
            <a:r>
              <a:rPr lang="en-US" sz="2400" b="1" dirty="0">
                <a:solidFill>
                  <a:srgbClr val="FF0000"/>
                </a:solidFill>
                <a:latin typeface="Times New Roman" panose="02020603050405020304" pitchFamily="18" charset="0"/>
                <a:cs typeface="Times New Roman" panose="02020603050405020304" pitchFamily="18" charset="0"/>
              </a:rPr>
              <a:t> 1,2,3</a:t>
            </a:r>
            <a:endParaRPr sz="2400" b="1" dirty="0">
              <a:solidFill>
                <a:srgbClr val="FF0000"/>
              </a:solidFill>
              <a:latin typeface="Times New Roman" panose="02020603050405020304" pitchFamily="18" charset="0"/>
              <a:cs typeface="Times New Roman" panose="02020603050405020304" pitchFamily="18" charset="0"/>
            </a:endParaRPr>
          </a:p>
        </p:txBody>
      </p:sp>
      <p:sp>
        <p:nvSpPr>
          <p:cNvPr id="27" name="Google Shape;2013;p45">
            <a:extLst>
              <a:ext uri="{FF2B5EF4-FFF2-40B4-BE49-F238E27FC236}">
                <a16:creationId xmlns:a16="http://schemas.microsoft.com/office/drawing/2014/main" xmlns="" id="{FB18753D-D74B-47C4-B64E-BC11C2824CF6}"/>
              </a:ext>
            </a:extLst>
          </p:cNvPr>
          <p:cNvSpPr txBox="1">
            <a:spLocks/>
          </p:cNvSpPr>
          <p:nvPr/>
        </p:nvSpPr>
        <p:spPr>
          <a:xfrm>
            <a:off x="1450530" y="1011169"/>
            <a:ext cx="6321102" cy="405600"/>
          </a:xfrm>
          <a:prstGeom prst="rect">
            <a:avLst/>
          </a:prstGeom>
          <a:noFill/>
          <a:ln>
            <a:noFill/>
          </a:ln>
          <a:effectLst>
            <a:outerShdw dist="28575" dir="1920000" algn="bl" rotWithShape="0">
              <a:schemeClr val="accent1"/>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500"/>
              <a:buFont typeface="Josefin Sans"/>
              <a:buNone/>
              <a:defRPr sz="2500" b="1" i="0" u="none" strike="noStrike" cap="none">
                <a:solidFill>
                  <a:schemeClr val="lt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lang="en-US"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266D06AF-025A-421C-93FD-4256463C7343}"/>
              </a:ext>
            </a:extLst>
          </p:cNvPr>
          <p:cNvSpPr txBox="1"/>
          <p:nvPr/>
        </p:nvSpPr>
        <p:spPr>
          <a:xfrm>
            <a:off x="1264536" y="528753"/>
            <a:ext cx="6324924" cy="579967"/>
          </a:xfrm>
          <a:prstGeom prst="rect">
            <a:avLst/>
          </a:prstGeom>
          <a:noFill/>
        </p:spPr>
        <p:txBody>
          <a:bodyPr wrap="square">
            <a:spAutoFit/>
          </a:bodyPr>
          <a:lstStyle/>
          <a:p>
            <a:pPr algn="ctr">
              <a:lnSpc>
                <a:spcPct val="150000"/>
              </a:lnSpc>
              <a:spcAft>
                <a:spcPts val="800"/>
              </a:spcAft>
            </a:pPr>
            <a:r>
              <a:rPr lang="en-US" sz="2400" b="1" dirty="0">
                <a:solidFill>
                  <a:schemeClr val="tx1">
                    <a:lumMod val="95000"/>
                    <a:lumOff val="5000"/>
                  </a:schemeClr>
                </a:solidFill>
                <a:latin typeface="Times New Roman" panose="02020603050405020304" pitchFamily="18" charset="0"/>
                <a:ea typeface="Yu Mincho" panose="02020400000000000000" pitchFamily="18" charset="-128"/>
                <a:cs typeface="Times New Roman" panose="02020603050405020304" pitchFamily="18" charset="0"/>
              </a:rPr>
              <a:t>d. </a:t>
            </a:r>
            <a:r>
              <a:rPr lang="en-US" sz="2400" b="1" dirty="0" err="1">
                <a:solidFill>
                  <a:schemeClr val="tx1">
                    <a:lumMod val="95000"/>
                    <a:lumOff val="5000"/>
                  </a:schemeClr>
                </a:solidFill>
                <a:latin typeface="Times New Roman" panose="02020603050405020304" pitchFamily="18" charset="0"/>
                <a:ea typeface="Yu Mincho" panose="02020400000000000000" pitchFamily="18" charset="-128"/>
                <a:cs typeface="Times New Roman" panose="02020603050405020304" pitchFamily="18" charset="0"/>
              </a:rPr>
              <a:t>Bố</a:t>
            </a:r>
            <a:r>
              <a:rPr lang="en-US" sz="2400" b="1" dirty="0">
                <a:solidFill>
                  <a:schemeClr val="tx1">
                    <a:lumMod val="95000"/>
                    <a:lumOff val="5000"/>
                  </a:schemeClr>
                </a:solidFill>
                <a:latin typeface="Times New Roman" panose="02020603050405020304" pitchFamily="18" charset="0"/>
                <a:ea typeface="Yu Mincho" panose="02020400000000000000" pitchFamily="18" charset="-128"/>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Yu Mincho" panose="02020400000000000000" pitchFamily="18" charset="-128"/>
                <a:cs typeface="Times New Roman" panose="02020603050405020304" pitchFamily="18" charset="0"/>
              </a:rPr>
              <a:t>cục</a:t>
            </a:r>
            <a:endParaRPr lang="en-US" sz="2000" b="1" dirty="0">
              <a:solidFill>
                <a:schemeClr val="tx1">
                  <a:lumMod val="95000"/>
                  <a:lumOff val="5000"/>
                </a:schemeClr>
              </a:solidFill>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3" name="Hộp Văn bản 2">
            <a:extLst>
              <a:ext uri="{FF2B5EF4-FFF2-40B4-BE49-F238E27FC236}">
                <a16:creationId xmlns:a16="http://schemas.microsoft.com/office/drawing/2014/main" xmlns="" id="{21971A89-AB93-92AC-C093-6CC77DD9F281}"/>
              </a:ext>
            </a:extLst>
          </p:cNvPr>
          <p:cNvSpPr txBox="1"/>
          <p:nvPr/>
        </p:nvSpPr>
        <p:spPr>
          <a:xfrm>
            <a:off x="827129" y="2324269"/>
            <a:ext cx="2872035" cy="2068195"/>
          </a:xfrm>
          <a:prstGeom prst="rect">
            <a:avLst/>
          </a:prstGeom>
          <a:noFill/>
        </p:spPr>
        <p:txBody>
          <a:bodyPr wrap="square">
            <a:spAutoFit/>
          </a:bodyPr>
          <a:lstStyle/>
          <a:p>
            <a:pPr algn="just">
              <a:lnSpc>
                <a:spcPct val="107000"/>
              </a:lnSpc>
              <a:spcAft>
                <a:spcPts val="600"/>
              </a:spcAft>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Nỗi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nỗ</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vận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vượt</a:t>
            </a:r>
            <a:r>
              <a:rPr lang="en-US" sz="2400" b="1" dirty="0">
                <a:latin typeface="Times New Roman" panose="02020603050405020304" pitchFamily="18" charset="0"/>
                <a:ea typeface="Calibri" panose="020F0502020204030204" pitchFamily="34" charset="0"/>
                <a:cs typeface="Times New Roman" panose="02020603050405020304" pitchFamily="18" charset="0"/>
              </a:rPr>
              <a:t> qua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ngại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trữ</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con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mùa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đông</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xmlns="" id="{C79D9802-1E50-4A51-B877-77603D033064}"/>
              </a:ext>
            </a:extLst>
          </p:cNvPr>
          <p:cNvSpPr txBox="1"/>
          <p:nvPr/>
        </p:nvSpPr>
        <p:spPr>
          <a:xfrm>
            <a:off x="3924741" y="2370403"/>
            <a:ext cx="2008467" cy="2068195"/>
          </a:xfrm>
          <a:prstGeom prst="rect">
            <a:avLst/>
          </a:prstGeom>
          <a:noFill/>
        </p:spPr>
        <p:txBody>
          <a:bodyPr wrap="square">
            <a:spAutoFit/>
          </a:bodyPr>
          <a:lstStyle/>
          <a:p>
            <a:pPr algn="just">
              <a:lnSpc>
                <a:spcPct val="107000"/>
              </a:lnSpc>
              <a:spcAft>
                <a:spcPts val="600"/>
              </a:spcAft>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vận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tâm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lữ</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hành</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xmlns="" id="{A7D71BD2-E246-75C6-2B8B-0502B809D529}"/>
              </a:ext>
            </a:extLst>
          </p:cNvPr>
          <p:cNvSpPr txBox="1"/>
          <p:nvPr/>
        </p:nvSpPr>
        <p:spPr>
          <a:xfrm>
            <a:off x="6045799" y="2370403"/>
            <a:ext cx="2214974" cy="1938992"/>
          </a:xfrm>
          <a:prstGeom prst="rect">
            <a:avLst/>
          </a:prstGeom>
          <a:noFill/>
        </p:spPr>
        <p:txBody>
          <a:bodyPr wrap="square">
            <a:spAutoFit/>
          </a:bodyPr>
          <a:lstStyle/>
          <a:p>
            <a:pPr algn="just"/>
            <a:r>
              <a:rPr lang="en-US" sz="2400" b="1" dirty="0" err="1">
                <a:latin typeface="Times New Roman" panose="02020603050405020304" pitchFamily="18" charset="0"/>
                <a:ea typeface="Calibri" panose="020F0502020204030204" pitchFamily="34" charset="0"/>
              </a:rPr>
              <a:t>Điểm</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tựa</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tinh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thần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và</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khát</a:t>
            </a:r>
            <a:r>
              <a:rPr lang="en-US" sz="2400" b="1" dirty="0">
                <a:latin typeface="Times New Roman" panose="02020603050405020304" pitchFamily="18" charset="0"/>
                <a:ea typeface="Calibri" panose="020F0502020204030204" pitchFamily="34" charset="0"/>
              </a:rPr>
              <a:t> khao </a:t>
            </a:r>
            <a:r>
              <a:rPr lang="en-US" sz="2400" b="1" dirty="0" err="1">
                <a:latin typeface="Times New Roman" panose="02020603050405020304" pitchFamily="18" charset="0"/>
                <a:ea typeface="Calibri" panose="020F0502020204030204" pitchFamily="34" charset="0"/>
              </a:rPr>
              <a:t>hạnh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phúc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của</a:t>
            </a:r>
            <a:r>
              <a:rPr lang="en-US" sz="2400" b="1" dirty="0">
                <a:latin typeface="Times New Roman" panose="02020603050405020304" pitchFamily="18" charset="0"/>
                <a:ea typeface="Calibri" panose="020F0502020204030204" pitchFamily="34" charset="0"/>
              </a:rPr>
              <a:t> con </a:t>
            </a:r>
            <a:r>
              <a:rPr lang="en-US" sz="2400" b="1" dirty="0" err="1">
                <a:latin typeface="Times New Roman" panose="02020603050405020304" pitchFamily="18" charset="0"/>
                <a:ea typeface="Calibri" panose="020F0502020204030204" pitchFamily="34" charset="0"/>
              </a:rPr>
              <a:t>người</a:t>
            </a:r>
            <a:r>
              <a:rPr lang="en-US" sz="2400" b="1" dirty="0">
                <a:latin typeface="Times New Roman" panose="02020603050405020304" pitchFamily="18" charset="0"/>
                <a:ea typeface="Calibri" panose="020F0502020204030204" pitchFamily="34" charset="0"/>
              </a:rPr>
              <a:t>.</a:t>
            </a:r>
            <a:endParaRPr lang="vi-VN" sz="24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49"/>
                                        </p:tgtEl>
                                        <p:attrNameLst>
                                          <p:attrName>style.visibility</p:attrName>
                                        </p:attrNameLst>
                                      </p:cBhvr>
                                      <p:to>
                                        <p:strVal val="visible"/>
                                      </p:to>
                                    </p:set>
                                    <p:animEffect transition="in" filter="circle(in)">
                                      <p:cBhvr>
                                        <p:cTn id="22" dur="2000"/>
                                        <p:tgtEl>
                                          <p:spTgt spid="204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down)">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P spid="2050" grpId="0" animBg="1"/>
      <p:bldP spid="2051" grpId="0" animBg="1"/>
      <p:bldP spid="3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grpSp>
        <p:nvGrpSpPr>
          <p:cNvPr id="1933" name="Google Shape;1933;p41"/>
          <p:cNvGrpSpPr/>
          <p:nvPr/>
        </p:nvGrpSpPr>
        <p:grpSpPr>
          <a:xfrm>
            <a:off x="1128039" y="171243"/>
            <a:ext cx="6819868" cy="344147"/>
            <a:chOff x="1453903" y="1165075"/>
            <a:chExt cx="6253425" cy="2814287"/>
          </a:xfrm>
        </p:grpSpPr>
        <p:sp>
          <p:nvSpPr>
            <p:cNvPr id="1934" name="Google Shape;1934;p41"/>
            <p:cNvSpPr/>
            <p:nvPr/>
          </p:nvSpPr>
          <p:spPr>
            <a:xfrm>
              <a:off x="1530028" y="1241262"/>
              <a:ext cx="6177300" cy="2738100"/>
            </a:xfrm>
            <a:prstGeom prst="roundRect">
              <a:avLst>
                <a:gd name="adj" fmla="val 1162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defTabSz="914378">
                <a:defRPr/>
              </a:pPr>
              <a:endParaRPr/>
            </a:p>
          </p:txBody>
        </p:sp>
        <p:sp>
          <p:nvSpPr>
            <p:cNvPr id="1935" name="Google Shape;1935;p41"/>
            <p:cNvSpPr/>
            <p:nvPr/>
          </p:nvSpPr>
          <p:spPr>
            <a:xfrm>
              <a:off x="1453903" y="1165075"/>
              <a:ext cx="6177156" cy="2738065"/>
            </a:xfrm>
            <a:prstGeom prst="roundRect">
              <a:avLst>
                <a:gd name="adj" fmla="val 1162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defTabSz="914378">
                <a:defRPr/>
              </a:pPr>
              <a:endParaRPr/>
            </a:p>
          </p:txBody>
        </p:sp>
      </p:grpSp>
      <p:sp>
        <p:nvSpPr>
          <p:cNvPr id="1936" name="Google Shape;1936;p41"/>
          <p:cNvSpPr txBox="1">
            <a:spLocks noGrp="1"/>
          </p:cNvSpPr>
          <p:nvPr>
            <p:ph type="ctrTitle"/>
          </p:nvPr>
        </p:nvSpPr>
        <p:spPr>
          <a:xfrm>
            <a:off x="1003376" y="-592282"/>
            <a:ext cx="6986016" cy="1126014"/>
          </a:xfrm>
          <a:prstGeom prst="rect">
            <a:avLst/>
          </a:prstGeom>
        </p:spPr>
        <p:txBody>
          <a:bodyPr spcFirstLastPara="1" vert="horz" wrap="square" lIns="91425" tIns="91425" rIns="91425" bIns="91425" rtlCol="0" anchor="ctr" anchorCtr="0">
            <a:noAutofit/>
          </a:bodyPr>
          <a:lstStyle/>
          <a:p>
            <a:r>
              <a:rPr lang="en-US" sz="2000" dirty="0" smtClean="0">
                <a:solidFill>
                  <a:schemeClr val="accent3">
                    <a:lumMod val="75000"/>
                  </a:schemeClr>
                </a:solidFill>
                <a:latin typeface="Times New Roman" panose="02020603050405020304" pitchFamily="18" charset="0"/>
                <a:cs typeface="Times New Roman" panose="02020603050405020304" pitchFamily="18" charset="0"/>
              </a:rPr>
              <a:t/>
            </a:r>
            <a:br>
              <a:rPr lang="en-US" sz="2000" dirty="0" smtClean="0">
                <a:solidFill>
                  <a:schemeClr val="accent3">
                    <a:lumMod val="75000"/>
                  </a:schemeClr>
                </a:solidFill>
                <a:latin typeface="Times New Roman" panose="02020603050405020304" pitchFamily="18" charset="0"/>
                <a:cs typeface="Times New Roman" panose="02020603050405020304" pitchFamily="18" charset="0"/>
              </a:rPr>
            </a:br>
            <a:r>
              <a:rPr lang="en-US" sz="2000" dirty="0">
                <a:solidFill>
                  <a:schemeClr val="accent3">
                    <a:lumMod val="75000"/>
                  </a:schemeClr>
                </a:solidFill>
                <a:latin typeface="Times New Roman" panose="02020603050405020304" pitchFamily="18" charset="0"/>
                <a:cs typeface="Times New Roman" panose="02020603050405020304" pitchFamily="18" charset="0"/>
              </a:rPr>
              <a:t/>
            </a:r>
            <a:br>
              <a:rPr lang="en-US" sz="2000" dirty="0">
                <a:solidFill>
                  <a:schemeClr val="accent3">
                    <a:lumMod val="75000"/>
                  </a:schemeClr>
                </a:solidFill>
                <a:latin typeface="Times New Roman" panose="02020603050405020304" pitchFamily="18" charset="0"/>
                <a:cs typeface="Times New Roman" panose="02020603050405020304" pitchFamily="18" charset="0"/>
              </a:rPr>
            </a:br>
            <a:r>
              <a:rPr lang="en-US" sz="2000" dirty="0" smtClean="0">
                <a:solidFill>
                  <a:schemeClr val="accent3">
                    <a:lumMod val="75000"/>
                  </a:schemeClr>
                </a:solidFill>
                <a:latin typeface="Times New Roman" panose="02020603050405020304" pitchFamily="18" charset="0"/>
                <a:cs typeface="Times New Roman" panose="02020603050405020304" pitchFamily="18" charset="0"/>
              </a:rPr>
              <a:t/>
            </a:r>
            <a:br>
              <a:rPr lang="en-US" sz="2000" dirty="0" smtClean="0">
                <a:solidFill>
                  <a:schemeClr val="accent3">
                    <a:lumMod val="75000"/>
                  </a:schemeClr>
                </a:solidFill>
                <a:latin typeface="Times New Roman" panose="02020603050405020304" pitchFamily="18" charset="0"/>
                <a:cs typeface="Times New Roman" panose="02020603050405020304" pitchFamily="18" charset="0"/>
              </a:rPr>
            </a:br>
            <a:r>
              <a:rPr lang="en-US" sz="2000" dirty="0" smtClean="0">
                <a:solidFill>
                  <a:schemeClr val="accent3">
                    <a:lumMod val="75000"/>
                  </a:schemeClr>
                </a:solidFill>
                <a:latin typeface="Times New Roman" panose="02020603050405020304" pitchFamily="18" charset="0"/>
                <a:cs typeface="Times New Roman" panose="02020603050405020304" pitchFamily="18" charset="0"/>
              </a:rPr>
              <a:t>d</a:t>
            </a:r>
            <a:r>
              <a:rPr lang="en-US" sz="2000" dirty="0">
                <a:solidFill>
                  <a:schemeClr val="accent3">
                    <a:lumMod val="75000"/>
                  </a:schemeClr>
                </a:solidFill>
                <a:latin typeface="Times New Roman" panose="02020603050405020304" pitchFamily="18" charset="0"/>
                <a:cs typeface="Times New Roman" panose="02020603050405020304" pitchFamily="18" charset="0"/>
              </a:rPr>
              <a:t>. So </a:t>
            </a:r>
            <a:r>
              <a:rPr lang="en-US" sz="2000" dirty="0" err="1">
                <a:solidFill>
                  <a:schemeClr val="accent3">
                    <a:lumMod val="75000"/>
                  </a:schemeClr>
                </a:solidFill>
                <a:latin typeface="Times New Roman" panose="02020603050405020304" pitchFamily="18" charset="0"/>
                <a:cs typeface="Times New Roman" panose="02020603050405020304" pitchFamily="18" charset="0"/>
              </a:rPr>
              <a:t>sánh</a:t>
            </a:r>
            <a:r>
              <a:rPr lang="en-US" sz="2000" dirty="0">
                <a:solidFill>
                  <a:schemeClr val="accent3">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Times New Roman" panose="02020603050405020304" pitchFamily="18" charset="0"/>
                <a:cs typeface="Times New Roman" panose="02020603050405020304" pitchFamily="18" charset="0"/>
              </a:rPr>
              <a:t>bản</a:t>
            </a:r>
            <a:r>
              <a:rPr lang="en-US" sz="2000" dirty="0">
                <a:solidFill>
                  <a:schemeClr val="accent3">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Times New Roman" panose="02020603050405020304" pitchFamily="18" charset="0"/>
                <a:cs typeface="Times New Roman" panose="02020603050405020304" pitchFamily="18" charset="0"/>
              </a:rPr>
              <a:t>dịch</a:t>
            </a:r>
            <a:r>
              <a:rPr lang="en-US" sz="2000" dirty="0">
                <a:solidFill>
                  <a:schemeClr val="accent3">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Times New Roman" panose="02020603050405020304" pitchFamily="18" charset="0"/>
                <a:cs typeface="Times New Roman" panose="02020603050405020304" pitchFamily="18" charset="0"/>
              </a:rPr>
              <a:t>thơ</a:t>
            </a:r>
            <a:r>
              <a:rPr lang="en-US" sz="2000" dirty="0">
                <a:solidFill>
                  <a:schemeClr val="accent3">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Times New Roman" panose="02020603050405020304" pitchFamily="18" charset="0"/>
                <a:cs typeface="Times New Roman" panose="02020603050405020304" pitchFamily="18" charset="0"/>
              </a:rPr>
              <a:t>và</a:t>
            </a:r>
            <a:r>
              <a:rPr lang="en-US" sz="2000" dirty="0">
                <a:solidFill>
                  <a:schemeClr val="accent3">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Times New Roman" panose="02020603050405020304" pitchFamily="18" charset="0"/>
                <a:cs typeface="Times New Roman" panose="02020603050405020304" pitchFamily="18" charset="0"/>
              </a:rPr>
              <a:t>dịch</a:t>
            </a:r>
            <a:r>
              <a:rPr lang="en-US" sz="2000" dirty="0">
                <a:solidFill>
                  <a:schemeClr val="accent3">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Times New Roman" panose="02020603050405020304" pitchFamily="18" charset="0"/>
                <a:cs typeface="Times New Roman" panose="02020603050405020304" pitchFamily="18" charset="0"/>
              </a:rPr>
              <a:t>nghĩa</a:t>
            </a:r>
            <a:r>
              <a:rPr lang="vi-VN" sz="2000" dirty="0">
                <a:solidFill>
                  <a:schemeClr val="accent3">
                    <a:lumMod val="75000"/>
                  </a:schemeClr>
                </a:solidFill>
                <a:latin typeface="Times New Roman" panose="02020603050405020304" pitchFamily="18" charset="0"/>
                <a:cs typeface="Times New Roman" panose="02020603050405020304" pitchFamily="18" charset="0"/>
              </a:rPr>
              <a:t/>
            </a:r>
            <a:br>
              <a:rPr lang="vi-VN" sz="2000" dirty="0">
                <a:solidFill>
                  <a:schemeClr val="accent3">
                    <a:lumMod val="75000"/>
                  </a:schemeClr>
                </a:solidFill>
                <a:latin typeface="Times New Roman" panose="02020603050405020304" pitchFamily="18" charset="0"/>
                <a:cs typeface="Times New Roman" panose="02020603050405020304" pitchFamily="18" charset="0"/>
              </a:rPr>
            </a:br>
            <a:endParaRPr sz="20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xmlns="" id="{CF79EAA3-C8C8-2EAB-2218-487D41CE0161}"/>
              </a:ext>
            </a:extLst>
          </p:cNvPr>
          <p:cNvSpPr txBox="1"/>
          <p:nvPr/>
        </p:nvSpPr>
        <p:spPr>
          <a:xfrm>
            <a:off x="168542" y="515390"/>
            <a:ext cx="8821882" cy="5016758"/>
          </a:xfrm>
          <a:prstGeom prst="rect">
            <a:avLst/>
          </a:prstGeom>
          <a:solidFill>
            <a:schemeClr val="accent2">
              <a:lumMod val="20000"/>
              <a:lumOff val="80000"/>
            </a:schemeClr>
          </a:solidFill>
        </p:spPr>
        <p:txBody>
          <a:bodyPr wrap="square">
            <a:spAutoFit/>
          </a:bodyPr>
          <a:lstStyle/>
          <a:p>
            <a:pPr algn="just"/>
            <a:r>
              <a:rPr lang="en-US" sz="15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ưu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song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2000" dirty="0">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xuyên</a:t>
            </a:r>
            <a:r>
              <a:rPr lang="en-US" sz="2000" dirty="0">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nhô</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vượt</a:t>
            </a:r>
            <a:r>
              <a:rPr lang="en-US" sz="2000" dirty="0">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cản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Khổ</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từ</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lao</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nhanh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cũng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vượt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trở</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ngại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khó</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mùa</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đông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chứ</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băng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cách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dễ</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dàng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trên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phẳng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2000" dirty="0">
                <a:latin typeface="Times New Roman" panose="02020603050405020304" pitchFamily="18" charset="0"/>
                <a:ea typeface="Calibri" panose="020F0502020204030204" pitchFamily="34" charset="0"/>
                <a:cs typeface="Times New Roman" panose="02020603050405020304" pitchFamily="18" charset="0"/>
              </a:rPr>
              <a:t> 4: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phản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000" dirty="0">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lều</a:t>
            </a:r>
            <a:r>
              <a:rPr lang="en-US" sz="2000" dirty="0">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lửa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lưu</a:t>
            </a:r>
            <a:r>
              <a:rPr lang="en-US" sz="2000" dirty="0">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lều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thẫm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đen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cụm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vế</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đặc</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trữ</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phía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cỗ</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cột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2000" dirty="0">
                <a:latin typeface="Times New Roman" panose="02020603050405020304" pitchFamily="18" charset="0"/>
                <a:ea typeface="Calibri" panose="020F0502020204030204" pitchFamily="34" charset="0"/>
                <a:cs typeface="Times New Roman" panose="02020603050405020304" pitchFamily="18" charset="0"/>
              </a:rPr>
              <a:t> 5: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000" dirty="0">
                <a:latin typeface="Times New Roman" panose="02020603050405020304" pitchFamily="18" charset="0"/>
                <a:ea typeface="Calibri" panose="020F0502020204030204" pitchFamily="34" charset="0"/>
                <a:cs typeface="Times New Roman" panose="02020603050405020304" pitchFamily="18" charset="0"/>
              </a:rPr>
              <a:t> than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000" dirty="0">
                <a:latin typeface="Times New Roman" panose="02020603050405020304" pitchFamily="18" charset="0"/>
                <a:ea typeface="Calibri" panose="020F0502020204030204" pitchFamily="34" charset="0"/>
                <a:cs typeface="Times New Roman" panose="02020603050405020304" pitchFamily="18" charset="0"/>
              </a:rPr>
              <a:t> bao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Nhi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tỏa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lặp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tác</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2000" dirty="0">
                <a:latin typeface="Times New Roman" panose="02020603050405020304" pitchFamily="18" charset="0"/>
                <a:ea typeface="Calibri" panose="020F0502020204030204" pitchFamily="34" charset="0"/>
                <a:cs typeface="Times New Roman" panose="02020603050405020304" pitchFamily="18" charset="0"/>
              </a:rPr>
              <a:t> 6: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Cụm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vòng</a:t>
            </a:r>
            <a:r>
              <a:rPr lang="en-US" sz="2000" dirty="0">
                <a:latin typeface="Times New Roman" panose="02020603050405020304" pitchFamily="18" charset="0"/>
                <a:ea typeface="Calibri" panose="020F0502020204030204" pitchFamily="34" charset="0"/>
                <a:cs typeface="Times New Roman" panose="02020603050405020304" pitchFamily="18" charset="0"/>
              </a:rPr>
              <a:t> quay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đặn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ý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gian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7: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bị</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lược</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sau</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lời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than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về</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tôi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tôi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dù</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tẻ</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ngắt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sứ</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mệnh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ấy</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0869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36"/>
                                        </p:tgtEl>
                                        <p:attrNameLst>
                                          <p:attrName>style.visibility</p:attrName>
                                        </p:attrNameLst>
                                      </p:cBhvr>
                                      <p:to>
                                        <p:strVal val="visible"/>
                                      </p:to>
                                    </p:set>
                                    <p:animEffect transition="in" filter="fade">
                                      <p:cBhvr>
                                        <p:cTn id="7" dur="1000"/>
                                        <p:tgtEl>
                                          <p:spTgt spid="1936"/>
                                        </p:tgtEl>
                                      </p:cBhvr>
                                    </p:animEffect>
                                    <p:anim calcmode="lin" valueType="num">
                                      <p:cBhvr>
                                        <p:cTn id="8" dur="1000" fill="hold"/>
                                        <p:tgtEl>
                                          <p:spTgt spid="1936"/>
                                        </p:tgtEl>
                                        <p:attrNameLst>
                                          <p:attrName>ppt_x</p:attrName>
                                        </p:attrNameLst>
                                      </p:cBhvr>
                                      <p:tavLst>
                                        <p:tav tm="0">
                                          <p:val>
                                            <p:strVal val="#ppt_x"/>
                                          </p:val>
                                        </p:tav>
                                        <p:tav tm="100000">
                                          <p:val>
                                            <p:strVal val="#ppt_x"/>
                                          </p:val>
                                        </p:tav>
                                      </p:tavLst>
                                    </p:anim>
                                    <p:anim calcmode="lin" valueType="num">
                                      <p:cBhvr>
                                        <p:cTn id="9" dur="1000" fill="hold"/>
                                        <p:tgtEl>
                                          <p:spTgt spid="1936"/>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933"/>
                                        </p:tgtEl>
                                        <p:attrNameLst>
                                          <p:attrName>style.visibility</p:attrName>
                                        </p:attrNameLst>
                                      </p:cBhvr>
                                      <p:to>
                                        <p:strVal val="visible"/>
                                      </p:to>
                                    </p:set>
                                    <p:anim calcmode="lin" valueType="num">
                                      <p:cBhvr additive="base">
                                        <p:cTn id="12" dur="500" fill="hold"/>
                                        <p:tgtEl>
                                          <p:spTgt spid="1933"/>
                                        </p:tgtEl>
                                        <p:attrNameLst>
                                          <p:attrName>ppt_x</p:attrName>
                                        </p:attrNameLst>
                                      </p:cBhvr>
                                      <p:tavLst>
                                        <p:tav tm="0">
                                          <p:val>
                                            <p:strVal val="#ppt_x"/>
                                          </p:val>
                                        </p:tav>
                                        <p:tav tm="100000">
                                          <p:val>
                                            <p:strVal val="#ppt_x"/>
                                          </p:val>
                                        </p:tav>
                                      </p:tavLst>
                                    </p:anim>
                                    <p:anim calcmode="lin" valueType="num">
                                      <p:cBhvr additive="base">
                                        <p:cTn id="13" dur="500" fill="hold"/>
                                        <p:tgtEl>
                                          <p:spTgt spid="193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grpSp>
        <p:nvGrpSpPr>
          <p:cNvPr id="1933" name="Google Shape;1933;p41"/>
          <p:cNvGrpSpPr/>
          <p:nvPr/>
        </p:nvGrpSpPr>
        <p:grpSpPr>
          <a:xfrm>
            <a:off x="1445291" y="1164612"/>
            <a:ext cx="6253425" cy="2814287"/>
            <a:chOff x="1453903" y="1165075"/>
            <a:chExt cx="6253425" cy="2814287"/>
          </a:xfrm>
        </p:grpSpPr>
        <p:sp>
          <p:nvSpPr>
            <p:cNvPr id="1934" name="Google Shape;1934;p41"/>
            <p:cNvSpPr/>
            <p:nvPr/>
          </p:nvSpPr>
          <p:spPr>
            <a:xfrm>
              <a:off x="1530028" y="1241262"/>
              <a:ext cx="6177300" cy="2738100"/>
            </a:xfrm>
            <a:prstGeom prst="roundRect">
              <a:avLst>
                <a:gd name="adj" fmla="val 1162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1"/>
            <p:cNvSpPr/>
            <p:nvPr/>
          </p:nvSpPr>
          <p:spPr>
            <a:xfrm>
              <a:off x="1453903" y="1165075"/>
              <a:ext cx="6177156" cy="2738065"/>
            </a:xfrm>
            <a:prstGeom prst="roundRect">
              <a:avLst>
                <a:gd name="adj" fmla="val 1162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6" name="Google Shape;1936;p41"/>
          <p:cNvSpPr txBox="1">
            <a:spLocks noGrp="1"/>
          </p:cNvSpPr>
          <p:nvPr>
            <p:ph type="ctrTitle"/>
          </p:nvPr>
        </p:nvSpPr>
        <p:spPr>
          <a:xfrm>
            <a:off x="1040861" y="2079588"/>
            <a:ext cx="6986016" cy="1240800"/>
          </a:xfrm>
          <a:prstGeom prst="rect">
            <a:avLst/>
          </a:prstGeom>
        </p:spPr>
        <p:txBody>
          <a:bodyPr spcFirstLastPara="1" wrap="square" lIns="91425" tIns="91425" rIns="91425" bIns="91425" anchor="ctr" anchorCtr="0">
            <a:noAutofit/>
          </a:bodyPr>
          <a:lstStyle/>
          <a:p>
            <a:r>
              <a:rPr lang="en-US" dirty="0"/>
              <a:t>II. </a:t>
            </a:r>
            <a:r>
              <a:rPr lang="en-US" dirty="0" err="1"/>
              <a:t>Khám</a:t>
            </a:r>
            <a:r>
              <a:rPr lang="en-US" dirty="0"/>
              <a:t> </a:t>
            </a:r>
            <a:r>
              <a:rPr lang="en-US" dirty="0" err="1"/>
              <a:t>phá</a:t>
            </a:r>
            <a:r>
              <a:rPr lang="en-US" dirty="0"/>
              <a:t> </a:t>
            </a:r>
            <a:r>
              <a:rPr lang="en-US" dirty="0" err="1"/>
              <a:t>văn</a:t>
            </a:r>
            <a:r>
              <a:rPr lang="en-US" dirty="0"/>
              <a:t> </a:t>
            </a:r>
            <a:r>
              <a:rPr lang="en-US" dirty="0" err="1"/>
              <a:t>bản</a:t>
            </a:r>
            <a:endParaRPr lang="vi-VN"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3"/>
                                        </p:tgtEl>
                                        <p:attrNameLst>
                                          <p:attrName>style.visibility</p:attrName>
                                        </p:attrNameLst>
                                      </p:cBhvr>
                                      <p:to>
                                        <p:strVal val="visible"/>
                                      </p:to>
                                    </p:set>
                                    <p:anim calcmode="lin" valueType="num">
                                      <p:cBhvr additive="base">
                                        <p:cTn id="7" dur="500" fill="hold"/>
                                        <p:tgtEl>
                                          <p:spTgt spid="1933"/>
                                        </p:tgtEl>
                                        <p:attrNameLst>
                                          <p:attrName>ppt_x</p:attrName>
                                        </p:attrNameLst>
                                      </p:cBhvr>
                                      <p:tavLst>
                                        <p:tav tm="0">
                                          <p:val>
                                            <p:strVal val="#ppt_x"/>
                                          </p:val>
                                        </p:tav>
                                        <p:tav tm="100000">
                                          <p:val>
                                            <p:strVal val="#ppt_x"/>
                                          </p:val>
                                        </p:tav>
                                      </p:tavLst>
                                    </p:anim>
                                    <p:anim calcmode="lin" valueType="num">
                                      <p:cBhvr additive="base">
                                        <p:cTn id="8" dur="500" fill="hold"/>
                                        <p:tgtEl>
                                          <p:spTgt spid="19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36"/>
                                        </p:tgtEl>
                                        <p:attrNameLst>
                                          <p:attrName>style.visibility</p:attrName>
                                        </p:attrNameLst>
                                      </p:cBhvr>
                                      <p:to>
                                        <p:strVal val="visible"/>
                                      </p:to>
                                    </p:set>
                                    <p:anim calcmode="lin" valueType="num">
                                      <p:cBhvr additive="base">
                                        <p:cTn id="11" dur="500" fill="hold"/>
                                        <p:tgtEl>
                                          <p:spTgt spid="1936"/>
                                        </p:tgtEl>
                                        <p:attrNameLst>
                                          <p:attrName>ppt_x</p:attrName>
                                        </p:attrNameLst>
                                      </p:cBhvr>
                                      <p:tavLst>
                                        <p:tav tm="0">
                                          <p:val>
                                            <p:strVal val="#ppt_x"/>
                                          </p:val>
                                        </p:tav>
                                        <p:tav tm="100000">
                                          <p:val>
                                            <p:strVal val="#ppt_x"/>
                                          </p:val>
                                        </p:tav>
                                      </p:tavLst>
                                    </p:anim>
                                    <p:anim calcmode="lin" valueType="num">
                                      <p:cBhvr additive="base">
                                        <p:cTn id="12" dur="500" fill="hold"/>
                                        <p:tgtEl>
                                          <p:spTgt spid="19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 grpId="0"/>
    </p:bldLst>
  </p:timing>
</p:sld>
</file>

<file path=ppt/theme/theme1.xml><?xml version="1.0" encoding="utf-8"?>
<a:theme xmlns:a="http://schemas.openxmlformats.org/drawingml/2006/main" name="Language Arts Subject for High School - 9th Grade: Grammar by Slidesgo">
  <a:themeElements>
    <a:clrScheme name="Simple Light">
      <a:dk1>
        <a:srgbClr val="000000"/>
      </a:dk1>
      <a:lt1>
        <a:srgbClr val="FFE8DE"/>
      </a:lt1>
      <a:dk2>
        <a:srgbClr val="F4DED4"/>
      </a:dk2>
      <a:lt2>
        <a:srgbClr val="119B9B"/>
      </a:lt2>
      <a:accent1>
        <a:srgbClr val="F1C232"/>
      </a:accent1>
      <a:accent2>
        <a:srgbClr val="FFEBA5"/>
      </a:accent2>
      <a:accent3>
        <a:srgbClr val="E24747"/>
      </a:accent3>
      <a:accent4>
        <a:srgbClr val="FFFFFF"/>
      </a:accent4>
      <a:accent5>
        <a:srgbClr val="FAFAFA"/>
      </a:accent5>
      <a:accent6>
        <a:srgbClr val="FAFAF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928</TotalTime>
  <Words>1858</Words>
  <Application>Microsoft Office PowerPoint</Application>
  <PresentationFormat>On-screen Show (16:9)</PresentationFormat>
  <Paragraphs>124</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#9Slide04 Chonburi</vt:lpstr>
      <vt:lpstr>Open Sans</vt:lpstr>
      <vt:lpstr>Calibri</vt:lpstr>
      <vt:lpstr>#9Slide03 AmpleSoft Bold</vt:lpstr>
      <vt:lpstr>Josefin Sans</vt:lpstr>
      <vt:lpstr>Times New Roman</vt:lpstr>
      <vt:lpstr>Raleway</vt:lpstr>
      <vt:lpstr>Yu Mincho</vt:lpstr>
      <vt:lpstr>Language Arts Subject for High School - 9th Grade: Grammar by Slidesgo</vt:lpstr>
      <vt:lpstr>BÀI 2: CẤU TỨ VÀ HÌNH ẢNH  TRONG THƠ TRỮ TÌNH VĂN BẢN 3: CON ĐƯỜNG MÙA ĐÔNG  - A.X. PUS – KIN - </vt:lpstr>
      <vt:lpstr>PowerPoint Presentation</vt:lpstr>
      <vt:lpstr>PowerPoint Presentation</vt:lpstr>
      <vt:lpstr>PowerPoint Presentation</vt:lpstr>
      <vt:lpstr>PowerPoint Presentation</vt:lpstr>
      <vt:lpstr>PowerPoint Presentation</vt:lpstr>
      <vt:lpstr>PowerPoint Presentation</vt:lpstr>
      <vt:lpstr>   d. So sánh bản dịch thơ và dịch nghĩa </vt:lpstr>
      <vt:lpstr>II. Khám phá văn bản</vt:lpstr>
      <vt:lpstr>1. Nhan đề bài thơ</vt:lpstr>
      <vt:lpstr>Nhiệm vụ: Hoàn thiện phiếu học tập số 2</vt:lpstr>
      <vt:lpstr>PowerPoint Presentation</vt:lpstr>
      <vt:lpstr>PowerPoint Presentation</vt:lpstr>
      <vt:lpstr>PowerPoint Presentation</vt:lpstr>
      <vt:lpstr>4. Đoạn 3: Điểm tựa tinh thần và khát khao hạnh phúc của con người. </vt:lpstr>
      <vt:lpstr>III. TỔNG KẾT</vt:lpstr>
      <vt:lpstr>1. NỘI DUNG</vt:lpstr>
      <vt:lpstr>PowerPoint Presentation</vt:lpstr>
      <vt:lpstr>IV. LUYỆN TẬP</vt:lpstr>
      <vt:lpstr>PowerPoint Presentation</vt:lpstr>
      <vt:lpstr>V. VẬN DỤNG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6 VIẾT VĂN BẢN NGHỊ LUẬN PHÂN TÍCH, ĐÁNH GIÁ TÁC PHẨM</dc:title>
  <dc:creator>YEN NHI</dc:creator>
  <cp:lastModifiedBy>TINHTU</cp:lastModifiedBy>
  <cp:revision>9</cp:revision>
  <dcterms:modified xsi:type="dcterms:W3CDTF">2023-08-10T09:31:57Z</dcterms:modified>
</cp:coreProperties>
</file>