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70" r:id="rId2"/>
    <p:sldMasterId id="2147483679" r:id="rId3"/>
    <p:sldMasterId id="2147483688" r:id="rId4"/>
  </p:sldMasterIdLst>
  <p:notesMasterIdLst>
    <p:notesMasterId r:id="rId20"/>
  </p:notesMasterIdLst>
  <p:handoutMasterIdLst>
    <p:handoutMasterId r:id="rId21"/>
  </p:handoutMasterIdLst>
  <p:sldIdLst>
    <p:sldId id="273" r:id="rId5"/>
    <p:sldId id="257" r:id="rId6"/>
    <p:sldId id="259" r:id="rId7"/>
    <p:sldId id="260" r:id="rId8"/>
    <p:sldId id="262" r:id="rId9"/>
    <p:sldId id="264" r:id="rId10"/>
    <p:sldId id="265" r:id="rId11"/>
    <p:sldId id="277" r:id="rId12"/>
    <p:sldId id="266" r:id="rId13"/>
    <p:sldId id="268" r:id="rId14"/>
    <p:sldId id="267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defaultTextStyle>
    <a:defPPr>
      <a:defRPr lang="en-US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393" y="3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A906-F926-4973-88A2-6526683C7D8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5F4E2-B06D-4525-B609-CF7DDE4C1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21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C54F9-948C-4E6E-8F49-3F09CA943D0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80A19-E1DE-47EB-BAE0-B4E4122B6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2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816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b="35405"/>
          <a:stretch>
            <a:fillRect/>
          </a:stretch>
        </p:blipFill>
        <p:spPr>
          <a:xfrm>
            <a:off x="123826" y="2911816"/>
            <a:ext cx="2672438" cy="194593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8" t="3455" r="31780" b="7512"/>
          <a:stretch>
            <a:fillRect/>
          </a:stretch>
        </p:blipFill>
        <p:spPr>
          <a:xfrm>
            <a:off x="6905558" y="2287454"/>
            <a:ext cx="1962150" cy="26232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5" y="232165"/>
            <a:ext cx="2047683" cy="194593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0"/>
          <a:stretch>
            <a:fillRect/>
          </a:stretch>
        </p:blipFill>
        <p:spPr>
          <a:xfrm flipH="1">
            <a:off x="4904001" y="573476"/>
            <a:ext cx="3393650" cy="14669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424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1" y="2257427"/>
            <a:ext cx="2308860" cy="28860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666750"/>
            <a:ext cx="2761516" cy="405392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5" y="666752"/>
            <a:ext cx="1755650" cy="144478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5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038" y="243065"/>
            <a:ext cx="3186782" cy="4519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15"/>
          <a:stretch>
            <a:fillRect/>
          </a:stretch>
        </p:blipFill>
        <p:spPr>
          <a:xfrm>
            <a:off x="5113552" y="3333751"/>
            <a:ext cx="3393650" cy="15525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720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48357" y="361955"/>
            <a:ext cx="3123547" cy="415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15"/>
            <a:r>
              <a:rPr lang="zh-CN" altLang="en-US" sz="2700" b="1" dirty="0">
                <a:solidFill>
                  <a:srgbClr val="00000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14784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48357" y="361955"/>
            <a:ext cx="3123547" cy="415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15"/>
            <a:r>
              <a:rPr lang="zh-CN" altLang="en-US" sz="2700" b="1" dirty="0">
                <a:solidFill>
                  <a:srgbClr val="00000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345535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48357" y="361955"/>
            <a:ext cx="3123547" cy="415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15"/>
            <a:r>
              <a:rPr lang="zh-CN" altLang="en-US" sz="2700" b="1" dirty="0">
                <a:solidFill>
                  <a:srgbClr val="00000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53402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48357" y="361955"/>
            <a:ext cx="3123547" cy="415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15"/>
            <a:r>
              <a:rPr lang="zh-CN" altLang="en-US" sz="2700" b="1" dirty="0">
                <a:solidFill>
                  <a:srgbClr val="00000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19960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5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b="35405"/>
          <a:stretch>
            <a:fillRect/>
          </a:stretch>
        </p:blipFill>
        <p:spPr>
          <a:xfrm>
            <a:off x="123826" y="2911816"/>
            <a:ext cx="2672438" cy="194593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8" t="3455" r="31780" b="7512"/>
          <a:stretch>
            <a:fillRect/>
          </a:stretch>
        </p:blipFill>
        <p:spPr>
          <a:xfrm>
            <a:off x="6905558" y="2287454"/>
            <a:ext cx="1962150" cy="26232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5" y="232163"/>
            <a:ext cx="2047683" cy="194593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0"/>
          <a:stretch>
            <a:fillRect/>
          </a:stretch>
        </p:blipFill>
        <p:spPr>
          <a:xfrm flipH="1">
            <a:off x="4904000" y="573475"/>
            <a:ext cx="3393650" cy="14669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220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1" y="2257425"/>
            <a:ext cx="2308860" cy="28860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666750"/>
            <a:ext cx="2761516" cy="405392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5" y="666750"/>
            <a:ext cx="1755650" cy="144478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03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036" y="243063"/>
            <a:ext cx="3186782" cy="4519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15"/>
          <a:stretch>
            <a:fillRect/>
          </a:stretch>
        </p:blipFill>
        <p:spPr>
          <a:xfrm>
            <a:off x="5113550" y="3333750"/>
            <a:ext cx="3393650" cy="15525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42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1" y="2257427"/>
            <a:ext cx="2308860" cy="28860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666750"/>
            <a:ext cx="2761516" cy="405392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5" y="666752"/>
            <a:ext cx="1755650" cy="144478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5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48352" y="361950"/>
            <a:ext cx="3123547" cy="415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800"/>
            <a:r>
              <a:rPr lang="zh-CN" altLang="en-US" sz="2700" b="1" dirty="0">
                <a:solidFill>
                  <a:srgbClr val="00000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80858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48352" y="361950"/>
            <a:ext cx="3123547" cy="415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800"/>
            <a:r>
              <a:rPr lang="zh-CN" altLang="en-US" sz="2700" b="1" dirty="0">
                <a:solidFill>
                  <a:srgbClr val="00000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2186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48352" y="361950"/>
            <a:ext cx="3123547" cy="415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800"/>
            <a:r>
              <a:rPr lang="zh-CN" altLang="en-US" sz="2700" b="1" dirty="0">
                <a:solidFill>
                  <a:srgbClr val="00000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314118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48352" y="361950"/>
            <a:ext cx="3123547" cy="415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800"/>
            <a:r>
              <a:rPr lang="zh-CN" altLang="en-US" sz="2700" b="1" dirty="0">
                <a:solidFill>
                  <a:srgbClr val="00000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67469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56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038" y="243065"/>
            <a:ext cx="3186782" cy="4519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15"/>
          <a:stretch>
            <a:fillRect/>
          </a:stretch>
        </p:blipFill>
        <p:spPr>
          <a:xfrm>
            <a:off x="5113552" y="3333751"/>
            <a:ext cx="3393650" cy="15525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720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48357" y="361955"/>
            <a:ext cx="3123547" cy="415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15"/>
            <a:r>
              <a:rPr lang="zh-CN" altLang="en-US" sz="2700" b="1" dirty="0">
                <a:solidFill>
                  <a:srgbClr val="00000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14784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48357" y="361955"/>
            <a:ext cx="3123547" cy="415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15"/>
            <a:r>
              <a:rPr lang="zh-CN" altLang="en-US" sz="2700" b="1" dirty="0">
                <a:solidFill>
                  <a:srgbClr val="00000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345535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48357" y="361955"/>
            <a:ext cx="3123547" cy="415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15"/>
            <a:r>
              <a:rPr lang="zh-CN" altLang="en-US" sz="2700" b="1" dirty="0">
                <a:solidFill>
                  <a:srgbClr val="00000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53402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48357" y="361955"/>
            <a:ext cx="3123547" cy="415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15"/>
            <a:r>
              <a:rPr lang="zh-CN" altLang="en-US" sz="2700" b="1" dirty="0">
                <a:solidFill>
                  <a:srgbClr val="00000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19960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5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b="35405"/>
          <a:stretch>
            <a:fillRect/>
          </a:stretch>
        </p:blipFill>
        <p:spPr>
          <a:xfrm>
            <a:off x="123826" y="2911816"/>
            <a:ext cx="2672438" cy="194593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8" t="3455" r="31780" b="7512"/>
          <a:stretch>
            <a:fillRect/>
          </a:stretch>
        </p:blipFill>
        <p:spPr>
          <a:xfrm>
            <a:off x="6905558" y="2287454"/>
            <a:ext cx="1962150" cy="26232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5" y="232165"/>
            <a:ext cx="2047683" cy="194593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0"/>
          <a:stretch>
            <a:fillRect/>
          </a:stretch>
        </p:blipFill>
        <p:spPr>
          <a:xfrm flipH="1">
            <a:off x="4904001" y="573476"/>
            <a:ext cx="3393650" cy="14669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424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4" y="-224"/>
            <a:ext cx="9144793" cy="51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36265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68568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2" indent="-171422" algn="l" defTabSz="68568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6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40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79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21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6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4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394" y="-224"/>
            <a:ext cx="9144793" cy="51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9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0" indent="-171430" algn="l" defTabSz="68571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394" y="-224"/>
            <a:ext cx="9144793" cy="51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9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0" indent="-171430" algn="l" defTabSz="68571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395" y="-224"/>
            <a:ext cx="9144793" cy="51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4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4"/>
          <p:cNvSpPr txBox="1"/>
          <p:nvPr/>
        </p:nvSpPr>
        <p:spPr>
          <a:xfrm>
            <a:off x="1828800" y="863594"/>
            <a:ext cx="5664200" cy="258531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685783"/>
            <a:r>
              <a:rPr lang="en-US" altLang="zh-CN" sz="5400" b="1" dirty="0">
                <a:solidFill>
                  <a:srgbClr val="005830"/>
                </a:solidFill>
                <a:latin typeface="Cambria" pitchFamily="18" charset="0"/>
                <a:ea typeface="Cambria" pitchFamily="18" charset="0"/>
              </a:rPr>
              <a:t>XIN CHÀO QUÝ THẦY CÔ VÀ CÁC EM HỌC SINH</a:t>
            </a:r>
            <a:endParaRPr lang="zh-CN" altLang="en-US" sz="5400" b="1" dirty="0">
              <a:solidFill>
                <a:srgbClr val="00583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1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32"/>
          <p:cNvCxnSpPr/>
          <p:nvPr/>
        </p:nvCxnSpPr>
        <p:spPr>
          <a:xfrm>
            <a:off x="272281" y="249510"/>
            <a:ext cx="893299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32"/>
          <p:cNvCxnSpPr/>
          <p:nvPr/>
        </p:nvCxnSpPr>
        <p:spPr>
          <a:xfrm>
            <a:off x="272281" y="249510"/>
            <a:ext cx="893299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3"/>
          <p:cNvCxnSpPr/>
          <p:nvPr/>
        </p:nvCxnSpPr>
        <p:spPr>
          <a:xfrm>
            <a:off x="272281" y="830308"/>
            <a:ext cx="8932994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34"/>
          <p:cNvSpPr txBox="1"/>
          <p:nvPr/>
        </p:nvSpPr>
        <p:spPr>
          <a:xfrm>
            <a:off x="1904322" y="209550"/>
            <a:ext cx="5664200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685783"/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III</a:t>
            </a:r>
            <a:r>
              <a:rPr lang="vi-VN" altLang="zh-CN" sz="28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: Trao đổi, đánh giá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5887" y="1474784"/>
            <a:ext cx="3215398" cy="275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30000"/>
              </a:lnSpc>
            </a:pPr>
            <a:r>
              <a:rPr lang="vi-VN" altLang="zh-CN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- Trao đổi:</a:t>
            </a:r>
          </a:p>
          <a:p>
            <a:r>
              <a:rPr lang="vi-VN" altLang="zh-CN" b="1" u="sng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+ Trong vai trò người nói: </a:t>
            </a:r>
            <a:r>
              <a:rPr lang="en-US" dirty="0"/>
              <a:t>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Trao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defTabSz="685783">
              <a:lnSpc>
                <a:spcPct val="130000"/>
              </a:lnSpc>
            </a:pPr>
            <a:endParaRPr lang="en-US" altLang="zh-CN" dirty="0"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86525" y="1474785"/>
            <a:ext cx="2011986" cy="2800320"/>
            <a:chOff x="3213277" y="732762"/>
            <a:chExt cx="2895256" cy="4006400"/>
          </a:xfrm>
        </p:grpSpPr>
        <p:grpSp>
          <p:nvGrpSpPr>
            <p:cNvPr id="38" name="千图PPT彼岸天：ID 8661124库_组合 24"/>
            <p:cNvGrpSpPr/>
            <p:nvPr>
              <p:custDataLst>
                <p:tags r:id="rId1"/>
              </p:custDataLst>
            </p:nvPr>
          </p:nvGrpSpPr>
          <p:grpSpPr>
            <a:xfrm>
              <a:off x="3924415" y="1258346"/>
              <a:ext cx="1706039" cy="3480816"/>
              <a:chOff x="5327555" y="2391229"/>
              <a:chExt cx="1752715" cy="3576048"/>
            </a:xfrm>
            <a:solidFill>
              <a:schemeClr val="tx2"/>
            </a:solidFill>
          </p:grpSpPr>
          <p:sp>
            <p:nvSpPr>
              <p:cNvPr id="39" name="Oval 1"/>
              <p:cNvSpPr/>
              <p:nvPr/>
            </p:nvSpPr>
            <p:spPr>
              <a:xfrm>
                <a:off x="5613852" y="2391229"/>
                <a:ext cx="972458" cy="972458"/>
              </a:xfrm>
              <a:prstGeom prst="ellipse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0" name="Group 23"/>
              <p:cNvGrpSpPr/>
              <p:nvPr/>
            </p:nvGrpSpPr>
            <p:grpSpPr>
              <a:xfrm>
                <a:off x="5327555" y="3180303"/>
                <a:ext cx="1752715" cy="2786974"/>
                <a:chOff x="4941496" y="3075325"/>
                <a:chExt cx="2587561" cy="4114461"/>
              </a:xfrm>
              <a:grpFill/>
            </p:grpSpPr>
            <p:sp>
              <p:nvSpPr>
                <p:cNvPr id="41" name="Rectangle 2"/>
                <p:cNvSpPr/>
                <p:nvPr/>
              </p:nvSpPr>
              <p:spPr>
                <a:xfrm rot="1059798">
                  <a:off x="5211257" y="3075325"/>
                  <a:ext cx="208292" cy="4114461"/>
                </a:xfrm>
                <a:prstGeom prst="rect">
                  <a:avLst/>
                </a:pr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 rot="20540202" flipV="1">
                  <a:off x="6784470" y="3075325"/>
                  <a:ext cx="208292" cy="4114461"/>
                </a:xfrm>
                <a:prstGeom prst="rect">
                  <a:avLst/>
                </a:pr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Rectangle 5"/>
                <p:cNvSpPr/>
                <p:nvPr/>
              </p:nvSpPr>
              <p:spPr>
                <a:xfrm rot="2965124" flipV="1">
                  <a:off x="5920990" y="3324396"/>
                  <a:ext cx="183203" cy="1036296"/>
                </a:xfrm>
                <a:prstGeom prst="rect">
                  <a:avLst/>
                </a:pr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Rectangle 6"/>
                <p:cNvSpPr/>
                <p:nvPr/>
              </p:nvSpPr>
              <p:spPr>
                <a:xfrm rot="17632735" flipV="1">
                  <a:off x="6067857" y="3877690"/>
                  <a:ext cx="183203" cy="1307435"/>
                </a:xfrm>
                <a:prstGeom prst="rect">
                  <a:avLst/>
                </a:pr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Rectangle 7"/>
                <p:cNvSpPr/>
                <p:nvPr/>
              </p:nvSpPr>
              <p:spPr>
                <a:xfrm rot="3542085" flipV="1">
                  <a:off x="5875544" y="4290062"/>
                  <a:ext cx="183203" cy="2051300"/>
                </a:xfrm>
                <a:prstGeom prst="rect">
                  <a:avLst/>
                </a:pr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" name="Rectangle 8"/>
                <p:cNvSpPr/>
                <p:nvPr/>
              </p:nvSpPr>
              <p:spPr>
                <a:xfrm rot="17632735" flipV="1">
                  <a:off x="6187063" y="5125446"/>
                  <a:ext cx="183203" cy="2500785"/>
                </a:xfrm>
                <a:prstGeom prst="rect">
                  <a:avLst/>
                </a:pr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9" name="千图PPT彼岸天：ID 8661124库_组合 4"/>
            <p:cNvGrpSpPr/>
            <p:nvPr>
              <p:custDataLst>
                <p:tags r:id="rId2"/>
              </p:custDataLst>
            </p:nvPr>
          </p:nvGrpSpPr>
          <p:grpSpPr>
            <a:xfrm>
              <a:off x="3213277" y="732762"/>
              <a:ext cx="2895256" cy="1994351"/>
              <a:chOff x="4458310" y="2499242"/>
              <a:chExt cx="3255677" cy="2242621"/>
            </a:xfrm>
          </p:grpSpPr>
          <p:grpSp>
            <p:nvGrpSpPr>
              <p:cNvPr id="80" name="Group 13"/>
              <p:cNvGrpSpPr/>
              <p:nvPr/>
            </p:nvGrpSpPr>
            <p:grpSpPr>
              <a:xfrm>
                <a:off x="5471366" y="2499242"/>
                <a:ext cx="2242621" cy="2242621"/>
                <a:chOff x="4891834" y="1056196"/>
                <a:chExt cx="3541350" cy="3541350"/>
              </a:xfrm>
            </p:grpSpPr>
            <p:sp>
              <p:nvSpPr>
                <p:cNvPr id="86" name="Arc 9"/>
                <p:cNvSpPr/>
                <p:nvPr/>
              </p:nvSpPr>
              <p:spPr>
                <a:xfrm rot="2650796">
                  <a:off x="5594296" y="2122411"/>
                  <a:ext cx="1408920" cy="1408920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7" name="Arc 10"/>
                <p:cNvSpPr/>
                <p:nvPr/>
              </p:nvSpPr>
              <p:spPr>
                <a:xfrm rot="2650796">
                  <a:off x="5523938" y="1858690"/>
                  <a:ext cx="1936362" cy="1936362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Arc 11"/>
                <p:cNvSpPr/>
                <p:nvPr/>
              </p:nvSpPr>
              <p:spPr>
                <a:xfrm rot="2650796">
                  <a:off x="5270901" y="1511463"/>
                  <a:ext cx="2630816" cy="2630816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Arc 12"/>
                <p:cNvSpPr/>
                <p:nvPr/>
              </p:nvSpPr>
              <p:spPr>
                <a:xfrm rot="2650796">
                  <a:off x="4891834" y="1056196"/>
                  <a:ext cx="3541350" cy="3541350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81" name="Group 14"/>
              <p:cNvGrpSpPr/>
              <p:nvPr/>
            </p:nvGrpSpPr>
            <p:grpSpPr>
              <a:xfrm flipH="1">
                <a:off x="4458310" y="2499242"/>
                <a:ext cx="2242621" cy="2242621"/>
                <a:chOff x="4891834" y="1056196"/>
                <a:chExt cx="3541350" cy="3541350"/>
              </a:xfrm>
            </p:grpSpPr>
            <p:sp>
              <p:nvSpPr>
                <p:cNvPr id="82" name="Arc 15"/>
                <p:cNvSpPr/>
                <p:nvPr/>
              </p:nvSpPr>
              <p:spPr>
                <a:xfrm rot="2650796">
                  <a:off x="5594296" y="2122411"/>
                  <a:ext cx="1408920" cy="1408920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Arc 16"/>
                <p:cNvSpPr/>
                <p:nvPr/>
              </p:nvSpPr>
              <p:spPr>
                <a:xfrm rot="2650796">
                  <a:off x="5523938" y="1858690"/>
                  <a:ext cx="1936362" cy="1936362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" name="Arc 17"/>
                <p:cNvSpPr/>
                <p:nvPr/>
              </p:nvSpPr>
              <p:spPr>
                <a:xfrm rot="2650796">
                  <a:off x="5270901" y="1511463"/>
                  <a:ext cx="2630816" cy="2630816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" name="Arc 18"/>
                <p:cNvSpPr/>
                <p:nvPr/>
              </p:nvSpPr>
              <p:spPr>
                <a:xfrm rot="2650796">
                  <a:off x="4891834" y="1056196"/>
                  <a:ext cx="3541350" cy="3541350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sp>
        <p:nvSpPr>
          <p:cNvPr id="90" name="Rectangle 89"/>
          <p:cNvSpPr/>
          <p:nvPr/>
        </p:nvSpPr>
        <p:spPr>
          <a:xfrm>
            <a:off x="5384966" y="1610961"/>
            <a:ext cx="34542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b="1" u="sng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+ Trong vai trò người </a:t>
            </a:r>
            <a:r>
              <a:rPr lang="en-US" altLang="zh-CN" b="1" u="sng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nghe</a:t>
            </a:r>
            <a:r>
              <a:rPr lang="vi-VN" altLang="zh-CN" b="1" u="sng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dirty="0"/>
              <a:t>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Bổ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sung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endParaRPr lang="vi-VN" altLang="zh-CN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5" grpId="0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32"/>
          <p:cNvCxnSpPr/>
          <p:nvPr/>
        </p:nvCxnSpPr>
        <p:spPr>
          <a:xfrm>
            <a:off x="272281" y="249510"/>
            <a:ext cx="893299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32"/>
          <p:cNvCxnSpPr/>
          <p:nvPr/>
        </p:nvCxnSpPr>
        <p:spPr>
          <a:xfrm>
            <a:off x="272281" y="249510"/>
            <a:ext cx="893299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3"/>
          <p:cNvCxnSpPr/>
          <p:nvPr/>
        </p:nvCxnSpPr>
        <p:spPr>
          <a:xfrm>
            <a:off x="272281" y="830308"/>
            <a:ext cx="8932994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34"/>
          <p:cNvSpPr txBox="1"/>
          <p:nvPr/>
        </p:nvSpPr>
        <p:spPr>
          <a:xfrm>
            <a:off x="1904322" y="209550"/>
            <a:ext cx="5664200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685783"/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III</a:t>
            </a:r>
            <a:r>
              <a:rPr lang="vi-VN" altLang="zh-CN" sz="28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: Trao đổi, đánh giá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66007" y="1341907"/>
            <a:ext cx="2011986" cy="2803591"/>
            <a:chOff x="3213277" y="732762"/>
            <a:chExt cx="2895256" cy="4006400"/>
          </a:xfrm>
        </p:grpSpPr>
        <p:grpSp>
          <p:nvGrpSpPr>
            <p:cNvPr id="38" name="千图PPT彼岸天：ID 8661124库_组合 24"/>
            <p:cNvGrpSpPr/>
            <p:nvPr>
              <p:custDataLst>
                <p:tags r:id="rId1"/>
              </p:custDataLst>
            </p:nvPr>
          </p:nvGrpSpPr>
          <p:grpSpPr>
            <a:xfrm>
              <a:off x="3924415" y="1258346"/>
              <a:ext cx="1706039" cy="3480816"/>
              <a:chOff x="5327555" y="2391229"/>
              <a:chExt cx="1752715" cy="3576048"/>
            </a:xfrm>
            <a:solidFill>
              <a:schemeClr val="tx2"/>
            </a:solidFill>
          </p:grpSpPr>
          <p:sp>
            <p:nvSpPr>
              <p:cNvPr id="39" name="Oval 1"/>
              <p:cNvSpPr/>
              <p:nvPr/>
            </p:nvSpPr>
            <p:spPr>
              <a:xfrm>
                <a:off x="5613852" y="2391229"/>
                <a:ext cx="972458" cy="972458"/>
              </a:xfrm>
              <a:prstGeom prst="ellipse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0" name="Group 23"/>
              <p:cNvGrpSpPr/>
              <p:nvPr/>
            </p:nvGrpSpPr>
            <p:grpSpPr>
              <a:xfrm>
                <a:off x="5327555" y="3180303"/>
                <a:ext cx="1752715" cy="2786974"/>
                <a:chOff x="4941496" y="3075325"/>
                <a:chExt cx="2587561" cy="4114461"/>
              </a:xfrm>
              <a:grpFill/>
            </p:grpSpPr>
            <p:sp>
              <p:nvSpPr>
                <p:cNvPr id="41" name="Rectangle 2"/>
                <p:cNvSpPr/>
                <p:nvPr/>
              </p:nvSpPr>
              <p:spPr>
                <a:xfrm rot="1059798">
                  <a:off x="5211257" y="3075325"/>
                  <a:ext cx="208292" cy="4114461"/>
                </a:xfrm>
                <a:prstGeom prst="rect">
                  <a:avLst/>
                </a:pr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 rot="20540202" flipV="1">
                  <a:off x="6784470" y="3075325"/>
                  <a:ext cx="208292" cy="4114461"/>
                </a:xfrm>
                <a:prstGeom prst="rect">
                  <a:avLst/>
                </a:pr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Rectangle 5"/>
                <p:cNvSpPr/>
                <p:nvPr/>
              </p:nvSpPr>
              <p:spPr>
                <a:xfrm rot="2965124" flipV="1">
                  <a:off x="5920990" y="3324396"/>
                  <a:ext cx="183203" cy="1036296"/>
                </a:xfrm>
                <a:prstGeom prst="rect">
                  <a:avLst/>
                </a:pr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Rectangle 6"/>
                <p:cNvSpPr/>
                <p:nvPr/>
              </p:nvSpPr>
              <p:spPr>
                <a:xfrm rot="17632735" flipV="1">
                  <a:off x="6067857" y="3877690"/>
                  <a:ext cx="183203" cy="1307435"/>
                </a:xfrm>
                <a:prstGeom prst="rect">
                  <a:avLst/>
                </a:pr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Rectangle 7"/>
                <p:cNvSpPr/>
                <p:nvPr/>
              </p:nvSpPr>
              <p:spPr>
                <a:xfrm rot="3542085" flipV="1">
                  <a:off x="5875544" y="4290062"/>
                  <a:ext cx="183203" cy="2051300"/>
                </a:xfrm>
                <a:prstGeom prst="rect">
                  <a:avLst/>
                </a:pr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" name="Rectangle 8"/>
                <p:cNvSpPr/>
                <p:nvPr/>
              </p:nvSpPr>
              <p:spPr>
                <a:xfrm rot="17632735" flipV="1">
                  <a:off x="6187063" y="5125446"/>
                  <a:ext cx="183203" cy="2500785"/>
                </a:xfrm>
                <a:prstGeom prst="rect">
                  <a:avLst/>
                </a:pr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9" name="千图PPT彼岸天：ID 8661124库_组合 4"/>
            <p:cNvGrpSpPr/>
            <p:nvPr>
              <p:custDataLst>
                <p:tags r:id="rId2"/>
              </p:custDataLst>
            </p:nvPr>
          </p:nvGrpSpPr>
          <p:grpSpPr>
            <a:xfrm>
              <a:off x="3213277" y="732762"/>
              <a:ext cx="2895256" cy="1994351"/>
              <a:chOff x="4458310" y="2499242"/>
              <a:chExt cx="3255677" cy="2242621"/>
            </a:xfrm>
          </p:grpSpPr>
          <p:grpSp>
            <p:nvGrpSpPr>
              <p:cNvPr id="80" name="Group 13"/>
              <p:cNvGrpSpPr/>
              <p:nvPr/>
            </p:nvGrpSpPr>
            <p:grpSpPr>
              <a:xfrm>
                <a:off x="5471366" y="2499242"/>
                <a:ext cx="2242621" cy="2242621"/>
                <a:chOff x="4891834" y="1056196"/>
                <a:chExt cx="3541350" cy="3541350"/>
              </a:xfrm>
            </p:grpSpPr>
            <p:sp>
              <p:nvSpPr>
                <p:cNvPr id="86" name="Arc 9"/>
                <p:cNvSpPr/>
                <p:nvPr/>
              </p:nvSpPr>
              <p:spPr>
                <a:xfrm rot="2650796">
                  <a:off x="5594296" y="2122411"/>
                  <a:ext cx="1408920" cy="1408920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7" name="Arc 10"/>
                <p:cNvSpPr/>
                <p:nvPr/>
              </p:nvSpPr>
              <p:spPr>
                <a:xfrm rot="2650796">
                  <a:off x="5523938" y="1858690"/>
                  <a:ext cx="1936362" cy="1936362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Arc 11"/>
                <p:cNvSpPr/>
                <p:nvPr/>
              </p:nvSpPr>
              <p:spPr>
                <a:xfrm rot="2650796">
                  <a:off x="5270901" y="1511463"/>
                  <a:ext cx="2630816" cy="2630816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Arc 12"/>
                <p:cNvSpPr/>
                <p:nvPr/>
              </p:nvSpPr>
              <p:spPr>
                <a:xfrm rot="2650796">
                  <a:off x="4891834" y="1056196"/>
                  <a:ext cx="3541350" cy="3541350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81" name="Group 14"/>
              <p:cNvGrpSpPr/>
              <p:nvPr/>
            </p:nvGrpSpPr>
            <p:grpSpPr>
              <a:xfrm flipH="1">
                <a:off x="4458310" y="2499242"/>
                <a:ext cx="2242621" cy="2242621"/>
                <a:chOff x="4891834" y="1056196"/>
                <a:chExt cx="3541350" cy="3541350"/>
              </a:xfrm>
            </p:grpSpPr>
            <p:sp>
              <p:nvSpPr>
                <p:cNvPr id="82" name="Arc 15"/>
                <p:cNvSpPr/>
                <p:nvPr/>
              </p:nvSpPr>
              <p:spPr>
                <a:xfrm rot="2650796">
                  <a:off x="5594296" y="2122411"/>
                  <a:ext cx="1408920" cy="1408920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Arc 16"/>
                <p:cNvSpPr/>
                <p:nvPr/>
              </p:nvSpPr>
              <p:spPr>
                <a:xfrm rot="2650796">
                  <a:off x="5523938" y="1858690"/>
                  <a:ext cx="1936362" cy="1936362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" name="Arc 17"/>
                <p:cNvSpPr/>
                <p:nvPr/>
              </p:nvSpPr>
              <p:spPr>
                <a:xfrm rot="2650796">
                  <a:off x="5270901" y="1511463"/>
                  <a:ext cx="2630816" cy="2630816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" name="Arc 18"/>
                <p:cNvSpPr/>
                <p:nvPr/>
              </p:nvSpPr>
              <p:spPr>
                <a:xfrm rot="2650796">
                  <a:off x="4891834" y="1056196"/>
                  <a:ext cx="3541350" cy="3541350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sp>
        <p:nvSpPr>
          <p:cNvPr id="91" name="Rectangle 90"/>
          <p:cNvSpPr/>
          <p:nvPr/>
        </p:nvSpPr>
        <p:spPr>
          <a:xfrm>
            <a:off x="218724" y="852573"/>
            <a:ext cx="8566919" cy="450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783">
              <a:lnSpc>
                <a:spcPct val="130000"/>
              </a:lnSpc>
              <a:buFontTx/>
              <a:buChar char="-"/>
            </a:pPr>
            <a:r>
              <a:rPr lang="vi-VN" altLang="zh-CN" sz="2000" b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Đánh giá: </a:t>
            </a:r>
            <a:r>
              <a:rPr lang="vi-VN" altLang="zh-CN">
                <a:latin typeface="Cambria" pitchFamily="18" charset="0"/>
                <a:ea typeface="Cambria" pitchFamily="18" charset="0"/>
              </a:rPr>
              <a:t>Đánh giá theo các tiêu chí cơ bản: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5000" y="3302700"/>
            <a:ext cx="3147266" cy="1135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30000"/>
              </a:lnSpc>
            </a:pPr>
            <a:r>
              <a:rPr lang="en-US" altLang="zh-CN" b="1" dirty="0">
                <a:latin typeface="Cambria" pitchFamily="18" charset="0"/>
                <a:ea typeface="Cambria" pitchFamily="18" charset="0"/>
              </a:rPr>
              <a:t>+ B</a:t>
            </a:r>
            <a:r>
              <a:rPr lang="vi-VN" altLang="zh-CN" b="1" dirty="0">
                <a:latin typeface="Cambria" pitchFamily="18" charset="0"/>
                <a:ea typeface="Cambria" pitchFamily="18" charset="0"/>
              </a:rPr>
              <a:t>iết sử dụng bảng kiểm (SGK</a:t>
            </a:r>
            <a:r>
              <a:rPr lang="en-US" altLang="zh-CN" b="1" dirty="0">
                <a:latin typeface="Cambria" pitchFamily="18" charset="0"/>
                <a:ea typeface="Cambria" pitchFamily="18" charset="0"/>
              </a:rPr>
              <a:t> tr 73</a:t>
            </a:r>
            <a:r>
              <a:rPr lang="vi-VN" altLang="zh-CN" b="1" dirty="0">
                <a:latin typeface="Cambria" pitchFamily="18" charset="0"/>
                <a:ea typeface="Cambria" pitchFamily="18" charset="0"/>
              </a:rPr>
              <a:t>) để đánh giá bài nói.</a:t>
            </a:r>
            <a:endParaRPr lang="en-US" altLang="zh-CN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104" y="1464909"/>
            <a:ext cx="3018436" cy="77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30000"/>
              </a:lnSpc>
            </a:pPr>
            <a:r>
              <a:rPr lang="en-US" altLang="zh-CN" b="1">
                <a:latin typeface="Cambria" pitchFamily="18" charset="0"/>
                <a:ea typeface="Cambria" pitchFamily="18" charset="0"/>
              </a:rPr>
              <a:t>+ M</a:t>
            </a:r>
            <a:r>
              <a:rPr lang="vi-VN" altLang="zh-CN" b="1">
                <a:latin typeface="Cambria" pitchFamily="18" charset="0"/>
                <a:ea typeface="Cambria" pitchFamily="18" charset="0"/>
              </a:rPr>
              <a:t>ức độ đáp ứng yêu cầu về nội dung; </a:t>
            </a:r>
            <a:endParaRPr lang="en-US" altLang="zh-CN" b="1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305" y="2692761"/>
            <a:ext cx="3123163" cy="4149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>
              <a:lnSpc>
                <a:spcPct val="130000"/>
              </a:lnSpc>
            </a:pPr>
            <a:r>
              <a:rPr lang="en-US" altLang="zh-CN" b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+ C</a:t>
            </a:r>
            <a:r>
              <a:rPr lang="vi-VN" altLang="zh-CN" b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ách diễn đạt, giọng điệu; </a:t>
            </a:r>
            <a:endParaRPr lang="en-US" altLang="zh-CN" b="1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104" y="3634256"/>
            <a:ext cx="3111088" cy="77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30000"/>
              </a:lnSpc>
            </a:pPr>
            <a:r>
              <a:rPr lang="en-US" altLang="zh-CN" b="1">
                <a:latin typeface="Cambria" pitchFamily="18" charset="0"/>
                <a:ea typeface="Cambria" pitchFamily="18" charset="0"/>
              </a:rPr>
              <a:t>+ C</a:t>
            </a:r>
            <a:r>
              <a:rPr lang="vi-VN" altLang="zh-CN" b="1">
                <a:latin typeface="Cambria" pitchFamily="18" charset="0"/>
                <a:ea typeface="Cambria" pitchFamily="18" charset="0"/>
              </a:rPr>
              <a:t>ách sử dụng phương tiện giao tiếp phi ngôn ngữ; </a:t>
            </a:r>
            <a:endParaRPr lang="en-US" altLang="zh-CN" b="1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81868" y="1387244"/>
            <a:ext cx="2582659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30000"/>
              </a:lnSpc>
            </a:pPr>
            <a:r>
              <a:rPr lang="en-US" altLang="zh-CN" b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+ T</a:t>
            </a:r>
            <a:r>
              <a:rPr lang="vi-VN" altLang="zh-CN" b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ập đánh giá bài nói từ cả vai trò người nói lẫn vai trò người nghe;</a:t>
            </a:r>
            <a:endParaRPr lang="en-US" altLang="zh-CN" b="1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283" y="209552"/>
            <a:ext cx="8643119" cy="4953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endParaRPr lang="en-US"/>
          </a:p>
        </p:txBody>
      </p:sp>
      <p:sp>
        <p:nvSpPr>
          <p:cNvPr id="12" name="文本框 34"/>
          <p:cNvSpPr txBox="1"/>
          <p:nvPr/>
        </p:nvSpPr>
        <p:spPr>
          <a:xfrm>
            <a:off x="2590800" y="209550"/>
            <a:ext cx="5333999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dist"/>
            <a:r>
              <a:rPr lang="en-US" altLang="zh-CN" sz="2800" b="1" spc="-3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HS TRÌNH BÀY SẢN PHẨM CỦA MÌNH </a:t>
            </a:r>
            <a:endParaRPr lang="zh-CN" altLang="en-US" sz="2800" b="1" spc="-3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ambria" pitchFamily="18" charset="0"/>
              <a:ea typeface="华文细黑" panose="02010600040101010101" pitchFamily="2" charset="-122"/>
            </a:endParaRPr>
          </a:p>
        </p:txBody>
      </p:sp>
      <p:pic>
        <p:nvPicPr>
          <p:cNvPr id="1028" name="Picture 4" descr="Hand Drawn Cute Teacher, Job, Professional, Teachers Day PNG Transparent  Clipart Image and PSD File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45365"/>
            <a:ext cx="3502025" cy="35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257E1288-52E0-4AEE-8009-FF4A0561C290}"/>
              </a:ext>
            </a:extLst>
          </p:cNvPr>
          <p:cNvSpPr txBox="1"/>
          <p:nvPr/>
        </p:nvSpPr>
        <p:spPr>
          <a:xfrm>
            <a:off x="2743200" y="802005"/>
            <a:ext cx="4456491" cy="83098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Giới</a:t>
            </a:r>
            <a:r>
              <a:rPr lang="en-US" altLang="zh-CN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thiệu</a:t>
            </a:r>
            <a:r>
              <a:rPr lang="en-US" altLang="zh-CN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bài</a:t>
            </a:r>
            <a:r>
              <a:rPr lang="en-US" altLang="zh-CN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thơ</a:t>
            </a:r>
            <a:r>
              <a:rPr lang="en-US" altLang="zh-CN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Tràng</a:t>
            </a:r>
            <a:r>
              <a:rPr lang="en-US" altLang="zh-CN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giang</a:t>
            </a:r>
            <a:r>
              <a:rPr lang="en-US" altLang="zh-CN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(Huy </a:t>
            </a:r>
            <a:r>
              <a:rPr lang="en-US" altLang="zh-CN" sz="24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Cận</a:t>
            </a:r>
            <a:r>
              <a:rPr lang="en-US" altLang="zh-CN" sz="2400" b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zh-CN" altLang="en-US" sz="2400" b="1" dirty="0">
              <a:solidFill>
                <a:srgbClr val="002060"/>
              </a:solidFill>
              <a:latin typeface="Cambria" pitchFamily="18" charset="0"/>
              <a:ea typeface="小白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52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32"/>
          <p:cNvCxnSpPr/>
          <p:nvPr/>
        </p:nvCxnSpPr>
        <p:spPr>
          <a:xfrm>
            <a:off x="272281" y="249510"/>
            <a:ext cx="893299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32"/>
          <p:cNvCxnSpPr/>
          <p:nvPr/>
        </p:nvCxnSpPr>
        <p:spPr>
          <a:xfrm>
            <a:off x="272281" y="249510"/>
            <a:ext cx="893299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3"/>
          <p:cNvCxnSpPr/>
          <p:nvPr/>
        </p:nvCxnSpPr>
        <p:spPr>
          <a:xfrm>
            <a:off x="272281" y="830308"/>
            <a:ext cx="8932994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34"/>
          <p:cNvSpPr txBox="1"/>
          <p:nvPr/>
        </p:nvSpPr>
        <p:spPr>
          <a:xfrm>
            <a:off x="1904322" y="209550"/>
            <a:ext cx="5664200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685783"/>
            <a:r>
              <a:rPr lang="en-US" altLang="zh-CN" sz="2800" b="1">
                <a:solidFill>
                  <a:srgbClr val="005830"/>
                </a:solidFill>
                <a:latin typeface="Cambria" pitchFamily="18" charset="0"/>
                <a:ea typeface="Cambria" pitchFamily="18" charset="0"/>
              </a:rPr>
              <a:t>HOẠT ĐỘNG LUYỆN TẬP</a:t>
            </a:r>
            <a:endParaRPr lang="zh-CN" altLang="en-US" sz="2800" b="1" dirty="0">
              <a:solidFill>
                <a:srgbClr val="005830"/>
              </a:solidFill>
              <a:latin typeface="Cambria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86107" y="1292201"/>
            <a:ext cx="3755697" cy="3012713"/>
            <a:chOff x="4016018" y="2490922"/>
            <a:chExt cx="4167528" cy="3102954"/>
          </a:xfrm>
        </p:grpSpPr>
        <p:grpSp>
          <p:nvGrpSpPr>
            <p:cNvPr id="43" name="千图PPT彼岸天：ID 8661124库_组合 30"/>
            <p:cNvGrpSpPr/>
            <p:nvPr>
              <p:custDataLst>
                <p:tags r:id="rId1"/>
              </p:custDataLst>
            </p:nvPr>
          </p:nvGrpSpPr>
          <p:grpSpPr>
            <a:xfrm>
              <a:off x="4016018" y="2490922"/>
              <a:ext cx="4167528" cy="3102954"/>
              <a:chOff x="4016018" y="2490922"/>
              <a:chExt cx="4167528" cy="3102954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46" name="Freeform: Shape 4"/>
              <p:cNvSpPr/>
              <p:nvPr/>
            </p:nvSpPr>
            <p:spPr bwMode="auto">
              <a:xfrm>
                <a:off x="5258335" y="2490922"/>
                <a:ext cx="1750966" cy="1094826"/>
              </a:xfrm>
              <a:custGeom>
                <a:avLst/>
                <a:gdLst/>
                <a:ahLst/>
                <a:cxnLst>
                  <a:cxn ang="0">
                    <a:pos x="38" y="579"/>
                  </a:cxn>
                  <a:cxn ang="0">
                    <a:pos x="886" y="579"/>
                  </a:cxn>
                  <a:cxn ang="0">
                    <a:pos x="886" y="382"/>
                  </a:cxn>
                  <a:cxn ang="0">
                    <a:pos x="926" y="382"/>
                  </a:cxn>
                  <a:cxn ang="0">
                    <a:pos x="926" y="68"/>
                  </a:cxn>
                  <a:cxn ang="0">
                    <a:pos x="886" y="68"/>
                  </a:cxn>
                  <a:cxn ang="0">
                    <a:pos x="886" y="0"/>
                  </a:cxn>
                  <a:cxn ang="0">
                    <a:pos x="38" y="0"/>
                  </a:cxn>
                  <a:cxn ang="0">
                    <a:pos x="38" y="68"/>
                  </a:cxn>
                  <a:cxn ang="0">
                    <a:pos x="0" y="68"/>
                  </a:cxn>
                  <a:cxn ang="0">
                    <a:pos x="0" y="382"/>
                  </a:cxn>
                  <a:cxn ang="0">
                    <a:pos x="38" y="382"/>
                  </a:cxn>
                  <a:cxn ang="0">
                    <a:pos x="38" y="579"/>
                  </a:cxn>
                </a:cxnLst>
                <a:rect l="0" t="0" r="r" b="b"/>
                <a:pathLst>
                  <a:path w="926" h="579">
                    <a:moveTo>
                      <a:pt x="38" y="579"/>
                    </a:moveTo>
                    <a:lnTo>
                      <a:pt x="886" y="579"/>
                    </a:lnTo>
                    <a:lnTo>
                      <a:pt x="886" y="382"/>
                    </a:lnTo>
                    <a:lnTo>
                      <a:pt x="926" y="382"/>
                    </a:lnTo>
                    <a:lnTo>
                      <a:pt x="926" y="68"/>
                    </a:lnTo>
                    <a:lnTo>
                      <a:pt x="886" y="68"/>
                    </a:lnTo>
                    <a:lnTo>
                      <a:pt x="886" y="0"/>
                    </a:lnTo>
                    <a:lnTo>
                      <a:pt x="38" y="0"/>
                    </a:lnTo>
                    <a:lnTo>
                      <a:pt x="38" y="68"/>
                    </a:lnTo>
                    <a:lnTo>
                      <a:pt x="0" y="68"/>
                    </a:lnTo>
                    <a:lnTo>
                      <a:pt x="0" y="382"/>
                    </a:lnTo>
                    <a:lnTo>
                      <a:pt x="38" y="382"/>
                    </a:lnTo>
                    <a:lnTo>
                      <a:pt x="38" y="57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: Shape 9"/>
              <p:cNvSpPr/>
              <p:nvPr/>
            </p:nvSpPr>
            <p:spPr bwMode="auto">
              <a:xfrm>
                <a:off x="4016018" y="3642475"/>
                <a:ext cx="990828" cy="1951401"/>
              </a:xfrm>
              <a:custGeom>
                <a:avLst/>
                <a:gdLst/>
                <a:ahLst/>
                <a:cxnLst>
                  <a:cxn ang="0">
                    <a:pos x="221" y="278"/>
                  </a:cxn>
                  <a:cxn ang="0">
                    <a:pos x="194" y="250"/>
                  </a:cxn>
                  <a:cxn ang="0">
                    <a:pos x="56" y="250"/>
                  </a:cxn>
                  <a:cxn ang="0">
                    <a:pos x="56" y="28"/>
                  </a:cxn>
                  <a:cxn ang="0">
                    <a:pos x="28" y="0"/>
                  </a:cxn>
                  <a:cxn ang="0">
                    <a:pos x="0" y="28"/>
                  </a:cxn>
                  <a:cxn ang="0">
                    <a:pos x="0" y="278"/>
                  </a:cxn>
                  <a:cxn ang="0">
                    <a:pos x="13" y="302"/>
                  </a:cxn>
                  <a:cxn ang="0">
                    <a:pos x="5" y="334"/>
                  </a:cxn>
                  <a:cxn ang="0">
                    <a:pos x="5" y="412"/>
                  </a:cxn>
                  <a:cxn ang="0">
                    <a:pos x="28" y="435"/>
                  </a:cxn>
                  <a:cxn ang="0">
                    <a:pos x="52" y="412"/>
                  </a:cxn>
                  <a:cxn ang="0">
                    <a:pos x="52" y="334"/>
                  </a:cxn>
                  <a:cxn ang="0">
                    <a:pos x="71" y="315"/>
                  </a:cxn>
                  <a:cxn ang="0">
                    <a:pos x="149" y="315"/>
                  </a:cxn>
                  <a:cxn ang="0">
                    <a:pos x="168" y="334"/>
                  </a:cxn>
                  <a:cxn ang="0">
                    <a:pos x="168" y="412"/>
                  </a:cxn>
                  <a:cxn ang="0">
                    <a:pos x="192" y="435"/>
                  </a:cxn>
                  <a:cxn ang="0">
                    <a:pos x="215" y="412"/>
                  </a:cxn>
                  <a:cxn ang="0">
                    <a:pos x="215" y="334"/>
                  </a:cxn>
                  <a:cxn ang="0">
                    <a:pos x="207" y="302"/>
                  </a:cxn>
                  <a:cxn ang="0">
                    <a:pos x="221" y="278"/>
                  </a:cxn>
                  <a:cxn ang="0">
                    <a:pos x="221" y="278"/>
                  </a:cxn>
                  <a:cxn ang="0">
                    <a:pos x="221" y="278"/>
                  </a:cxn>
                </a:cxnLst>
                <a:rect l="0" t="0" r="r" b="b"/>
                <a:pathLst>
                  <a:path w="221" h="435">
                    <a:moveTo>
                      <a:pt x="221" y="278"/>
                    </a:moveTo>
                    <a:cubicBezTo>
                      <a:pt x="221" y="262"/>
                      <a:pt x="209" y="250"/>
                      <a:pt x="194" y="250"/>
                    </a:cubicBezTo>
                    <a:cubicBezTo>
                      <a:pt x="56" y="250"/>
                      <a:pt x="56" y="250"/>
                      <a:pt x="56" y="250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88"/>
                      <a:pt x="5" y="297"/>
                      <a:pt x="13" y="302"/>
                    </a:cubicBezTo>
                    <a:cubicBezTo>
                      <a:pt x="8" y="311"/>
                      <a:pt x="5" y="322"/>
                      <a:pt x="5" y="334"/>
                    </a:cubicBezTo>
                    <a:cubicBezTo>
                      <a:pt x="5" y="412"/>
                      <a:pt x="5" y="412"/>
                      <a:pt x="5" y="412"/>
                    </a:cubicBezTo>
                    <a:cubicBezTo>
                      <a:pt x="5" y="425"/>
                      <a:pt x="16" y="435"/>
                      <a:pt x="28" y="435"/>
                    </a:cubicBezTo>
                    <a:cubicBezTo>
                      <a:pt x="41" y="435"/>
                      <a:pt x="52" y="425"/>
                      <a:pt x="52" y="412"/>
                    </a:cubicBezTo>
                    <a:cubicBezTo>
                      <a:pt x="52" y="334"/>
                      <a:pt x="52" y="334"/>
                      <a:pt x="52" y="334"/>
                    </a:cubicBezTo>
                    <a:cubicBezTo>
                      <a:pt x="52" y="323"/>
                      <a:pt x="60" y="315"/>
                      <a:pt x="71" y="315"/>
                    </a:cubicBezTo>
                    <a:cubicBezTo>
                      <a:pt x="149" y="315"/>
                      <a:pt x="149" y="315"/>
                      <a:pt x="149" y="315"/>
                    </a:cubicBezTo>
                    <a:cubicBezTo>
                      <a:pt x="160" y="315"/>
                      <a:pt x="168" y="323"/>
                      <a:pt x="168" y="334"/>
                    </a:cubicBezTo>
                    <a:cubicBezTo>
                      <a:pt x="168" y="412"/>
                      <a:pt x="168" y="412"/>
                      <a:pt x="168" y="412"/>
                    </a:cubicBezTo>
                    <a:cubicBezTo>
                      <a:pt x="168" y="425"/>
                      <a:pt x="179" y="435"/>
                      <a:pt x="192" y="435"/>
                    </a:cubicBezTo>
                    <a:cubicBezTo>
                      <a:pt x="205" y="435"/>
                      <a:pt x="215" y="425"/>
                      <a:pt x="215" y="412"/>
                    </a:cubicBezTo>
                    <a:cubicBezTo>
                      <a:pt x="215" y="334"/>
                      <a:pt x="215" y="334"/>
                      <a:pt x="215" y="334"/>
                    </a:cubicBezTo>
                    <a:cubicBezTo>
                      <a:pt x="215" y="322"/>
                      <a:pt x="212" y="312"/>
                      <a:pt x="207" y="302"/>
                    </a:cubicBezTo>
                    <a:cubicBezTo>
                      <a:pt x="216" y="297"/>
                      <a:pt x="221" y="288"/>
                      <a:pt x="221" y="278"/>
                    </a:cubicBezTo>
                    <a:close/>
                    <a:moveTo>
                      <a:pt x="221" y="278"/>
                    </a:moveTo>
                    <a:cubicBezTo>
                      <a:pt x="221" y="278"/>
                      <a:pt x="221" y="278"/>
                      <a:pt x="221" y="27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: Shape 13"/>
              <p:cNvSpPr/>
              <p:nvPr/>
            </p:nvSpPr>
            <p:spPr bwMode="auto">
              <a:xfrm>
                <a:off x="7194609" y="3642475"/>
                <a:ext cx="988937" cy="1951401"/>
              </a:xfrm>
              <a:custGeom>
                <a:avLst/>
                <a:gdLst/>
                <a:ahLst/>
                <a:cxnLst>
                  <a:cxn ang="0">
                    <a:pos x="221" y="278"/>
                  </a:cxn>
                  <a:cxn ang="0">
                    <a:pos x="221" y="28"/>
                  </a:cxn>
                  <a:cxn ang="0">
                    <a:pos x="193" y="0"/>
                  </a:cxn>
                  <a:cxn ang="0">
                    <a:pos x="165" y="28"/>
                  </a:cxn>
                  <a:cxn ang="0">
                    <a:pos x="165" y="250"/>
                  </a:cxn>
                  <a:cxn ang="0">
                    <a:pos x="28" y="250"/>
                  </a:cxn>
                  <a:cxn ang="0">
                    <a:pos x="0" y="278"/>
                  </a:cxn>
                  <a:cxn ang="0">
                    <a:pos x="14" y="302"/>
                  </a:cxn>
                  <a:cxn ang="0">
                    <a:pos x="6" y="334"/>
                  </a:cxn>
                  <a:cxn ang="0">
                    <a:pos x="6" y="412"/>
                  </a:cxn>
                  <a:cxn ang="0">
                    <a:pos x="29" y="435"/>
                  </a:cxn>
                  <a:cxn ang="0">
                    <a:pos x="53" y="412"/>
                  </a:cxn>
                  <a:cxn ang="0">
                    <a:pos x="53" y="334"/>
                  </a:cxn>
                  <a:cxn ang="0">
                    <a:pos x="72" y="315"/>
                  </a:cxn>
                  <a:cxn ang="0">
                    <a:pos x="150" y="315"/>
                  </a:cxn>
                  <a:cxn ang="0">
                    <a:pos x="169" y="334"/>
                  </a:cxn>
                  <a:cxn ang="0">
                    <a:pos x="169" y="412"/>
                  </a:cxn>
                  <a:cxn ang="0">
                    <a:pos x="193" y="435"/>
                  </a:cxn>
                  <a:cxn ang="0">
                    <a:pos x="216" y="412"/>
                  </a:cxn>
                  <a:cxn ang="0">
                    <a:pos x="216" y="334"/>
                  </a:cxn>
                  <a:cxn ang="0">
                    <a:pos x="208" y="302"/>
                  </a:cxn>
                  <a:cxn ang="0">
                    <a:pos x="221" y="278"/>
                  </a:cxn>
                  <a:cxn ang="0">
                    <a:pos x="221" y="278"/>
                  </a:cxn>
                  <a:cxn ang="0">
                    <a:pos x="221" y="278"/>
                  </a:cxn>
                </a:cxnLst>
                <a:rect l="0" t="0" r="r" b="b"/>
                <a:pathLst>
                  <a:path w="221" h="435">
                    <a:moveTo>
                      <a:pt x="221" y="278"/>
                    </a:moveTo>
                    <a:cubicBezTo>
                      <a:pt x="221" y="28"/>
                      <a:pt x="221" y="28"/>
                      <a:pt x="221" y="28"/>
                    </a:cubicBezTo>
                    <a:cubicBezTo>
                      <a:pt x="221" y="13"/>
                      <a:pt x="209" y="0"/>
                      <a:pt x="193" y="0"/>
                    </a:cubicBezTo>
                    <a:cubicBezTo>
                      <a:pt x="178" y="0"/>
                      <a:pt x="165" y="13"/>
                      <a:pt x="165" y="28"/>
                    </a:cubicBezTo>
                    <a:cubicBezTo>
                      <a:pt x="165" y="250"/>
                      <a:pt x="165" y="250"/>
                      <a:pt x="165" y="250"/>
                    </a:cubicBezTo>
                    <a:cubicBezTo>
                      <a:pt x="28" y="250"/>
                      <a:pt x="28" y="250"/>
                      <a:pt x="28" y="250"/>
                    </a:cubicBezTo>
                    <a:cubicBezTo>
                      <a:pt x="12" y="250"/>
                      <a:pt x="0" y="262"/>
                      <a:pt x="0" y="278"/>
                    </a:cubicBezTo>
                    <a:cubicBezTo>
                      <a:pt x="0" y="288"/>
                      <a:pt x="5" y="298"/>
                      <a:pt x="14" y="302"/>
                    </a:cubicBezTo>
                    <a:cubicBezTo>
                      <a:pt x="9" y="312"/>
                      <a:pt x="6" y="322"/>
                      <a:pt x="6" y="334"/>
                    </a:cubicBezTo>
                    <a:cubicBezTo>
                      <a:pt x="6" y="412"/>
                      <a:pt x="6" y="412"/>
                      <a:pt x="6" y="412"/>
                    </a:cubicBezTo>
                    <a:cubicBezTo>
                      <a:pt x="6" y="425"/>
                      <a:pt x="17" y="435"/>
                      <a:pt x="29" y="435"/>
                    </a:cubicBezTo>
                    <a:cubicBezTo>
                      <a:pt x="42" y="435"/>
                      <a:pt x="53" y="425"/>
                      <a:pt x="53" y="412"/>
                    </a:cubicBezTo>
                    <a:cubicBezTo>
                      <a:pt x="53" y="334"/>
                      <a:pt x="53" y="334"/>
                      <a:pt x="53" y="334"/>
                    </a:cubicBezTo>
                    <a:cubicBezTo>
                      <a:pt x="53" y="323"/>
                      <a:pt x="61" y="315"/>
                      <a:pt x="72" y="315"/>
                    </a:cubicBezTo>
                    <a:cubicBezTo>
                      <a:pt x="150" y="315"/>
                      <a:pt x="150" y="315"/>
                      <a:pt x="150" y="315"/>
                    </a:cubicBezTo>
                    <a:cubicBezTo>
                      <a:pt x="161" y="315"/>
                      <a:pt x="169" y="323"/>
                      <a:pt x="169" y="334"/>
                    </a:cubicBezTo>
                    <a:cubicBezTo>
                      <a:pt x="169" y="412"/>
                      <a:pt x="169" y="412"/>
                      <a:pt x="169" y="412"/>
                    </a:cubicBezTo>
                    <a:cubicBezTo>
                      <a:pt x="169" y="425"/>
                      <a:pt x="180" y="435"/>
                      <a:pt x="193" y="435"/>
                    </a:cubicBezTo>
                    <a:cubicBezTo>
                      <a:pt x="205" y="435"/>
                      <a:pt x="216" y="425"/>
                      <a:pt x="216" y="412"/>
                    </a:cubicBezTo>
                    <a:cubicBezTo>
                      <a:pt x="216" y="334"/>
                      <a:pt x="216" y="334"/>
                      <a:pt x="216" y="334"/>
                    </a:cubicBezTo>
                    <a:cubicBezTo>
                      <a:pt x="216" y="322"/>
                      <a:pt x="213" y="311"/>
                      <a:pt x="208" y="302"/>
                    </a:cubicBezTo>
                    <a:cubicBezTo>
                      <a:pt x="216" y="297"/>
                      <a:pt x="221" y="288"/>
                      <a:pt x="221" y="278"/>
                    </a:cubicBezTo>
                    <a:close/>
                    <a:moveTo>
                      <a:pt x="221" y="278"/>
                    </a:moveTo>
                    <a:cubicBezTo>
                      <a:pt x="221" y="278"/>
                      <a:pt x="221" y="278"/>
                      <a:pt x="221" y="27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: Shape 14"/>
              <p:cNvSpPr/>
              <p:nvPr/>
            </p:nvSpPr>
            <p:spPr bwMode="auto">
              <a:xfrm>
                <a:off x="5258335" y="4221088"/>
                <a:ext cx="1629949" cy="1306606"/>
              </a:xfrm>
              <a:custGeom>
                <a:avLst/>
                <a:gdLst/>
                <a:ahLst/>
                <a:cxnLst>
                  <a:cxn ang="0">
                    <a:pos x="364" y="27"/>
                  </a:cxn>
                  <a:cxn ang="0">
                    <a:pos x="337" y="0"/>
                  </a:cxn>
                  <a:cxn ang="0">
                    <a:pos x="27" y="0"/>
                  </a:cxn>
                  <a:cxn ang="0">
                    <a:pos x="0" y="27"/>
                  </a:cxn>
                  <a:cxn ang="0">
                    <a:pos x="27" y="53"/>
                  </a:cxn>
                  <a:cxn ang="0">
                    <a:pos x="64" y="53"/>
                  </a:cxn>
                  <a:cxn ang="0">
                    <a:pos x="64" y="291"/>
                  </a:cxn>
                  <a:cxn ang="0">
                    <a:pos x="301" y="291"/>
                  </a:cxn>
                  <a:cxn ang="0">
                    <a:pos x="301" y="53"/>
                  </a:cxn>
                  <a:cxn ang="0">
                    <a:pos x="337" y="53"/>
                  </a:cxn>
                  <a:cxn ang="0">
                    <a:pos x="364" y="27"/>
                  </a:cxn>
                  <a:cxn ang="0">
                    <a:pos x="364" y="27"/>
                  </a:cxn>
                  <a:cxn ang="0">
                    <a:pos x="364" y="27"/>
                  </a:cxn>
                </a:cxnLst>
                <a:rect l="0" t="0" r="r" b="b"/>
                <a:pathLst>
                  <a:path w="364" h="291">
                    <a:moveTo>
                      <a:pt x="364" y="27"/>
                    </a:moveTo>
                    <a:cubicBezTo>
                      <a:pt x="364" y="12"/>
                      <a:pt x="352" y="0"/>
                      <a:pt x="33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41"/>
                      <a:pt x="12" y="53"/>
                      <a:pt x="27" y="53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4" y="291"/>
                      <a:pt x="64" y="291"/>
                      <a:pt x="64" y="291"/>
                    </a:cubicBezTo>
                    <a:cubicBezTo>
                      <a:pt x="301" y="291"/>
                      <a:pt x="301" y="291"/>
                      <a:pt x="301" y="291"/>
                    </a:cubicBezTo>
                    <a:cubicBezTo>
                      <a:pt x="301" y="53"/>
                      <a:pt x="301" y="53"/>
                      <a:pt x="301" y="53"/>
                    </a:cubicBezTo>
                    <a:cubicBezTo>
                      <a:pt x="337" y="53"/>
                      <a:pt x="337" y="53"/>
                      <a:pt x="337" y="53"/>
                    </a:cubicBezTo>
                    <a:cubicBezTo>
                      <a:pt x="352" y="53"/>
                      <a:pt x="364" y="41"/>
                      <a:pt x="364" y="27"/>
                    </a:cubicBezTo>
                    <a:close/>
                    <a:moveTo>
                      <a:pt x="364" y="27"/>
                    </a:moveTo>
                    <a:cubicBezTo>
                      <a:pt x="364" y="27"/>
                      <a:pt x="364" y="27"/>
                      <a:pt x="364" y="2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0" name="千图PPT彼岸天：ID 8661124库_Rectangle: Rounded Corners 5"/>
            <p:cNvSpPr/>
            <p:nvPr>
              <p:custDataLst>
                <p:tags r:id="rId2"/>
              </p:custDataLst>
            </p:nvPr>
          </p:nvSpPr>
          <p:spPr>
            <a:xfrm>
              <a:off x="5409621" y="2581137"/>
              <a:ext cx="1463550" cy="917082"/>
            </a:xfrm>
            <a:prstGeom prst="roundRect">
              <a:avLst>
                <a:gd name="adj" fmla="val 55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51" name="千图PPT彼岸天：ID 8661124库_组合 6"/>
            <p:cNvGrpSpPr/>
            <p:nvPr>
              <p:custDataLst>
                <p:tags r:id="rId3"/>
              </p:custDataLst>
            </p:nvPr>
          </p:nvGrpSpPr>
          <p:grpSpPr>
            <a:xfrm>
              <a:off x="4329907" y="2848299"/>
              <a:ext cx="1268789" cy="2732338"/>
              <a:chOff x="3089275" y="1939925"/>
              <a:chExt cx="1065213" cy="2293938"/>
            </a:xfrm>
            <a:solidFill>
              <a:schemeClr val="accent1"/>
            </a:solidFill>
          </p:grpSpPr>
          <p:sp>
            <p:nvSpPr>
              <p:cNvPr id="52" name="Freeform: Shape 7"/>
              <p:cNvSpPr/>
              <p:nvPr/>
            </p:nvSpPr>
            <p:spPr bwMode="auto">
              <a:xfrm>
                <a:off x="3130550" y="1939925"/>
                <a:ext cx="538163" cy="539750"/>
              </a:xfrm>
              <a:custGeom>
                <a:avLst/>
                <a:gdLst/>
                <a:ahLst/>
                <a:cxnLst>
                  <a:cxn ang="0">
                    <a:pos x="143" y="71"/>
                  </a:cxn>
                  <a:cxn ang="0">
                    <a:pos x="71" y="143"/>
                  </a:cxn>
                  <a:cxn ang="0">
                    <a:pos x="0" y="71"/>
                  </a:cxn>
                  <a:cxn ang="0">
                    <a:pos x="71" y="0"/>
                  </a:cxn>
                  <a:cxn ang="0">
                    <a:pos x="143" y="71"/>
                  </a:cxn>
                  <a:cxn ang="0">
                    <a:pos x="143" y="71"/>
                  </a:cxn>
                  <a:cxn ang="0">
                    <a:pos x="143" y="71"/>
                  </a:cxn>
                </a:cxnLst>
                <a:rect l="0" t="0" r="r" b="b"/>
                <a:pathLst>
                  <a:path w="143" h="143">
                    <a:moveTo>
                      <a:pt x="143" y="71"/>
                    </a:moveTo>
                    <a:cubicBezTo>
                      <a:pt x="143" y="111"/>
                      <a:pt x="111" y="143"/>
                      <a:pt x="71" y="143"/>
                    </a:cubicBezTo>
                    <a:cubicBezTo>
                      <a:pt x="32" y="143"/>
                      <a:pt x="0" y="111"/>
                      <a:pt x="0" y="71"/>
                    </a:cubicBezTo>
                    <a:cubicBezTo>
                      <a:pt x="0" y="32"/>
                      <a:pt x="32" y="0"/>
                      <a:pt x="71" y="0"/>
                    </a:cubicBezTo>
                    <a:cubicBezTo>
                      <a:pt x="111" y="0"/>
                      <a:pt x="143" y="32"/>
                      <a:pt x="143" y="71"/>
                    </a:cubicBezTo>
                    <a:close/>
                    <a:moveTo>
                      <a:pt x="143" y="71"/>
                    </a:moveTo>
                    <a:cubicBezTo>
                      <a:pt x="143" y="71"/>
                      <a:pt x="143" y="71"/>
                      <a:pt x="143" y="7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: Shape 8"/>
              <p:cNvSpPr/>
              <p:nvPr/>
            </p:nvSpPr>
            <p:spPr bwMode="auto">
              <a:xfrm>
                <a:off x="3089275" y="2490788"/>
                <a:ext cx="1065213" cy="1743075"/>
              </a:xfrm>
              <a:custGeom>
                <a:avLst/>
                <a:gdLst/>
                <a:ahLst/>
                <a:cxnLst>
                  <a:cxn ang="0">
                    <a:pos x="222" y="234"/>
                  </a:cxn>
                  <a:cxn ang="0">
                    <a:pos x="190" y="205"/>
                  </a:cxn>
                  <a:cxn ang="0">
                    <a:pos x="132" y="205"/>
                  </a:cxn>
                  <a:cxn ang="0">
                    <a:pos x="132" y="127"/>
                  </a:cxn>
                  <a:cxn ang="0">
                    <a:pos x="202" y="154"/>
                  </a:cxn>
                  <a:cxn ang="0">
                    <a:pos x="262" y="141"/>
                  </a:cxn>
                  <a:cxn ang="0">
                    <a:pos x="278" y="105"/>
                  </a:cxn>
                  <a:cxn ang="0">
                    <a:pos x="242" y="89"/>
                  </a:cxn>
                  <a:cxn ang="0">
                    <a:pos x="125" y="31"/>
                  </a:cxn>
                  <a:cxn ang="0">
                    <a:pos x="124" y="31"/>
                  </a:cxn>
                  <a:cxn ang="0">
                    <a:pos x="82" y="2"/>
                  </a:cxn>
                  <a:cxn ang="0">
                    <a:pos x="67" y="0"/>
                  </a:cxn>
                  <a:cxn ang="0">
                    <a:pos x="51" y="2"/>
                  </a:cxn>
                  <a:cxn ang="0">
                    <a:pos x="50" y="2"/>
                  </a:cxn>
                  <a:cxn ang="0">
                    <a:pos x="0" y="57"/>
                  </a:cxn>
                  <a:cxn ang="0">
                    <a:pos x="0" y="216"/>
                  </a:cxn>
                  <a:cxn ang="0">
                    <a:pos x="66" y="272"/>
                  </a:cxn>
                  <a:cxn ang="0">
                    <a:pos x="72" y="271"/>
                  </a:cxn>
                  <a:cxn ang="0">
                    <a:pos x="160" y="271"/>
                  </a:cxn>
                  <a:cxn ang="0">
                    <a:pos x="179" y="434"/>
                  </a:cxn>
                  <a:cxn ang="0">
                    <a:pos x="212" y="463"/>
                  </a:cxn>
                  <a:cxn ang="0">
                    <a:pos x="216" y="463"/>
                  </a:cxn>
                  <a:cxn ang="0">
                    <a:pos x="245" y="427"/>
                  </a:cxn>
                  <a:cxn ang="0">
                    <a:pos x="222" y="234"/>
                  </a:cxn>
                  <a:cxn ang="0">
                    <a:pos x="222" y="234"/>
                  </a:cxn>
                  <a:cxn ang="0">
                    <a:pos x="222" y="234"/>
                  </a:cxn>
                </a:cxnLst>
                <a:rect l="0" t="0" r="r" b="b"/>
                <a:pathLst>
                  <a:path w="283" h="463">
                    <a:moveTo>
                      <a:pt x="222" y="234"/>
                    </a:moveTo>
                    <a:cubicBezTo>
                      <a:pt x="220" y="218"/>
                      <a:pt x="206" y="205"/>
                      <a:pt x="190" y="205"/>
                    </a:cubicBezTo>
                    <a:cubicBezTo>
                      <a:pt x="132" y="205"/>
                      <a:pt x="132" y="205"/>
                      <a:pt x="132" y="205"/>
                    </a:cubicBezTo>
                    <a:cubicBezTo>
                      <a:pt x="132" y="127"/>
                      <a:pt x="132" y="127"/>
                      <a:pt x="132" y="127"/>
                    </a:cubicBezTo>
                    <a:cubicBezTo>
                      <a:pt x="152" y="143"/>
                      <a:pt x="173" y="154"/>
                      <a:pt x="202" y="154"/>
                    </a:cubicBezTo>
                    <a:cubicBezTo>
                      <a:pt x="219" y="154"/>
                      <a:pt x="239" y="150"/>
                      <a:pt x="262" y="141"/>
                    </a:cubicBezTo>
                    <a:cubicBezTo>
                      <a:pt x="276" y="136"/>
                      <a:pt x="283" y="120"/>
                      <a:pt x="278" y="105"/>
                    </a:cubicBezTo>
                    <a:cubicBezTo>
                      <a:pt x="272" y="91"/>
                      <a:pt x="256" y="84"/>
                      <a:pt x="242" y="89"/>
                    </a:cubicBezTo>
                    <a:cubicBezTo>
                      <a:pt x="185" y="111"/>
                      <a:pt x="174" y="99"/>
                      <a:pt x="125" y="31"/>
                    </a:cubicBezTo>
                    <a:cubicBezTo>
                      <a:pt x="125" y="31"/>
                      <a:pt x="125" y="31"/>
                      <a:pt x="124" y="31"/>
                    </a:cubicBezTo>
                    <a:cubicBezTo>
                      <a:pt x="115" y="16"/>
                      <a:pt x="98" y="6"/>
                      <a:pt x="82" y="2"/>
                    </a:cubicBezTo>
                    <a:cubicBezTo>
                      <a:pt x="82" y="2"/>
                      <a:pt x="75" y="0"/>
                      <a:pt x="67" y="0"/>
                    </a:cubicBezTo>
                    <a:cubicBezTo>
                      <a:pt x="59" y="0"/>
                      <a:pt x="51" y="2"/>
                      <a:pt x="51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26" y="8"/>
                      <a:pt x="0" y="27"/>
                      <a:pt x="0" y="5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50"/>
                      <a:pt x="35" y="272"/>
                      <a:pt x="66" y="272"/>
                    </a:cubicBezTo>
                    <a:cubicBezTo>
                      <a:pt x="68" y="272"/>
                      <a:pt x="70" y="271"/>
                      <a:pt x="72" y="271"/>
                    </a:cubicBezTo>
                    <a:cubicBezTo>
                      <a:pt x="160" y="271"/>
                      <a:pt x="160" y="271"/>
                      <a:pt x="160" y="271"/>
                    </a:cubicBezTo>
                    <a:cubicBezTo>
                      <a:pt x="179" y="434"/>
                      <a:pt x="179" y="434"/>
                      <a:pt x="179" y="434"/>
                    </a:cubicBezTo>
                    <a:cubicBezTo>
                      <a:pt x="181" y="451"/>
                      <a:pt x="195" y="463"/>
                      <a:pt x="212" y="463"/>
                    </a:cubicBezTo>
                    <a:cubicBezTo>
                      <a:pt x="213" y="463"/>
                      <a:pt x="214" y="463"/>
                      <a:pt x="216" y="463"/>
                    </a:cubicBezTo>
                    <a:cubicBezTo>
                      <a:pt x="234" y="461"/>
                      <a:pt x="247" y="445"/>
                      <a:pt x="245" y="427"/>
                    </a:cubicBezTo>
                    <a:lnTo>
                      <a:pt x="222" y="234"/>
                    </a:lnTo>
                    <a:close/>
                    <a:moveTo>
                      <a:pt x="222" y="234"/>
                    </a:moveTo>
                    <a:cubicBezTo>
                      <a:pt x="222" y="234"/>
                      <a:pt x="222" y="234"/>
                      <a:pt x="222" y="2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4" name="千图PPT彼岸天：ID 8661124库_组合 10"/>
            <p:cNvGrpSpPr/>
            <p:nvPr>
              <p:custDataLst>
                <p:tags r:id="rId4"/>
              </p:custDataLst>
            </p:nvPr>
          </p:nvGrpSpPr>
          <p:grpSpPr>
            <a:xfrm>
              <a:off x="6602759" y="2848299"/>
              <a:ext cx="1266898" cy="2732338"/>
              <a:chOff x="4997450" y="1939925"/>
              <a:chExt cx="1063625" cy="2293938"/>
            </a:xfrm>
            <a:solidFill>
              <a:schemeClr val="accent2"/>
            </a:solidFill>
          </p:grpSpPr>
          <p:sp>
            <p:nvSpPr>
              <p:cNvPr id="55" name="Freeform: Shape 11"/>
              <p:cNvSpPr/>
              <p:nvPr/>
            </p:nvSpPr>
            <p:spPr bwMode="auto">
              <a:xfrm>
                <a:off x="5481638" y="1939925"/>
                <a:ext cx="542925" cy="539750"/>
              </a:xfrm>
              <a:custGeom>
                <a:avLst/>
                <a:gdLst/>
                <a:ahLst/>
                <a:cxnLst>
                  <a:cxn ang="0">
                    <a:pos x="144" y="71"/>
                  </a:cxn>
                  <a:cxn ang="0">
                    <a:pos x="72" y="143"/>
                  </a:cxn>
                  <a:cxn ang="0">
                    <a:pos x="0" y="71"/>
                  </a:cxn>
                  <a:cxn ang="0">
                    <a:pos x="72" y="0"/>
                  </a:cxn>
                  <a:cxn ang="0">
                    <a:pos x="144" y="71"/>
                  </a:cxn>
                  <a:cxn ang="0">
                    <a:pos x="144" y="71"/>
                  </a:cxn>
                  <a:cxn ang="0">
                    <a:pos x="144" y="71"/>
                  </a:cxn>
                </a:cxnLst>
                <a:rect l="0" t="0" r="r" b="b"/>
                <a:pathLst>
                  <a:path w="144" h="143">
                    <a:moveTo>
                      <a:pt x="144" y="71"/>
                    </a:moveTo>
                    <a:cubicBezTo>
                      <a:pt x="144" y="111"/>
                      <a:pt x="111" y="143"/>
                      <a:pt x="72" y="143"/>
                    </a:cubicBezTo>
                    <a:cubicBezTo>
                      <a:pt x="32" y="143"/>
                      <a:pt x="0" y="111"/>
                      <a:pt x="0" y="71"/>
                    </a:cubicBezTo>
                    <a:cubicBezTo>
                      <a:pt x="0" y="32"/>
                      <a:pt x="32" y="0"/>
                      <a:pt x="72" y="0"/>
                    </a:cubicBezTo>
                    <a:cubicBezTo>
                      <a:pt x="111" y="0"/>
                      <a:pt x="144" y="32"/>
                      <a:pt x="144" y="71"/>
                    </a:cubicBezTo>
                    <a:close/>
                    <a:moveTo>
                      <a:pt x="144" y="71"/>
                    </a:moveTo>
                    <a:cubicBezTo>
                      <a:pt x="144" y="71"/>
                      <a:pt x="144" y="71"/>
                      <a:pt x="144" y="7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: Shape 12"/>
              <p:cNvSpPr/>
              <p:nvPr/>
            </p:nvSpPr>
            <p:spPr bwMode="auto">
              <a:xfrm>
                <a:off x="4997450" y="2490788"/>
                <a:ext cx="1063625" cy="1743075"/>
              </a:xfrm>
              <a:custGeom>
                <a:avLst/>
                <a:gdLst/>
                <a:ahLst/>
                <a:cxnLst>
                  <a:cxn ang="0">
                    <a:pos x="217" y="272"/>
                  </a:cxn>
                  <a:cxn ang="0">
                    <a:pos x="283" y="216"/>
                  </a:cxn>
                  <a:cxn ang="0">
                    <a:pos x="283" y="57"/>
                  </a:cxn>
                  <a:cxn ang="0">
                    <a:pos x="233" y="2"/>
                  </a:cxn>
                  <a:cxn ang="0">
                    <a:pos x="233" y="2"/>
                  </a:cxn>
                  <a:cxn ang="0">
                    <a:pos x="216" y="0"/>
                  </a:cxn>
                  <a:cxn ang="0">
                    <a:pos x="201" y="2"/>
                  </a:cxn>
                  <a:cxn ang="0">
                    <a:pos x="159" y="31"/>
                  </a:cxn>
                  <a:cxn ang="0">
                    <a:pos x="158" y="31"/>
                  </a:cxn>
                  <a:cxn ang="0">
                    <a:pos x="41" y="89"/>
                  </a:cxn>
                  <a:cxn ang="0">
                    <a:pos x="5" y="105"/>
                  </a:cxn>
                  <a:cxn ang="0">
                    <a:pos x="21" y="141"/>
                  </a:cxn>
                  <a:cxn ang="0">
                    <a:pos x="81" y="154"/>
                  </a:cxn>
                  <a:cxn ang="0">
                    <a:pos x="151" y="127"/>
                  </a:cxn>
                  <a:cxn ang="0">
                    <a:pos x="151" y="205"/>
                  </a:cxn>
                  <a:cxn ang="0">
                    <a:pos x="93" y="205"/>
                  </a:cxn>
                  <a:cxn ang="0">
                    <a:pos x="93" y="205"/>
                  </a:cxn>
                  <a:cxn ang="0">
                    <a:pos x="61" y="234"/>
                  </a:cxn>
                  <a:cxn ang="0">
                    <a:pos x="38" y="427"/>
                  </a:cxn>
                  <a:cxn ang="0">
                    <a:pos x="67" y="463"/>
                  </a:cxn>
                  <a:cxn ang="0">
                    <a:pos x="71" y="463"/>
                  </a:cxn>
                  <a:cxn ang="0">
                    <a:pos x="104" y="434"/>
                  </a:cxn>
                  <a:cxn ang="0">
                    <a:pos x="123" y="271"/>
                  </a:cxn>
                  <a:cxn ang="0">
                    <a:pos x="211" y="271"/>
                  </a:cxn>
                  <a:cxn ang="0">
                    <a:pos x="217" y="272"/>
                  </a:cxn>
                  <a:cxn ang="0">
                    <a:pos x="217" y="272"/>
                  </a:cxn>
                  <a:cxn ang="0">
                    <a:pos x="217" y="272"/>
                  </a:cxn>
                </a:cxnLst>
                <a:rect l="0" t="0" r="r" b="b"/>
                <a:pathLst>
                  <a:path w="283" h="463">
                    <a:moveTo>
                      <a:pt x="217" y="272"/>
                    </a:moveTo>
                    <a:cubicBezTo>
                      <a:pt x="248" y="272"/>
                      <a:pt x="283" y="250"/>
                      <a:pt x="283" y="216"/>
                    </a:cubicBezTo>
                    <a:cubicBezTo>
                      <a:pt x="283" y="57"/>
                      <a:pt x="283" y="57"/>
                      <a:pt x="283" y="57"/>
                    </a:cubicBezTo>
                    <a:cubicBezTo>
                      <a:pt x="283" y="27"/>
                      <a:pt x="257" y="8"/>
                      <a:pt x="233" y="2"/>
                    </a:cubicBezTo>
                    <a:cubicBezTo>
                      <a:pt x="233" y="2"/>
                      <a:pt x="233" y="2"/>
                      <a:pt x="233" y="2"/>
                    </a:cubicBezTo>
                    <a:cubicBezTo>
                      <a:pt x="233" y="2"/>
                      <a:pt x="224" y="0"/>
                      <a:pt x="216" y="0"/>
                    </a:cubicBezTo>
                    <a:cubicBezTo>
                      <a:pt x="208" y="0"/>
                      <a:pt x="201" y="2"/>
                      <a:pt x="201" y="2"/>
                    </a:cubicBezTo>
                    <a:cubicBezTo>
                      <a:pt x="185" y="6"/>
                      <a:pt x="168" y="16"/>
                      <a:pt x="159" y="31"/>
                    </a:cubicBezTo>
                    <a:cubicBezTo>
                      <a:pt x="158" y="31"/>
                      <a:pt x="158" y="31"/>
                      <a:pt x="158" y="31"/>
                    </a:cubicBezTo>
                    <a:cubicBezTo>
                      <a:pt x="109" y="99"/>
                      <a:pt x="98" y="111"/>
                      <a:pt x="41" y="89"/>
                    </a:cubicBezTo>
                    <a:cubicBezTo>
                      <a:pt x="27" y="84"/>
                      <a:pt x="11" y="91"/>
                      <a:pt x="5" y="105"/>
                    </a:cubicBezTo>
                    <a:cubicBezTo>
                      <a:pt x="0" y="120"/>
                      <a:pt x="7" y="136"/>
                      <a:pt x="21" y="141"/>
                    </a:cubicBezTo>
                    <a:cubicBezTo>
                      <a:pt x="44" y="150"/>
                      <a:pt x="64" y="154"/>
                      <a:pt x="81" y="154"/>
                    </a:cubicBezTo>
                    <a:cubicBezTo>
                      <a:pt x="110" y="154"/>
                      <a:pt x="131" y="143"/>
                      <a:pt x="151" y="127"/>
                    </a:cubicBezTo>
                    <a:cubicBezTo>
                      <a:pt x="151" y="205"/>
                      <a:pt x="151" y="205"/>
                      <a:pt x="151" y="205"/>
                    </a:cubicBezTo>
                    <a:cubicBezTo>
                      <a:pt x="93" y="205"/>
                      <a:pt x="93" y="205"/>
                      <a:pt x="93" y="205"/>
                    </a:cubicBezTo>
                    <a:cubicBezTo>
                      <a:pt x="93" y="205"/>
                      <a:pt x="93" y="205"/>
                      <a:pt x="93" y="205"/>
                    </a:cubicBezTo>
                    <a:cubicBezTo>
                      <a:pt x="77" y="205"/>
                      <a:pt x="63" y="218"/>
                      <a:pt x="61" y="234"/>
                    </a:cubicBezTo>
                    <a:cubicBezTo>
                      <a:pt x="38" y="427"/>
                      <a:pt x="38" y="427"/>
                      <a:pt x="38" y="427"/>
                    </a:cubicBezTo>
                    <a:cubicBezTo>
                      <a:pt x="36" y="445"/>
                      <a:pt x="49" y="461"/>
                      <a:pt x="67" y="463"/>
                    </a:cubicBezTo>
                    <a:cubicBezTo>
                      <a:pt x="69" y="463"/>
                      <a:pt x="70" y="463"/>
                      <a:pt x="71" y="463"/>
                    </a:cubicBezTo>
                    <a:cubicBezTo>
                      <a:pt x="88" y="463"/>
                      <a:pt x="102" y="451"/>
                      <a:pt x="104" y="434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211" y="271"/>
                      <a:pt x="211" y="271"/>
                      <a:pt x="211" y="271"/>
                    </a:cubicBezTo>
                    <a:cubicBezTo>
                      <a:pt x="213" y="271"/>
                      <a:pt x="215" y="272"/>
                      <a:pt x="217" y="272"/>
                    </a:cubicBezTo>
                    <a:close/>
                    <a:moveTo>
                      <a:pt x="217" y="272"/>
                    </a:moveTo>
                    <a:cubicBezTo>
                      <a:pt x="217" y="272"/>
                      <a:pt x="217" y="272"/>
                      <a:pt x="217" y="27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" name="千图PPT彼岸天：ID 8661124库_直接连接符 15"/>
            <p:cNvSpPr/>
            <p:nvPr>
              <p:custDataLst>
                <p:tags r:id="rId5"/>
              </p:custDataLst>
            </p:nvPr>
          </p:nvSpPr>
          <p:spPr bwMode="auto">
            <a:xfrm>
              <a:off x="5422842" y="3406114"/>
              <a:ext cx="1891" cy="1890"/>
            </a:xfrm>
            <a:prstGeom prst="line">
              <a:avLst/>
            </a:pr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8" name="千图PPT彼岸天：ID 8661124库_直接连接符 16"/>
            <p:cNvSpPr/>
            <p:nvPr>
              <p:custDataLst>
                <p:tags r:id="rId6"/>
              </p:custDataLst>
            </p:nvPr>
          </p:nvSpPr>
          <p:spPr bwMode="auto">
            <a:xfrm>
              <a:off x="5422842" y="3406114"/>
              <a:ext cx="1891" cy="1890"/>
            </a:xfrm>
            <a:prstGeom prst="line">
              <a:avLst/>
            </a:pr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grpSp>
          <p:nvGrpSpPr>
            <p:cNvPr id="59" name="千图PPT彼岸天：ID 8661124库_组合 17"/>
            <p:cNvGrpSpPr/>
            <p:nvPr>
              <p:custDataLst>
                <p:tags r:id="rId7"/>
              </p:custDataLst>
            </p:nvPr>
          </p:nvGrpSpPr>
          <p:grpSpPr>
            <a:xfrm>
              <a:off x="5756596" y="2633843"/>
              <a:ext cx="748263" cy="723321"/>
              <a:chOff x="5032856" y="1223099"/>
              <a:chExt cx="3456420" cy="3341206"/>
            </a:xfrm>
          </p:grpSpPr>
          <p:grpSp>
            <p:nvGrpSpPr>
              <p:cNvPr id="60" name="Group 18"/>
              <p:cNvGrpSpPr/>
              <p:nvPr/>
            </p:nvGrpSpPr>
            <p:grpSpPr>
              <a:xfrm>
                <a:off x="5863850" y="1223099"/>
                <a:ext cx="1666260" cy="3105791"/>
                <a:chOff x="1543325" y="1073969"/>
                <a:chExt cx="1666260" cy="3105791"/>
              </a:xfrm>
            </p:grpSpPr>
            <p:sp>
              <p:nvSpPr>
                <p:cNvPr id="70" name="Freeform: Shape 28"/>
                <p:cNvSpPr/>
                <p:nvPr/>
              </p:nvSpPr>
              <p:spPr bwMode="auto">
                <a:xfrm>
                  <a:off x="2263234" y="1073969"/>
                  <a:ext cx="946351" cy="3105791"/>
                </a:xfrm>
                <a:custGeom>
                  <a:avLst/>
                  <a:gdLst/>
                  <a:ahLst/>
                  <a:cxnLst>
                    <a:cxn ang="0">
                      <a:pos x="0" y="1847"/>
                    </a:cxn>
                    <a:cxn ang="0">
                      <a:pos x="71" y="0"/>
                    </a:cxn>
                    <a:cxn ang="0">
                      <a:pos x="443" y="1695"/>
                    </a:cxn>
                    <a:cxn ang="0">
                      <a:pos x="0" y="1847"/>
                    </a:cxn>
                  </a:cxnLst>
                  <a:rect l="0" t="0" r="r" b="b"/>
                  <a:pathLst>
                    <a:path w="443" h="1847">
                      <a:moveTo>
                        <a:pt x="0" y="1847"/>
                      </a:moveTo>
                      <a:lnTo>
                        <a:pt x="71" y="0"/>
                      </a:lnTo>
                      <a:lnTo>
                        <a:pt x="443" y="1695"/>
                      </a:lnTo>
                      <a:lnTo>
                        <a:pt x="0" y="1847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Freeform: Shape 29"/>
                <p:cNvSpPr/>
                <p:nvPr/>
              </p:nvSpPr>
              <p:spPr bwMode="auto">
                <a:xfrm>
                  <a:off x="1543325" y="1073969"/>
                  <a:ext cx="871582" cy="3105791"/>
                </a:xfrm>
                <a:custGeom>
                  <a:avLst/>
                  <a:gdLst/>
                  <a:ahLst/>
                  <a:cxnLst>
                    <a:cxn ang="0">
                      <a:pos x="408" y="0"/>
                    </a:cxn>
                    <a:cxn ang="0">
                      <a:pos x="337" y="1847"/>
                    </a:cxn>
                    <a:cxn ang="0">
                      <a:pos x="0" y="1726"/>
                    </a:cxn>
                    <a:cxn ang="0">
                      <a:pos x="408" y="0"/>
                    </a:cxn>
                  </a:cxnLst>
                  <a:rect l="0" t="0" r="r" b="b"/>
                  <a:pathLst>
                    <a:path w="408" h="1847">
                      <a:moveTo>
                        <a:pt x="408" y="0"/>
                      </a:moveTo>
                      <a:lnTo>
                        <a:pt x="337" y="1847"/>
                      </a:lnTo>
                      <a:lnTo>
                        <a:pt x="0" y="172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1" name="Group 19"/>
              <p:cNvGrpSpPr/>
              <p:nvPr/>
            </p:nvGrpSpPr>
            <p:grpSpPr>
              <a:xfrm>
                <a:off x="6978962" y="2356452"/>
                <a:ext cx="1510314" cy="1948897"/>
                <a:chOff x="2658437" y="2207322"/>
                <a:chExt cx="1510314" cy="1948897"/>
              </a:xfrm>
            </p:grpSpPr>
            <p:sp>
              <p:nvSpPr>
                <p:cNvPr id="68" name="Freeform: Shape 26"/>
                <p:cNvSpPr/>
                <p:nvPr/>
              </p:nvSpPr>
              <p:spPr bwMode="auto">
                <a:xfrm>
                  <a:off x="2658437" y="2207322"/>
                  <a:ext cx="816040" cy="1948897"/>
                </a:xfrm>
                <a:custGeom>
                  <a:avLst/>
                  <a:gdLst/>
                  <a:ahLst/>
                  <a:cxnLst>
                    <a:cxn ang="0">
                      <a:pos x="382" y="0"/>
                    </a:cxn>
                    <a:cxn ang="0">
                      <a:pos x="315" y="1159"/>
                    </a:cxn>
                    <a:cxn ang="0">
                      <a:pos x="0" y="1083"/>
                    </a:cxn>
                    <a:cxn ang="0">
                      <a:pos x="382" y="0"/>
                    </a:cxn>
                  </a:cxnLst>
                  <a:rect l="0" t="0" r="r" b="b"/>
                  <a:pathLst>
                    <a:path w="382" h="1159">
                      <a:moveTo>
                        <a:pt x="382" y="0"/>
                      </a:moveTo>
                      <a:lnTo>
                        <a:pt x="315" y="1159"/>
                      </a:lnTo>
                      <a:lnTo>
                        <a:pt x="0" y="1083"/>
                      </a:lnTo>
                      <a:lnTo>
                        <a:pt x="3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Freeform: Shape 27"/>
                <p:cNvSpPr/>
                <p:nvPr/>
              </p:nvSpPr>
              <p:spPr bwMode="auto">
                <a:xfrm>
                  <a:off x="3331349" y="2207322"/>
                  <a:ext cx="837402" cy="1948897"/>
                </a:xfrm>
                <a:custGeom>
                  <a:avLst/>
                  <a:gdLst/>
                  <a:ahLst/>
                  <a:cxnLst>
                    <a:cxn ang="0">
                      <a:pos x="0" y="1159"/>
                    </a:cxn>
                    <a:cxn ang="0">
                      <a:pos x="67" y="0"/>
                    </a:cxn>
                    <a:cxn ang="0">
                      <a:pos x="392" y="990"/>
                    </a:cxn>
                    <a:cxn ang="0">
                      <a:pos x="0" y="1159"/>
                    </a:cxn>
                  </a:cxnLst>
                  <a:rect l="0" t="0" r="r" b="b"/>
                  <a:pathLst>
                    <a:path w="392" h="1159">
                      <a:moveTo>
                        <a:pt x="0" y="1159"/>
                      </a:moveTo>
                      <a:lnTo>
                        <a:pt x="67" y="0"/>
                      </a:lnTo>
                      <a:lnTo>
                        <a:pt x="392" y="990"/>
                      </a:lnTo>
                      <a:lnTo>
                        <a:pt x="0" y="115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2" name="Group 20"/>
              <p:cNvGrpSpPr/>
              <p:nvPr/>
            </p:nvGrpSpPr>
            <p:grpSpPr>
              <a:xfrm>
                <a:off x="5032856" y="1772961"/>
                <a:ext cx="1672669" cy="2555930"/>
                <a:chOff x="712331" y="1623831"/>
                <a:chExt cx="1672669" cy="2555930"/>
              </a:xfrm>
            </p:grpSpPr>
            <p:sp>
              <p:nvSpPr>
                <p:cNvPr id="66" name="Freeform: Shape 24"/>
                <p:cNvSpPr/>
                <p:nvPr/>
              </p:nvSpPr>
              <p:spPr bwMode="auto">
                <a:xfrm>
                  <a:off x="712331" y="1623831"/>
                  <a:ext cx="871582" cy="2555930"/>
                </a:xfrm>
                <a:custGeom>
                  <a:avLst/>
                  <a:gdLst/>
                  <a:ahLst/>
                  <a:cxnLst>
                    <a:cxn ang="0">
                      <a:pos x="408" y="0"/>
                    </a:cxn>
                    <a:cxn ang="0">
                      <a:pos x="339" y="1520"/>
                    </a:cxn>
                    <a:cxn ang="0">
                      <a:pos x="0" y="1420"/>
                    </a:cxn>
                    <a:cxn ang="0">
                      <a:pos x="408" y="0"/>
                    </a:cxn>
                  </a:cxnLst>
                  <a:rect l="0" t="0" r="r" b="b"/>
                  <a:pathLst>
                    <a:path w="408" h="1520">
                      <a:moveTo>
                        <a:pt x="408" y="0"/>
                      </a:moveTo>
                      <a:lnTo>
                        <a:pt x="339" y="1520"/>
                      </a:lnTo>
                      <a:lnTo>
                        <a:pt x="0" y="1420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: Shape 25"/>
                <p:cNvSpPr/>
                <p:nvPr/>
              </p:nvSpPr>
              <p:spPr bwMode="auto">
                <a:xfrm>
                  <a:off x="1436514" y="1623831"/>
                  <a:ext cx="948486" cy="2555930"/>
                </a:xfrm>
                <a:custGeom>
                  <a:avLst/>
                  <a:gdLst/>
                  <a:ahLst/>
                  <a:cxnLst>
                    <a:cxn ang="0">
                      <a:pos x="0" y="1520"/>
                    </a:cxn>
                    <a:cxn ang="0">
                      <a:pos x="69" y="0"/>
                    </a:cxn>
                    <a:cxn ang="0">
                      <a:pos x="444" y="1394"/>
                    </a:cxn>
                    <a:cxn ang="0">
                      <a:pos x="0" y="1520"/>
                    </a:cxn>
                  </a:cxnLst>
                  <a:rect l="0" t="0" r="r" b="b"/>
                  <a:pathLst>
                    <a:path w="444" h="1520">
                      <a:moveTo>
                        <a:pt x="0" y="1520"/>
                      </a:moveTo>
                      <a:lnTo>
                        <a:pt x="69" y="0"/>
                      </a:lnTo>
                      <a:lnTo>
                        <a:pt x="444" y="1394"/>
                      </a:lnTo>
                      <a:lnTo>
                        <a:pt x="0" y="152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3" name="Group 21"/>
              <p:cNvGrpSpPr/>
              <p:nvPr/>
            </p:nvGrpSpPr>
            <p:grpSpPr>
              <a:xfrm>
                <a:off x="5752766" y="3435996"/>
                <a:ext cx="1899109" cy="1128309"/>
                <a:chOff x="1432241" y="3286866"/>
                <a:chExt cx="1899109" cy="1128309"/>
              </a:xfrm>
            </p:grpSpPr>
            <p:sp>
              <p:nvSpPr>
                <p:cNvPr id="64" name="Freeform: Shape 22"/>
                <p:cNvSpPr/>
                <p:nvPr/>
              </p:nvSpPr>
              <p:spPr bwMode="auto">
                <a:xfrm>
                  <a:off x="1432241" y="3286866"/>
                  <a:ext cx="957031" cy="1128309"/>
                </a:xfrm>
                <a:custGeom>
                  <a:avLst/>
                  <a:gdLst/>
                  <a:ahLst/>
                  <a:cxnLst>
                    <a:cxn ang="0">
                      <a:pos x="448" y="671"/>
                    </a:cxn>
                    <a:cxn ang="0">
                      <a:pos x="0" y="536"/>
                    </a:cxn>
                    <a:cxn ang="0">
                      <a:pos x="448" y="0"/>
                    </a:cxn>
                    <a:cxn ang="0">
                      <a:pos x="448" y="671"/>
                    </a:cxn>
                  </a:cxnLst>
                  <a:rect l="0" t="0" r="r" b="b"/>
                  <a:pathLst>
                    <a:path w="448" h="671">
                      <a:moveTo>
                        <a:pt x="448" y="671"/>
                      </a:moveTo>
                      <a:lnTo>
                        <a:pt x="0" y="536"/>
                      </a:lnTo>
                      <a:lnTo>
                        <a:pt x="448" y="0"/>
                      </a:lnTo>
                      <a:lnTo>
                        <a:pt x="448" y="67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Freeform: Shape 23"/>
                <p:cNvSpPr/>
                <p:nvPr/>
              </p:nvSpPr>
              <p:spPr bwMode="auto">
                <a:xfrm>
                  <a:off x="2389272" y="3286866"/>
                  <a:ext cx="942078" cy="11283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41" y="517"/>
                    </a:cxn>
                    <a:cxn ang="0">
                      <a:pos x="0" y="67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1" h="671">
                      <a:moveTo>
                        <a:pt x="0" y="0"/>
                      </a:moveTo>
                      <a:lnTo>
                        <a:pt x="441" y="517"/>
                      </a:lnTo>
                      <a:lnTo>
                        <a:pt x="0" y="6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45" name="Rectangle 44"/>
          <p:cNvSpPr/>
          <p:nvPr/>
        </p:nvSpPr>
        <p:spPr>
          <a:xfrm>
            <a:off x="685800" y="1874002"/>
            <a:ext cx="1850116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30000"/>
              </a:lnSpc>
            </a:pPr>
            <a:r>
              <a:rPr lang="en-US" altLang="zh-CN" b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vi-VN" altLang="zh-CN" b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H</a:t>
            </a:r>
            <a:r>
              <a:rPr lang="en-US" altLang="zh-CN" b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ọc sinh </a:t>
            </a:r>
            <a:r>
              <a:rPr lang="vi-VN" altLang="zh-CN" b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làm việc theo cặp, luyện tập nói và nghe.</a:t>
            </a:r>
            <a:endParaRPr lang="en-US" altLang="zh-CN" b="1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05600" y="2014672"/>
            <a:ext cx="2145205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30000"/>
              </a:lnSpc>
            </a:pPr>
            <a:r>
              <a:rPr lang="en-US" altLang="zh-CN" b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- Mời học sinh lên bảng trình bày, đánh giá</a:t>
            </a:r>
          </a:p>
        </p:txBody>
      </p:sp>
    </p:spTree>
    <p:extLst>
      <p:ext uri="{BB962C8B-B14F-4D97-AF65-F5344CB8AC3E}">
        <p14:creationId xmlns:p14="http://schemas.microsoft.com/office/powerpoint/2010/main" val="50894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5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32"/>
          <p:cNvCxnSpPr/>
          <p:nvPr/>
        </p:nvCxnSpPr>
        <p:spPr>
          <a:xfrm>
            <a:off x="272281" y="249510"/>
            <a:ext cx="893299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32"/>
          <p:cNvCxnSpPr/>
          <p:nvPr/>
        </p:nvCxnSpPr>
        <p:spPr>
          <a:xfrm>
            <a:off x="272281" y="249510"/>
            <a:ext cx="893299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3"/>
          <p:cNvCxnSpPr/>
          <p:nvPr/>
        </p:nvCxnSpPr>
        <p:spPr>
          <a:xfrm>
            <a:off x="272281" y="830308"/>
            <a:ext cx="8932994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34"/>
          <p:cNvSpPr txBox="1"/>
          <p:nvPr/>
        </p:nvSpPr>
        <p:spPr>
          <a:xfrm>
            <a:off x="1904322" y="209550"/>
            <a:ext cx="5664200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685783"/>
            <a:r>
              <a:rPr lang="en-US" altLang="zh-CN" sz="2800" b="1">
                <a:solidFill>
                  <a:srgbClr val="005830"/>
                </a:solidFill>
                <a:latin typeface="Cambria" pitchFamily="18" charset="0"/>
                <a:ea typeface="Cambria" pitchFamily="18" charset="0"/>
              </a:rPr>
              <a:t>HOẠT ĐỘNG VẬN DỤNG </a:t>
            </a:r>
            <a:endParaRPr lang="zh-CN" altLang="en-US" sz="2800" b="1" dirty="0">
              <a:solidFill>
                <a:srgbClr val="005830"/>
              </a:solidFill>
              <a:latin typeface="Cambria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5800" y="1544922"/>
            <a:ext cx="3352800" cy="1651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30000"/>
              </a:lnSpc>
            </a:pPr>
            <a:r>
              <a:rPr lang="en-US" altLang="zh-CN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vi-VN" altLang="zh-CN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H</a:t>
            </a:r>
            <a:r>
              <a:rPr lang="en-US" altLang="zh-CN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ọc</a:t>
            </a:r>
            <a:r>
              <a:rPr lang="en-US" altLang="zh-CN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sinh</a:t>
            </a:r>
            <a:r>
              <a:rPr lang="en-US" altLang="zh-CN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về</a:t>
            </a:r>
            <a:r>
              <a:rPr lang="en-US" altLang="zh-CN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nhà</a:t>
            </a:r>
            <a:r>
              <a:rPr lang="en-US" altLang="zh-CN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vi-VN" altLang="zh-CN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tập thực hành nói và nghe </a:t>
            </a:r>
            <a:r>
              <a:rPr lang="en-US" altLang="zh-CN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giới</a:t>
            </a:r>
            <a:r>
              <a:rPr lang="en-US" altLang="zh-CN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thiệu</a:t>
            </a:r>
            <a:r>
              <a:rPr lang="en-US" altLang="zh-CN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về</a:t>
            </a:r>
            <a:r>
              <a:rPr lang="en-US" altLang="zh-CN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một</a:t>
            </a:r>
            <a:r>
              <a:rPr lang="en-US" altLang="zh-CN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tác</a:t>
            </a:r>
            <a:r>
              <a:rPr lang="en-US" altLang="zh-CN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phẩm</a:t>
            </a:r>
            <a:r>
              <a:rPr lang="en-US" altLang="zh-CN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nghệ</a:t>
            </a:r>
            <a:r>
              <a:rPr lang="en-US" altLang="zh-CN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thuật</a:t>
            </a:r>
            <a:endParaRPr lang="en-US" altLang="zh-CN" sz="20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0" name="Picture 2" descr="18,453 Teacher clip art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0"/>
          <a:stretch/>
        </p:blipFill>
        <p:spPr bwMode="auto">
          <a:xfrm>
            <a:off x="4418682" y="1199461"/>
            <a:ext cx="4214564" cy="314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4"/>
          <p:cNvSpPr txBox="1"/>
          <p:nvPr/>
        </p:nvSpPr>
        <p:spPr>
          <a:xfrm>
            <a:off x="1143000" y="1581150"/>
            <a:ext cx="6629400" cy="175431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685783"/>
            <a:r>
              <a:rPr lang="en-US" altLang="zh-CN" sz="5400" b="1" dirty="0">
                <a:solidFill>
                  <a:srgbClr val="005830"/>
                </a:solidFill>
                <a:latin typeface="Cambria" pitchFamily="18" charset="0"/>
                <a:ea typeface="Cambria" pitchFamily="18" charset="0"/>
              </a:rPr>
              <a:t>CẢM ƠN QUÝ THẦY CÔ VÀ CÁC EM</a:t>
            </a:r>
            <a:endParaRPr lang="zh-CN" altLang="en-US" sz="5400" b="1" dirty="0">
              <a:solidFill>
                <a:srgbClr val="00583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2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32"/>
          <p:cNvCxnSpPr/>
          <p:nvPr/>
        </p:nvCxnSpPr>
        <p:spPr>
          <a:xfrm>
            <a:off x="272281" y="249510"/>
            <a:ext cx="893299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33"/>
          <p:cNvCxnSpPr/>
          <p:nvPr/>
        </p:nvCxnSpPr>
        <p:spPr>
          <a:xfrm>
            <a:off x="272281" y="704895"/>
            <a:ext cx="8932994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34"/>
          <p:cNvSpPr txBox="1"/>
          <p:nvPr/>
        </p:nvSpPr>
        <p:spPr>
          <a:xfrm>
            <a:off x="2057400" y="263023"/>
            <a:ext cx="4343400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dist"/>
            <a:r>
              <a:rPr lang="en-US" altLang="zh-CN" sz="2400" b="1" spc="-3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KẾT NỐI TRI THỨC VỚI CUỘC SỐNG</a:t>
            </a:r>
            <a:endParaRPr lang="zh-CN" altLang="en-US" sz="2400" b="1" spc="-3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ambria" pitchFamily="18" charset="0"/>
              <a:ea typeface="华文细黑" panose="02010600040101010101" pitchFamily="2" charset="-122"/>
            </a:endParaRPr>
          </a:p>
        </p:txBody>
      </p:sp>
      <p:pic>
        <p:nvPicPr>
          <p:cNvPr id="48" name="图片 15">
            <a:extLst>
              <a:ext uri="{FF2B5EF4-FFF2-40B4-BE49-F238E27FC236}">
                <a16:creationId xmlns:a16="http://schemas.microsoft.com/office/drawing/2014/main" id="{F26F7503-8BF9-486B-97A9-F01C69E3E3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05"/>
          <a:stretch/>
        </p:blipFill>
        <p:spPr>
          <a:xfrm>
            <a:off x="6749466" y="4032934"/>
            <a:ext cx="2455810" cy="1148456"/>
          </a:xfrm>
          <a:prstGeom prst="rect">
            <a:avLst/>
          </a:prstGeom>
        </p:spPr>
      </p:pic>
      <p:pic>
        <p:nvPicPr>
          <p:cNvPr id="49" name="图片 21">
            <a:extLst>
              <a:ext uri="{FF2B5EF4-FFF2-40B4-BE49-F238E27FC236}">
                <a16:creationId xmlns:a16="http://schemas.microsoft.com/office/drawing/2014/main" id="{632DF91B-F099-42F9-AB06-BBDB07CBBD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2379"/>
            <a:ext cx="2971800" cy="1521125"/>
          </a:xfrm>
          <a:prstGeom prst="rect">
            <a:avLst/>
          </a:prstGeom>
        </p:spPr>
      </p:pic>
      <p:pic>
        <p:nvPicPr>
          <p:cNvPr id="50" name="图片 17">
            <a:extLst>
              <a:ext uri="{FF2B5EF4-FFF2-40B4-BE49-F238E27FC236}">
                <a16:creationId xmlns:a16="http://schemas.microsoft.com/office/drawing/2014/main" id="{8FA6126D-D3D1-48DB-9EA5-A6F62E8076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26527"/>
            <a:ext cx="887252" cy="515602"/>
          </a:xfrm>
          <a:prstGeom prst="rect">
            <a:avLst/>
          </a:prstGeom>
        </p:spPr>
      </p:pic>
      <p:pic>
        <p:nvPicPr>
          <p:cNvPr id="51" name="图片 19">
            <a:extLst>
              <a:ext uri="{FF2B5EF4-FFF2-40B4-BE49-F238E27FC236}">
                <a16:creationId xmlns:a16="http://schemas.microsoft.com/office/drawing/2014/main" id="{F910FAA5-F6CF-42B4-9DD6-DCC723FE34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5" y="1274884"/>
            <a:ext cx="5571946" cy="382466"/>
          </a:xfrm>
          <a:prstGeom prst="rect">
            <a:avLst/>
          </a:prstGeom>
        </p:spPr>
      </p:pic>
      <p:sp>
        <p:nvSpPr>
          <p:cNvPr id="52" name="文本框 22">
            <a:extLst>
              <a:ext uri="{FF2B5EF4-FFF2-40B4-BE49-F238E27FC236}">
                <a16:creationId xmlns:a16="http://schemas.microsoft.com/office/drawing/2014/main" id="{257E1288-52E0-4AEE-8009-FF4A0561C290}"/>
              </a:ext>
            </a:extLst>
          </p:cNvPr>
          <p:cNvSpPr txBox="1"/>
          <p:nvPr/>
        </p:nvSpPr>
        <p:spPr>
          <a:xfrm>
            <a:off x="298950" y="830818"/>
            <a:ext cx="6248400" cy="40011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BÀI 2: CẤU TỨ VÀ HÌNH ẢNH TRONG THƠ TRỮ TÌNH</a:t>
            </a:r>
            <a:endParaRPr lang="zh-CN" altLang="en-US" sz="2000" b="1" dirty="0">
              <a:solidFill>
                <a:srgbClr val="00B0F0"/>
              </a:solidFill>
              <a:latin typeface="Cambria" pitchFamily="18" charset="0"/>
              <a:ea typeface="小白" panose="02010601030101010101" pitchFamily="2" charset="-122"/>
            </a:endParaRPr>
          </a:p>
        </p:txBody>
      </p:sp>
      <p:sp>
        <p:nvSpPr>
          <p:cNvPr id="53" name="文本框 22">
            <a:extLst>
              <a:ext uri="{FF2B5EF4-FFF2-40B4-BE49-F238E27FC236}">
                <a16:creationId xmlns:a16="http://schemas.microsoft.com/office/drawing/2014/main" id="{257E1288-52E0-4AEE-8009-FF4A0561C290}"/>
              </a:ext>
            </a:extLst>
          </p:cNvPr>
          <p:cNvSpPr txBox="1"/>
          <p:nvPr/>
        </p:nvSpPr>
        <p:spPr>
          <a:xfrm>
            <a:off x="1098562" y="1614054"/>
            <a:ext cx="2287666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NÓI VÀ NGHE</a:t>
            </a:r>
            <a:endParaRPr lang="zh-CN" altLang="en-US" sz="2400" b="1" dirty="0">
              <a:solidFill>
                <a:srgbClr val="00B0F0"/>
              </a:solidFill>
              <a:latin typeface="Cambria" pitchFamily="18" charset="0"/>
              <a:ea typeface="小白" panose="02010601030101010101" pitchFamily="2" charset="-122"/>
            </a:endParaRPr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id="{257E1288-52E0-4AEE-8009-FF4A0561C290}"/>
              </a:ext>
            </a:extLst>
          </p:cNvPr>
          <p:cNvSpPr txBox="1"/>
          <p:nvPr/>
        </p:nvSpPr>
        <p:spPr>
          <a:xfrm>
            <a:off x="272281" y="2075719"/>
            <a:ext cx="8845050" cy="44626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3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GIỚI THIỆU VỀ MỘT TÁC PHẨM NGHỆ THUẬT</a:t>
            </a:r>
            <a:endParaRPr lang="zh-CN" altLang="en-US" sz="2300" b="1" dirty="0">
              <a:solidFill>
                <a:srgbClr val="FF0000"/>
              </a:solidFill>
              <a:latin typeface="Cambria" pitchFamily="18" charset="0"/>
              <a:ea typeface="小白" panose="02010601030101010101" pitchFamily="2" charset="-122"/>
            </a:endParaRPr>
          </a:p>
        </p:txBody>
      </p:sp>
      <p:sp>
        <p:nvSpPr>
          <p:cNvPr id="55" name="文本框 22">
            <a:extLst>
              <a:ext uri="{FF2B5EF4-FFF2-40B4-BE49-F238E27FC236}">
                <a16:creationId xmlns:a16="http://schemas.microsoft.com/office/drawing/2014/main" id="{257E1288-52E0-4AEE-8009-FF4A0561C290}"/>
              </a:ext>
            </a:extLst>
          </p:cNvPr>
          <p:cNvSpPr txBox="1"/>
          <p:nvPr/>
        </p:nvSpPr>
        <p:spPr>
          <a:xfrm>
            <a:off x="1524000" y="2601751"/>
            <a:ext cx="7010400" cy="181587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Mục</a:t>
            </a:r>
            <a:r>
              <a:rPr lang="en-US" altLang="zh-CN" sz="16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6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tiêu</a:t>
            </a:r>
            <a:endParaRPr lang="en-US" altLang="zh-CN" sz="16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altLang="zh-CN" sz="16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có cấu tứ độc đáo và hệ thống hình ảnh phong phú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; h</a:t>
            </a:r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iểu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 nghe.</a:t>
            </a:r>
            <a:endParaRPr lang="zh-CN" altLang="en-US" sz="1600" dirty="0">
              <a:latin typeface="Cambria" pitchFamily="18" charset="0"/>
              <a:ea typeface="小白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82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4">
            <a:extLst>
              <a:ext uri="{FF2B5EF4-FFF2-40B4-BE49-F238E27FC236}">
                <a16:creationId xmlns:a16="http://schemas.microsoft.com/office/drawing/2014/main" id="{65625F92-3F0B-4276-9904-4210D4D0B8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bright="15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28055" r="29622" b="27778"/>
          <a:stretch/>
        </p:blipFill>
        <p:spPr>
          <a:xfrm>
            <a:off x="3427909" y="628697"/>
            <a:ext cx="5750696" cy="3771855"/>
          </a:xfrm>
          <a:prstGeom prst="rect">
            <a:avLst/>
          </a:prstGeom>
        </p:spPr>
      </p:pic>
      <p:cxnSp>
        <p:nvCxnSpPr>
          <p:cNvPr id="44" name="直接连接符 32"/>
          <p:cNvCxnSpPr/>
          <p:nvPr/>
        </p:nvCxnSpPr>
        <p:spPr>
          <a:xfrm>
            <a:off x="272281" y="249510"/>
            <a:ext cx="893299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32"/>
          <p:cNvCxnSpPr/>
          <p:nvPr/>
        </p:nvCxnSpPr>
        <p:spPr>
          <a:xfrm>
            <a:off x="272281" y="249510"/>
            <a:ext cx="893299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3"/>
          <p:cNvCxnSpPr/>
          <p:nvPr/>
        </p:nvCxnSpPr>
        <p:spPr>
          <a:xfrm>
            <a:off x="272281" y="704895"/>
            <a:ext cx="8932994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34"/>
          <p:cNvSpPr txBox="1"/>
          <p:nvPr/>
        </p:nvSpPr>
        <p:spPr>
          <a:xfrm>
            <a:off x="3229155" y="209550"/>
            <a:ext cx="2714446" cy="52321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dist"/>
            <a:r>
              <a:rPr lang="en-US" altLang="zh-CN" sz="2800" b="1" spc="-30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KHỞI ĐỘNG</a:t>
            </a:r>
            <a:endParaRPr lang="zh-CN" altLang="en-US" sz="2800" b="1" spc="-3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ambria" pitchFamily="18" charset="0"/>
              <a:ea typeface="华文细黑" panose="02010600040101010101" pitchFamily="2" charset="-122"/>
            </a:endParaRPr>
          </a:p>
        </p:txBody>
      </p:sp>
      <p:pic>
        <p:nvPicPr>
          <p:cNvPr id="1028" name="Picture 4" descr="Math Teacher Clipart Clipart Panda Free Clipart Images - Transparent  Background Clipart Teacher PNG Image | Transparent PNG Free Download on  Seek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3" y="590550"/>
            <a:ext cx="3816503" cy="42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257E1288-52E0-4AEE-8009-FF4A0561C290}"/>
              </a:ext>
            </a:extLst>
          </p:cNvPr>
          <p:cNvSpPr txBox="1"/>
          <p:nvPr/>
        </p:nvSpPr>
        <p:spPr>
          <a:xfrm>
            <a:off x="3962400" y="1885952"/>
            <a:ext cx="4724400" cy="240064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000" b="1" dirty="0">
                <a:latin typeface="Cambria" pitchFamily="18" charset="0"/>
                <a:ea typeface="Cambria" pitchFamily="18" charset="0"/>
              </a:rPr>
              <a:t>Theo </a:t>
            </a:r>
            <a:r>
              <a:rPr lang="en-US" altLang="zh-CN" sz="3000" b="1" dirty="0" err="1">
                <a:latin typeface="Cambria" pitchFamily="18" charset="0"/>
                <a:ea typeface="Cambria" pitchFamily="18" charset="0"/>
              </a:rPr>
              <a:t>em</a:t>
            </a:r>
            <a:r>
              <a:rPr lang="en-US" altLang="zh-CN" sz="3000" b="1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altLang="zh-CN" sz="3000" b="1" dirty="0" err="1">
                <a:latin typeface="Cambria" pitchFamily="18" charset="0"/>
                <a:ea typeface="Cambria" pitchFamily="18" charset="0"/>
              </a:rPr>
              <a:t>khi</a:t>
            </a:r>
            <a:r>
              <a:rPr lang="en-US" altLang="zh-CN" sz="3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3000" b="1" dirty="0" err="1">
                <a:latin typeface="Cambria" pitchFamily="18" charset="0"/>
                <a:ea typeface="Cambria" pitchFamily="18" charset="0"/>
              </a:rPr>
              <a:t>giới</a:t>
            </a:r>
            <a:r>
              <a:rPr lang="en-US" altLang="zh-CN" sz="3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3000" b="1" dirty="0" err="1">
                <a:latin typeface="Cambria" pitchFamily="18" charset="0"/>
                <a:ea typeface="Cambria" pitchFamily="18" charset="0"/>
              </a:rPr>
              <a:t>thiệu</a:t>
            </a:r>
            <a:r>
              <a:rPr lang="en-US" altLang="zh-CN" sz="3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3000" b="1" dirty="0" err="1">
                <a:latin typeface="Cambria" pitchFamily="18" charset="0"/>
                <a:ea typeface="Cambria" pitchFamily="18" charset="0"/>
              </a:rPr>
              <a:t>một</a:t>
            </a:r>
            <a:r>
              <a:rPr lang="en-US" altLang="zh-CN" sz="3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3000" b="1" dirty="0" err="1">
                <a:latin typeface="Cambria" pitchFamily="18" charset="0"/>
                <a:ea typeface="Cambria" pitchFamily="18" charset="0"/>
              </a:rPr>
              <a:t>tác</a:t>
            </a:r>
            <a:r>
              <a:rPr lang="en-US" altLang="zh-CN" sz="3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3000" b="1" dirty="0" err="1">
                <a:latin typeface="Cambria" pitchFamily="18" charset="0"/>
                <a:ea typeface="Cambria" pitchFamily="18" charset="0"/>
              </a:rPr>
              <a:t>phẩm</a:t>
            </a:r>
            <a:r>
              <a:rPr lang="en-US" altLang="zh-CN" sz="3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3000" b="1" dirty="0" err="1">
                <a:latin typeface="Cambria" pitchFamily="18" charset="0"/>
                <a:ea typeface="Cambria" pitchFamily="18" charset="0"/>
              </a:rPr>
              <a:t>văn</a:t>
            </a:r>
            <a:r>
              <a:rPr lang="en-US" altLang="zh-CN" sz="3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3000" b="1" dirty="0" err="1">
                <a:latin typeface="Cambria" pitchFamily="18" charset="0"/>
                <a:ea typeface="Cambria" pitchFamily="18" charset="0"/>
              </a:rPr>
              <a:t>học</a:t>
            </a:r>
            <a:r>
              <a:rPr lang="en-US" altLang="zh-CN" sz="3000" b="1" dirty="0">
                <a:latin typeface="Cambria" pitchFamily="18" charset="0"/>
                <a:ea typeface="Cambria" pitchFamily="18" charset="0"/>
              </a:rPr>
              <a:t> hay </a:t>
            </a:r>
            <a:r>
              <a:rPr lang="en-US" altLang="zh-CN" sz="3000" b="1" dirty="0" err="1">
                <a:latin typeface="Cambria" pitchFamily="18" charset="0"/>
                <a:ea typeface="Cambria" pitchFamily="18" charset="0"/>
              </a:rPr>
              <a:t>hội</a:t>
            </a:r>
            <a:r>
              <a:rPr lang="en-US" altLang="zh-CN" sz="3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3000" b="1" dirty="0" err="1">
                <a:latin typeface="Cambria" pitchFamily="18" charset="0"/>
                <a:ea typeface="Cambria" pitchFamily="18" charset="0"/>
              </a:rPr>
              <a:t>họa</a:t>
            </a:r>
            <a:r>
              <a:rPr lang="en-US" altLang="zh-CN" sz="3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3000" b="1" dirty="0" err="1">
                <a:latin typeface="Cambria" pitchFamily="18" charset="0"/>
                <a:ea typeface="Cambria" pitchFamily="18" charset="0"/>
              </a:rPr>
              <a:t>cho</a:t>
            </a:r>
            <a:r>
              <a:rPr lang="en-US" altLang="zh-CN" sz="3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3000" b="1" dirty="0" err="1">
                <a:latin typeface="Cambria" pitchFamily="18" charset="0"/>
                <a:ea typeface="Cambria" pitchFamily="18" charset="0"/>
              </a:rPr>
              <a:t>người</a:t>
            </a:r>
            <a:r>
              <a:rPr lang="en-US" altLang="zh-CN" sz="3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3000" b="1" dirty="0" err="1">
                <a:latin typeface="Cambria" pitchFamily="18" charset="0"/>
                <a:ea typeface="Cambria" pitchFamily="18" charset="0"/>
              </a:rPr>
              <a:t>khác</a:t>
            </a:r>
            <a:r>
              <a:rPr lang="en-US" altLang="zh-CN" sz="3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3000" b="1" dirty="0" err="1">
                <a:latin typeface="Cambria" pitchFamily="18" charset="0"/>
                <a:ea typeface="Cambria" pitchFamily="18" charset="0"/>
              </a:rPr>
              <a:t>nghe</a:t>
            </a:r>
            <a:r>
              <a:rPr lang="en-US" altLang="zh-CN" sz="3000" b="1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altLang="zh-CN" sz="3000" b="1" dirty="0" err="1">
                <a:latin typeface="Cambria" pitchFamily="18" charset="0"/>
                <a:ea typeface="Cambria" pitchFamily="18" charset="0"/>
              </a:rPr>
              <a:t>em</a:t>
            </a:r>
            <a:r>
              <a:rPr lang="en-US" altLang="zh-CN" sz="3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3000" b="1" dirty="0" err="1">
                <a:latin typeface="Cambria" pitchFamily="18" charset="0"/>
                <a:ea typeface="Cambria" pitchFamily="18" charset="0"/>
              </a:rPr>
              <a:t>sẽ</a:t>
            </a:r>
            <a:r>
              <a:rPr lang="en-US" altLang="zh-CN" sz="3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3000" b="1" dirty="0" err="1">
                <a:latin typeface="Cambria" pitchFamily="18" charset="0"/>
                <a:ea typeface="Cambria" pitchFamily="18" charset="0"/>
              </a:rPr>
              <a:t>giới</a:t>
            </a:r>
            <a:r>
              <a:rPr lang="en-US" altLang="zh-CN" sz="3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3000" b="1" dirty="0" err="1">
                <a:latin typeface="Cambria" pitchFamily="18" charset="0"/>
                <a:ea typeface="Cambria" pitchFamily="18" charset="0"/>
              </a:rPr>
              <a:t>thiệu</a:t>
            </a:r>
            <a:r>
              <a:rPr lang="en-US" altLang="zh-CN" sz="3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3000" b="1" dirty="0" err="1">
                <a:latin typeface="Cambria" pitchFamily="18" charset="0"/>
                <a:ea typeface="Cambria" pitchFamily="18" charset="0"/>
              </a:rPr>
              <a:t>những</a:t>
            </a:r>
            <a:r>
              <a:rPr lang="en-US" altLang="zh-CN" sz="3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3000" b="1" dirty="0" err="1">
                <a:latin typeface="Cambria" pitchFamily="18" charset="0"/>
                <a:ea typeface="Cambria" pitchFamily="18" charset="0"/>
              </a:rPr>
              <a:t>gì</a:t>
            </a:r>
            <a:r>
              <a:rPr lang="vi-VN" altLang="zh-CN" sz="3000" b="1" dirty="0">
                <a:latin typeface="Cambria" pitchFamily="18" charset="0"/>
                <a:ea typeface="Cambria" pitchFamily="18" charset="0"/>
              </a:rPr>
              <a:t>?</a:t>
            </a:r>
            <a:endParaRPr lang="zh-CN" altLang="en-US" sz="3000" dirty="0">
              <a:latin typeface="Cambria" pitchFamily="18" charset="0"/>
              <a:ea typeface="小白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52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362200" y="695324"/>
            <a:ext cx="6462623" cy="2105025"/>
          </a:xfrm>
          <a:prstGeom prst="cloudCallout">
            <a:avLst>
              <a:gd name="adj1" fmla="val -49983"/>
              <a:gd name="adj2" fmla="val 17090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44" name="直接连接符 32"/>
          <p:cNvCxnSpPr/>
          <p:nvPr/>
        </p:nvCxnSpPr>
        <p:spPr>
          <a:xfrm>
            <a:off x="272281" y="249510"/>
            <a:ext cx="893299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32"/>
          <p:cNvCxnSpPr/>
          <p:nvPr/>
        </p:nvCxnSpPr>
        <p:spPr>
          <a:xfrm>
            <a:off x="272281" y="249510"/>
            <a:ext cx="893299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3"/>
          <p:cNvCxnSpPr/>
          <p:nvPr/>
        </p:nvCxnSpPr>
        <p:spPr>
          <a:xfrm>
            <a:off x="272281" y="704895"/>
            <a:ext cx="8932994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34"/>
          <p:cNvSpPr txBox="1"/>
          <p:nvPr/>
        </p:nvSpPr>
        <p:spPr>
          <a:xfrm>
            <a:off x="3229155" y="209550"/>
            <a:ext cx="2714446" cy="52321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dist"/>
            <a:r>
              <a:rPr lang="en-US" altLang="zh-CN" sz="2800" b="1" spc="-30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KHỞI ĐỘNG</a:t>
            </a:r>
            <a:endParaRPr lang="zh-CN" altLang="en-US" sz="2800" b="1" spc="-3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ambria" pitchFamily="18" charset="0"/>
              <a:ea typeface="华文细黑" panose="02010600040101010101" pitchFamily="2" charset="-122"/>
            </a:endParaRPr>
          </a:p>
        </p:txBody>
      </p:sp>
      <p:pic>
        <p:nvPicPr>
          <p:cNvPr id="1028" name="Picture 4" descr="Math Teacher Clipart Clipart Panda Free Clipart Images - Transparent  Background Clipart Teacher PNG Image | Transparent PNG Free Download on  Seek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41" y="2557291"/>
            <a:ext cx="2435641" cy="26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257E1288-52E0-4AEE-8009-FF4A0561C290}"/>
              </a:ext>
            </a:extLst>
          </p:cNvPr>
          <p:cNvSpPr txBox="1"/>
          <p:nvPr/>
        </p:nvSpPr>
        <p:spPr>
          <a:xfrm>
            <a:off x="3100478" y="1128089"/>
            <a:ext cx="5724345" cy="76943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200" dirty="0" err="1">
                <a:latin typeface="Cambria" pitchFamily="18" charset="0"/>
                <a:ea typeface="Cambria" pitchFamily="18" charset="0"/>
              </a:rPr>
              <a:t>Học</a:t>
            </a:r>
            <a:r>
              <a:rPr lang="en-US" altLang="zh-CN" sz="22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200" dirty="0" err="1">
                <a:latin typeface="Cambria" pitchFamily="18" charset="0"/>
                <a:ea typeface="Cambria" pitchFamily="18" charset="0"/>
              </a:rPr>
              <a:t>sinh</a:t>
            </a:r>
            <a:r>
              <a:rPr lang="en-US" altLang="zh-CN" sz="22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200" dirty="0" err="1">
                <a:latin typeface="Cambria" pitchFamily="18" charset="0"/>
                <a:ea typeface="Cambria" pitchFamily="18" charset="0"/>
              </a:rPr>
              <a:t>tiếp</a:t>
            </a:r>
            <a:r>
              <a:rPr lang="en-US" altLang="zh-CN" sz="22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200" dirty="0" err="1">
                <a:latin typeface="Cambria" pitchFamily="18" charset="0"/>
                <a:ea typeface="Cambria" pitchFamily="18" charset="0"/>
              </a:rPr>
              <a:t>nhận</a:t>
            </a:r>
            <a:r>
              <a:rPr lang="en-US" altLang="zh-CN" sz="22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200" dirty="0" err="1">
                <a:latin typeface="Cambria" pitchFamily="18" charset="0"/>
                <a:ea typeface="Cambria" pitchFamily="18" charset="0"/>
              </a:rPr>
              <a:t>nhiệm</a:t>
            </a:r>
            <a:r>
              <a:rPr lang="en-US" altLang="zh-CN" sz="22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200" dirty="0" err="1">
                <a:latin typeface="Cambria" pitchFamily="18" charset="0"/>
                <a:ea typeface="Cambria" pitchFamily="18" charset="0"/>
              </a:rPr>
              <a:t>vụ</a:t>
            </a:r>
            <a:r>
              <a:rPr lang="en-US" altLang="zh-CN" sz="2200" dirty="0">
                <a:latin typeface="Cambria" pitchFamily="18" charset="0"/>
                <a:ea typeface="Cambria" pitchFamily="18" charset="0"/>
              </a:rPr>
              <a:t>, chia </a:t>
            </a:r>
            <a:r>
              <a:rPr lang="en-US" altLang="zh-CN" sz="2200" dirty="0" err="1">
                <a:latin typeface="Cambria" pitchFamily="18" charset="0"/>
                <a:ea typeface="Cambria" pitchFamily="18" charset="0"/>
              </a:rPr>
              <a:t>sẻ</a:t>
            </a:r>
            <a:r>
              <a:rPr lang="en-US" altLang="zh-CN" sz="2200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ctr"/>
            <a:r>
              <a:rPr lang="en-US" altLang="zh-CN" sz="2200" b="1" dirty="0" err="1">
                <a:latin typeface="Cambria" pitchFamily="18" charset="0"/>
                <a:ea typeface="Cambria" pitchFamily="18" charset="0"/>
              </a:rPr>
              <a:t>Từ</a:t>
            </a:r>
            <a:r>
              <a:rPr lang="en-US" altLang="zh-CN" sz="2200" b="1" dirty="0">
                <a:latin typeface="Cambria" pitchFamily="18" charset="0"/>
                <a:ea typeface="Cambria" pitchFamily="18" charset="0"/>
              </a:rPr>
              <a:t> chia </a:t>
            </a:r>
            <a:r>
              <a:rPr lang="en-US" altLang="zh-CN" sz="2200" b="1" dirty="0" err="1">
                <a:latin typeface="Cambria" pitchFamily="18" charset="0"/>
                <a:ea typeface="Cambria" pitchFamily="18" charset="0"/>
              </a:rPr>
              <a:t>sẻ</a:t>
            </a:r>
            <a:r>
              <a:rPr lang="en-US" altLang="zh-CN" sz="22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200" b="1" dirty="0" err="1">
                <a:latin typeface="Cambria" pitchFamily="18" charset="0"/>
                <a:ea typeface="Cambria" pitchFamily="18" charset="0"/>
              </a:rPr>
              <a:t>của</a:t>
            </a:r>
            <a:r>
              <a:rPr lang="en-US" altLang="zh-CN" sz="2200" b="1" dirty="0">
                <a:latin typeface="Cambria" pitchFamily="18" charset="0"/>
                <a:ea typeface="Cambria" pitchFamily="18" charset="0"/>
              </a:rPr>
              <a:t> HS , GV </a:t>
            </a:r>
            <a:r>
              <a:rPr lang="en-US" altLang="zh-CN" sz="2200" b="1" dirty="0" err="1">
                <a:latin typeface="Cambria" pitchFamily="18" charset="0"/>
                <a:ea typeface="Cambria" pitchFamily="18" charset="0"/>
              </a:rPr>
              <a:t>dẫn</a:t>
            </a:r>
            <a:r>
              <a:rPr lang="en-US" altLang="zh-CN" sz="22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200" b="1" dirty="0" err="1">
                <a:latin typeface="Cambria" pitchFamily="18" charset="0"/>
                <a:ea typeface="Cambria" pitchFamily="18" charset="0"/>
              </a:rPr>
              <a:t>dắt</a:t>
            </a:r>
            <a:r>
              <a:rPr lang="en-US" altLang="zh-CN" sz="22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200" b="1" dirty="0" err="1">
                <a:latin typeface="Cambria" pitchFamily="18" charset="0"/>
                <a:ea typeface="Cambria" pitchFamily="18" charset="0"/>
              </a:rPr>
              <a:t>bài</a:t>
            </a:r>
            <a:r>
              <a:rPr lang="en-US" altLang="zh-CN" sz="22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200" b="1" dirty="0" err="1">
                <a:latin typeface="Cambria" pitchFamily="18" charset="0"/>
                <a:ea typeface="Cambria" pitchFamily="18" charset="0"/>
              </a:rPr>
              <a:t>học</a:t>
            </a:r>
            <a:endParaRPr lang="zh-CN" altLang="en-US" sz="2200" b="1" dirty="0">
              <a:latin typeface="Cambria" pitchFamily="18" charset="0"/>
              <a:ea typeface="小白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490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283" y="209552"/>
            <a:ext cx="8643119" cy="4953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endParaRPr lang="en-US"/>
          </a:p>
        </p:txBody>
      </p:sp>
      <p:sp>
        <p:nvSpPr>
          <p:cNvPr id="12" name="文本框 34"/>
          <p:cNvSpPr txBox="1"/>
          <p:nvPr/>
        </p:nvSpPr>
        <p:spPr>
          <a:xfrm>
            <a:off x="2590801" y="209550"/>
            <a:ext cx="3781244" cy="52321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dist"/>
            <a:r>
              <a:rPr lang="en-US" altLang="zh-CN" sz="2800" b="1" spc="-30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HÌNH THÀNH KIẾN THỨC</a:t>
            </a:r>
            <a:endParaRPr lang="zh-CN" altLang="en-US" sz="2800" b="1" spc="-3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ambria" pitchFamily="18" charset="0"/>
              <a:ea typeface="华文细黑" panose="02010600040101010101" pitchFamily="2" charset="-122"/>
            </a:endParaRPr>
          </a:p>
        </p:txBody>
      </p:sp>
      <p:grpSp>
        <p:nvGrpSpPr>
          <p:cNvPr id="13" name="组合 29"/>
          <p:cNvGrpSpPr/>
          <p:nvPr/>
        </p:nvGrpSpPr>
        <p:grpSpPr>
          <a:xfrm>
            <a:off x="3429000" y="877800"/>
            <a:ext cx="5410199" cy="740625"/>
            <a:chOff x="1397607" y="3178629"/>
            <a:chExt cx="5410199" cy="740625"/>
          </a:xfrm>
        </p:grpSpPr>
        <p:grpSp>
          <p:nvGrpSpPr>
            <p:cNvPr id="14" name="组合 27"/>
            <p:cNvGrpSpPr/>
            <p:nvPr/>
          </p:nvGrpSpPr>
          <p:grpSpPr>
            <a:xfrm>
              <a:off x="1397607" y="3178629"/>
              <a:ext cx="801308" cy="740625"/>
              <a:chOff x="1397607" y="3178629"/>
              <a:chExt cx="801308" cy="740625"/>
            </a:xfrm>
          </p:grpSpPr>
          <p:sp>
            <p:nvSpPr>
              <p:cNvPr id="16" name="矩形: 圆角 25"/>
              <p:cNvSpPr/>
              <p:nvPr/>
            </p:nvSpPr>
            <p:spPr>
              <a:xfrm>
                <a:off x="1397607" y="3178629"/>
                <a:ext cx="801308" cy="74062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文本框 26"/>
              <p:cNvSpPr txBox="1"/>
              <p:nvPr/>
            </p:nvSpPr>
            <p:spPr>
              <a:xfrm>
                <a:off x="1443608" y="3256554"/>
                <a:ext cx="70498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b="1" dirty="0">
                    <a:ln>
                      <a:solidFill>
                        <a:schemeClr val="bg1"/>
                      </a:solidFill>
                    </a:ln>
                    <a:solidFill>
                      <a:srgbClr val="FF0000"/>
                    </a:solidFill>
                    <a:latin typeface="Cambria" pitchFamily="18" charset="0"/>
                    <a:ea typeface="Cambria" pitchFamily="18" charset="0"/>
                  </a:rPr>
                  <a:t>I</a:t>
                </a:r>
                <a:endParaRPr lang="zh-CN" altLang="en-US" sz="3200" b="1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Cambria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28"/>
            <p:cNvSpPr txBox="1"/>
            <p:nvPr/>
          </p:nvSpPr>
          <p:spPr>
            <a:xfrm>
              <a:off x="2351315" y="3256553"/>
              <a:ext cx="4456491" cy="5847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sz="3200" b="1" dirty="0">
                <a:ln w="21590"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35"/>
          <p:cNvGrpSpPr/>
          <p:nvPr/>
        </p:nvGrpSpPr>
        <p:grpSpPr>
          <a:xfrm>
            <a:off x="3352800" y="1760819"/>
            <a:ext cx="4273244" cy="740625"/>
            <a:chOff x="1663099" y="3178629"/>
            <a:chExt cx="4273244" cy="740625"/>
          </a:xfrm>
        </p:grpSpPr>
        <p:grpSp>
          <p:nvGrpSpPr>
            <p:cNvPr id="19" name="组合 36"/>
            <p:cNvGrpSpPr/>
            <p:nvPr/>
          </p:nvGrpSpPr>
          <p:grpSpPr>
            <a:xfrm>
              <a:off x="1663099" y="3178629"/>
              <a:ext cx="801308" cy="740625"/>
              <a:chOff x="1663099" y="3178629"/>
              <a:chExt cx="801308" cy="740625"/>
            </a:xfrm>
          </p:grpSpPr>
          <p:sp>
            <p:nvSpPr>
              <p:cNvPr id="21" name="矩形: 圆角 38"/>
              <p:cNvSpPr/>
              <p:nvPr/>
            </p:nvSpPr>
            <p:spPr>
              <a:xfrm>
                <a:off x="1663099" y="3178629"/>
                <a:ext cx="801308" cy="74062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文本框 39"/>
              <p:cNvSpPr txBox="1"/>
              <p:nvPr/>
            </p:nvSpPr>
            <p:spPr>
              <a:xfrm>
                <a:off x="1711262" y="3213302"/>
                <a:ext cx="70498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600" b="1" spc="600" dirty="0">
                    <a:ln>
                      <a:solidFill>
                        <a:schemeClr val="bg1"/>
                      </a:solidFill>
                    </a:ln>
                    <a:solidFill>
                      <a:srgbClr val="FF0000"/>
                    </a:solidFill>
                    <a:latin typeface="Cambria" pitchFamily="18" charset="0"/>
                    <a:ea typeface="微软雅黑" panose="020B0503020204020204" pitchFamily="34" charset="-122"/>
                  </a:rPr>
                  <a:t>II</a:t>
                </a:r>
                <a:endParaRPr lang="zh-CN" altLang="en-US" sz="3600" b="1" spc="6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Cambria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文本框 37"/>
            <p:cNvSpPr txBox="1"/>
            <p:nvPr/>
          </p:nvSpPr>
          <p:spPr>
            <a:xfrm>
              <a:off x="2570628" y="3256553"/>
              <a:ext cx="3365715" cy="5847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sz="3200" b="1" dirty="0">
                <a:ln w="21590"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257E1288-52E0-4AEE-8009-FF4A0561C290}"/>
              </a:ext>
            </a:extLst>
          </p:cNvPr>
          <p:cNvSpPr txBox="1"/>
          <p:nvPr/>
        </p:nvSpPr>
        <p:spPr>
          <a:xfrm>
            <a:off x="4382708" y="983595"/>
            <a:ext cx="4227891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altLang="zh-CN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Chuẩn</a:t>
            </a:r>
            <a:r>
              <a:rPr lang="en-US" altLang="zh-CN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bị</a:t>
            </a:r>
            <a:r>
              <a:rPr lang="en-US" altLang="zh-CN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nói</a:t>
            </a:r>
            <a:endParaRPr lang="zh-CN" altLang="en-US" sz="2400" b="1" dirty="0">
              <a:solidFill>
                <a:srgbClr val="FF0000"/>
              </a:solidFill>
              <a:latin typeface="Cambria" pitchFamily="18" charset="0"/>
              <a:ea typeface="小白" panose="02010601030101010101" pitchFamily="2" charset="-122"/>
            </a:endParaRPr>
          </a:p>
        </p:txBody>
      </p:sp>
      <p:sp>
        <p:nvSpPr>
          <p:cNvPr id="24" name="文本框 22">
            <a:extLst>
              <a:ext uri="{FF2B5EF4-FFF2-40B4-BE49-F238E27FC236}">
                <a16:creationId xmlns:a16="http://schemas.microsoft.com/office/drawing/2014/main" id="{257E1288-52E0-4AEE-8009-FF4A0561C290}"/>
              </a:ext>
            </a:extLst>
          </p:cNvPr>
          <p:cNvSpPr txBox="1"/>
          <p:nvPr/>
        </p:nvSpPr>
        <p:spPr>
          <a:xfrm>
            <a:off x="4458911" y="1883944"/>
            <a:ext cx="4456491" cy="46166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altLang="zh-CN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Thực hành nói </a:t>
            </a:r>
            <a:endParaRPr lang="zh-CN" altLang="en-US" sz="2400" b="1" dirty="0">
              <a:solidFill>
                <a:srgbClr val="FF0000"/>
              </a:solidFill>
              <a:latin typeface="Cambria" pitchFamily="18" charset="0"/>
              <a:ea typeface="小白" panose="02010601030101010101" pitchFamily="2" charset="-122"/>
            </a:endParaRPr>
          </a:p>
        </p:txBody>
      </p:sp>
      <p:sp>
        <p:nvSpPr>
          <p:cNvPr id="25" name="文本框 26">
            <a:extLst>
              <a:ext uri="{FF2B5EF4-FFF2-40B4-BE49-F238E27FC236}">
                <a16:creationId xmlns:a16="http://schemas.microsoft.com/office/drawing/2014/main" id="{5D585B69-4113-F61F-A092-F0B6B3092672}"/>
              </a:ext>
            </a:extLst>
          </p:cNvPr>
          <p:cNvSpPr txBox="1"/>
          <p:nvPr/>
        </p:nvSpPr>
        <p:spPr>
          <a:xfrm>
            <a:off x="3450217" y="2661596"/>
            <a:ext cx="7049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III</a:t>
            </a:r>
            <a:endParaRPr lang="zh-CN" altLang="en-US" sz="36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ambria" pitchFamily="18" charset="0"/>
              <a:ea typeface="微软雅黑" panose="020B0503020204020204" pitchFamily="34" charset="-122"/>
            </a:endParaRPr>
          </a:p>
        </p:txBody>
      </p:sp>
      <p:sp>
        <p:nvSpPr>
          <p:cNvPr id="26" name="文本框 22">
            <a:extLst>
              <a:ext uri="{FF2B5EF4-FFF2-40B4-BE49-F238E27FC236}">
                <a16:creationId xmlns:a16="http://schemas.microsoft.com/office/drawing/2014/main" id="{5024D3B0-F9C5-BFE6-3CA6-4EA03D74FEFD}"/>
              </a:ext>
            </a:extLst>
          </p:cNvPr>
          <p:cNvSpPr txBox="1"/>
          <p:nvPr/>
        </p:nvSpPr>
        <p:spPr>
          <a:xfrm>
            <a:off x="4343400" y="2721491"/>
            <a:ext cx="4227891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altLang="zh-CN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Trao </a:t>
            </a:r>
            <a:r>
              <a:rPr lang="en-US" altLang="zh-CN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đổi</a:t>
            </a:r>
            <a:r>
              <a:rPr lang="en-US" altLang="zh-CN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altLang="zh-CN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đánh</a:t>
            </a:r>
            <a:r>
              <a:rPr lang="en-US" altLang="zh-CN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giá</a:t>
            </a:r>
            <a:endParaRPr lang="zh-CN" altLang="en-US" sz="2400" b="1" dirty="0">
              <a:solidFill>
                <a:srgbClr val="FF0000"/>
              </a:solidFill>
              <a:latin typeface="Cambria" pitchFamily="18" charset="0"/>
              <a:ea typeface="小白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4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32"/>
          <p:cNvCxnSpPr/>
          <p:nvPr/>
        </p:nvCxnSpPr>
        <p:spPr>
          <a:xfrm>
            <a:off x="272281" y="249510"/>
            <a:ext cx="893299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32"/>
          <p:cNvCxnSpPr/>
          <p:nvPr/>
        </p:nvCxnSpPr>
        <p:spPr>
          <a:xfrm>
            <a:off x="272281" y="249510"/>
            <a:ext cx="893299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3"/>
          <p:cNvCxnSpPr/>
          <p:nvPr/>
        </p:nvCxnSpPr>
        <p:spPr>
          <a:xfrm>
            <a:off x="272281" y="830308"/>
            <a:ext cx="8932994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34"/>
          <p:cNvSpPr txBox="1"/>
          <p:nvPr/>
        </p:nvSpPr>
        <p:spPr>
          <a:xfrm>
            <a:off x="914400" y="209550"/>
            <a:ext cx="7848600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GIỚI THIỆU VỀ MỘT TÁC PHẨM NGHỆ THUẬT</a:t>
            </a:r>
            <a:endParaRPr lang="zh-CN" altLang="en-US" sz="2800" b="1" dirty="0">
              <a:solidFill>
                <a:srgbClr val="FF0000"/>
              </a:solidFill>
              <a:latin typeface="Cambria" pitchFamily="18" charset="0"/>
              <a:ea typeface="小白" panose="02010601030101010101" pitchFamily="2" charset="-122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0" y="1989715"/>
            <a:ext cx="8897259" cy="514350"/>
          </a:xfrm>
          <a:custGeom>
            <a:avLst/>
            <a:gdLst>
              <a:gd name="T0" fmla="*/ 5518 w 5536"/>
              <a:gd name="T1" fmla="*/ 196 h 324"/>
              <a:gd name="T2" fmla="*/ 5518 w 5536"/>
              <a:gd name="T3" fmla="*/ 128 h 324"/>
              <a:gd name="T4" fmla="*/ 5408 w 5536"/>
              <a:gd name="T5" fmla="*/ 18 h 324"/>
              <a:gd name="T6" fmla="*/ 5374 w 5536"/>
              <a:gd name="T7" fmla="*/ 32 h 324"/>
              <a:gd name="T8" fmla="*/ 5374 w 5536"/>
              <a:gd name="T9" fmla="*/ 82 h 324"/>
              <a:gd name="T10" fmla="*/ 5326 w 5536"/>
              <a:gd name="T11" fmla="*/ 130 h 324"/>
              <a:gd name="T12" fmla="*/ 0 w 5536"/>
              <a:gd name="T13" fmla="*/ 130 h 324"/>
              <a:gd name="T14" fmla="*/ 1 w 5536"/>
              <a:gd name="T15" fmla="*/ 193 h 324"/>
              <a:gd name="T16" fmla="*/ 5326 w 5536"/>
              <a:gd name="T17" fmla="*/ 194 h 324"/>
              <a:gd name="T18" fmla="*/ 5374 w 5536"/>
              <a:gd name="T19" fmla="*/ 242 h 324"/>
              <a:gd name="T20" fmla="*/ 5374 w 5536"/>
              <a:gd name="T21" fmla="*/ 292 h 324"/>
              <a:gd name="T22" fmla="*/ 5408 w 5536"/>
              <a:gd name="T23" fmla="*/ 306 h 324"/>
              <a:gd name="T24" fmla="*/ 5518 w 5536"/>
              <a:gd name="T25" fmla="*/ 196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536" h="324">
                <a:moveTo>
                  <a:pt x="5518" y="196"/>
                </a:moveTo>
                <a:cubicBezTo>
                  <a:pt x="5536" y="176"/>
                  <a:pt x="5536" y="146"/>
                  <a:pt x="5518" y="128"/>
                </a:cubicBezTo>
                <a:cubicBezTo>
                  <a:pt x="5408" y="18"/>
                  <a:pt x="5408" y="18"/>
                  <a:pt x="5408" y="18"/>
                </a:cubicBezTo>
                <a:cubicBezTo>
                  <a:pt x="5390" y="0"/>
                  <a:pt x="5374" y="6"/>
                  <a:pt x="5374" y="32"/>
                </a:cubicBezTo>
                <a:cubicBezTo>
                  <a:pt x="5374" y="82"/>
                  <a:pt x="5374" y="82"/>
                  <a:pt x="5374" y="82"/>
                </a:cubicBezTo>
                <a:cubicBezTo>
                  <a:pt x="5374" y="108"/>
                  <a:pt x="5352" y="130"/>
                  <a:pt x="5326" y="130"/>
                </a:cubicBezTo>
                <a:cubicBezTo>
                  <a:pt x="1096" y="130"/>
                  <a:pt x="0" y="130"/>
                  <a:pt x="0" y="130"/>
                </a:cubicBezTo>
                <a:cubicBezTo>
                  <a:pt x="1" y="149"/>
                  <a:pt x="0" y="167"/>
                  <a:pt x="1" y="193"/>
                </a:cubicBezTo>
                <a:cubicBezTo>
                  <a:pt x="4231" y="193"/>
                  <a:pt x="5326" y="194"/>
                  <a:pt x="5326" y="194"/>
                </a:cubicBezTo>
                <a:cubicBezTo>
                  <a:pt x="5352" y="194"/>
                  <a:pt x="5374" y="214"/>
                  <a:pt x="5374" y="242"/>
                </a:cubicBezTo>
                <a:cubicBezTo>
                  <a:pt x="5374" y="292"/>
                  <a:pt x="5374" y="292"/>
                  <a:pt x="5374" y="292"/>
                </a:cubicBezTo>
                <a:cubicBezTo>
                  <a:pt x="5374" y="318"/>
                  <a:pt x="5390" y="324"/>
                  <a:pt x="5408" y="306"/>
                </a:cubicBezTo>
                <a:lnTo>
                  <a:pt x="5518" y="19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68579" tIns="34289" rIns="68579" bIns="34289"/>
          <a:lstStyle/>
          <a:p>
            <a:pPr defTabSz="685783"/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0" name="组合 9"/>
          <p:cNvGrpSpPr/>
          <p:nvPr/>
        </p:nvGrpSpPr>
        <p:grpSpPr>
          <a:xfrm>
            <a:off x="6724644" y="1772227"/>
            <a:ext cx="1397001" cy="901700"/>
            <a:chOff x="6443133" y="2850092"/>
            <a:chExt cx="1862668" cy="1202267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443133" y="3427943"/>
              <a:ext cx="958851" cy="62441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685783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7346952" y="2850093"/>
              <a:ext cx="958849" cy="622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685783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6443133" y="2850092"/>
              <a:ext cx="1862667" cy="1202267"/>
            </a:xfrm>
            <a:custGeom>
              <a:avLst/>
              <a:gdLst>
                <a:gd name="T0" fmla="*/ 1037 w 1037"/>
                <a:gd name="T1" fmla="*/ 0 h 671"/>
                <a:gd name="T2" fmla="*/ 503 w 1037"/>
                <a:gd name="T3" fmla="*/ 0 h 671"/>
                <a:gd name="T4" fmla="*/ 0 w 1037"/>
                <a:gd name="T5" fmla="*/ 671 h 671"/>
                <a:gd name="T6" fmla="*/ 534 w 1037"/>
                <a:gd name="T7" fmla="*/ 671 h 671"/>
                <a:gd name="T8" fmla="*/ 1037 w 1037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671">
                  <a:moveTo>
                    <a:pt x="1037" y="0"/>
                  </a:moveTo>
                  <a:lnTo>
                    <a:pt x="503" y="0"/>
                  </a:lnTo>
                  <a:lnTo>
                    <a:pt x="0" y="671"/>
                  </a:lnTo>
                  <a:lnTo>
                    <a:pt x="534" y="671"/>
                  </a:lnTo>
                  <a:lnTo>
                    <a:pt x="10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defTabSz="685783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组合 14"/>
          <p:cNvGrpSpPr/>
          <p:nvPr/>
        </p:nvGrpSpPr>
        <p:grpSpPr>
          <a:xfrm>
            <a:off x="4266098" y="1772227"/>
            <a:ext cx="1398587" cy="901700"/>
            <a:chOff x="3905251" y="2850092"/>
            <a:chExt cx="1864783" cy="1202267"/>
          </a:xfrm>
        </p:grpSpPr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3905252" y="3427943"/>
              <a:ext cx="958849" cy="6244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685783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4811185" y="2850093"/>
              <a:ext cx="958849" cy="622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685783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3905251" y="2850092"/>
              <a:ext cx="1864783" cy="1202267"/>
            </a:xfrm>
            <a:custGeom>
              <a:avLst/>
              <a:gdLst>
                <a:gd name="T0" fmla="*/ 1039 w 1039"/>
                <a:gd name="T1" fmla="*/ 0 h 671"/>
                <a:gd name="T2" fmla="*/ 505 w 1039"/>
                <a:gd name="T3" fmla="*/ 0 h 671"/>
                <a:gd name="T4" fmla="*/ 0 w 1039"/>
                <a:gd name="T5" fmla="*/ 671 h 671"/>
                <a:gd name="T6" fmla="*/ 534 w 1039"/>
                <a:gd name="T7" fmla="*/ 671 h 671"/>
                <a:gd name="T8" fmla="*/ 1039 w 1039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9" h="671">
                  <a:moveTo>
                    <a:pt x="1039" y="0"/>
                  </a:moveTo>
                  <a:lnTo>
                    <a:pt x="505" y="0"/>
                  </a:lnTo>
                  <a:lnTo>
                    <a:pt x="0" y="671"/>
                  </a:lnTo>
                  <a:lnTo>
                    <a:pt x="534" y="671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defTabSz="685783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组合 19"/>
          <p:cNvGrpSpPr/>
          <p:nvPr/>
        </p:nvGrpSpPr>
        <p:grpSpPr>
          <a:xfrm>
            <a:off x="1353326" y="1772227"/>
            <a:ext cx="1397000" cy="901700"/>
            <a:chOff x="1371600" y="2850092"/>
            <a:chExt cx="1862667" cy="1202267"/>
          </a:xfrm>
        </p:grpSpPr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1371600" y="3427943"/>
              <a:ext cx="958851" cy="6244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685783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2275418" y="2850093"/>
              <a:ext cx="958849" cy="6223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685783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15"/>
            <p:cNvSpPr/>
            <p:nvPr/>
          </p:nvSpPr>
          <p:spPr bwMode="auto">
            <a:xfrm>
              <a:off x="1371600" y="2850092"/>
              <a:ext cx="1862667" cy="1202267"/>
            </a:xfrm>
            <a:custGeom>
              <a:avLst/>
              <a:gdLst>
                <a:gd name="T0" fmla="*/ 1037 w 1037"/>
                <a:gd name="T1" fmla="*/ 0 h 671"/>
                <a:gd name="T2" fmla="*/ 503 w 1037"/>
                <a:gd name="T3" fmla="*/ 0 h 671"/>
                <a:gd name="T4" fmla="*/ 0 w 1037"/>
                <a:gd name="T5" fmla="*/ 671 h 671"/>
                <a:gd name="T6" fmla="*/ 534 w 1037"/>
                <a:gd name="T7" fmla="*/ 671 h 671"/>
                <a:gd name="T8" fmla="*/ 1037 w 1037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671">
                  <a:moveTo>
                    <a:pt x="1037" y="0"/>
                  </a:moveTo>
                  <a:lnTo>
                    <a:pt x="503" y="0"/>
                  </a:lnTo>
                  <a:lnTo>
                    <a:pt x="0" y="671"/>
                  </a:lnTo>
                  <a:lnTo>
                    <a:pt x="534" y="671"/>
                  </a:lnTo>
                  <a:lnTo>
                    <a:pt x="10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783"/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24"/>
            <p:cNvSpPr/>
            <p:nvPr/>
          </p:nvSpPr>
          <p:spPr bwMode="auto">
            <a:xfrm>
              <a:off x="2156884" y="3307293"/>
              <a:ext cx="237067" cy="319617"/>
            </a:xfrm>
            <a:custGeom>
              <a:avLst/>
              <a:gdLst>
                <a:gd name="T0" fmla="*/ 55 w 56"/>
                <a:gd name="T1" fmla="*/ 63 h 76"/>
                <a:gd name="T2" fmla="*/ 35 w 56"/>
                <a:gd name="T3" fmla="*/ 51 h 76"/>
                <a:gd name="T4" fmla="*/ 35 w 56"/>
                <a:gd name="T5" fmla="*/ 45 h 76"/>
                <a:gd name="T6" fmla="*/ 43 w 56"/>
                <a:gd name="T7" fmla="*/ 35 h 76"/>
                <a:gd name="T8" fmla="*/ 47 w 56"/>
                <a:gd name="T9" fmla="*/ 31 h 76"/>
                <a:gd name="T10" fmla="*/ 47 w 56"/>
                <a:gd name="T11" fmla="*/ 30 h 76"/>
                <a:gd name="T12" fmla="*/ 46 w 56"/>
                <a:gd name="T13" fmla="*/ 21 h 76"/>
                <a:gd name="T14" fmla="*/ 44 w 56"/>
                <a:gd name="T15" fmla="*/ 20 h 76"/>
                <a:gd name="T16" fmla="*/ 44 w 56"/>
                <a:gd name="T17" fmla="*/ 16 h 76"/>
                <a:gd name="T18" fmla="*/ 28 w 56"/>
                <a:gd name="T19" fmla="*/ 0 h 76"/>
                <a:gd name="T20" fmla="*/ 12 w 56"/>
                <a:gd name="T21" fmla="*/ 16 h 76"/>
                <a:gd name="T22" fmla="*/ 12 w 56"/>
                <a:gd name="T23" fmla="*/ 20 h 76"/>
                <a:gd name="T24" fmla="*/ 10 w 56"/>
                <a:gd name="T25" fmla="*/ 21 h 76"/>
                <a:gd name="T26" fmla="*/ 9 w 56"/>
                <a:gd name="T27" fmla="*/ 30 h 76"/>
                <a:gd name="T28" fmla="*/ 9 w 56"/>
                <a:gd name="T29" fmla="*/ 31 h 76"/>
                <a:gd name="T30" fmla="*/ 13 w 56"/>
                <a:gd name="T31" fmla="*/ 35 h 76"/>
                <a:gd name="T32" fmla="*/ 21 w 56"/>
                <a:gd name="T33" fmla="*/ 45 h 76"/>
                <a:gd name="T34" fmla="*/ 21 w 56"/>
                <a:gd name="T35" fmla="*/ 51 h 76"/>
                <a:gd name="T36" fmla="*/ 1 w 56"/>
                <a:gd name="T37" fmla="*/ 62 h 76"/>
                <a:gd name="T38" fmla="*/ 1 w 56"/>
                <a:gd name="T39" fmla="*/ 70 h 76"/>
                <a:gd name="T40" fmla="*/ 1 w 56"/>
                <a:gd name="T41" fmla="*/ 71 h 76"/>
                <a:gd name="T42" fmla="*/ 2 w 56"/>
                <a:gd name="T43" fmla="*/ 71 h 76"/>
                <a:gd name="T44" fmla="*/ 28 w 56"/>
                <a:gd name="T45" fmla="*/ 76 h 76"/>
                <a:gd name="T46" fmla="*/ 54 w 56"/>
                <a:gd name="T47" fmla="*/ 71 h 76"/>
                <a:gd name="T48" fmla="*/ 55 w 56"/>
                <a:gd name="T49" fmla="*/ 71 h 76"/>
                <a:gd name="T50" fmla="*/ 55 w 56"/>
                <a:gd name="T51" fmla="*/ 70 h 76"/>
                <a:gd name="T52" fmla="*/ 55 w 56"/>
                <a:gd name="T53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76">
                  <a:moveTo>
                    <a:pt x="55" y="63"/>
                  </a:moveTo>
                  <a:cubicBezTo>
                    <a:pt x="54" y="56"/>
                    <a:pt x="39" y="52"/>
                    <a:pt x="35" y="51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9" y="43"/>
                    <a:pt x="42" y="39"/>
                    <a:pt x="43" y="35"/>
                  </a:cubicBezTo>
                  <a:cubicBezTo>
                    <a:pt x="45" y="34"/>
                    <a:pt x="47" y="34"/>
                    <a:pt x="47" y="31"/>
                  </a:cubicBezTo>
                  <a:cubicBezTo>
                    <a:pt x="47" y="31"/>
                    <a:pt x="47" y="31"/>
                    <a:pt x="47" y="30"/>
                  </a:cubicBezTo>
                  <a:cubicBezTo>
                    <a:pt x="48" y="26"/>
                    <a:pt x="48" y="22"/>
                    <a:pt x="46" y="21"/>
                  </a:cubicBezTo>
                  <a:cubicBezTo>
                    <a:pt x="46" y="20"/>
                    <a:pt x="45" y="20"/>
                    <a:pt x="44" y="20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7"/>
                    <a:pt x="37" y="0"/>
                    <a:pt x="28" y="0"/>
                  </a:cubicBezTo>
                  <a:cubicBezTo>
                    <a:pt x="19" y="0"/>
                    <a:pt x="12" y="7"/>
                    <a:pt x="12" y="16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0" y="20"/>
                    <a:pt x="10" y="21"/>
                  </a:cubicBezTo>
                  <a:cubicBezTo>
                    <a:pt x="8" y="22"/>
                    <a:pt x="8" y="26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4"/>
                    <a:pt x="11" y="34"/>
                    <a:pt x="13" y="35"/>
                  </a:cubicBezTo>
                  <a:cubicBezTo>
                    <a:pt x="14" y="39"/>
                    <a:pt x="17" y="43"/>
                    <a:pt x="21" y="45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17" y="52"/>
                    <a:pt x="2" y="56"/>
                    <a:pt x="1" y="62"/>
                  </a:cubicBezTo>
                  <a:cubicBezTo>
                    <a:pt x="1" y="63"/>
                    <a:pt x="0" y="65"/>
                    <a:pt x="1" y="7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13" y="76"/>
                    <a:pt x="28" y="76"/>
                  </a:cubicBezTo>
                  <a:cubicBezTo>
                    <a:pt x="43" y="76"/>
                    <a:pt x="54" y="71"/>
                    <a:pt x="54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6" y="65"/>
                    <a:pt x="55" y="63"/>
                    <a:pt x="5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783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6" name="文本框 24"/>
          <p:cNvSpPr txBox="1"/>
          <p:nvPr/>
        </p:nvSpPr>
        <p:spPr>
          <a:xfrm>
            <a:off x="204056" y="2691066"/>
            <a:ext cx="3453544" cy="7519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85750" indent="-285750" algn="ctr" defTabSz="685783">
              <a:lnSpc>
                <a:spcPct val="130000"/>
              </a:lnSpc>
              <a:buFontTx/>
              <a:buChar char="-"/>
            </a:pPr>
            <a:r>
              <a:rPr lang="en-US" altLang="zh-CN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Lựa</a:t>
            </a:r>
            <a:r>
              <a:rPr lang="en-US" altLang="zh-CN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chọn</a:t>
            </a:r>
            <a:r>
              <a:rPr lang="en-US" altLang="zh-CN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vi-VN" altLang="zh-CN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đề tài</a:t>
            </a:r>
            <a:endParaRPr lang="en-US" altLang="zh-CN" b="1" dirty="0">
              <a:solidFill>
                <a:srgbClr val="000000"/>
              </a:solidFill>
              <a:latin typeface="Cambria" pitchFamily="18" charset="0"/>
              <a:ea typeface="Cambria" pitchFamily="18" charset="0"/>
            </a:endParaRPr>
          </a:p>
          <a:p>
            <a:pPr marL="171450" indent="-171450" algn="ctr" defTabSz="685783">
              <a:lnSpc>
                <a:spcPct val="130000"/>
              </a:lnSpc>
              <a:buFontTx/>
              <a:buChar char="-"/>
            </a:pPr>
            <a:r>
              <a:rPr lang="vi-VN" altLang="zh-CN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Tìm ý, </a:t>
            </a:r>
            <a:r>
              <a:rPr lang="en-US" altLang="zh-CN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sắp</a:t>
            </a:r>
            <a:r>
              <a:rPr lang="en-US" altLang="zh-CN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xếp</a:t>
            </a:r>
            <a:r>
              <a:rPr lang="en-US" altLang="zh-CN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ý</a:t>
            </a:r>
          </a:p>
        </p:txBody>
      </p:sp>
      <p:sp>
        <p:nvSpPr>
          <p:cNvPr id="37" name="文本框 25"/>
          <p:cNvSpPr txBox="1"/>
          <p:nvPr/>
        </p:nvSpPr>
        <p:spPr>
          <a:xfrm>
            <a:off x="1045867" y="954519"/>
            <a:ext cx="2140252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altLang="zh-CN" sz="24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I </a:t>
            </a:r>
            <a:r>
              <a:rPr lang="en-US" altLang="zh-CN" sz="24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Chuẩn</a:t>
            </a:r>
            <a:r>
              <a:rPr lang="en-US" altLang="zh-CN" sz="24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bị</a:t>
            </a:r>
            <a:r>
              <a:rPr lang="en-US" altLang="zh-CN" sz="24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nói</a:t>
            </a:r>
            <a:endParaRPr lang="zh-CN" altLang="en-US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9" name="文本框 27"/>
          <p:cNvSpPr txBox="1"/>
          <p:nvPr/>
        </p:nvSpPr>
        <p:spPr>
          <a:xfrm>
            <a:off x="3470723" y="3298888"/>
            <a:ext cx="2658383" cy="80791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altLang="zh-CN" sz="2400" b="1" dirty="0">
                <a:solidFill>
                  <a:srgbClr val="005830"/>
                </a:solidFill>
                <a:latin typeface="Cambria" pitchFamily="18" charset="0"/>
                <a:ea typeface="Cambria" pitchFamily="18" charset="0"/>
              </a:rPr>
              <a:t>II</a:t>
            </a:r>
            <a:br>
              <a:rPr lang="en-US" altLang="zh-CN" sz="2400" b="1" dirty="0">
                <a:solidFill>
                  <a:srgbClr val="005830"/>
                </a:solidFill>
                <a:latin typeface="Cambria" pitchFamily="18" charset="0"/>
                <a:ea typeface="Cambria" pitchFamily="18" charset="0"/>
              </a:rPr>
            </a:br>
            <a:r>
              <a:rPr lang="en-US" altLang="zh-CN" sz="2400" b="1" dirty="0" err="1">
                <a:solidFill>
                  <a:srgbClr val="005830"/>
                </a:solidFill>
                <a:latin typeface="Cambria" pitchFamily="18" charset="0"/>
                <a:ea typeface="Cambria" pitchFamily="18" charset="0"/>
              </a:rPr>
              <a:t>Thực</a:t>
            </a:r>
            <a:r>
              <a:rPr lang="en-US" altLang="zh-CN" sz="2400" b="1" dirty="0">
                <a:solidFill>
                  <a:srgbClr val="00583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400" b="1" dirty="0" err="1">
                <a:solidFill>
                  <a:srgbClr val="005830"/>
                </a:solidFill>
                <a:latin typeface="Cambria" pitchFamily="18" charset="0"/>
                <a:ea typeface="Cambria" pitchFamily="18" charset="0"/>
              </a:rPr>
              <a:t>hành</a:t>
            </a:r>
            <a:r>
              <a:rPr lang="en-US" altLang="zh-CN" sz="2400" b="1" dirty="0">
                <a:solidFill>
                  <a:srgbClr val="00583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400" b="1" dirty="0" err="1">
                <a:solidFill>
                  <a:srgbClr val="005830"/>
                </a:solidFill>
                <a:latin typeface="Cambria" pitchFamily="18" charset="0"/>
                <a:ea typeface="Cambria" pitchFamily="18" charset="0"/>
              </a:rPr>
              <a:t>nói</a:t>
            </a:r>
            <a:endParaRPr lang="zh-CN" altLang="en-US" sz="2400" b="1" dirty="0">
              <a:solidFill>
                <a:srgbClr val="005830"/>
              </a:solidFill>
              <a:latin typeface="Cambria" pitchFamily="18" charset="0"/>
            </a:endParaRPr>
          </a:p>
        </p:txBody>
      </p:sp>
      <p:sp>
        <p:nvSpPr>
          <p:cNvPr id="41" name="文本框 29"/>
          <p:cNvSpPr txBox="1"/>
          <p:nvPr/>
        </p:nvSpPr>
        <p:spPr>
          <a:xfrm>
            <a:off x="5957882" y="926769"/>
            <a:ext cx="2971800" cy="80791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altLang="zh-CN" sz="2400" b="1" dirty="0">
                <a:solidFill>
                  <a:srgbClr val="D0B067"/>
                </a:solidFill>
                <a:latin typeface="Cambria" pitchFamily="18" charset="0"/>
                <a:ea typeface="Cambria" pitchFamily="18" charset="0"/>
              </a:rPr>
              <a:t>III</a:t>
            </a:r>
            <a:br>
              <a:rPr lang="en-US" altLang="zh-CN" sz="2400" b="1" dirty="0">
                <a:solidFill>
                  <a:srgbClr val="D0B067"/>
                </a:solidFill>
                <a:latin typeface="Cambria" pitchFamily="18" charset="0"/>
                <a:ea typeface="Cambria" pitchFamily="18" charset="0"/>
              </a:rPr>
            </a:br>
            <a:r>
              <a:rPr lang="vi-VN" altLang="zh-CN" sz="2400" b="1" dirty="0">
                <a:solidFill>
                  <a:srgbClr val="D0B067"/>
                </a:solidFill>
                <a:latin typeface="Cambria" pitchFamily="18" charset="0"/>
                <a:ea typeface="Cambria" pitchFamily="18" charset="0"/>
              </a:rPr>
              <a:t>Trao đổi, đánh giá</a:t>
            </a:r>
            <a:endParaRPr lang="zh-CN" altLang="en-US" sz="2400" b="1" dirty="0">
              <a:solidFill>
                <a:srgbClr val="D0B067"/>
              </a:solidFill>
              <a:latin typeface="Cambria" pitchFamily="18" charset="0"/>
            </a:endParaRPr>
          </a:p>
        </p:txBody>
      </p:sp>
      <p:sp>
        <p:nvSpPr>
          <p:cNvPr id="45" name="文本框 24"/>
          <p:cNvSpPr txBox="1"/>
          <p:nvPr/>
        </p:nvSpPr>
        <p:spPr>
          <a:xfrm>
            <a:off x="6129106" y="2724117"/>
            <a:ext cx="2878831" cy="114954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lnSpc>
                <a:spcPct val="130000"/>
              </a:lnSpc>
            </a:pPr>
            <a:r>
              <a:rPr lang="vi-VN" altLang="zh-CN" b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en-US" altLang="zh-CN" b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Trao đổi  t</a:t>
            </a:r>
            <a:r>
              <a:rPr lang="nn-NO" altLang="zh-CN" b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rong vai trò người nói, người nghe</a:t>
            </a:r>
            <a:br>
              <a:rPr lang="nn-NO" altLang="zh-CN" b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</a:br>
            <a:r>
              <a:rPr lang="nn-NO" altLang="zh-CN" b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- Đánh giá</a:t>
            </a:r>
            <a:endParaRPr lang="vi-VN" altLang="zh-CN" b="1" dirty="0">
              <a:solidFill>
                <a:srgbClr val="0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9" name="Freeform 44"/>
          <p:cNvSpPr>
            <a:spLocks noEditPoints="1"/>
          </p:cNvSpPr>
          <p:nvPr/>
        </p:nvSpPr>
        <p:spPr bwMode="auto">
          <a:xfrm>
            <a:off x="7184812" y="2005590"/>
            <a:ext cx="577264" cy="414338"/>
          </a:xfrm>
          <a:custGeom>
            <a:avLst/>
            <a:gdLst>
              <a:gd name="T0" fmla="*/ 478 w 516"/>
              <a:gd name="T1" fmla="*/ 125 h 361"/>
              <a:gd name="T2" fmla="*/ 414 w 516"/>
              <a:gd name="T3" fmla="*/ 126 h 361"/>
              <a:gd name="T4" fmla="*/ 372 w 516"/>
              <a:gd name="T5" fmla="*/ 113 h 361"/>
              <a:gd name="T6" fmla="*/ 374 w 516"/>
              <a:gd name="T7" fmla="*/ 102 h 361"/>
              <a:gd name="T8" fmla="*/ 313 w 516"/>
              <a:gd name="T9" fmla="*/ 46 h 361"/>
              <a:gd name="T10" fmla="*/ 363 w 516"/>
              <a:gd name="T11" fmla="*/ 112 h 361"/>
              <a:gd name="T12" fmla="*/ 329 w 516"/>
              <a:gd name="T13" fmla="*/ 120 h 361"/>
              <a:gd name="T14" fmla="*/ 404 w 516"/>
              <a:gd name="T15" fmla="*/ 179 h 361"/>
              <a:gd name="T16" fmla="*/ 385 w 516"/>
              <a:gd name="T17" fmla="*/ 267 h 361"/>
              <a:gd name="T18" fmla="*/ 396 w 516"/>
              <a:gd name="T19" fmla="*/ 239 h 361"/>
              <a:gd name="T20" fmla="*/ 333 w 516"/>
              <a:gd name="T21" fmla="*/ 136 h 361"/>
              <a:gd name="T22" fmla="*/ 321 w 516"/>
              <a:gd name="T23" fmla="*/ 127 h 361"/>
              <a:gd name="T24" fmla="*/ 265 w 516"/>
              <a:gd name="T25" fmla="*/ 153 h 361"/>
              <a:gd name="T26" fmla="*/ 256 w 516"/>
              <a:gd name="T27" fmla="*/ 140 h 361"/>
              <a:gd name="T28" fmla="*/ 239 w 516"/>
              <a:gd name="T29" fmla="*/ 147 h 361"/>
              <a:gd name="T30" fmla="*/ 232 w 516"/>
              <a:gd name="T31" fmla="*/ 162 h 361"/>
              <a:gd name="T32" fmla="*/ 165 w 516"/>
              <a:gd name="T33" fmla="*/ 157 h 361"/>
              <a:gd name="T34" fmla="*/ 176 w 516"/>
              <a:gd name="T35" fmla="*/ 78 h 361"/>
              <a:gd name="T36" fmla="*/ 217 w 516"/>
              <a:gd name="T37" fmla="*/ 91 h 361"/>
              <a:gd name="T38" fmla="*/ 216 w 516"/>
              <a:gd name="T39" fmla="*/ 69 h 361"/>
              <a:gd name="T40" fmla="*/ 214 w 516"/>
              <a:gd name="T41" fmla="*/ 48 h 361"/>
              <a:gd name="T42" fmla="*/ 164 w 516"/>
              <a:gd name="T43" fmla="*/ 65 h 361"/>
              <a:gd name="T44" fmla="*/ 73 w 516"/>
              <a:gd name="T45" fmla="*/ 105 h 361"/>
              <a:gd name="T46" fmla="*/ 14 w 516"/>
              <a:gd name="T47" fmla="*/ 109 h 361"/>
              <a:gd name="T48" fmla="*/ 23 w 516"/>
              <a:gd name="T49" fmla="*/ 132 h 361"/>
              <a:gd name="T50" fmla="*/ 58 w 516"/>
              <a:gd name="T51" fmla="*/ 117 h 361"/>
              <a:gd name="T52" fmla="*/ 71 w 516"/>
              <a:gd name="T53" fmla="*/ 117 h 361"/>
              <a:gd name="T54" fmla="*/ 111 w 516"/>
              <a:gd name="T55" fmla="*/ 185 h 361"/>
              <a:gd name="T56" fmla="*/ 48 w 516"/>
              <a:gd name="T57" fmla="*/ 157 h 361"/>
              <a:gd name="T58" fmla="*/ 31 w 516"/>
              <a:gd name="T59" fmla="*/ 179 h 361"/>
              <a:gd name="T60" fmla="*/ 29 w 516"/>
              <a:gd name="T61" fmla="*/ 197 h 361"/>
              <a:gd name="T62" fmla="*/ 109 w 516"/>
              <a:gd name="T63" fmla="*/ 193 h 361"/>
              <a:gd name="T64" fmla="*/ 146 w 516"/>
              <a:gd name="T65" fmla="*/ 287 h 361"/>
              <a:gd name="T66" fmla="*/ 123 w 516"/>
              <a:gd name="T67" fmla="*/ 351 h 361"/>
              <a:gd name="T68" fmla="*/ 154 w 516"/>
              <a:gd name="T69" fmla="*/ 285 h 361"/>
              <a:gd name="T70" fmla="*/ 204 w 516"/>
              <a:gd name="T71" fmla="*/ 356 h 361"/>
              <a:gd name="T72" fmla="*/ 227 w 516"/>
              <a:gd name="T73" fmla="*/ 329 h 361"/>
              <a:gd name="T74" fmla="*/ 227 w 516"/>
              <a:gd name="T75" fmla="*/ 256 h 361"/>
              <a:gd name="T76" fmla="*/ 243 w 516"/>
              <a:gd name="T77" fmla="*/ 171 h 361"/>
              <a:gd name="T78" fmla="*/ 270 w 516"/>
              <a:gd name="T79" fmla="*/ 164 h 361"/>
              <a:gd name="T80" fmla="*/ 324 w 516"/>
              <a:gd name="T81" fmla="*/ 142 h 361"/>
              <a:gd name="T82" fmla="*/ 354 w 516"/>
              <a:gd name="T83" fmla="*/ 299 h 361"/>
              <a:gd name="T84" fmla="*/ 349 w 516"/>
              <a:gd name="T85" fmla="*/ 317 h 361"/>
              <a:gd name="T86" fmla="*/ 349 w 516"/>
              <a:gd name="T87" fmla="*/ 334 h 361"/>
              <a:gd name="T88" fmla="*/ 361 w 516"/>
              <a:gd name="T89" fmla="*/ 300 h 361"/>
              <a:gd name="T90" fmla="*/ 393 w 516"/>
              <a:gd name="T91" fmla="*/ 293 h 361"/>
              <a:gd name="T92" fmla="*/ 398 w 516"/>
              <a:gd name="T93" fmla="*/ 332 h 361"/>
              <a:gd name="T94" fmla="*/ 400 w 516"/>
              <a:gd name="T95" fmla="*/ 316 h 361"/>
              <a:gd name="T96" fmla="*/ 399 w 516"/>
              <a:gd name="T97" fmla="*/ 292 h 361"/>
              <a:gd name="T98" fmla="*/ 415 w 516"/>
              <a:gd name="T99" fmla="*/ 131 h 361"/>
              <a:gd name="T100" fmla="*/ 492 w 516"/>
              <a:gd name="T101" fmla="*/ 150 h 361"/>
              <a:gd name="T102" fmla="*/ 500 w 516"/>
              <a:gd name="T103" fmla="*/ 126 h 361"/>
              <a:gd name="T104" fmla="*/ 499 w 516"/>
              <a:gd name="T105" fmla="*/ 125 h 361"/>
              <a:gd name="T106" fmla="*/ 503 w 516"/>
              <a:gd name="T107" fmla="*/ 108 h 361"/>
              <a:gd name="T108" fmla="*/ 356 w 516"/>
              <a:gd name="T109" fmla="*/ 24 h 361"/>
              <a:gd name="T110" fmla="*/ 354 w 516"/>
              <a:gd name="T111" fmla="*/ 89 h 361"/>
              <a:gd name="T112" fmla="*/ 137 w 516"/>
              <a:gd name="T113" fmla="*/ 71 h 361"/>
              <a:gd name="T114" fmla="*/ 85 w 516"/>
              <a:gd name="T115" fmla="*/ 120 h 361"/>
              <a:gd name="T116" fmla="*/ 120 w 516"/>
              <a:gd name="T117" fmla="*/ 179 h 361"/>
              <a:gd name="T118" fmla="*/ 156 w 516"/>
              <a:gd name="T119" fmla="*/ 166 h 361"/>
              <a:gd name="T120" fmla="*/ 373 w 516"/>
              <a:gd name="T121" fmla="*/ 263 h 361"/>
              <a:gd name="T122" fmla="*/ 339 w 516"/>
              <a:gd name="T123" fmla="*/ 238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6" h="361">
                <a:moveTo>
                  <a:pt x="503" y="108"/>
                </a:moveTo>
                <a:cubicBezTo>
                  <a:pt x="495" y="112"/>
                  <a:pt x="488" y="116"/>
                  <a:pt x="481" y="121"/>
                </a:cubicBezTo>
                <a:cubicBezTo>
                  <a:pt x="479" y="122"/>
                  <a:pt x="478" y="123"/>
                  <a:pt x="478" y="125"/>
                </a:cubicBezTo>
                <a:cubicBezTo>
                  <a:pt x="477" y="125"/>
                  <a:pt x="477" y="125"/>
                  <a:pt x="476" y="125"/>
                </a:cubicBezTo>
                <a:cubicBezTo>
                  <a:pt x="456" y="127"/>
                  <a:pt x="437" y="128"/>
                  <a:pt x="416" y="125"/>
                </a:cubicBezTo>
                <a:cubicBezTo>
                  <a:pt x="416" y="125"/>
                  <a:pt x="415" y="125"/>
                  <a:pt x="414" y="126"/>
                </a:cubicBezTo>
                <a:cubicBezTo>
                  <a:pt x="414" y="124"/>
                  <a:pt x="414" y="122"/>
                  <a:pt x="414" y="121"/>
                </a:cubicBezTo>
                <a:cubicBezTo>
                  <a:pt x="414" y="118"/>
                  <a:pt x="413" y="116"/>
                  <a:pt x="410" y="115"/>
                </a:cubicBezTo>
                <a:cubicBezTo>
                  <a:pt x="397" y="113"/>
                  <a:pt x="385" y="113"/>
                  <a:pt x="372" y="113"/>
                </a:cubicBezTo>
                <a:cubicBezTo>
                  <a:pt x="372" y="111"/>
                  <a:pt x="372" y="110"/>
                  <a:pt x="373" y="109"/>
                </a:cubicBezTo>
                <a:cubicBezTo>
                  <a:pt x="373" y="108"/>
                  <a:pt x="373" y="108"/>
                  <a:pt x="373" y="108"/>
                </a:cubicBezTo>
                <a:cubicBezTo>
                  <a:pt x="374" y="106"/>
                  <a:pt x="374" y="104"/>
                  <a:pt x="374" y="102"/>
                </a:cubicBezTo>
                <a:cubicBezTo>
                  <a:pt x="396" y="96"/>
                  <a:pt x="413" y="77"/>
                  <a:pt x="409" y="51"/>
                </a:cubicBezTo>
                <a:cubicBezTo>
                  <a:pt x="406" y="28"/>
                  <a:pt x="378" y="0"/>
                  <a:pt x="354" y="11"/>
                </a:cubicBezTo>
                <a:cubicBezTo>
                  <a:pt x="336" y="12"/>
                  <a:pt x="319" y="28"/>
                  <a:pt x="313" y="46"/>
                </a:cubicBezTo>
                <a:cubicBezTo>
                  <a:pt x="304" y="75"/>
                  <a:pt x="323" y="101"/>
                  <a:pt x="351" y="104"/>
                </a:cubicBezTo>
                <a:cubicBezTo>
                  <a:pt x="356" y="104"/>
                  <a:pt x="360" y="104"/>
                  <a:pt x="364" y="104"/>
                </a:cubicBezTo>
                <a:cubicBezTo>
                  <a:pt x="364" y="107"/>
                  <a:pt x="363" y="109"/>
                  <a:pt x="363" y="112"/>
                </a:cubicBezTo>
                <a:cubicBezTo>
                  <a:pt x="363" y="112"/>
                  <a:pt x="363" y="113"/>
                  <a:pt x="364" y="113"/>
                </a:cubicBezTo>
                <a:cubicBezTo>
                  <a:pt x="353" y="113"/>
                  <a:pt x="341" y="113"/>
                  <a:pt x="330" y="112"/>
                </a:cubicBezTo>
                <a:cubicBezTo>
                  <a:pt x="326" y="112"/>
                  <a:pt x="325" y="119"/>
                  <a:pt x="329" y="120"/>
                </a:cubicBezTo>
                <a:cubicBezTo>
                  <a:pt x="344" y="123"/>
                  <a:pt x="359" y="124"/>
                  <a:pt x="374" y="124"/>
                </a:cubicBezTo>
                <a:cubicBezTo>
                  <a:pt x="391" y="124"/>
                  <a:pt x="403" y="125"/>
                  <a:pt x="404" y="144"/>
                </a:cubicBezTo>
                <a:cubicBezTo>
                  <a:pt x="405" y="156"/>
                  <a:pt x="404" y="167"/>
                  <a:pt x="404" y="179"/>
                </a:cubicBezTo>
                <a:cubicBezTo>
                  <a:pt x="404" y="202"/>
                  <a:pt x="404" y="226"/>
                  <a:pt x="404" y="249"/>
                </a:cubicBezTo>
                <a:cubicBezTo>
                  <a:pt x="405" y="275"/>
                  <a:pt x="410" y="279"/>
                  <a:pt x="385" y="282"/>
                </a:cubicBezTo>
                <a:cubicBezTo>
                  <a:pt x="385" y="277"/>
                  <a:pt x="385" y="272"/>
                  <a:pt x="385" y="267"/>
                </a:cubicBezTo>
                <a:cubicBezTo>
                  <a:pt x="385" y="258"/>
                  <a:pt x="386" y="247"/>
                  <a:pt x="383" y="239"/>
                </a:cubicBezTo>
                <a:cubicBezTo>
                  <a:pt x="383" y="239"/>
                  <a:pt x="383" y="239"/>
                  <a:pt x="383" y="239"/>
                </a:cubicBezTo>
                <a:cubicBezTo>
                  <a:pt x="388" y="239"/>
                  <a:pt x="392" y="239"/>
                  <a:pt x="396" y="239"/>
                </a:cubicBezTo>
                <a:cubicBezTo>
                  <a:pt x="404" y="239"/>
                  <a:pt x="404" y="227"/>
                  <a:pt x="396" y="227"/>
                </a:cubicBezTo>
                <a:cubicBezTo>
                  <a:pt x="377" y="226"/>
                  <a:pt x="358" y="228"/>
                  <a:pt x="339" y="232"/>
                </a:cubicBezTo>
                <a:cubicBezTo>
                  <a:pt x="339" y="199"/>
                  <a:pt x="341" y="167"/>
                  <a:pt x="333" y="136"/>
                </a:cubicBezTo>
                <a:cubicBezTo>
                  <a:pt x="335" y="133"/>
                  <a:pt x="334" y="128"/>
                  <a:pt x="331" y="127"/>
                </a:cubicBezTo>
                <a:cubicBezTo>
                  <a:pt x="330" y="126"/>
                  <a:pt x="330" y="125"/>
                  <a:pt x="330" y="125"/>
                </a:cubicBezTo>
                <a:cubicBezTo>
                  <a:pt x="328" y="119"/>
                  <a:pt x="320" y="121"/>
                  <a:pt x="321" y="127"/>
                </a:cubicBezTo>
                <a:cubicBezTo>
                  <a:pt x="321" y="127"/>
                  <a:pt x="321" y="128"/>
                  <a:pt x="321" y="128"/>
                </a:cubicBezTo>
                <a:cubicBezTo>
                  <a:pt x="313" y="130"/>
                  <a:pt x="304" y="135"/>
                  <a:pt x="296" y="139"/>
                </a:cubicBezTo>
                <a:cubicBezTo>
                  <a:pt x="285" y="144"/>
                  <a:pt x="275" y="148"/>
                  <a:pt x="265" y="153"/>
                </a:cubicBezTo>
                <a:cubicBezTo>
                  <a:pt x="264" y="152"/>
                  <a:pt x="262" y="151"/>
                  <a:pt x="260" y="151"/>
                </a:cubicBezTo>
                <a:cubicBezTo>
                  <a:pt x="259" y="151"/>
                  <a:pt x="258" y="151"/>
                  <a:pt x="257" y="151"/>
                </a:cubicBezTo>
                <a:cubicBezTo>
                  <a:pt x="257" y="147"/>
                  <a:pt x="256" y="144"/>
                  <a:pt x="256" y="140"/>
                </a:cubicBezTo>
                <a:cubicBezTo>
                  <a:pt x="256" y="132"/>
                  <a:pt x="244" y="132"/>
                  <a:pt x="244" y="140"/>
                </a:cubicBezTo>
                <a:cubicBezTo>
                  <a:pt x="244" y="143"/>
                  <a:pt x="242" y="146"/>
                  <a:pt x="241" y="148"/>
                </a:cubicBezTo>
                <a:cubicBezTo>
                  <a:pt x="240" y="148"/>
                  <a:pt x="239" y="147"/>
                  <a:pt x="239" y="147"/>
                </a:cubicBezTo>
                <a:cubicBezTo>
                  <a:pt x="235" y="147"/>
                  <a:pt x="234" y="152"/>
                  <a:pt x="237" y="153"/>
                </a:cubicBezTo>
                <a:cubicBezTo>
                  <a:pt x="237" y="154"/>
                  <a:pt x="237" y="155"/>
                  <a:pt x="237" y="156"/>
                </a:cubicBezTo>
                <a:cubicBezTo>
                  <a:pt x="234" y="157"/>
                  <a:pt x="232" y="160"/>
                  <a:pt x="232" y="162"/>
                </a:cubicBezTo>
                <a:cubicBezTo>
                  <a:pt x="223" y="163"/>
                  <a:pt x="215" y="164"/>
                  <a:pt x="206" y="165"/>
                </a:cubicBezTo>
                <a:cubicBezTo>
                  <a:pt x="195" y="166"/>
                  <a:pt x="183" y="167"/>
                  <a:pt x="172" y="167"/>
                </a:cubicBezTo>
                <a:cubicBezTo>
                  <a:pt x="170" y="164"/>
                  <a:pt x="167" y="160"/>
                  <a:pt x="165" y="157"/>
                </a:cubicBezTo>
                <a:cubicBezTo>
                  <a:pt x="165" y="157"/>
                  <a:pt x="165" y="157"/>
                  <a:pt x="165" y="156"/>
                </a:cubicBezTo>
                <a:cubicBezTo>
                  <a:pt x="181" y="134"/>
                  <a:pt x="186" y="100"/>
                  <a:pt x="175" y="78"/>
                </a:cubicBezTo>
                <a:cubicBezTo>
                  <a:pt x="175" y="78"/>
                  <a:pt x="175" y="78"/>
                  <a:pt x="176" y="78"/>
                </a:cubicBezTo>
                <a:cubicBezTo>
                  <a:pt x="176" y="79"/>
                  <a:pt x="177" y="79"/>
                  <a:pt x="178" y="79"/>
                </a:cubicBezTo>
                <a:cubicBezTo>
                  <a:pt x="185" y="80"/>
                  <a:pt x="192" y="81"/>
                  <a:pt x="199" y="83"/>
                </a:cubicBezTo>
                <a:cubicBezTo>
                  <a:pt x="205" y="85"/>
                  <a:pt x="211" y="88"/>
                  <a:pt x="217" y="91"/>
                </a:cubicBezTo>
                <a:cubicBezTo>
                  <a:pt x="223" y="93"/>
                  <a:pt x="227" y="84"/>
                  <a:pt x="223" y="80"/>
                </a:cubicBezTo>
                <a:cubicBezTo>
                  <a:pt x="219" y="76"/>
                  <a:pt x="214" y="73"/>
                  <a:pt x="209" y="71"/>
                </a:cubicBezTo>
                <a:cubicBezTo>
                  <a:pt x="211" y="70"/>
                  <a:pt x="213" y="70"/>
                  <a:pt x="216" y="69"/>
                </a:cubicBezTo>
                <a:cubicBezTo>
                  <a:pt x="223" y="67"/>
                  <a:pt x="221" y="55"/>
                  <a:pt x="214" y="56"/>
                </a:cubicBezTo>
                <a:cubicBezTo>
                  <a:pt x="210" y="56"/>
                  <a:pt x="206" y="56"/>
                  <a:pt x="202" y="57"/>
                </a:cubicBezTo>
                <a:cubicBezTo>
                  <a:pt x="206" y="54"/>
                  <a:pt x="210" y="51"/>
                  <a:pt x="214" y="48"/>
                </a:cubicBezTo>
                <a:cubicBezTo>
                  <a:pt x="220" y="44"/>
                  <a:pt x="217" y="35"/>
                  <a:pt x="210" y="37"/>
                </a:cubicBezTo>
                <a:cubicBezTo>
                  <a:pt x="192" y="40"/>
                  <a:pt x="173" y="48"/>
                  <a:pt x="164" y="65"/>
                </a:cubicBezTo>
                <a:cubicBezTo>
                  <a:pt x="164" y="65"/>
                  <a:pt x="164" y="65"/>
                  <a:pt x="164" y="65"/>
                </a:cubicBezTo>
                <a:cubicBezTo>
                  <a:pt x="157" y="61"/>
                  <a:pt x="149" y="58"/>
                  <a:pt x="138" y="59"/>
                </a:cubicBezTo>
                <a:cubicBezTo>
                  <a:pt x="136" y="59"/>
                  <a:pt x="135" y="60"/>
                  <a:pt x="134" y="61"/>
                </a:cubicBezTo>
                <a:cubicBezTo>
                  <a:pt x="105" y="51"/>
                  <a:pt x="79" y="77"/>
                  <a:pt x="73" y="105"/>
                </a:cubicBezTo>
                <a:cubicBezTo>
                  <a:pt x="56" y="86"/>
                  <a:pt x="27" y="80"/>
                  <a:pt x="6" y="95"/>
                </a:cubicBezTo>
                <a:cubicBezTo>
                  <a:pt x="0" y="99"/>
                  <a:pt x="2" y="109"/>
                  <a:pt x="9" y="109"/>
                </a:cubicBezTo>
                <a:cubicBezTo>
                  <a:pt x="11" y="109"/>
                  <a:pt x="12" y="109"/>
                  <a:pt x="14" y="109"/>
                </a:cubicBezTo>
                <a:cubicBezTo>
                  <a:pt x="9" y="111"/>
                  <a:pt x="11" y="119"/>
                  <a:pt x="17" y="119"/>
                </a:cubicBezTo>
                <a:cubicBezTo>
                  <a:pt x="23" y="119"/>
                  <a:pt x="29" y="119"/>
                  <a:pt x="35" y="118"/>
                </a:cubicBezTo>
                <a:cubicBezTo>
                  <a:pt x="31" y="122"/>
                  <a:pt x="27" y="127"/>
                  <a:pt x="23" y="132"/>
                </a:cubicBezTo>
                <a:cubicBezTo>
                  <a:pt x="19" y="139"/>
                  <a:pt x="28" y="145"/>
                  <a:pt x="33" y="140"/>
                </a:cubicBezTo>
                <a:cubicBezTo>
                  <a:pt x="41" y="133"/>
                  <a:pt x="51" y="128"/>
                  <a:pt x="57" y="118"/>
                </a:cubicBezTo>
                <a:cubicBezTo>
                  <a:pt x="57" y="118"/>
                  <a:pt x="58" y="118"/>
                  <a:pt x="58" y="117"/>
                </a:cubicBezTo>
                <a:cubicBezTo>
                  <a:pt x="60" y="116"/>
                  <a:pt x="62" y="115"/>
                  <a:pt x="64" y="114"/>
                </a:cubicBezTo>
                <a:cubicBezTo>
                  <a:pt x="65" y="115"/>
                  <a:pt x="65" y="115"/>
                  <a:pt x="66" y="116"/>
                </a:cubicBezTo>
                <a:cubicBezTo>
                  <a:pt x="67" y="117"/>
                  <a:pt x="69" y="118"/>
                  <a:pt x="71" y="117"/>
                </a:cubicBezTo>
                <a:cubicBezTo>
                  <a:pt x="71" y="144"/>
                  <a:pt x="89" y="170"/>
                  <a:pt x="115" y="176"/>
                </a:cubicBezTo>
                <a:cubicBezTo>
                  <a:pt x="114" y="177"/>
                  <a:pt x="113" y="177"/>
                  <a:pt x="113" y="178"/>
                </a:cubicBezTo>
                <a:cubicBezTo>
                  <a:pt x="112" y="181"/>
                  <a:pt x="112" y="183"/>
                  <a:pt x="111" y="185"/>
                </a:cubicBezTo>
                <a:cubicBezTo>
                  <a:pt x="111" y="185"/>
                  <a:pt x="111" y="185"/>
                  <a:pt x="110" y="185"/>
                </a:cubicBezTo>
                <a:cubicBezTo>
                  <a:pt x="92" y="181"/>
                  <a:pt x="73" y="176"/>
                  <a:pt x="56" y="180"/>
                </a:cubicBezTo>
                <a:cubicBezTo>
                  <a:pt x="55" y="172"/>
                  <a:pt x="53" y="164"/>
                  <a:pt x="48" y="157"/>
                </a:cubicBezTo>
                <a:cubicBezTo>
                  <a:pt x="44" y="152"/>
                  <a:pt x="36" y="157"/>
                  <a:pt x="39" y="162"/>
                </a:cubicBezTo>
                <a:cubicBezTo>
                  <a:pt x="42" y="167"/>
                  <a:pt x="44" y="172"/>
                  <a:pt x="45" y="177"/>
                </a:cubicBezTo>
                <a:cubicBezTo>
                  <a:pt x="40" y="178"/>
                  <a:pt x="36" y="179"/>
                  <a:pt x="31" y="179"/>
                </a:cubicBezTo>
                <a:cubicBezTo>
                  <a:pt x="25" y="179"/>
                  <a:pt x="24" y="190"/>
                  <a:pt x="31" y="189"/>
                </a:cubicBezTo>
                <a:cubicBezTo>
                  <a:pt x="33" y="189"/>
                  <a:pt x="35" y="189"/>
                  <a:pt x="37" y="189"/>
                </a:cubicBezTo>
                <a:cubicBezTo>
                  <a:pt x="34" y="191"/>
                  <a:pt x="32" y="194"/>
                  <a:pt x="29" y="197"/>
                </a:cubicBezTo>
                <a:cubicBezTo>
                  <a:pt x="24" y="203"/>
                  <a:pt x="32" y="211"/>
                  <a:pt x="38" y="206"/>
                </a:cubicBezTo>
                <a:cubicBezTo>
                  <a:pt x="60" y="187"/>
                  <a:pt x="83" y="193"/>
                  <a:pt x="109" y="193"/>
                </a:cubicBezTo>
                <a:cubicBezTo>
                  <a:pt x="109" y="193"/>
                  <a:pt x="109" y="193"/>
                  <a:pt x="109" y="193"/>
                </a:cubicBezTo>
                <a:cubicBezTo>
                  <a:pt x="103" y="223"/>
                  <a:pt x="102" y="254"/>
                  <a:pt x="98" y="284"/>
                </a:cubicBezTo>
                <a:cubicBezTo>
                  <a:pt x="97" y="289"/>
                  <a:pt x="99" y="293"/>
                  <a:pt x="104" y="293"/>
                </a:cubicBezTo>
                <a:cubicBezTo>
                  <a:pt x="118" y="293"/>
                  <a:pt x="132" y="290"/>
                  <a:pt x="146" y="287"/>
                </a:cubicBezTo>
                <a:cubicBezTo>
                  <a:pt x="143" y="304"/>
                  <a:pt x="140" y="319"/>
                  <a:pt x="135" y="335"/>
                </a:cubicBezTo>
                <a:cubicBezTo>
                  <a:pt x="126" y="334"/>
                  <a:pt x="114" y="333"/>
                  <a:pt x="117" y="345"/>
                </a:cubicBezTo>
                <a:cubicBezTo>
                  <a:pt x="118" y="348"/>
                  <a:pt x="120" y="350"/>
                  <a:pt x="123" y="351"/>
                </a:cubicBezTo>
                <a:cubicBezTo>
                  <a:pt x="129" y="353"/>
                  <a:pt x="135" y="353"/>
                  <a:pt x="141" y="353"/>
                </a:cubicBezTo>
                <a:cubicBezTo>
                  <a:pt x="146" y="353"/>
                  <a:pt x="149" y="349"/>
                  <a:pt x="149" y="345"/>
                </a:cubicBezTo>
                <a:cubicBezTo>
                  <a:pt x="151" y="325"/>
                  <a:pt x="153" y="305"/>
                  <a:pt x="154" y="285"/>
                </a:cubicBezTo>
                <a:cubicBezTo>
                  <a:pt x="159" y="283"/>
                  <a:pt x="164" y="282"/>
                  <a:pt x="170" y="280"/>
                </a:cubicBezTo>
                <a:cubicBezTo>
                  <a:pt x="170" y="280"/>
                  <a:pt x="170" y="280"/>
                  <a:pt x="170" y="280"/>
                </a:cubicBezTo>
                <a:cubicBezTo>
                  <a:pt x="180" y="306"/>
                  <a:pt x="193" y="331"/>
                  <a:pt x="204" y="356"/>
                </a:cubicBezTo>
                <a:cubicBezTo>
                  <a:pt x="207" y="361"/>
                  <a:pt x="213" y="361"/>
                  <a:pt x="217" y="358"/>
                </a:cubicBezTo>
                <a:cubicBezTo>
                  <a:pt x="224" y="352"/>
                  <a:pt x="232" y="347"/>
                  <a:pt x="239" y="341"/>
                </a:cubicBezTo>
                <a:cubicBezTo>
                  <a:pt x="248" y="334"/>
                  <a:pt x="235" y="320"/>
                  <a:pt x="227" y="329"/>
                </a:cubicBezTo>
                <a:cubicBezTo>
                  <a:pt x="223" y="333"/>
                  <a:pt x="218" y="336"/>
                  <a:pt x="214" y="339"/>
                </a:cubicBezTo>
                <a:cubicBezTo>
                  <a:pt x="204" y="318"/>
                  <a:pt x="195" y="294"/>
                  <a:pt x="180" y="277"/>
                </a:cubicBezTo>
                <a:cubicBezTo>
                  <a:pt x="196" y="270"/>
                  <a:pt x="212" y="263"/>
                  <a:pt x="227" y="256"/>
                </a:cubicBezTo>
                <a:cubicBezTo>
                  <a:pt x="230" y="254"/>
                  <a:pt x="232" y="249"/>
                  <a:pt x="230" y="246"/>
                </a:cubicBezTo>
                <a:cubicBezTo>
                  <a:pt x="214" y="222"/>
                  <a:pt x="195" y="201"/>
                  <a:pt x="179" y="177"/>
                </a:cubicBezTo>
                <a:cubicBezTo>
                  <a:pt x="200" y="179"/>
                  <a:pt x="225" y="181"/>
                  <a:pt x="243" y="171"/>
                </a:cubicBezTo>
                <a:cubicBezTo>
                  <a:pt x="244" y="170"/>
                  <a:pt x="244" y="169"/>
                  <a:pt x="244" y="168"/>
                </a:cubicBezTo>
                <a:cubicBezTo>
                  <a:pt x="249" y="168"/>
                  <a:pt x="253" y="168"/>
                  <a:pt x="256" y="168"/>
                </a:cubicBezTo>
                <a:cubicBezTo>
                  <a:pt x="261" y="168"/>
                  <a:pt x="267" y="167"/>
                  <a:pt x="270" y="164"/>
                </a:cubicBezTo>
                <a:cubicBezTo>
                  <a:pt x="272" y="163"/>
                  <a:pt x="273" y="161"/>
                  <a:pt x="273" y="160"/>
                </a:cubicBezTo>
                <a:cubicBezTo>
                  <a:pt x="281" y="158"/>
                  <a:pt x="288" y="155"/>
                  <a:pt x="296" y="153"/>
                </a:cubicBezTo>
                <a:cubicBezTo>
                  <a:pt x="305" y="150"/>
                  <a:pt x="315" y="147"/>
                  <a:pt x="324" y="142"/>
                </a:cubicBezTo>
                <a:cubicBezTo>
                  <a:pt x="332" y="192"/>
                  <a:pt x="323" y="243"/>
                  <a:pt x="332" y="293"/>
                </a:cubicBezTo>
                <a:cubicBezTo>
                  <a:pt x="333" y="297"/>
                  <a:pt x="338" y="298"/>
                  <a:pt x="341" y="296"/>
                </a:cubicBezTo>
                <a:cubicBezTo>
                  <a:pt x="345" y="297"/>
                  <a:pt x="350" y="298"/>
                  <a:pt x="354" y="299"/>
                </a:cubicBezTo>
                <a:cubicBezTo>
                  <a:pt x="354" y="299"/>
                  <a:pt x="354" y="300"/>
                  <a:pt x="355" y="300"/>
                </a:cubicBezTo>
                <a:cubicBezTo>
                  <a:pt x="358" y="305"/>
                  <a:pt x="358" y="311"/>
                  <a:pt x="358" y="317"/>
                </a:cubicBezTo>
                <a:cubicBezTo>
                  <a:pt x="355" y="317"/>
                  <a:pt x="352" y="317"/>
                  <a:pt x="349" y="317"/>
                </a:cubicBezTo>
                <a:cubicBezTo>
                  <a:pt x="344" y="316"/>
                  <a:pt x="340" y="316"/>
                  <a:pt x="335" y="319"/>
                </a:cubicBezTo>
                <a:cubicBezTo>
                  <a:pt x="332" y="322"/>
                  <a:pt x="332" y="328"/>
                  <a:pt x="335" y="331"/>
                </a:cubicBezTo>
                <a:cubicBezTo>
                  <a:pt x="340" y="334"/>
                  <a:pt x="344" y="334"/>
                  <a:pt x="349" y="334"/>
                </a:cubicBezTo>
                <a:cubicBezTo>
                  <a:pt x="354" y="333"/>
                  <a:pt x="359" y="333"/>
                  <a:pt x="364" y="333"/>
                </a:cubicBezTo>
                <a:cubicBezTo>
                  <a:pt x="371" y="331"/>
                  <a:pt x="371" y="322"/>
                  <a:pt x="366" y="319"/>
                </a:cubicBezTo>
                <a:cubicBezTo>
                  <a:pt x="365" y="312"/>
                  <a:pt x="364" y="306"/>
                  <a:pt x="361" y="300"/>
                </a:cubicBezTo>
                <a:cubicBezTo>
                  <a:pt x="367" y="300"/>
                  <a:pt x="373" y="300"/>
                  <a:pt x="379" y="299"/>
                </a:cubicBezTo>
                <a:cubicBezTo>
                  <a:pt x="382" y="299"/>
                  <a:pt x="384" y="297"/>
                  <a:pt x="384" y="294"/>
                </a:cubicBezTo>
                <a:cubicBezTo>
                  <a:pt x="387" y="294"/>
                  <a:pt x="390" y="294"/>
                  <a:pt x="393" y="293"/>
                </a:cubicBezTo>
                <a:cubicBezTo>
                  <a:pt x="390" y="302"/>
                  <a:pt x="392" y="312"/>
                  <a:pt x="391" y="321"/>
                </a:cubicBezTo>
                <a:cubicBezTo>
                  <a:pt x="390" y="321"/>
                  <a:pt x="390" y="322"/>
                  <a:pt x="390" y="323"/>
                </a:cubicBezTo>
                <a:cubicBezTo>
                  <a:pt x="388" y="328"/>
                  <a:pt x="393" y="333"/>
                  <a:pt x="398" y="332"/>
                </a:cubicBezTo>
                <a:cubicBezTo>
                  <a:pt x="404" y="330"/>
                  <a:pt x="413" y="330"/>
                  <a:pt x="418" y="325"/>
                </a:cubicBezTo>
                <a:cubicBezTo>
                  <a:pt x="421" y="320"/>
                  <a:pt x="419" y="314"/>
                  <a:pt x="413" y="314"/>
                </a:cubicBezTo>
                <a:cubicBezTo>
                  <a:pt x="409" y="313"/>
                  <a:pt x="405" y="315"/>
                  <a:pt x="400" y="316"/>
                </a:cubicBezTo>
                <a:cubicBezTo>
                  <a:pt x="400" y="314"/>
                  <a:pt x="400" y="312"/>
                  <a:pt x="400" y="310"/>
                </a:cubicBezTo>
                <a:cubicBezTo>
                  <a:pt x="399" y="305"/>
                  <a:pt x="398" y="300"/>
                  <a:pt x="399" y="294"/>
                </a:cubicBezTo>
                <a:cubicBezTo>
                  <a:pt x="400" y="293"/>
                  <a:pt x="400" y="293"/>
                  <a:pt x="399" y="292"/>
                </a:cubicBezTo>
                <a:cubicBezTo>
                  <a:pt x="404" y="291"/>
                  <a:pt x="408" y="290"/>
                  <a:pt x="413" y="290"/>
                </a:cubicBezTo>
                <a:cubicBezTo>
                  <a:pt x="416" y="289"/>
                  <a:pt x="419" y="287"/>
                  <a:pt x="419" y="284"/>
                </a:cubicBezTo>
                <a:cubicBezTo>
                  <a:pt x="413" y="233"/>
                  <a:pt x="417" y="182"/>
                  <a:pt x="415" y="131"/>
                </a:cubicBezTo>
                <a:cubicBezTo>
                  <a:pt x="415" y="131"/>
                  <a:pt x="415" y="131"/>
                  <a:pt x="415" y="131"/>
                </a:cubicBezTo>
                <a:cubicBezTo>
                  <a:pt x="427" y="135"/>
                  <a:pt x="439" y="135"/>
                  <a:pt x="452" y="136"/>
                </a:cubicBezTo>
                <a:cubicBezTo>
                  <a:pt x="470" y="136"/>
                  <a:pt x="478" y="137"/>
                  <a:pt x="492" y="150"/>
                </a:cubicBezTo>
                <a:cubicBezTo>
                  <a:pt x="497" y="154"/>
                  <a:pt x="505" y="148"/>
                  <a:pt x="501" y="142"/>
                </a:cubicBezTo>
                <a:cubicBezTo>
                  <a:pt x="500" y="140"/>
                  <a:pt x="498" y="138"/>
                  <a:pt x="497" y="136"/>
                </a:cubicBezTo>
                <a:cubicBezTo>
                  <a:pt x="501" y="136"/>
                  <a:pt x="504" y="130"/>
                  <a:pt x="500" y="126"/>
                </a:cubicBezTo>
                <a:cubicBezTo>
                  <a:pt x="500" y="126"/>
                  <a:pt x="499" y="126"/>
                  <a:pt x="499" y="125"/>
                </a:cubicBezTo>
                <a:cubicBezTo>
                  <a:pt x="499" y="125"/>
                  <a:pt x="499" y="125"/>
                  <a:pt x="499" y="125"/>
                </a:cubicBezTo>
                <a:cubicBezTo>
                  <a:pt x="499" y="125"/>
                  <a:pt x="499" y="125"/>
                  <a:pt x="499" y="125"/>
                </a:cubicBezTo>
                <a:cubicBezTo>
                  <a:pt x="498" y="125"/>
                  <a:pt x="498" y="125"/>
                  <a:pt x="498" y="125"/>
                </a:cubicBezTo>
                <a:cubicBezTo>
                  <a:pt x="501" y="123"/>
                  <a:pt x="505" y="121"/>
                  <a:pt x="509" y="119"/>
                </a:cubicBezTo>
                <a:cubicBezTo>
                  <a:pt x="516" y="115"/>
                  <a:pt x="509" y="105"/>
                  <a:pt x="503" y="108"/>
                </a:cubicBezTo>
                <a:close/>
                <a:moveTo>
                  <a:pt x="354" y="89"/>
                </a:moveTo>
                <a:cubicBezTo>
                  <a:pt x="332" y="89"/>
                  <a:pt x="323" y="70"/>
                  <a:pt x="329" y="51"/>
                </a:cubicBezTo>
                <a:cubicBezTo>
                  <a:pt x="333" y="36"/>
                  <a:pt x="343" y="28"/>
                  <a:pt x="356" y="24"/>
                </a:cubicBezTo>
                <a:cubicBezTo>
                  <a:pt x="364" y="24"/>
                  <a:pt x="371" y="23"/>
                  <a:pt x="379" y="27"/>
                </a:cubicBezTo>
                <a:cubicBezTo>
                  <a:pt x="388" y="32"/>
                  <a:pt x="393" y="41"/>
                  <a:pt x="395" y="50"/>
                </a:cubicBezTo>
                <a:cubicBezTo>
                  <a:pt x="401" y="77"/>
                  <a:pt x="377" y="90"/>
                  <a:pt x="354" y="89"/>
                </a:cubicBezTo>
                <a:close/>
                <a:moveTo>
                  <a:pt x="85" y="120"/>
                </a:moveTo>
                <a:cubicBezTo>
                  <a:pt x="85" y="91"/>
                  <a:pt x="106" y="72"/>
                  <a:pt x="133" y="68"/>
                </a:cubicBezTo>
                <a:cubicBezTo>
                  <a:pt x="133" y="69"/>
                  <a:pt x="134" y="70"/>
                  <a:pt x="137" y="71"/>
                </a:cubicBezTo>
                <a:cubicBezTo>
                  <a:pt x="160" y="75"/>
                  <a:pt x="169" y="89"/>
                  <a:pt x="168" y="112"/>
                </a:cubicBezTo>
                <a:cubicBezTo>
                  <a:pt x="167" y="132"/>
                  <a:pt x="156" y="156"/>
                  <a:pt x="137" y="164"/>
                </a:cubicBezTo>
                <a:cubicBezTo>
                  <a:pt x="109" y="175"/>
                  <a:pt x="85" y="145"/>
                  <a:pt x="85" y="120"/>
                </a:cubicBezTo>
                <a:close/>
                <a:moveTo>
                  <a:pt x="213" y="247"/>
                </a:moveTo>
                <a:cubicBezTo>
                  <a:pt x="182" y="262"/>
                  <a:pt x="146" y="276"/>
                  <a:pt x="112" y="279"/>
                </a:cubicBezTo>
                <a:cubicBezTo>
                  <a:pt x="115" y="246"/>
                  <a:pt x="116" y="212"/>
                  <a:pt x="120" y="179"/>
                </a:cubicBezTo>
                <a:cubicBezTo>
                  <a:pt x="120" y="178"/>
                  <a:pt x="120" y="178"/>
                  <a:pt x="119" y="177"/>
                </a:cubicBezTo>
                <a:cubicBezTo>
                  <a:pt x="123" y="177"/>
                  <a:pt x="126" y="178"/>
                  <a:pt x="130" y="177"/>
                </a:cubicBezTo>
                <a:cubicBezTo>
                  <a:pt x="140" y="177"/>
                  <a:pt x="149" y="172"/>
                  <a:pt x="156" y="166"/>
                </a:cubicBezTo>
                <a:cubicBezTo>
                  <a:pt x="165" y="197"/>
                  <a:pt x="194" y="221"/>
                  <a:pt x="213" y="247"/>
                </a:cubicBezTo>
                <a:close/>
                <a:moveTo>
                  <a:pt x="375" y="239"/>
                </a:moveTo>
                <a:cubicBezTo>
                  <a:pt x="372" y="246"/>
                  <a:pt x="373" y="255"/>
                  <a:pt x="373" y="263"/>
                </a:cubicBezTo>
                <a:cubicBezTo>
                  <a:pt x="373" y="272"/>
                  <a:pt x="373" y="280"/>
                  <a:pt x="373" y="289"/>
                </a:cubicBezTo>
                <a:cubicBezTo>
                  <a:pt x="363" y="290"/>
                  <a:pt x="353" y="291"/>
                  <a:pt x="343" y="288"/>
                </a:cubicBezTo>
                <a:cubicBezTo>
                  <a:pt x="340" y="271"/>
                  <a:pt x="339" y="255"/>
                  <a:pt x="339" y="238"/>
                </a:cubicBezTo>
                <a:cubicBezTo>
                  <a:pt x="351" y="238"/>
                  <a:pt x="363" y="238"/>
                  <a:pt x="375" y="238"/>
                </a:cubicBezTo>
                <a:cubicBezTo>
                  <a:pt x="375" y="239"/>
                  <a:pt x="375" y="239"/>
                  <a:pt x="375" y="239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13"/>
          <p:cNvSpPr>
            <a:spLocks noEditPoints="1"/>
          </p:cNvSpPr>
          <p:nvPr/>
        </p:nvSpPr>
        <p:spPr bwMode="auto">
          <a:xfrm>
            <a:off x="4700617" y="1983670"/>
            <a:ext cx="457542" cy="436258"/>
          </a:xfrm>
          <a:custGeom>
            <a:avLst/>
            <a:gdLst/>
            <a:ahLst/>
            <a:cxnLst>
              <a:cxn ang="0">
                <a:pos x="205" y="90"/>
              </a:cxn>
              <a:cxn ang="0">
                <a:pos x="170" y="67"/>
              </a:cxn>
              <a:cxn ang="0">
                <a:pos x="149" y="67"/>
              </a:cxn>
              <a:cxn ang="0">
                <a:pos x="156" y="35"/>
              </a:cxn>
              <a:cxn ang="0">
                <a:pos x="155" y="23"/>
              </a:cxn>
              <a:cxn ang="0">
                <a:pos x="126" y="1"/>
              </a:cxn>
              <a:cxn ang="0">
                <a:pos x="113" y="21"/>
              </a:cxn>
              <a:cxn ang="0">
                <a:pos x="95" y="61"/>
              </a:cxn>
              <a:cxn ang="0">
                <a:pos x="68" y="82"/>
              </a:cxn>
              <a:cxn ang="0">
                <a:pos x="68" y="81"/>
              </a:cxn>
              <a:cxn ang="0">
                <a:pos x="0" y="81"/>
              </a:cxn>
              <a:cxn ang="0">
                <a:pos x="0" y="179"/>
              </a:cxn>
              <a:cxn ang="0">
                <a:pos x="68" y="179"/>
              </a:cxn>
              <a:cxn ang="0">
                <a:pos x="68" y="174"/>
              </a:cxn>
              <a:cxn ang="0">
                <a:pos x="86" y="174"/>
              </a:cxn>
              <a:cxn ang="0">
                <a:pos x="99" y="181"/>
              </a:cxn>
              <a:cxn ang="0">
                <a:pos x="108" y="187"/>
              </a:cxn>
              <a:cxn ang="0">
                <a:pos x="172" y="189"/>
              </a:cxn>
              <a:cxn ang="0">
                <a:pos x="198" y="169"/>
              </a:cxn>
              <a:cxn ang="0">
                <a:pos x="205" y="90"/>
              </a:cxn>
              <a:cxn ang="0">
                <a:pos x="186" y="165"/>
              </a:cxn>
              <a:cxn ang="0">
                <a:pos x="170" y="176"/>
              </a:cxn>
              <a:cxn ang="0">
                <a:pos x="114" y="175"/>
              </a:cxn>
              <a:cxn ang="0">
                <a:pos x="106" y="170"/>
              </a:cxn>
              <a:cxn ang="0">
                <a:pos x="91" y="162"/>
              </a:cxn>
              <a:cxn ang="0">
                <a:pos x="68" y="161"/>
              </a:cxn>
              <a:cxn ang="0">
                <a:pos x="68" y="96"/>
              </a:cxn>
              <a:cxn ang="0">
                <a:pos x="106" y="68"/>
              </a:cxn>
              <a:cxn ang="0">
                <a:pos x="126" y="26"/>
              </a:cxn>
              <a:cxn ang="0">
                <a:pos x="130" y="14"/>
              </a:cxn>
              <a:cxn ang="0">
                <a:pos x="142" y="26"/>
              </a:cxn>
              <a:cxn ang="0">
                <a:pos x="143" y="35"/>
              </a:cxn>
              <a:cxn ang="0">
                <a:pos x="133" y="70"/>
              </a:cxn>
              <a:cxn ang="0">
                <a:pos x="126" y="80"/>
              </a:cxn>
              <a:cxn ang="0">
                <a:pos x="170" y="80"/>
              </a:cxn>
              <a:cxn ang="0">
                <a:pos x="193" y="94"/>
              </a:cxn>
              <a:cxn ang="0">
                <a:pos x="186" y="165"/>
              </a:cxn>
              <a:cxn ang="0">
                <a:pos x="186" y="165"/>
              </a:cxn>
              <a:cxn ang="0">
                <a:pos x="186" y="165"/>
              </a:cxn>
            </a:cxnLst>
            <a:rect l="0" t="0" r="r" b="b"/>
            <a:pathLst>
              <a:path w="215" h="192">
                <a:moveTo>
                  <a:pt x="205" y="90"/>
                </a:moveTo>
                <a:cubicBezTo>
                  <a:pt x="199" y="75"/>
                  <a:pt x="187" y="67"/>
                  <a:pt x="170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53" y="59"/>
                  <a:pt x="156" y="48"/>
                  <a:pt x="156" y="35"/>
                </a:cubicBezTo>
                <a:cubicBezTo>
                  <a:pt x="156" y="31"/>
                  <a:pt x="156" y="27"/>
                  <a:pt x="155" y="23"/>
                </a:cubicBezTo>
                <a:cubicBezTo>
                  <a:pt x="153" y="8"/>
                  <a:pt x="142" y="0"/>
                  <a:pt x="126" y="1"/>
                </a:cubicBezTo>
                <a:cubicBezTo>
                  <a:pt x="120" y="2"/>
                  <a:pt x="118" y="8"/>
                  <a:pt x="113" y="21"/>
                </a:cubicBezTo>
                <a:cubicBezTo>
                  <a:pt x="109" y="33"/>
                  <a:pt x="103" y="48"/>
                  <a:pt x="95" y="61"/>
                </a:cubicBezTo>
                <a:cubicBezTo>
                  <a:pt x="88" y="70"/>
                  <a:pt x="77" y="78"/>
                  <a:pt x="68" y="82"/>
                </a:cubicBezTo>
                <a:cubicBezTo>
                  <a:pt x="68" y="81"/>
                  <a:pt x="68" y="81"/>
                  <a:pt x="68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79"/>
                  <a:pt x="0" y="179"/>
                  <a:pt x="0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74"/>
                  <a:pt x="68" y="174"/>
                  <a:pt x="68" y="174"/>
                </a:cubicBezTo>
                <a:cubicBezTo>
                  <a:pt x="79" y="174"/>
                  <a:pt x="85" y="174"/>
                  <a:pt x="86" y="174"/>
                </a:cubicBezTo>
                <a:cubicBezTo>
                  <a:pt x="99" y="181"/>
                  <a:pt x="99" y="181"/>
                  <a:pt x="99" y="181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16" y="191"/>
                  <a:pt x="155" y="192"/>
                  <a:pt x="172" y="189"/>
                </a:cubicBezTo>
                <a:cubicBezTo>
                  <a:pt x="193" y="186"/>
                  <a:pt x="198" y="169"/>
                  <a:pt x="198" y="169"/>
                </a:cubicBezTo>
                <a:cubicBezTo>
                  <a:pt x="200" y="163"/>
                  <a:pt x="215" y="112"/>
                  <a:pt x="205" y="90"/>
                </a:cubicBezTo>
                <a:close/>
                <a:moveTo>
                  <a:pt x="186" y="165"/>
                </a:moveTo>
                <a:cubicBezTo>
                  <a:pt x="186" y="165"/>
                  <a:pt x="182" y="175"/>
                  <a:pt x="170" y="176"/>
                </a:cubicBezTo>
                <a:cubicBezTo>
                  <a:pt x="152" y="179"/>
                  <a:pt x="119" y="177"/>
                  <a:pt x="114" y="175"/>
                </a:cubicBezTo>
                <a:cubicBezTo>
                  <a:pt x="114" y="175"/>
                  <a:pt x="106" y="170"/>
                  <a:pt x="106" y="170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87" y="161"/>
                  <a:pt x="79" y="161"/>
                  <a:pt x="68" y="161"/>
                </a:cubicBezTo>
                <a:cubicBezTo>
                  <a:pt x="68" y="96"/>
                  <a:pt x="68" y="96"/>
                  <a:pt x="68" y="96"/>
                </a:cubicBezTo>
                <a:cubicBezTo>
                  <a:pt x="79" y="92"/>
                  <a:pt x="96" y="83"/>
                  <a:pt x="106" y="68"/>
                </a:cubicBezTo>
                <a:cubicBezTo>
                  <a:pt x="115" y="54"/>
                  <a:pt x="121" y="38"/>
                  <a:pt x="126" y="26"/>
                </a:cubicBezTo>
                <a:cubicBezTo>
                  <a:pt x="126" y="26"/>
                  <a:pt x="129" y="16"/>
                  <a:pt x="130" y="14"/>
                </a:cubicBezTo>
                <a:cubicBezTo>
                  <a:pt x="137" y="14"/>
                  <a:pt x="141" y="18"/>
                  <a:pt x="142" y="26"/>
                </a:cubicBezTo>
                <a:cubicBezTo>
                  <a:pt x="143" y="29"/>
                  <a:pt x="143" y="32"/>
                  <a:pt x="143" y="35"/>
                </a:cubicBezTo>
                <a:cubicBezTo>
                  <a:pt x="143" y="54"/>
                  <a:pt x="133" y="70"/>
                  <a:pt x="133" y="70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81" y="80"/>
                  <a:pt x="189" y="84"/>
                  <a:pt x="193" y="94"/>
                </a:cubicBezTo>
                <a:cubicBezTo>
                  <a:pt x="199" y="110"/>
                  <a:pt x="190" y="151"/>
                  <a:pt x="186" y="165"/>
                </a:cubicBezTo>
                <a:close/>
                <a:moveTo>
                  <a:pt x="186" y="165"/>
                </a:moveTo>
                <a:cubicBezTo>
                  <a:pt x="186" y="165"/>
                  <a:pt x="186" y="165"/>
                  <a:pt x="186" y="165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62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9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9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99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9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36" grpId="0"/>
          <p:bldP spid="37" grpId="0"/>
          <p:bldP spid="39" grpId="0"/>
          <p:bldP spid="41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9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9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99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9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36" grpId="0"/>
          <p:bldP spid="37" grpId="0"/>
          <p:bldP spid="39" grpId="0"/>
          <p:bldP spid="41" grpId="0"/>
          <p:bldP spid="4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32"/>
          <p:cNvCxnSpPr/>
          <p:nvPr/>
        </p:nvCxnSpPr>
        <p:spPr>
          <a:xfrm>
            <a:off x="272281" y="249510"/>
            <a:ext cx="893299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32"/>
          <p:cNvCxnSpPr/>
          <p:nvPr/>
        </p:nvCxnSpPr>
        <p:spPr>
          <a:xfrm>
            <a:off x="272281" y="249510"/>
            <a:ext cx="893299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3"/>
          <p:cNvCxnSpPr/>
          <p:nvPr/>
        </p:nvCxnSpPr>
        <p:spPr>
          <a:xfrm>
            <a:off x="272281" y="830308"/>
            <a:ext cx="8932994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34"/>
          <p:cNvSpPr txBox="1"/>
          <p:nvPr/>
        </p:nvSpPr>
        <p:spPr>
          <a:xfrm>
            <a:off x="1904322" y="209550"/>
            <a:ext cx="5664200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685783"/>
            <a:r>
              <a:rPr lang="en-US" altLang="zh-CN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I: </a:t>
            </a:r>
            <a:r>
              <a:rPr lang="en-US" altLang="zh-CN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Chuẩn</a:t>
            </a:r>
            <a:r>
              <a:rPr lang="en-US" altLang="zh-CN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bị</a:t>
            </a:r>
            <a:r>
              <a:rPr lang="en-US" altLang="zh-CN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nói</a:t>
            </a:r>
            <a:endParaRPr lang="zh-CN" altLang="en-US" sz="28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6" name="文本框 24"/>
          <p:cNvSpPr txBox="1"/>
          <p:nvPr/>
        </p:nvSpPr>
        <p:spPr>
          <a:xfrm>
            <a:off x="5943600" y="2571750"/>
            <a:ext cx="2819400" cy="198977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lnSpc>
                <a:spcPct val="13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+ </a:t>
            </a:r>
            <a:r>
              <a:rPr lang="vi-VN" altLang="zh-CN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Luyện tập</a:t>
            </a:r>
            <a:endParaRPr lang="en-US" altLang="zh-CN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algn="ctr" defTabSz="685783">
              <a:lnSpc>
                <a:spcPct val="130000"/>
              </a:lnSpc>
            </a:pP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+ </a:t>
            </a:r>
            <a:r>
              <a:rPr lang="vi-VN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Tập phát âm to, rõ ràng.</a:t>
            </a:r>
          </a:p>
          <a:p>
            <a:pPr algn="ctr" defTabSz="685783">
              <a:lnSpc>
                <a:spcPct val="130000"/>
              </a:lnSpc>
            </a:pPr>
            <a:r>
              <a:rPr lang="vi-VN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+ Tập điều chỉnh cao độ, nhịp độ, tập biểu cảm.</a:t>
            </a:r>
          </a:p>
          <a:p>
            <a:pPr marL="285750" indent="-285750" algn="ctr" defTabSz="685783">
              <a:lnSpc>
                <a:spcPct val="130000"/>
              </a:lnSpc>
              <a:buFontTx/>
              <a:buChar char="-"/>
            </a:pPr>
            <a:endParaRPr lang="vi-VN" altLang="zh-CN" b="1" dirty="0">
              <a:solidFill>
                <a:srgbClr val="000000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56070" y="1003999"/>
            <a:ext cx="2353837" cy="1888181"/>
            <a:chOff x="4016018" y="2490922"/>
            <a:chExt cx="4167528" cy="3102954"/>
          </a:xfrm>
        </p:grpSpPr>
        <p:grpSp>
          <p:nvGrpSpPr>
            <p:cNvPr id="43" name="千图PPT彼岸天：ID 8661124库_组合 30"/>
            <p:cNvGrpSpPr/>
            <p:nvPr>
              <p:custDataLst>
                <p:tags r:id="rId1"/>
              </p:custDataLst>
            </p:nvPr>
          </p:nvGrpSpPr>
          <p:grpSpPr>
            <a:xfrm>
              <a:off x="4016018" y="2490922"/>
              <a:ext cx="4167528" cy="3102954"/>
              <a:chOff x="4016018" y="2490922"/>
              <a:chExt cx="4167528" cy="3102954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46" name="Freeform: Shape 4"/>
              <p:cNvSpPr/>
              <p:nvPr/>
            </p:nvSpPr>
            <p:spPr bwMode="auto">
              <a:xfrm>
                <a:off x="5258335" y="2490922"/>
                <a:ext cx="1750966" cy="1094826"/>
              </a:xfrm>
              <a:custGeom>
                <a:avLst/>
                <a:gdLst/>
                <a:ahLst/>
                <a:cxnLst>
                  <a:cxn ang="0">
                    <a:pos x="38" y="579"/>
                  </a:cxn>
                  <a:cxn ang="0">
                    <a:pos x="886" y="579"/>
                  </a:cxn>
                  <a:cxn ang="0">
                    <a:pos x="886" y="382"/>
                  </a:cxn>
                  <a:cxn ang="0">
                    <a:pos x="926" y="382"/>
                  </a:cxn>
                  <a:cxn ang="0">
                    <a:pos x="926" y="68"/>
                  </a:cxn>
                  <a:cxn ang="0">
                    <a:pos x="886" y="68"/>
                  </a:cxn>
                  <a:cxn ang="0">
                    <a:pos x="886" y="0"/>
                  </a:cxn>
                  <a:cxn ang="0">
                    <a:pos x="38" y="0"/>
                  </a:cxn>
                  <a:cxn ang="0">
                    <a:pos x="38" y="68"/>
                  </a:cxn>
                  <a:cxn ang="0">
                    <a:pos x="0" y="68"/>
                  </a:cxn>
                  <a:cxn ang="0">
                    <a:pos x="0" y="382"/>
                  </a:cxn>
                  <a:cxn ang="0">
                    <a:pos x="38" y="382"/>
                  </a:cxn>
                  <a:cxn ang="0">
                    <a:pos x="38" y="579"/>
                  </a:cxn>
                </a:cxnLst>
                <a:rect l="0" t="0" r="r" b="b"/>
                <a:pathLst>
                  <a:path w="926" h="579">
                    <a:moveTo>
                      <a:pt x="38" y="579"/>
                    </a:moveTo>
                    <a:lnTo>
                      <a:pt x="886" y="579"/>
                    </a:lnTo>
                    <a:lnTo>
                      <a:pt x="886" y="382"/>
                    </a:lnTo>
                    <a:lnTo>
                      <a:pt x="926" y="382"/>
                    </a:lnTo>
                    <a:lnTo>
                      <a:pt x="926" y="68"/>
                    </a:lnTo>
                    <a:lnTo>
                      <a:pt x="886" y="68"/>
                    </a:lnTo>
                    <a:lnTo>
                      <a:pt x="886" y="0"/>
                    </a:lnTo>
                    <a:lnTo>
                      <a:pt x="38" y="0"/>
                    </a:lnTo>
                    <a:lnTo>
                      <a:pt x="38" y="68"/>
                    </a:lnTo>
                    <a:lnTo>
                      <a:pt x="0" y="68"/>
                    </a:lnTo>
                    <a:lnTo>
                      <a:pt x="0" y="382"/>
                    </a:lnTo>
                    <a:lnTo>
                      <a:pt x="38" y="382"/>
                    </a:lnTo>
                    <a:lnTo>
                      <a:pt x="38" y="57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9"/>
              <p:cNvSpPr/>
              <p:nvPr/>
            </p:nvSpPr>
            <p:spPr bwMode="auto">
              <a:xfrm>
                <a:off x="4016018" y="3642475"/>
                <a:ext cx="990828" cy="1951401"/>
              </a:xfrm>
              <a:custGeom>
                <a:avLst/>
                <a:gdLst/>
                <a:ahLst/>
                <a:cxnLst>
                  <a:cxn ang="0">
                    <a:pos x="221" y="278"/>
                  </a:cxn>
                  <a:cxn ang="0">
                    <a:pos x="194" y="250"/>
                  </a:cxn>
                  <a:cxn ang="0">
                    <a:pos x="56" y="250"/>
                  </a:cxn>
                  <a:cxn ang="0">
                    <a:pos x="56" y="28"/>
                  </a:cxn>
                  <a:cxn ang="0">
                    <a:pos x="28" y="0"/>
                  </a:cxn>
                  <a:cxn ang="0">
                    <a:pos x="0" y="28"/>
                  </a:cxn>
                  <a:cxn ang="0">
                    <a:pos x="0" y="278"/>
                  </a:cxn>
                  <a:cxn ang="0">
                    <a:pos x="13" y="302"/>
                  </a:cxn>
                  <a:cxn ang="0">
                    <a:pos x="5" y="334"/>
                  </a:cxn>
                  <a:cxn ang="0">
                    <a:pos x="5" y="412"/>
                  </a:cxn>
                  <a:cxn ang="0">
                    <a:pos x="28" y="435"/>
                  </a:cxn>
                  <a:cxn ang="0">
                    <a:pos x="52" y="412"/>
                  </a:cxn>
                  <a:cxn ang="0">
                    <a:pos x="52" y="334"/>
                  </a:cxn>
                  <a:cxn ang="0">
                    <a:pos x="71" y="315"/>
                  </a:cxn>
                  <a:cxn ang="0">
                    <a:pos x="149" y="315"/>
                  </a:cxn>
                  <a:cxn ang="0">
                    <a:pos x="168" y="334"/>
                  </a:cxn>
                  <a:cxn ang="0">
                    <a:pos x="168" y="412"/>
                  </a:cxn>
                  <a:cxn ang="0">
                    <a:pos x="192" y="435"/>
                  </a:cxn>
                  <a:cxn ang="0">
                    <a:pos x="215" y="412"/>
                  </a:cxn>
                  <a:cxn ang="0">
                    <a:pos x="215" y="334"/>
                  </a:cxn>
                  <a:cxn ang="0">
                    <a:pos x="207" y="302"/>
                  </a:cxn>
                  <a:cxn ang="0">
                    <a:pos x="221" y="278"/>
                  </a:cxn>
                  <a:cxn ang="0">
                    <a:pos x="221" y="278"/>
                  </a:cxn>
                  <a:cxn ang="0">
                    <a:pos x="221" y="278"/>
                  </a:cxn>
                </a:cxnLst>
                <a:rect l="0" t="0" r="r" b="b"/>
                <a:pathLst>
                  <a:path w="221" h="435">
                    <a:moveTo>
                      <a:pt x="221" y="278"/>
                    </a:moveTo>
                    <a:cubicBezTo>
                      <a:pt x="221" y="262"/>
                      <a:pt x="209" y="250"/>
                      <a:pt x="194" y="250"/>
                    </a:cubicBezTo>
                    <a:cubicBezTo>
                      <a:pt x="56" y="250"/>
                      <a:pt x="56" y="250"/>
                      <a:pt x="56" y="250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88"/>
                      <a:pt x="5" y="297"/>
                      <a:pt x="13" y="302"/>
                    </a:cubicBezTo>
                    <a:cubicBezTo>
                      <a:pt x="8" y="311"/>
                      <a:pt x="5" y="322"/>
                      <a:pt x="5" y="334"/>
                    </a:cubicBezTo>
                    <a:cubicBezTo>
                      <a:pt x="5" y="412"/>
                      <a:pt x="5" y="412"/>
                      <a:pt x="5" y="412"/>
                    </a:cubicBezTo>
                    <a:cubicBezTo>
                      <a:pt x="5" y="425"/>
                      <a:pt x="16" y="435"/>
                      <a:pt x="28" y="435"/>
                    </a:cubicBezTo>
                    <a:cubicBezTo>
                      <a:pt x="41" y="435"/>
                      <a:pt x="52" y="425"/>
                      <a:pt x="52" y="412"/>
                    </a:cubicBezTo>
                    <a:cubicBezTo>
                      <a:pt x="52" y="334"/>
                      <a:pt x="52" y="334"/>
                      <a:pt x="52" y="334"/>
                    </a:cubicBezTo>
                    <a:cubicBezTo>
                      <a:pt x="52" y="323"/>
                      <a:pt x="60" y="315"/>
                      <a:pt x="71" y="315"/>
                    </a:cubicBezTo>
                    <a:cubicBezTo>
                      <a:pt x="149" y="315"/>
                      <a:pt x="149" y="315"/>
                      <a:pt x="149" y="315"/>
                    </a:cubicBezTo>
                    <a:cubicBezTo>
                      <a:pt x="160" y="315"/>
                      <a:pt x="168" y="323"/>
                      <a:pt x="168" y="334"/>
                    </a:cubicBezTo>
                    <a:cubicBezTo>
                      <a:pt x="168" y="412"/>
                      <a:pt x="168" y="412"/>
                      <a:pt x="168" y="412"/>
                    </a:cubicBezTo>
                    <a:cubicBezTo>
                      <a:pt x="168" y="425"/>
                      <a:pt x="179" y="435"/>
                      <a:pt x="192" y="435"/>
                    </a:cubicBezTo>
                    <a:cubicBezTo>
                      <a:pt x="205" y="435"/>
                      <a:pt x="215" y="425"/>
                      <a:pt x="215" y="412"/>
                    </a:cubicBezTo>
                    <a:cubicBezTo>
                      <a:pt x="215" y="334"/>
                      <a:pt x="215" y="334"/>
                      <a:pt x="215" y="334"/>
                    </a:cubicBezTo>
                    <a:cubicBezTo>
                      <a:pt x="215" y="322"/>
                      <a:pt x="212" y="312"/>
                      <a:pt x="207" y="302"/>
                    </a:cubicBezTo>
                    <a:cubicBezTo>
                      <a:pt x="216" y="297"/>
                      <a:pt x="221" y="288"/>
                      <a:pt x="221" y="278"/>
                    </a:cubicBezTo>
                    <a:close/>
                    <a:moveTo>
                      <a:pt x="221" y="278"/>
                    </a:moveTo>
                    <a:cubicBezTo>
                      <a:pt x="221" y="278"/>
                      <a:pt x="221" y="278"/>
                      <a:pt x="221" y="27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13"/>
              <p:cNvSpPr/>
              <p:nvPr/>
            </p:nvSpPr>
            <p:spPr bwMode="auto">
              <a:xfrm>
                <a:off x="7194609" y="3642475"/>
                <a:ext cx="988937" cy="1951401"/>
              </a:xfrm>
              <a:custGeom>
                <a:avLst/>
                <a:gdLst/>
                <a:ahLst/>
                <a:cxnLst>
                  <a:cxn ang="0">
                    <a:pos x="221" y="278"/>
                  </a:cxn>
                  <a:cxn ang="0">
                    <a:pos x="221" y="28"/>
                  </a:cxn>
                  <a:cxn ang="0">
                    <a:pos x="193" y="0"/>
                  </a:cxn>
                  <a:cxn ang="0">
                    <a:pos x="165" y="28"/>
                  </a:cxn>
                  <a:cxn ang="0">
                    <a:pos x="165" y="250"/>
                  </a:cxn>
                  <a:cxn ang="0">
                    <a:pos x="28" y="250"/>
                  </a:cxn>
                  <a:cxn ang="0">
                    <a:pos x="0" y="278"/>
                  </a:cxn>
                  <a:cxn ang="0">
                    <a:pos x="14" y="302"/>
                  </a:cxn>
                  <a:cxn ang="0">
                    <a:pos x="6" y="334"/>
                  </a:cxn>
                  <a:cxn ang="0">
                    <a:pos x="6" y="412"/>
                  </a:cxn>
                  <a:cxn ang="0">
                    <a:pos x="29" y="435"/>
                  </a:cxn>
                  <a:cxn ang="0">
                    <a:pos x="53" y="412"/>
                  </a:cxn>
                  <a:cxn ang="0">
                    <a:pos x="53" y="334"/>
                  </a:cxn>
                  <a:cxn ang="0">
                    <a:pos x="72" y="315"/>
                  </a:cxn>
                  <a:cxn ang="0">
                    <a:pos x="150" y="315"/>
                  </a:cxn>
                  <a:cxn ang="0">
                    <a:pos x="169" y="334"/>
                  </a:cxn>
                  <a:cxn ang="0">
                    <a:pos x="169" y="412"/>
                  </a:cxn>
                  <a:cxn ang="0">
                    <a:pos x="193" y="435"/>
                  </a:cxn>
                  <a:cxn ang="0">
                    <a:pos x="216" y="412"/>
                  </a:cxn>
                  <a:cxn ang="0">
                    <a:pos x="216" y="334"/>
                  </a:cxn>
                  <a:cxn ang="0">
                    <a:pos x="208" y="302"/>
                  </a:cxn>
                  <a:cxn ang="0">
                    <a:pos x="221" y="278"/>
                  </a:cxn>
                  <a:cxn ang="0">
                    <a:pos x="221" y="278"/>
                  </a:cxn>
                  <a:cxn ang="0">
                    <a:pos x="221" y="278"/>
                  </a:cxn>
                </a:cxnLst>
                <a:rect l="0" t="0" r="r" b="b"/>
                <a:pathLst>
                  <a:path w="221" h="435">
                    <a:moveTo>
                      <a:pt x="221" y="278"/>
                    </a:moveTo>
                    <a:cubicBezTo>
                      <a:pt x="221" y="28"/>
                      <a:pt x="221" y="28"/>
                      <a:pt x="221" y="28"/>
                    </a:cubicBezTo>
                    <a:cubicBezTo>
                      <a:pt x="221" y="13"/>
                      <a:pt x="209" y="0"/>
                      <a:pt x="193" y="0"/>
                    </a:cubicBezTo>
                    <a:cubicBezTo>
                      <a:pt x="178" y="0"/>
                      <a:pt x="165" y="13"/>
                      <a:pt x="165" y="28"/>
                    </a:cubicBezTo>
                    <a:cubicBezTo>
                      <a:pt x="165" y="250"/>
                      <a:pt x="165" y="250"/>
                      <a:pt x="165" y="250"/>
                    </a:cubicBezTo>
                    <a:cubicBezTo>
                      <a:pt x="28" y="250"/>
                      <a:pt x="28" y="250"/>
                      <a:pt x="28" y="250"/>
                    </a:cubicBezTo>
                    <a:cubicBezTo>
                      <a:pt x="12" y="250"/>
                      <a:pt x="0" y="262"/>
                      <a:pt x="0" y="278"/>
                    </a:cubicBezTo>
                    <a:cubicBezTo>
                      <a:pt x="0" y="288"/>
                      <a:pt x="5" y="298"/>
                      <a:pt x="14" y="302"/>
                    </a:cubicBezTo>
                    <a:cubicBezTo>
                      <a:pt x="9" y="312"/>
                      <a:pt x="6" y="322"/>
                      <a:pt x="6" y="334"/>
                    </a:cubicBezTo>
                    <a:cubicBezTo>
                      <a:pt x="6" y="412"/>
                      <a:pt x="6" y="412"/>
                      <a:pt x="6" y="412"/>
                    </a:cubicBezTo>
                    <a:cubicBezTo>
                      <a:pt x="6" y="425"/>
                      <a:pt x="17" y="435"/>
                      <a:pt x="29" y="435"/>
                    </a:cubicBezTo>
                    <a:cubicBezTo>
                      <a:pt x="42" y="435"/>
                      <a:pt x="53" y="425"/>
                      <a:pt x="53" y="412"/>
                    </a:cubicBezTo>
                    <a:cubicBezTo>
                      <a:pt x="53" y="334"/>
                      <a:pt x="53" y="334"/>
                      <a:pt x="53" y="334"/>
                    </a:cubicBezTo>
                    <a:cubicBezTo>
                      <a:pt x="53" y="323"/>
                      <a:pt x="61" y="315"/>
                      <a:pt x="72" y="315"/>
                    </a:cubicBezTo>
                    <a:cubicBezTo>
                      <a:pt x="150" y="315"/>
                      <a:pt x="150" y="315"/>
                      <a:pt x="150" y="315"/>
                    </a:cubicBezTo>
                    <a:cubicBezTo>
                      <a:pt x="161" y="315"/>
                      <a:pt x="169" y="323"/>
                      <a:pt x="169" y="334"/>
                    </a:cubicBezTo>
                    <a:cubicBezTo>
                      <a:pt x="169" y="412"/>
                      <a:pt x="169" y="412"/>
                      <a:pt x="169" y="412"/>
                    </a:cubicBezTo>
                    <a:cubicBezTo>
                      <a:pt x="169" y="425"/>
                      <a:pt x="180" y="435"/>
                      <a:pt x="193" y="435"/>
                    </a:cubicBezTo>
                    <a:cubicBezTo>
                      <a:pt x="205" y="435"/>
                      <a:pt x="216" y="425"/>
                      <a:pt x="216" y="412"/>
                    </a:cubicBezTo>
                    <a:cubicBezTo>
                      <a:pt x="216" y="334"/>
                      <a:pt x="216" y="334"/>
                      <a:pt x="216" y="334"/>
                    </a:cubicBezTo>
                    <a:cubicBezTo>
                      <a:pt x="216" y="322"/>
                      <a:pt x="213" y="311"/>
                      <a:pt x="208" y="302"/>
                    </a:cubicBezTo>
                    <a:cubicBezTo>
                      <a:pt x="216" y="297"/>
                      <a:pt x="221" y="288"/>
                      <a:pt x="221" y="278"/>
                    </a:cubicBezTo>
                    <a:close/>
                    <a:moveTo>
                      <a:pt x="221" y="278"/>
                    </a:moveTo>
                    <a:cubicBezTo>
                      <a:pt x="221" y="278"/>
                      <a:pt x="221" y="278"/>
                      <a:pt x="221" y="27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14"/>
              <p:cNvSpPr/>
              <p:nvPr/>
            </p:nvSpPr>
            <p:spPr bwMode="auto">
              <a:xfrm>
                <a:off x="5258335" y="4221088"/>
                <a:ext cx="1629949" cy="1306606"/>
              </a:xfrm>
              <a:custGeom>
                <a:avLst/>
                <a:gdLst/>
                <a:ahLst/>
                <a:cxnLst>
                  <a:cxn ang="0">
                    <a:pos x="364" y="27"/>
                  </a:cxn>
                  <a:cxn ang="0">
                    <a:pos x="337" y="0"/>
                  </a:cxn>
                  <a:cxn ang="0">
                    <a:pos x="27" y="0"/>
                  </a:cxn>
                  <a:cxn ang="0">
                    <a:pos x="0" y="27"/>
                  </a:cxn>
                  <a:cxn ang="0">
                    <a:pos x="27" y="53"/>
                  </a:cxn>
                  <a:cxn ang="0">
                    <a:pos x="64" y="53"/>
                  </a:cxn>
                  <a:cxn ang="0">
                    <a:pos x="64" y="291"/>
                  </a:cxn>
                  <a:cxn ang="0">
                    <a:pos x="301" y="291"/>
                  </a:cxn>
                  <a:cxn ang="0">
                    <a:pos x="301" y="53"/>
                  </a:cxn>
                  <a:cxn ang="0">
                    <a:pos x="337" y="53"/>
                  </a:cxn>
                  <a:cxn ang="0">
                    <a:pos x="364" y="27"/>
                  </a:cxn>
                  <a:cxn ang="0">
                    <a:pos x="364" y="27"/>
                  </a:cxn>
                  <a:cxn ang="0">
                    <a:pos x="364" y="27"/>
                  </a:cxn>
                </a:cxnLst>
                <a:rect l="0" t="0" r="r" b="b"/>
                <a:pathLst>
                  <a:path w="364" h="291">
                    <a:moveTo>
                      <a:pt x="364" y="27"/>
                    </a:moveTo>
                    <a:cubicBezTo>
                      <a:pt x="364" y="12"/>
                      <a:pt x="352" y="0"/>
                      <a:pt x="33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41"/>
                      <a:pt x="12" y="53"/>
                      <a:pt x="27" y="53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4" y="291"/>
                      <a:pt x="64" y="291"/>
                      <a:pt x="64" y="291"/>
                    </a:cubicBezTo>
                    <a:cubicBezTo>
                      <a:pt x="301" y="291"/>
                      <a:pt x="301" y="291"/>
                      <a:pt x="301" y="291"/>
                    </a:cubicBezTo>
                    <a:cubicBezTo>
                      <a:pt x="301" y="53"/>
                      <a:pt x="301" y="53"/>
                      <a:pt x="301" y="53"/>
                    </a:cubicBezTo>
                    <a:cubicBezTo>
                      <a:pt x="337" y="53"/>
                      <a:pt x="337" y="53"/>
                      <a:pt x="337" y="53"/>
                    </a:cubicBezTo>
                    <a:cubicBezTo>
                      <a:pt x="352" y="53"/>
                      <a:pt x="364" y="41"/>
                      <a:pt x="364" y="27"/>
                    </a:cubicBezTo>
                    <a:close/>
                    <a:moveTo>
                      <a:pt x="364" y="27"/>
                    </a:moveTo>
                    <a:cubicBezTo>
                      <a:pt x="364" y="27"/>
                      <a:pt x="364" y="27"/>
                      <a:pt x="364" y="2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0" name="千图PPT彼岸天：ID 8661124库_Rectangle: Rounded Corners 5"/>
            <p:cNvSpPr/>
            <p:nvPr>
              <p:custDataLst>
                <p:tags r:id="rId2"/>
              </p:custDataLst>
            </p:nvPr>
          </p:nvSpPr>
          <p:spPr>
            <a:xfrm>
              <a:off x="5409621" y="2581137"/>
              <a:ext cx="1463550" cy="917082"/>
            </a:xfrm>
            <a:prstGeom prst="roundRect">
              <a:avLst>
                <a:gd name="adj" fmla="val 55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1" name="千图PPT彼岸天：ID 8661124库_组合 6"/>
            <p:cNvGrpSpPr/>
            <p:nvPr>
              <p:custDataLst>
                <p:tags r:id="rId3"/>
              </p:custDataLst>
            </p:nvPr>
          </p:nvGrpSpPr>
          <p:grpSpPr>
            <a:xfrm>
              <a:off x="4329907" y="2848299"/>
              <a:ext cx="1268789" cy="2732338"/>
              <a:chOff x="3089275" y="1939925"/>
              <a:chExt cx="1065213" cy="2293938"/>
            </a:xfrm>
            <a:solidFill>
              <a:schemeClr val="accent1"/>
            </a:solidFill>
          </p:grpSpPr>
          <p:sp>
            <p:nvSpPr>
              <p:cNvPr id="52" name="Freeform: Shape 7"/>
              <p:cNvSpPr/>
              <p:nvPr/>
            </p:nvSpPr>
            <p:spPr bwMode="auto">
              <a:xfrm>
                <a:off x="3130550" y="1939925"/>
                <a:ext cx="538163" cy="539750"/>
              </a:xfrm>
              <a:custGeom>
                <a:avLst/>
                <a:gdLst/>
                <a:ahLst/>
                <a:cxnLst>
                  <a:cxn ang="0">
                    <a:pos x="143" y="71"/>
                  </a:cxn>
                  <a:cxn ang="0">
                    <a:pos x="71" y="143"/>
                  </a:cxn>
                  <a:cxn ang="0">
                    <a:pos x="0" y="71"/>
                  </a:cxn>
                  <a:cxn ang="0">
                    <a:pos x="71" y="0"/>
                  </a:cxn>
                  <a:cxn ang="0">
                    <a:pos x="143" y="71"/>
                  </a:cxn>
                  <a:cxn ang="0">
                    <a:pos x="143" y="71"/>
                  </a:cxn>
                  <a:cxn ang="0">
                    <a:pos x="143" y="71"/>
                  </a:cxn>
                </a:cxnLst>
                <a:rect l="0" t="0" r="r" b="b"/>
                <a:pathLst>
                  <a:path w="143" h="143">
                    <a:moveTo>
                      <a:pt x="143" y="71"/>
                    </a:moveTo>
                    <a:cubicBezTo>
                      <a:pt x="143" y="111"/>
                      <a:pt x="111" y="143"/>
                      <a:pt x="71" y="143"/>
                    </a:cubicBezTo>
                    <a:cubicBezTo>
                      <a:pt x="32" y="143"/>
                      <a:pt x="0" y="111"/>
                      <a:pt x="0" y="71"/>
                    </a:cubicBezTo>
                    <a:cubicBezTo>
                      <a:pt x="0" y="32"/>
                      <a:pt x="32" y="0"/>
                      <a:pt x="71" y="0"/>
                    </a:cubicBezTo>
                    <a:cubicBezTo>
                      <a:pt x="111" y="0"/>
                      <a:pt x="143" y="32"/>
                      <a:pt x="143" y="71"/>
                    </a:cubicBezTo>
                    <a:close/>
                    <a:moveTo>
                      <a:pt x="143" y="71"/>
                    </a:moveTo>
                    <a:cubicBezTo>
                      <a:pt x="143" y="71"/>
                      <a:pt x="143" y="71"/>
                      <a:pt x="143" y="7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8"/>
              <p:cNvSpPr/>
              <p:nvPr/>
            </p:nvSpPr>
            <p:spPr bwMode="auto">
              <a:xfrm>
                <a:off x="3089275" y="2490788"/>
                <a:ext cx="1065213" cy="1743075"/>
              </a:xfrm>
              <a:custGeom>
                <a:avLst/>
                <a:gdLst/>
                <a:ahLst/>
                <a:cxnLst>
                  <a:cxn ang="0">
                    <a:pos x="222" y="234"/>
                  </a:cxn>
                  <a:cxn ang="0">
                    <a:pos x="190" y="205"/>
                  </a:cxn>
                  <a:cxn ang="0">
                    <a:pos x="132" y="205"/>
                  </a:cxn>
                  <a:cxn ang="0">
                    <a:pos x="132" y="127"/>
                  </a:cxn>
                  <a:cxn ang="0">
                    <a:pos x="202" y="154"/>
                  </a:cxn>
                  <a:cxn ang="0">
                    <a:pos x="262" y="141"/>
                  </a:cxn>
                  <a:cxn ang="0">
                    <a:pos x="278" y="105"/>
                  </a:cxn>
                  <a:cxn ang="0">
                    <a:pos x="242" y="89"/>
                  </a:cxn>
                  <a:cxn ang="0">
                    <a:pos x="125" y="31"/>
                  </a:cxn>
                  <a:cxn ang="0">
                    <a:pos x="124" y="31"/>
                  </a:cxn>
                  <a:cxn ang="0">
                    <a:pos x="82" y="2"/>
                  </a:cxn>
                  <a:cxn ang="0">
                    <a:pos x="67" y="0"/>
                  </a:cxn>
                  <a:cxn ang="0">
                    <a:pos x="51" y="2"/>
                  </a:cxn>
                  <a:cxn ang="0">
                    <a:pos x="50" y="2"/>
                  </a:cxn>
                  <a:cxn ang="0">
                    <a:pos x="0" y="57"/>
                  </a:cxn>
                  <a:cxn ang="0">
                    <a:pos x="0" y="216"/>
                  </a:cxn>
                  <a:cxn ang="0">
                    <a:pos x="66" y="272"/>
                  </a:cxn>
                  <a:cxn ang="0">
                    <a:pos x="72" y="271"/>
                  </a:cxn>
                  <a:cxn ang="0">
                    <a:pos x="160" y="271"/>
                  </a:cxn>
                  <a:cxn ang="0">
                    <a:pos x="179" y="434"/>
                  </a:cxn>
                  <a:cxn ang="0">
                    <a:pos x="212" y="463"/>
                  </a:cxn>
                  <a:cxn ang="0">
                    <a:pos x="216" y="463"/>
                  </a:cxn>
                  <a:cxn ang="0">
                    <a:pos x="245" y="427"/>
                  </a:cxn>
                  <a:cxn ang="0">
                    <a:pos x="222" y="234"/>
                  </a:cxn>
                  <a:cxn ang="0">
                    <a:pos x="222" y="234"/>
                  </a:cxn>
                  <a:cxn ang="0">
                    <a:pos x="222" y="234"/>
                  </a:cxn>
                </a:cxnLst>
                <a:rect l="0" t="0" r="r" b="b"/>
                <a:pathLst>
                  <a:path w="283" h="463">
                    <a:moveTo>
                      <a:pt x="222" y="234"/>
                    </a:moveTo>
                    <a:cubicBezTo>
                      <a:pt x="220" y="218"/>
                      <a:pt x="206" y="205"/>
                      <a:pt x="190" y="205"/>
                    </a:cubicBezTo>
                    <a:cubicBezTo>
                      <a:pt x="132" y="205"/>
                      <a:pt x="132" y="205"/>
                      <a:pt x="132" y="205"/>
                    </a:cubicBezTo>
                    <a:cubicBezTo>
                      <a:pt x="132" y="127"/>
                      <a:pt x="132" y="127"/>
                      <a:pt x="132" y="127"/>
                    </a:cubicBezTo>
                    <a:cubicBezTo>
                      <a:pt x="152" y="143"/>
                      <a:pt x="173" y="154"/>
                      <a:pt x="202" y="154"/>
                    </a:cubicBezTo>
                    <a:cubicBezTo>
                      <a:pt x="219" y="154"/>
                      <a:pt x="239" y="150"/>
                      <a:pt x="262" y="141"/>
                    </a:cubicBezTo>
                    <a:cubicBezTo>
                      <a:pt x="276" y="136"/>
                      <a:pt x="283" y="120"/>
                      <a:pt x="278" y="105"/>
                    </a:cubicBezTo>
                    <a:cubicBezTo>
                      <a:pt x="272" y="91"/>
                      <a:pt x="256" y="84"/>
                      <a:pt x="242" y="89"/>
                    </a:cubicBezTo>
                    <a:cubicBezTo>
                      <a:pt x="185" y="111"/>
                      <a:pt x="174" y="99"/>
                      <a:pt x="125" y="31"/>
                    </a:cubicBezTo>
                    <a:cubicBezTo>
                      <a:pt x="125" y="31"/>
                      <a:pt x="125" y="31"/>
                      <a:pt x="124" y="31"/>
                    </a:cubicBezTo>
                    <a:cubicBezTo>
                      <a:pt x="115" y="16"/>
                      <a:pt x="98" y="6"/>
                      <a:pt x="82" y="2"/>
                    </a:cubicBezTo>
                    <a:cubicBezTo>
                      <a:pt x="82" y="2"/>
                      <a:pt x="75" y="0"/>
                      <a:pt x="67" y="0"/>
                    </a:cubicBezTo>
                    <a:cubicBezTo>
                      <a:pt x="59" y="0"/>
                      <a:pt x="51" y="2"/>
                      <a:pt x="51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26" y="8"/>
                      <a:pt x="0" y="27"/>
                      <a:pt x="0" y="5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50"/>
                      <a:pt x="35" y="272"/>
                      <a:pt x="66" y="272"/>
                    </a:cubicBezTo>
                    <a:cubicBezTo>
                      <a:pt x="68" y="272"/>
                      <a:pt x="70" y="271"/>
                      <a:pt x="72" y="271"/>
                    </a:cubicBezTo>
                    <a:cubicBezTo>
                      <a:pt x="160" y="271"/>
                      <a:pt x="160" y="271"/>
                      <a:pt x="160" y="271"/>
                    </a:cubicBezTo>
                    <a:cubicBezTo>
                      <a:pt x="179" y="434"/>
                      <a:pt x="179" y="434"/>
                      <a:pt x="179" y="434"/>
                    </a:cubicBezTo>
                    <a:cubicBezTo>
                      <a:pt x="181" y="451"/>
                      <a:pt x="195" y="463"/>
                      <a:pt x="212" y="463"/>
                    </a:cubicBezTo>
                    <a:cubicBezTo>
                      <a:pt x="213" y="463"/>
                      <a:pt x="214" y="463"/>
                      <a:pt x="216" y="463"/>
                    </a:cubicBezTo>
                    <a:cubicBezTo>
                      <a:pt x="234" y="461"/>
                      <a:pt x="247" y="445"/>
                      <a:pt x="245" y="427"/>
                    </a:cubicBezTo>
                    <a:lnTo>
                      <a:pt x="222" y="234"/>
                    </a:lnTo>
                    <a:close/>
                    <a:moveTo>
                      <a:pt x="222" y="234"/>
                    </a:moveTo>
                    <a:cubicBezTo>
                      <a:pt x="222" y="234"/>
                      <a:pt x="222" y="234"/>
                      <a:pt x="222" y="2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4" name="千图PPT彼岸天：ID 8661124库_组合 10"/>
            <p:cNvGrpSpPr/>
            <p:nvPr>
              <p:custDataLst>
                <p:tags r:id="rId4"/>
              </p:custDataLst>
            </p:nvPr>
          </p:nvGrpSpPr>
          <p:grpSpPr>
            <a:xfrm>
              <a:off x="6602759" y="2848299"/>
              <a:ext cx="1266898" cy="2732338"/>
              <a:chOff x="4997450" y="1939925"/>
              <a:chExt cx="1063625" cy="2293938"/>
            </a:xfrm>
            <a:solidFill>
              <a:schemeClr val="accent2"/>
            </a:solidFill>
          </p:grpSpPr>
          <p:sp>
            <p:nvSpPr>
              <p:cNvPr id="55" name="Freeform: Shape 11"/>
              <p:cNvSpPr/>
              <p:nvPr/>
            </p:nvSpPr>
            <p:spPr bwMode="auto">
              <a:xfrm>
                <a:off x="5481638" y="1939925"/>
                <a:ext cx="542925" cy="539750"/>
              </a:xfrm>
              <a:custGeom>
                <a:avLst/>
                <a:gdLst/>
                <a:ahLst/>
                <a:cxnLst>
                  <a:cxn ang="0">
                    <a:pos x="144" y="71"/>
                  </a:cxn>
                  <a:cxn ang="0">
                    <a:pos x="72" y="143"/>
                  </a:cxn>
                  <a:cxn ang="0">
                    <a:pos x="0" y="71"/>
                  </a:cxn>
                  <a:cxn ang="0">
                    <a:pos x="72" y="0"/>
                  </a:cxn>
                  <a:cxn ang="0">
                    <a:pos x="144" y="71"/>
                  </a:cxn>
                  <a:cxn ang="0">
                    <a:pos x="144" y="71"/>
                  </a:cxn>
                  <a:cxn ang="0">
                    <a:pos x="144" y="71"/>
                  </a:cxn>
                </a:cxnLst>
                <a:rect l="0" t="0" r="r" b="b"/>
                <a:pathLst>
                  <a:path w="144" h="143">
                    <a:moveTo>
                      <a:pt x="144" y="71"/>
                    </a:moveTo>
                    <a:cubicBezTo>
                      <a:pt x="144" y="111"/>
                      <a:pt x="111" y="143"/>
                      <a:pt x="72" y="143"/>
                    </a:cubicBezTo>
                    <a:cubicBezTo>
                      <a:pt x="32" y="143"/>
                      <a:pt x="0" y="111"/>
                      <a:pt x="0" y="71"/>
                    </a:cubicBezTo>
                    <a:cubicBezTo>
                      <a:pt x="0" y="32"/>
                      <a:pt x="32" y="0"/>
                      <a:pt x="72" y="0"/>
                    </a:cubicBezTo>
                    <a:cubicBezTo>
                      <a:pt x="111" y="0"/>
                      <a:pt x="144" y="32"/>
                      <a:pt x="144" y="71"/>
                    </a:cubicBezTo>
                    <a:close/>
                    <a:moveTo>
                      <a:pt x="144" y="71"/>
                    </a:moveTo>
                    <a:cubicBezTo>
                      <a:pt x="144" y="71"/>
                      <a:pt x="144" y="71"/>
                      <a:pt x="144" y="7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12"/>
              <p:cNvSpPr/>
              <p:nvPr/>
            </p:nvSpPr>
            <p:spPr bwMode="auto">
              <a:xfrm>
                <a:off x="4997450" y="2490788"/>
                <a:ext cx="1063625" cy="1743075"/>
              </a:xfrm>
              <a:custGeom>
                <a:avLst/>
                <a:gdLst/>
                <a:ahLst/>
                <a:cxnLst>
                  <a:cxn ang="0">
                    <a:pos x="217" y="272"/>
                  </a:cxn>
                  <a:cxn ang="0">
                    <a:pos x="283" y="216"/>
                  </a:cxn>
                  <a:cxn ang="0">
                    <a:pos x="283" y="57"/>
                  </a:cxn>
                  <a:cxn ang="0">
                    <a:pos x="233" y="2"/>
                  </a:cxn>
                  <a:cxn ang="0">
                    <a:pos x="233" y="2"/>
                  </a:cxn>
                  <a:cxn ang="0">
                    <a:pos x="216" y="0"/>
                  </a:cxn>
                  <a:cxn ang="0">
                    <a:pos x="201" y="2"/>
                  </a:cxn>
                  <a:cxn ang="0">
                    <a:pos x="159" y="31"/>
                  </a:cxn>
                  <a:cxn ang="0">
                    <a:pos x="158" y="31"/>
                  </a:cxn>
                  <a:cxn ang="0">
                    <a:pos x="41" y="89"/>
                  </a:cxn>
                  <a:cxn ang="0">
                    <a:pos x="5" y="105"/>
                  </a:cxn>
                  <a:cxn ang="0">
                    <a:pos x="21" y="141"/>
                  </a:cxn>
                  <a:cxn ang="0">
                    <a:pos x="81" y="154"/>
                  </a:cxn>
                  <a:cxn ang="0">
                    <a:pos x="151" y="127"/>
                  </a:cxn>
                  <a:cxn ang="0">
                    <a:pos x="151" y="205"/>
                  </a:cxn>
                  <a:cxn ang="0">
                    <a:pos x="93" y="205"/>
                  </a:cxn>
                  <a:cxn ang="0">
                    <a:pos x="93" y="205"/>
                  </a:cxn>
                  <a:cxn ang="0">
                    <a:pos x="61" y="234"/>
                  </a:cxn>
                  <a:cxn ang="0">
                    <a:pos x="38" y="427"/>
                  </a:cxn>
                  <a:cxn ang="0">
                    <a:pos x="67" y="463"/>
                  </a:cxn>
                  <a:cxn ang="0">
                    <a:pos x="71" y="463"/>
                  </a:cxn>
                  <a:cxn ang="0">
                    <a:pos x="104" y="434"/>
                  </a:cxn>
                  <a:cxn ang="0">
                    <a:pos x="123" y="271"/>
                  </a:cxn>
                  <a:cxn ang="0">
                    <a:pos x="211" y="271"/>
                  </a:cxn>
                  <a:cxn ang="0">
                    <a:pos x="217" y="272"/>
                  </a:cxn>
                  <a:cxn ang="0">
                    <a:pos x="217" y="272"/>
                  </a:cxn>
                  <a:cxn ang="0">
                    <a:pos x="217" y="272"/>
                  </a:cxn>
                </a:cxnLst>
                <a:rect l="0" t="0" r="r" b="b"/>
                <a:pathLst>
                  <a:path w="283" h="463">
                    <a:moveTo>
                      <a:pt x="217" y="272"/>
                    </a:moveTo>
                    <a:cubicBezTo>
                      <a:pt x="248" y="272"/>
                      <a:pt x="283" y="250"/>
                      <a:pt x="283" y="216"/>
                    </a:cubicBezTo>
                    <a:cubicBezTo>
                      <a:pt x="283" y="57"/>
                      <a:pt x="283" y="57"/>
                      <a:pt x="283" y="57"/>
                    </a:cubicBezTo>
                    <a:cubicBezTo>
                      <a:pt x="283" y="27"/>
                      <a:pt x="257" y="8"/>
                      <a:pt x="233" y="2"/>
                    </a:cubicBezTo>
                    <a:cubicBezTo>
                      <a:pt x="233" y="2"/>
                      <a:pt x="233" y="2"/>
                      <a:pt x="233" y="2"/>
                    </a:cubicBezTo>
                    <a:cubicBezTo>
                      <a:pt x="233" y="2"/>
                      <a:pt x="224" y="0"/>
                      <a:pt x="216" y="0"/>
                    </a:cubicBezTo>
                    <a:cubicBezTo>
                      <a:pt x="208" y="0"/>
                      <a:pt x="201" y="2"/>
                      <a:pt x="201" y="2"/>
                    </a:cubicBezTo>
                    <a:cubicBezTo>
                      <a:pt x="185" y="6"/>
                      <a:pt x="168" y="16"/>
                      <a:pt x="159" y="31"/>
                    </a:cubicBezTo>
                    <a:cubicBezTo>
                      <a:pt x="158" y="31"/>
                      <a:pt x="158" y="31"/>
                      <a:pt x="158" y="31"/>
                    </a:cubicBezTo>
                    <a:cubicBezTo>
                      <a:pt x="109" y="99"/>
                      <a:pt x="98" y="111"/>
                      <a:pt x="41" y="89"/>
                    </a:cubicBezTo>
                    <a:cubicBezTo>
                      <a:pt x="27" y="84"/>
                      <a:pt x="11" y="91"/>
                      <a:pt x="5" y="105"/>
                    </a:cubicBezTo>
                    <a:cubicBezTo>
                      <a:pt x="0" y="120"/>
                      <a:pt x="7" y="136"/>
                      <a:pt x="21" y="141"/>
                    </a:cubicBezTo>
                    <a:cubicBezTo>
                      <a:pt x="44" y="150"/>
                      <a:pt x="64" y="154"/>
                      <a:pt x="81" y="154"/>
                    </a:cubicBezTo>
                    <a:cubicBezTo>
                      <a:pt x="110" y="154"/>
                      <a:pt x="131" y="143"/>
                      <a:pt x="151" y="127"/>
                    </a:cubicBezTo>
                    <a:cubicBezTo>
                      <a:pt x="151" y="205"/>
                      <a:pt x="151" y="205"/>
                      <a:pt x="151" y="205"/>
                    </a:cubicBezTo>
                    <a:cubicBezTo>
                      <a:pt x="93" y="205"/>
                      <a:pt x="93" y="205"/>
                      <a:pt x="93" y="205"/>
                    </a:cubicBezTo>
                    <a:cubicBezTo>
                      <a:pt x="93" y="205"/>
                      <a:pt x="93" y="205"/>
                      <a:pt x="93" y="205"/>
                    </a:cubicBezTo>
                    <a:cubicBezTo>
                      <a:pt x="77" y="205"/>
                      <a:pt x="63" y="218"/>
                      <a:pt x="61" y="234"/>
                    </a:cubicBezTo>
                    <a:cubicBezTo>
                      <a:pt x="38" y="427"/>
                      <a:pt x="38" y="427"/>
                      <a:pt x="38" y="427"/>
                    </a:cubicBezTo>
                    <a:cubicBezTo>
                      <a:pt x="36" y="445"/>
                      <a:pt x="49" y="461"/>
                      <a:pt x="67" y="463"/>
                    </a:cubicBezTo>
                    <a:cubicBezTo>
                      <a:pt x="69" y="463"/>
                      <a:pt x="70" y="463"/>
                      <a:pt x="71" y="463"/>
                    </a:cubicBezTo>
                    <a:cubicBezTo>
                      <a:pt x="88" y="463"/>
                      <a:pt x="102" y="451"/>
                      <a:pt x="104" y="434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211" y="271"/>
                      <a:pt x="211" y="271"/>
                      <a:pt x="211" y="271"/>
                    </a:cubicBezTo>
                    <a:cubicBezTo>
                      <a:pt x="213" y="271"/>
                      <a:pt x="215" y="272"/>
                      <a:pt x="217" y="272"/>
                    </a:cubicBezTo>
                    <a:close/>
                    <a:moveTo>
                      <a:pt x="217" y="272"/>
                    </a:moveTo>
                    <a:cubicBezTo>
                      <a:pt x="217" y="272"/>
                      <a:pt x="217" y="272"/>
                      <a:pt x="217" y="27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7" name="千图PPT彼岸天：ID 8661124库_直接连接符 15"/>
            <p:cNvSpPr/>
            <p:nvPr>
              <p:custDataLst>
                <p:tags r:id="rId5"/>
              </p:custDataLst>
            </p:nvPr>
          </p:nvSpPr>
          <p:spPr bwMode="auto">
            <a:xfrm>
              <a:off x="5422842" y="3406114"/>
              <a:ext cx="1891" cy="1890"/>
            </a:xfrm>
            <a:prstGeom prst="line">
              <a:avLst/>
            </a:pr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千图PPT彼岸天：ID 8661124库_直接连接符 16"/>
            <p:cNvSpPr/>
            <p:nvPr>
              <p:custDataLst>
                <p:tags r:id="rId6"/>
              </p:custDataLst>
            </p:nvPr>
          </p:nvSpPr>
          <p:spPr bwMode="auto">
            <a:xfrm>
              <a:off x="5422842" y="3406114"/>
              <a:ext cx="1891" cy="1890"/>
            </a:xfrm>
            <a:prstGeom prst="line">
              <a:avLst/>
            </a:pr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9" name="千图PPT彼岸天：ID 8661124库_组合 17"/>
            <p:cNvGrpSpPr/>
            <p:nvPr>
              <p:custDataLst>
                <p:tags r:id="rId7"/>
              </p:custDataLst>
            </p:nvPr>
          </p:nvGrpSpPr>
          <p:grpSpPr>
            <a:xfrm>
              <a:off x="5756596" y="2633843"/>
              <a:ext cx="748263" cy="723321"/>
              <a:chOff x="5032856" y="1223099"/>
              <a:chExt cx="3456420" cy="3341206"/>
            </a:xfrm>
          </p:grpSpPr>
          <p:grpSp>
            <p:nvGrpSpPr>
              <p:cNvPr id="60" name="Group 18"/>
              <p:cNvGrpSpPr/>
              <p:nvPr/>
            </p:nvGrpSpPr>
            <p:grpSpPr>
              <a:xfrm>
                <a:off x="5863850" y="1223099"/>
                <a:ext cx="1666260" cy="3105791"/>
                <a:chOff x="1543325" y="1073969"/>
                <a:chExt cx="1666260" cy="3105791"/>
              </a:xfrm>
            </p:grpSpPr>
            <p:sp>
              <p:nvSpPr>
                <p:cNvPr id="70" name="Freeform: Shape 28"/>
                <p:cNvSpPr/>
                <p:nvPr/>
              </p:nvSpPr>
              <p:spPr bwMode="auto">
                <a:xfrm>
                  <a:off x="2263234" y="1073969"/>
                  <a:ext cx="946351" cy="3105791"/>
                </a:xfrm>
                <a:custGeom>
                  <a:avLst/>
                  <a:gdLst/>
                  <a:ahLst/>
                  <a:cxnLst>
                    <a:cxn ang="0">
                      <a:pos x="0" y="1847"/>
                    </a:cxn>
                    <a:cxn ang="0">
                      <a:pos x="71" y="0"/>
                    </a:cxn>
                    <a:cxn ang="0">
                      <a:pos x="443" y="1695"/>
                    </a:cxn>
                    <a:cxn ang="0">
                      <a:pos x="0" y="1847"/>
                    </a:cxn>
                  </a:cxnLst>
                  <a:rect l="0" t="0" r="r" b="b"/>
                  <a:pathLst>
                    <a:path w="443" h="1847">
                      <a:moveTo>
                        <a:pt x="0" y="1847"/>
                      </a:moveTo>
                      <a:lnTo>
                        <a:pt x="71" y="0"/>
                      </a:lnTo>
                      <a:lnTo>
                        <a:pt x="443" y="1695"/>
                      </a:lnTo>
                      <a:lnTo>
                        <a:pt x="0" y="1847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Freeform: Shape 29"/>
                <p:cNvSpPr/>
                <p:nvPr/>
              </p:nvSpPr>
              <p:spPr bwMode="auto">
                <a:xfrm>
                  <a:off x="1543325" y="1073969"/>
                  <a:ext cx="871582" cy="3105791"/>
                </a:xfrm>
                <a:custGeom>
                  <a:avLst/>
                  <a:gdLst/>
                  <a:ahLst/>
                  <a:cxnLst>
                    <a:cxn ang="0">
                      <a:pos x="408" y="0"/>
                    </a:cxn>
                    <a:cxn ang="0">
                      <a:pos x="337" y="1847"/>
                    </a:cxn>
                    <a:cxn ang="0">
                      <a:pos x="0" y="1726"/>
                    </a:cxn>
                    <a:cxn ang="0">
                      <a:pos x="408" y="0"/>
                    </a:cxn>
                  </a:cxnLst>
                  <a:rect l="0" t="0" r="r" b="b"/>
                  <a:pathLst>
                    <a:path w="408" h="1847">
                      <a:moveTo>
                        <a:pt x="408" y="0"/>
                      </a:moveTo>
                      <a:lnTo>
                        <a:pt x="337" y="1847"/>
                      </a:lnTo>
                      <a:lnTo>
                        <a:pt x="0" y="172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1" name="Group 19"/>
              <p:cNvGrpSpPr/>
              <p:nvPr/>
            </p:nvGrpSpPr>
            <p:grpSpPr>
              <a:xfrm>
                <a:off x="6978962" y="2356452"/>
                <a:ext cx="1510314" cy="1948897"/>
                <a:chOff x="2658437" y="2207322"/>
                <a:chExt cx="1510314" cy="1948897"/>
              </a:xfrm>
            </p:grpSpPr>
            <p:sp>
              <p:nvSpPr>
                <p:cNvPr id="68" name="Freeform: Shape 26"/>
                <p:cNvSpPr/>
                <p:nvPr/>
              </p:nvSpPr>
              <p:spPr bwMode="auto">
                <a:xfrm>
                  <a:off x="2658437" y="2207322"/>
                  <a:ext cx="816040" cy="1948897"/>
                </a:xfrm>
                <a:custGeom>
                  <a:avLst/>
                  <a:gdLst/>
                  <a:ahLst/>
                  <a:cxnLst>
                    <a:cxn ang="0">
                      <a:pos x="382" y="0"/>
                    </a:cxn>
                    <a:cxn ang="0">
                      <a:pos x="315" y="1159"/>
                    </a:cxn>
                    <a:cxn ang="0">
                      <a:pos x="0" y="1083"/>
                    </a:cxn>
                    <a:cxn ang="0">
                      <a:pos x="382" y="0"/>
                    </a:cxn>
                  </a:cxnLst>
                  <a:rect l="0" t="0" r="r" b="b"/>
                  <a:pathLst>
                    <a:path w="382" h="1159">
                      <a:moveTo>
                        <a:pt x="382" y="0"/>
                      </a:moveTo>
                      <a:lnTo>
                        <a:pt x="315" y="1159"/>
                      </a:lnTo>
                      <a:lnTo>
                        <a:pt x="0" y="1083"/>
                      </a:lnTo>
                      <a:lnTo>
                        <a:pt x="3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Freeform: Shape 27"/>
                <p:cNvSpPr/>
                <p:nvPr/>
              </p:nvSpPr>
              <p:spPr bwMode="auto">
                <a:xfrm>
                  <a:off x="3331349" y="2207322"/>
                  <a:ext cx="837402" cy="1948897"/>
                </a:xfrm>
                <a:custGeom>
                  <a:avLst/>
                  <a:gdLst/>
                  <a:ahLst/>
                  <a:cxnLst>
                    <a:cxn ang="0">
                      <a:pos x="0" y="1159"/>
                    </a:cxn>
                    <a:cxn ang="0">
                      <a:pos x="67" y="0"/>
                    </a:cxn>
                    <a:cxn ang="0">
                      <a:pos x="392" y="990"/>
                    </a:cxn>
                    <a:cxn ang="0">
                      <a:pos x="0" y="1159"/>
                    </a:cxn>
                  </a:cxnLst>
                  <a:rect l="0" t="0" r="r" b="b"/>
                  <a:pathLst>
                    <a:path w="392" h="1159">
                      <a:moveTo>
                        <a:pt x="0" y="1159"/>
                      </a:moveTo>
                      <a:lnTo>
                        <a:pt x="67" y="0"/>
                      </a:lnTo>
                      <a:lnTo>
                        <a:pt x="392" y="990"/>
                      </a:lnTo>
                      <a:lnTo>
                        <a:pt x="0" y="115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2" name="Group 20"/>
              <p:cNvGrpSpPr/>
              <p:nvPr/>
            </p:nvGrpSpPr>
            <p:grpSpPr>
              <a:xfrm>
                <a:off x="5032856" y="1772961"/>
                <a:ext cx="1672669" cy="2555930"/>
                <a:chOff x="712331" y="1623831"/>
                <a:chExt cx="1672669" cy="2555930"/>
              </a:xfrm>
            </p:grpSpPr>
            <p:sp>
              <p:nvSpPr>
                <p:cNvPr id="66" name="Freeform: Shape 24"/>
                <p:cNvSpPr/>
                <p:nvPr/>
              </p:nvSpPr>
              <p:spPr bwMode="auto">
                <a:xfrm>
                  <a:off x="712331" y="1623831"/>
                  <a:ext cx="871582" cy="2555930"/>
                </a:xfrm>
                <a:custGeom>
                  <a:avLst/>
                  <a:gdLst/>
                  <a:ahLst/>
                  <a:cxnLst>
                    <a:cxn ang="0">
                      <a:pos x="408" y="0"/>
                    </a:cxn>
                    <a:cxn ang="0">
                      <a:pos x="339" y="1520"/>
                    </a:cxn>
                    <a:cxn ang="0">
                      <a:pos x="0" y="1420"/>
                    </a:cxn>
                    <a:cxn ang="0">
                      <a:pos x="408" y="0"/>
                    </a:cxn>
                  </a:cxnLst>
                  <a:rect l="0" t="0" r="r" b="b"/>
                  <a:pathLst>
                    <a:path w="408" h="1520">
                      <a:moveTo>
                        <a:pt x="408" y="0"/>
                      </a:moveTo>
                      <a:lnTo>
                        <a:pt x="339" y="1520"/>
                      </a:lnTo>
                      <a:lnTo>
                        <a:pt x="0" y="1420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Freeform: Shape 25"/>
                <p:cNvSpPr/>
                <p:nvPr/>
              </p:nvSpPr>
              <p:spPr bwMode="auto">
                <a:xfrm>
                  <a:off x="1436514" y="1623831"/>
                  <a:ext cx="948486" cy="2555930"/>
                </a:xfrm>
                <a:custGeom>
                  <a:avLst/>
                  <a:gdLst/>
                  <a:ahLst/>
                  <a:cxnLst>
                    <a:cxn ang="0">
                      <a:pos x="0" y="1520"/>
                    </a:cxn>
                    <a:cxn ang="0">
                      <a:pos x="69" y="0"/>
                    </a:cxn>
                    <a:cxn ang="0">
                      <a:pos x="444" y="1394"/>
                    </a:cxn>
                    <a:cxn ang="0">
                      <a:pos x="0" y="1520"/>
                    </a:cxn>
                  </a:cxnLst>
                  <a:rect l="0" t="0" r="r" b="b"/>
                  <a:pathLst>
                    <a:path w="444" h="1520">
                      <a:moveTo>
                        <a:pt x="0" y="1520"/>
                      </a:moveTo>
                      <a:lnTo>
                        <a:pt x="69" y="0"/>
                      </a:lnTo>
                      <a:lnTo>
                        <a:pt x="444" y="1394"/>
                      </a:lnTo>
                      <a:lnTo>
                        <a:pt x="0" y="152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3" name="Group 21"/>
              <p:cNvGrpSpPr/>
              <p:nvPr/>
            </p:nvGrpSpPr>
            <p:grpSpPr>
              <a:xfrm>
                <a:off x="5752766" y="3435996"/>
                <a:ext cx="1899109" cy="1128309"/>
                <a:chOff x="1432241" y="3286866"/>
                <a:chExt cx="1899109" cy="1128309"/>
              </a:xfrm>
            </p:grpSpPr>
            <p:sp>
              <p:nvSpPr>
                <p:cNvPr id="64" name="Freeform: Shape 22"/>
                <p:cNvSpPr/>
                <p:nvPr/>
              </p:nvSpPr>
              <p:spPr bwMode="auto">
                <a:xfrm>
                  <a:off x="1432241" y="3286866"/>
                  <a:ext cx="957031" cy="1128309"/>
                </a:xfrm>
                <a:custGeom>
                  <a:avLst/>
                  <a:gdLst/>
                  <a:ahLst/>
                  <a:cxnLst>
                    <a:cxn ang="0">
                      <a:pos x="448" y="671"/>
                    </a:cxn>
                    <a:cxn ang="0">
                      <a:pos x="0" y="536"/>
                    </a:cxn>
                    <a:cxn ang="0">
                      <a:pos x="448" y="0"/>
                    </a:cxn>
                    <a:cxn ang="0">
                      <a:pos x="448" y="671"/>
                    </a:cxn>
                  </a:cxnLst>
                  <a:rect l="0" t="0" r="r" b="b"/>
                  <a:pathLst>
                    <a:path w="448" h="671">
                      <a:moveTo>
                        <a:pt x="448" y="671"/>
                      </a:moveTo>
                      <a:lnTo>
                        <a:pt x="0" y="536"/>
                      </a:lnTo>
                      <a:lnTo>
                        <a:pt x="448" y="0"/>
                      </a:lnTo>
                      <a:lnTo>
                        <a:pt x="448" y="67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Freeform: Shape 23"/>
                <p:cNvSpPr/>
                <p:nvPr/>
              </p:nvSpPr>
              <p:spPr bwMode="auto">
                <a:xfrm>
                  <a:off x="2389272" y="3286866"/>
                  <a:ext cx="942078" cy="11283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41" y="517"/>
                    </a:cxn>
                    <a:cxn ang="0">
                      <a:pos x="0" y="67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1" h="671">
                      <a:moveTo>
                        <a:pt x="0" y="0"/>
                      </a:moveTo>
                      <a:lnTo>
                        <a:pt x="441" y="517"/>
                      </a:lnTo>
                      <a:lnTo>
                        <a:pt x="0" y="6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412318" y="954367"/>
            <a:ext cx="2520242" cy="522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>
              <a:lnSpc>
                <a:spcPct val="130000"/>
              </a:lnSpc>
            </a:pPr>
            <a:r>
              <a:rPr lang="vi-VN" altLang="zh-CN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en-US" altLang="zh-CN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Lựa</a:t>
            </a:r>
            <a:r>
              <a:rPr lang="en-US" altLang="zh-CN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chọn</a:t>
            </a:r>
            <a:r>
              <a:rPr lang="en-US" altLang="zh-CN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vi-VN" altLang="zh-CN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đề tài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9907" y="866334"/>
            <a:ext cx="2846818" cy="1823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3">
              <a:lnSpc>
                <a:spcPct val="130000"/>
              </a:lnSpc>
            </a:pPr>
            <a:r>
              <a:rPr lang="en-US" altLang="zh-CN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+</a:t>
            </a:r>
            <a:r>
              <a:rPr lang="vi-VN" altLang="zh-CN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thể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khai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thác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đề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tài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từ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hoạt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động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viết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trước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;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hoặc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một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tác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phẩm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nghệ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thuật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khác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bài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hát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bộ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phim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…)</a:t>
            </a:r>
          </a:p>
          <a:p>
            <a:pPr algn="ctr" defTabSz="685783">
              <a:lnSpc>
                <a:spcPct val="130000"/>
              </a:lnSpc>
            </a:pP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+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Nên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chọn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tp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được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hiều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bạn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quan</a:t>
            </a:r>
            <a:r>
              <a:rPr lang="en-US" altLang="zh-CN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tâm</a:t>
            </a:r>
            <a:endParaRPr lang="vi-VN" altLang="zh-CN" sz="1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808035"/>
            <a:ext cx="3579868" cy="1255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 defTabSz="685783">
              <a:lnSpc>
                <a:spcPct val="130000"/>
              </a:lnSpc>
              <a:buFontTx/>
              <a:buChar char="-"/>
            </a:pPr>
            <a:r>
              <a:rPr lang="vi-VN" altLang="zh-CN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Tìm ý, lập dàn ý</a:t>
            </a:r>
          </a:p>
          <a:p>
            <a:pPr algn="ctr" defTabSz="685783">
              <a:lnSpc>
                <a:spcPct val="130000"/>
              </a:lnSpc>
            </a:pP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+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Nếu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giới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thiệu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bài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thơ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cần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rút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gọn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thành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một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dàn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ý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cho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bài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nói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3048459"/>
            <a:ext cx="5867400" cy="77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30000"/>
              </a:lnSpc>
            </a:pP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+</a:t>
            </a:r>
            <a:r>
              <a:rPr lang="en-US" altLang="zh-CN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Nếu</a:t>
            </a: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giới</a:t>
            </a: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thiệu</a:t>
            </a: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một</a:t>
            </a: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tác</a:t>
            </a: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phẩm</a:t>
            </a: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NT </a:t>
            </a:r>
            <a:r>
              <a:rPr lang="en-US" altLang="zh-CN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khác</a:t>
            </a: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altLang="zh-CN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cần</a:t>
            </a: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hệ</a:t>
            </a: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thốn</a:t>
            </a: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ý: </a:t>
            </a:r>
            <a:r>
              <a:rPr lang="en-US" altLang="zh-CN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Tên</a:t>
            </a: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tp?Tác</a:t>
            </a: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giả?TP</a:t>
            </a: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đặc</a:t>
            </a: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điểm</a:t>
            </a: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gì</a:t>
            </a: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về</a:t>
            </a: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nội</a:t>
            </a: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dung </a:t>
            </a:r>
            <a:r>
              <a:rPr lang="en-US" altLang="zh-CN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và</a:t>
            </a: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thức</a:t>
            </a:r>
            <a:r>
              <a:rPr lang="en-US" altLang="zh-CN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?.....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0189" y="4007881"/>
            <a:ext cx="5883365" cy="77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30000"/>
              </a:lnSpc>
            </a:pP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+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Toàn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bộ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các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ý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nên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tổ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chức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theo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bố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cục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Nhận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diện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-&gt;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tìm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hiểu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-&gt;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Đánh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giá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-&gt;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Đề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xuất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thái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độ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cách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ức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tiếp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cận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phù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hợp</a:t>
            </a:r>
            <a:r>
              <a:rPr lang="en-US" altLang="zh-CN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vi-VN" altLang="zh-CN" dirty="0">
              <a:solidFill>
                <a:srgbClr val="000000"/>
              </a:solidFill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10" name="Elbow Connector 9"/>
          <p:cNvCxnSpPr>
            <a:endCxn id="3" idx="3"/>
          </p:cNvCxnSpPr>
          <p:nvPr/>
        </p:nvCxnSpPr>
        <p:spPr>
          <a:xfrm rot="10800000">
            <a:off x="2932560" y="1215561"/>
            <a:ext cx="723526" cy="48917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1"/>
          </p:cNvCxnSpPr>
          <p:nvPr/>
        </p:nvCxnSpPr>
        <p:spPr>
          <a:xfrm flipV="1">
            <a:off x="6009907" y="1215560"/>
            <a:ext cx="171464" cy="5625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87674" y="2056824"/>
            <a:ext cx="7683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16200000" flipH="1">
            <a:off x="5985990" y="2080740"/>
            <a:ext cx="667326" cy="619493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41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6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32"/>
          <p:cNvCxnSpPr/>
          <p:nvPr/>
        </p:nvCxnSpPr>
        <p:spPr>
          <a:xfrm>
            <a:off x="272281" y="249510"/>
            <a:ext cx="893299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32"/>
          <p:cNvCxnSpPr/>
          <p:nvPr/>
        </p:nvCxnSpPr>
        <p:spPr>
          <a:xfrm>
            <a:off x="272281" y="249510"/>
            <a:ext cx="893299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3"/>
          <p:cNvCxnSpPr/>
          <p:nvPr/>
        </p:nvCxnSpPr>
        <p:spPr>
          <a:xfrm>
            <a:off x="272281" y="830308"/>
            <a:ext cx="8932994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34"/>
          <p:cNvSpPr txBox="1"/>
          <p:nvPr/>
        </p:nvSpPr>
        <p:spPr>
          <a:xfrm>
            <a:off x="1904322" y="209550"/>
            <a:ext cx="5664200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583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II: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583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Thực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583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583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hành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583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583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nói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5830"/>
              </a:solidFill>
              <a:effectLst/>
              <a:uLnTx/>
              <a:uFillTx/>
              <a:latin typeface="Cambria" pitchFamily="18" charset="0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DC7F3-C067-ABEB-684F-A73CECBF3713}"/>
              </a:ext>
            </a:extLst>
          </p:cNvPr>
          <p:cNvSpPr txBox="1"/>
          <p:nvPr/>
        </p:nvSpPr>
        <p:spPr>
          <a:xfrm>
            <a:off x="381000" y="945310"/>
            <a:ext cx="8382000" cy="3456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dung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,…)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cận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32"/>
          <p:cNvCxnSpPr/>
          <p:nvPr/>
        </p:nvCxnSpPr>
        <p:spPr>
          <a:xfrm>
            <a:off x="272281" y="249510"/>
            <a:ext cx="893299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32"/>
          <p:cNvCxnSpPr/>
          <p:nvPr/>
        </p:nvCxnSpPr>
        <p:spPr>
          <a:xfrm>
            <a:off x="272281" y="249510"/>
            <a:ext cx="893299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3"/>
          <p:cNvCxnSpPr/>
          <p:nvPr/>
        </p:nvCxnSpPr>
        <p:spPr>
          <a:xfrm>
            <a:off x="272281" y="830308"/>
            <a:ext cx="8932994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34"/>
          <p:cNvSpPr txBox="1"/>
          <p:nvPr/>
        </p:nvSpPr>
        <p:spPr>
          <a:xfrm>
            <a:off x="1904322" y="209550"/>
            <a:ext cx="5664200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685783"/>
            <a:r>
              <a:rPr lang="en-US" altLang="zh-CN" sz="2800" b="1" dirty="0">
                <a:solidFill>
                  <a:srgbClr val="005830"/>
                </a:solidFill>
                <a:latin typeface="Cambria" pitchFamily="18" charset="0"/>
                <a:ea typeface="Cambria" pitchFamily="18" charset="0"/>
              </a:rPr>
              <a:t>II: </a:t>
            </a:r>
            <a:r>
              <a:rPr lang="en-US" altLang="zh-CN" sz="2800" b="1" dirty="0" err="1">
                <a:solidFill>
                  <a:srgbClr val="005830"/>
                </a:solidFill>
                <a:latin typeface="Cambria" pitchFamily="18" charset="0"/>
                <a:ea typeface="Cambria" pitchFamily="18" charset="0"/>
              </a:rPr>
              <a:t>Thực</a:t>
            </a:r>
            <a:r>
              <a:rPr lang="en-US" altLang="zh-CN" sz="2800" b="1" dirty="0">
                <a:solidFill>
                  <a:srgbClr val="00583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800" b="1" dirty="0" err="1">
                <a:solidFill>
                  <a:srgbClr val="005830"/>
                </a:solidFill>
                <a:latin typeface="Cambria" pitchFamily="18" charset="0"/>
                <a:ea typeface="Cambria" pitchFamily="18" charset="0"/>
              </a:rPr>
              <a:t>hành</a:t>
            </a:r>
            <a:r>
              <a:rPr lang="en-US" altLang="zh-CN" sz="2800" b="1" dirty="0">
                <a:solidFill>
                  <a:srgbClr val="00583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2800" b="1" dirty="0" err="1">
                <a:solidFill>
                  <a:srgbClr val="005830"/>
                </a:solidFill>
                <a:latin typeface="Cambria" pitchFamily="18" charset="0"/>
                <a:ea typeface="Cambria" pitchFamily="18" charset="0"/>
              </a:rPr>
              <a:t>nói</a:t>
            </a:r>
            <a:endParaRPr lang="zh-CN" altLang="en-US" sz="2800" b="1" dirty="0">
              <a:solidFill>
                <a:srgbClr val="005830"/>
              </a:solidFill>
              <a:latin typeface="Cambria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59503" y="1907817"/>
            <a:ext cx="2353837" cy="1888181"/>
            <a:chOff x="4016018" y="2490922"/>
            <a:chExt cx="4167528" cy="3102954"/>
          </a:xfrm>
        </p:grpSpPr>
        <p:grpSp>
          <p:nvGrpSpPr>
            <p:cNvPr id="43" name="千图PPT彼岸天：ID 8661124库_组合 30"/>
            <p:cNvGrpSpPr/>
            <p:nvPr>
              <p:custDataLst>
                <p:tags r:id="rId1"/>
              </p:custDataLst>
            </p:nvPr>
          </p:nvGrpSpPr>
          <p:grpSpPr>
            <a:xfrm>
              <a:off x="4016018" y="2490922"/>
              <a:ext cx="4167528" cy="3102954"/>
              <a:chOff x="4016018" y="2490922"/>
              <a:chExt cx="4167528" cy="3102954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46" name="Freeform: Shape 4"/>
              <p:cNvSpPr/>
              <p:nvPr/>
            </p:nvSpPr>
            <p:spPr bwMode="auto">
              <a:xfrm>
                <a:off x="5258335" y="2490922"/>
                <a:ext cx="1750966" cy="1094826"/>
              </a:xfrm>
              <a:custGeom>
                <a:avLst/>
                <a:gdLst/>
                <a:ahLst/>
                <a:cxnLst>
                  <a:cxn ang="0">
                    <a:pos x="38" y="579"/>
                  </a:cxn>
                  <a:cxn ang="0">
                    <a:pos x="886" y="579"/>
                  </a:cxn>
                  <a:cxn ang="0">
                    <a:pos x="886" y="382"/>
                  </a:cxn>
                  <a:cxn ang="0">
                    <a:pos x="926" y="382"/>
                  </a:cxn>
                  <a:cxn ang="0">
                    <a:pos x="926" y="68"/>
                  </a:cxn>
                  <a:cxn ang="0">
                    <a:pos x="886" y="68"/>
                  </a:cxn>
                  <a:cxn ang="0">
                    <a:pos x="886" y="0"/>
                  </a:cxn>
                  <a:cxn ang="0">
                    <a:pos x="38" y="0"/>
                  </a:cxn>
                  <a:cxn ang="0">
                    <a:pos x="38" y="68"/>
                  </a:cxn>
                  <a:cxn ang="0">
                    <a:pos x="0" y="68"/>
                  </a:cxn>
                  <a:cxn ang="0">
                    <a:pos x="0" y="382"/>
                  </a:cxn>
                  <a:cxn ang="0">
                    <a:pos x="38" y="382"/>
                  </a:cxn>
                  <a:cxn ang="0">
                    <a:pos x="38" y="579"/>
                  </a:cxn>
                </a:cxnLst>
                <a:rect l="0" t="0" r="r" b="b"/>
                <a:pathLst>
                  <a:path w="926" h="579">
                    <a:moveTo>
                      <a:pt x="38" y="579"/>
                    </a:moveTo>
                    <a:lnTo>
                      <a:pt x="886" y="579"/>
                    </a:lnTo>
                    <a:lnTo>
                      <a:pt x="886" y="382"/>
                    </a:lnTo>
                    <a:lnTo>
                      <a:pt x="926" y="382"/>
                    </a:lnTo>
                    <a:lnTo>
                      <a:pt x="926" y="68"/>
                    </a:lnTo>
                    <a:lnTo>
                      <a:pt x="886" y="68"/>
                    </a:lnTo>
                    <a:lnTo>
                      <a:pt x="886" y="0"/>
                    </a:lnTo>
                    <a:lnTo>
                      <a:pt x="38" y="0"/>
                    </a:lnTo>
                    <a:lnTo>
                      <a:pt x="38" y="68"/>
                    </a:lnTo>
                    <a:lnTo>
                      <a:pt x="0" y="68"/>
                    </a:lnTo>
                    <a:lnTo>
                      <a:pt x="0" y="382"/>
                    </a:lnTo>
                    <a:lnTo>
                      <a:pt x="38" y="382"/>
                    </a:lnTo>
                    <a:lnTo>
                      <a:pt x="38" y="57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9"/>
              <p:cNvSpPr/>
              <p:nvPr/>
            </p:nvSpPr>
            <p:spPr bwMode="auto">
              <a:xfrm>
                <a:off x="4016018" y="3642475"/>
                <a:ext cx="990828" cy="1951401"/>
              </a:xfrm>
              <a:custGeom>
                <a:avLst/>
                <a:gdLst/>
                <a:ahLst/>
                <a:cxnLst>
                  <a:cxn ang="0">
                    <a:pos x="221" y="278"/>
                  </a:cxn>
                  <a:cxn ang="0">
                    <a:pos x="194" y="250"/>
                  </a:cxn>
                  <a:cxn ang="0">
                    <a:pos x="56" y="250"/>
                  </a:cxn>
                  <a:cxn ang="0">
                    <a:pos x="56" y="28"/>
                  </a:cxn>
                  <a:cxn ang="0">
                    <a:pos x="28" y="0"/>
                  </a:cxn>
                  <a:cxn ang="0">
                    <a:pos x="0" y="28"/>
                  </a:cxn>
                  <a:cxn ang="0">
                    <a:pos x="0" y="278"/>
                  </a:cxn>
                  <a:cxn ang="0">
                    <a:pos x="13" y="302"/>
                  </a:cxn>
                  <a:cxn ang="0">
                    <a:pos x="5" y="334"/>
                  </a:cxn>
                  <a:cxn ang="0">
                    <a:pos x="5" y="412"/>
                  </a:cxn>
                  <a:cxn ang="0">
                    <a:pos x="28" y="435"/>
                  </a:cxn>
                  <a:cxn ang="0">
                    <a:pos x="52" y="412"/>
                  </a:cxn>
                  <a:cxn ang="0">
                    <a:pos x="52" y="334"/>
                  </a:cxn>
                  <a:cxn ang="0">
                    <a:pos x="71" y="315"/>
                  </a:cxn>
                  <a:cxn ang="0">
                    <a:pos x="149" y="315"/>
                  </a:cxn>
                  <a:cxn ang="0">
                    <a:pos x="168" y="334"/>
                  </a:cxn>
                  <a:cxn ang="0">
                    <a:pos x="168" y="412"/>
                  </a:cxn>
                  <a:cxn ang="0">
                    <a:pos x="192" y="435"/>
                  </a:cxn>
                  <a:cxn ang="0">
                    <a:pos x="215" y="412"/>
                  </a:cxn>
                  <a:cxn ang="0">
                    <a:pos x="215" y="334"/>
                  </a:cxn>
                  <a:cxn ang="0">
                    <a:pos x="207" y="302"/>
                  </a:cxn>
                  <a:cxn ang="0">
                    <a:pos x="221" y="278"/>
                  </a:cxn>
                  <a:cxn ang="0">
                    <a:pos x="221" y="278"/>
                  </a:cxn>
                  <a:cxn ang="0">
                    <a:pos x="221" y="278"/>
                  </a:cxn>
                </a:cxnLst>
                <a:rect l="0" t="0" r="r" b="b"/>
                <a:pathLst>
                  <a:path w="221" h="435">
                    <a:moveTo>
                      <a:pt x="221" y="278"/>
                    </a:moveTo>
                    <a:cubicBezTo>
                      <a:pt x="221" y="262"/>
                      <a:pt x="209" y="250"/>
                      <a:pt x="194" y="250"/>
                    </a:cubicBezTo>
                    <a:cubicBezTo>
                      <a:pt x="56" y="250"/>
                      <a:pt x="56" y="250"/>
                      <a:pt x="56" y="250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88"/>
                      <a:pt x="5" y="297"/>
                      <a:pt x="13" y="302"/>
                    </a:cubicBezTo>
                    <a:cubicBezTo>
                      <a:pt x="8" y="311"/>
                      <a:pt x="5" y="322"/>
                      <a:pt x="5" y="334"/>
                    </a:cubicBezTo>
                    <a:cubicBezTo>
                      <a:pt x="5" y="412"/>
                      <a:pt x="5" y="412"/>
                      <a:pt x="5" y="412"/>
                    </a:cubicBezTo>
                    <a:cubicBezTo>
                      <a:pt x="5" y="425"/>
                      <a:pt x="16" y="435"/>
                      <a:pt x="28" y="435"/>
                    </a:cubicBezTo>
                    <a:cubicBezTo>
                      <a:pt x="41" y="435"/>
                      <a:pt x="52" y="425"/>
                      <a:pt x="52" y="412"/>
                    </a:cubicBezTo>
                    <a:cubicBezTo>
                      <a:pt x="52" y="334"/>
                      <a:pt x="52" y="334"/>
                      <a:pt x="52" y="334"/>
                    </a:cubicBezTo>
                    <a:cubicBezTo>
                      <a:pt x="52" y="323"/>
                      <a:pt x="60" y="315"/>
                      <a:pt x="71" y="315"/>
                    </a:cubicBezTo>
                    <a:cubicBezTo>
                      <a:pt x="149" y="315"/>
                      <a:pt x="149" y="315"/>
                      <a:pt x="149" y="315"/>
                    </a:cubicBezTo>
                    <a:cubicBezTo>
                      <a:pt x="160" y="315"/>
                      <a:pt x="168" y="323"/>
                      <a:pt x="168" y="334"/>
                    </a:cubicBezTo>
                    <a:cubicBezTo>
                      <a:pt x="168" y="412"/>
                      <a:pt x="168" y="412"/>
                      <a:pt x="168" y="412"/>
                    </a:cubicBezTo>
                    <a:cubicBezTo>
                      <a:pt x="168" y="425"/>
                      <a:pt x="179" y="435"/>
                      <a:pt x="192" y="435"/>
                    </a:cubicBezTo>
                    <a:cubicBezTo>
                      <a:pt x="205" y="435"/>
                      <a:pt x="215" y="425"/>
                      <a:pt x="215" y="412"/>
                    </a:cubicBezTo>
                    <a:cubicBezTo>
                      <a:pt x="215" y="334"/>
                      <a:pt x="215" y="334"/>
                      <a:pt x="215" y="334"/>
                    </a:cubicBezTo>
                    <a:cubicBezTo>
                      <a:pt x="215" y="322"/>
                      <a:pt x="212" y="312"/>
                      <a:pt x="207" y="302"/>
                    </a:cubicBezTo>
                    <a:cubicBezTo>
                      <a:pt x="216" y="297"/>
                      <a:pt x="221" y="288"/>
                      <a:pt x="221" y="278"/>
                    </a:cubicBezTo>
                    <a:close/>
                    <a:moveTo>
                      <a:pt x="221" y="278"/>
                    </a:moveTo>
                    <a:cubicBezTo>
                      <a:pt x="221" y="278"/>
                      <a:pt x="221" y="278"/>
                      <a:pt x="221" y="27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13"/>
              <p:cNvSpPr/>
              <p:nvPr/>
            </p:nvSpPr>
            <p:spPr bwMode="auto">
              <a:xfrm>
                <a:off x="7194609" y="3642475"/>
                <a:ext cx="988937" cy="1951401"/>
              </a:xfrm>
              <a:custGeom>
                <a:avLst/>
                <a:gdLst/>
                <a:ahLst/>
                <a:cxnLst>
                  <a:cxn ang="0">
                    <a:pos x="221" y="278"/>
                  </a:cxn>
                  <a:cxn ang="0">
                    <a:pos x="221" y="28"/>
                  </a:cxn>
                  <a:cxn ang="0">
                    <a:pos x="193" y="0"/>
                  </a:cxn>
                  <a:cxn ang="0">
                    <a:pos x="165" y="28"/>
                  </a:cxn>
                  <a:cxn ang="0">
                    <a:pos x="165" y="250"/>
                  </a:cxn>
                  <a:cxn ang="0">
                    <a:pos x="28" y="250"/>
                  </a:cxn>
                  <a:cxn ang="0">
                    <a:pos x="0" y="278"/>
                  </a:cxn>
                  <a:cxn ang="0">
                    <a:pos x="14" y="302"/>
                  </a:cxn>
                  <a:cxn ang="0">
                    <a:pos x="6" y="334"/>
                  </a:cxn>
                  <a:cxn ang="0">
                    <a:pos x="6" y="412"/>
                  </a:cxn>
                  <a:cxn ang="0">
                    <a:pos x="29" y="435"/>
                  </a:cxn>
                  <a:cxn ang="0">
                    <a:pos x="53" y="412"/>
                  </a:cxn>
                  <a:cxn ang="0">
                    <a:pos x="53" y="334"/>
                  </a:cxn>
                  <a:cxn ang="0">
                    <a:pos x="72" y="315"/>
                  </a:cxn>
                  <a:cxn ang="0">
                    <a:pos x="150" y="315"/>
                  </a:cxn>
                  <a:cxn ang="0">
                    <a:pos x="169" y="334"/>
                  </a:cxn>
                  <a:cxn ang="0">
                    <a:pos x="169" y="412"/>
                  </a:cxn>
                  <a:cxn ang="0">
                    <a:pos x="193" y="435"/>
                  </a:cxn>
                  <a:cxn ang="0">
                    <a:pos x="216" y="412"/>
                  </a:cxn>
                  <a:cxn ang="0">
                    <a:pos x="216" y="334"/>
                  </a:cxn>
                  <a:cxn ang="0">
                    <a:pos x="208" y="302"/>
                  </a:cxn>
                  <a:cxn ang="0">
                    <a:pos x="221" y="278"/>
                  </a:cxn>
                  <a:cxn ang="0">
                    <a:pos x="221" y="278"/>
                  </a:cxn>
                  <a:cxn ang="0">
                    <a:pos x="221" y="278"/>
                  </a:cxn>
                </a:cxnLst>
                <a:rect l="0" t="0" r="r" b="b"/>
                <a:pathLst>
                  <a:path w="221" h="435">
                    <a:moveTo>
                      <a:pt x="221" y="278"/>
                    </a:moveTo>
                    <a:cubicBezTo>
                      <a:pt x="221" y="28"/>
                      <a:pt x="221" y="28"/>
                      <a:pt x="221" y="28"/>
                    </a:cubicBezTo>
                    <a:cubicBezTo>
                      <a:pt x="221" y="13"/>
                      <a:pt x="209" y="0"/>
                      <a:pt x="193" y="0"/>
                    </a:cubicBezTo>
                    <a:cubicBezTo>
                      <a:pt x="178" y="0"/>
                      <a:pt x="165" y="13"/>
                      <a:pt x="165" y="28"/>
                    </a:cubicBezTo>
                    <a:cubicBezTo>
                      <a:pt x="165" y="250"/>
                      <a:pt x="165" y="250"/>
                      <a:pt x="165" y="250"/>
                    </a:cubicBezTo>
                    <a:cubicBezTo>
                      <a:pt x="28" y="250"/>
                      <a:pt x="28" y="250"/>
                      <a:pt x="28" y="250"/>
                    </a:cubicBezTo>
                    <a:cubicBezTo>
                      <a:pt x="12" y="250"/>
                      <a:pt x="0" y="262"/>
                      <a:pt x="0" y="278"/>
                    </a:cubicBezTo>
                    <a:cubicBezTo>
                      <a:pt x="0" y="288"/>
                      <a:pt x="5" y="298"/>
                      <a:pt x="14" y="302"/>
                    </a:cubicBezTo>
                    <a:cubicBezTo>
                      <a:pt x="9" y="312"/>
                      <a:pt x="6" y="322"/>
                      <a:pt x="6" y="334"/>
                    </a:cubicBezTo>
                    <a:cubicBezTo>
                      <a:pt x="6" y="412"/>
                      <a:pt x="6" y="412"/>
                      <a:pt x="6" y="412"/>
                    </a:cubicBezTo>
                    <a:cubicBezTo>
                      <a:pt x="6" y="425"/>
                      <a:pt x="17" y="435"/>
                      <a:pt x="29" y="435"/>
                    </a:cubicBezTo>
                    <a:cubicBezTo>
                      <a:pt x="42" y="435"/>
                      <a:pt x="53" y="425"/>
                      <a:pt x="53" y="412"/>
                    </a:cubicBezTo>
                    <a:cubicBezTo>
                      <a:pt x="53" y="334"/>
                      <a:pt x="53" y="334"/>
                      <a:pt x="53" y="334"/>
                    </a:cubicBezTo>
                    <a:cubicBezTo>
                      <a:pt x="53" y="323"/>
                      <a:pt x="61" y="315"/>
                      <a:pt x="72" y="315"/>
                    </a:cubicBezTo>
                    <a:cubicBezTo>
                      <a:pt x="150" y="315"/>
                      <a:pt x="150" y="315"/>
                      <a:pt x="150" y="315"/>
                    </a:cubicBezTo>
                    <a:cubicBezTo>
                      <a:pt x="161" y="315"/>
                      <a:pt x="169" y="323"/>
                      <a:pt x="169" y="334"/>
                    </a:cubicBezTo>
                    <a:cubicBezTo>
                      <a:pt x="169" y="412"/>
                      <a:pt x="169" y="412"/>
                      <a:pt x="169" y="412"/>
                    </a:cubicBezTo>
                    <a:cubicBezTo>
                      <a:pt x="169" y="425"/>
                      <a:pt x="180" y="435"/>
                      <a:pt x="193" y="435"/>
                    </a:cubicBezTo>
                    <a:cubicBezTo>
                      <a:pt x="205" y="435"/>
                      <a:pt x="216" y="425"/>
                      <a:pt x="216" y="412"/>
                    </a:cubicBezTo>
                    <a:cubicBezTo>
                      <a:pt x="216" y="334"/>
                      <a:pt x="216" y="334"/>
                      <a:pt x="216" y="334"/>
                    </a:cubicBezTo>
                    <a:cubicBezTo>
                      <a:pt x="216" y="322"/>
                      <a:pt x="213" y="311"/>
                      <a:pt x="208" y="302"/>
                    </a:cubicBezTo>
                    <a:cubicBezTo>
                      <a:pt x="216" y="297"/>
                      <a:pt x="221" y="288"/>
                      <a:pt x="221" y="278"/>
                    </a:cubicBezTo>
                    <a:close/>
                    <a:moveTo>
                      <a:pt x="221" y="278"/>
                    </a:moveTo>
                    <a:cubicBezTo>
                      <a:pt x="221" y="278"/>
                      <a:pt x="221" y="278"/>
                      <a:pt x="221" y="27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14"/>
              <p:cNvSpPr/>
              <p:nvPr/>
            </p:nvSpPr>
            <p:spPr bwMode="auto">
              <a:xfrm>
                <a:off x="5258335" y="4221088"/>
                <a:ext cx="1629949" cy="1306606"/>
              </a:xfrm>
              <a:custGeom>
                <a:avLst/>
                <a:gdLst/>
                <a:ahLst/>
                <a:cxnLst>
                  <a:cxn ang="0">
                    <a:pos x="364" y="27"/>
                  </a:cxn>
                  <a:cxn ang="0">
                    <a:pos x="337" y="0"/>
                  </a:cxn>
                  <a:cxn ang="0">
                    <a:pos x="27" y="0"/>
                  </a:cxn>
                  <a:cxn ang="0">
                    <a:pos x="0" y="27"/>
                  </a:cxn>
                  <a:cxn ang="0">
                    <a:pos x="27" y="53"/>
                  </a:cxn>
                  <a:cxn ang="0">
                    <a:pos x="64" y="53"/>
                  </a:cxn>
                  <a:cxn ang="0">
                    <a:pos x="64" y="291"/>
                  </a:cxn>
                  <a:cxn ang="0">
                    <a:pos x="301" y="291"/>
                  </a:cxn>
                  <a:cxn ang="0">
                    <a:pos x="301" y="53"/>
                  </a:cxn>
                  <a:cxn ang="0">
                    <a:pos x="337" y="53"/>
                  </a:cxn>
                  <a:cxn ang="0">
                    <a:pos x="364" y="27"/>
                  </a:cxn>
                  <a:cxn ang="0">
                    <a:pos x="364" y="27"/>
                  </a:cxn>
                  <a:cxn ang="0">
                    <a:pos x="364" y="27"/>
                  </a:cxn>
                </a:cxnLst>
                <a:rect l="0" t="0" r="r" b="b"/>
                <a:pathLst>
                  <a:path w="364" h="291">
                    <a:moveTo>
                      <a:pt x="364" y="27"/>
                    </a:moveTo>
                    <a:cubicBezTo>
                      <a:pt x="364" y="12"/>
                      <a:pt x="352" y="0"/>
                      <a:pt x="33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41"/>
                      <a:pt x="12" y="53"/>
                      <a:pt x="27" y="53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4" y="291"/>
                      <a:pt x="64" y="291"/>
                      <a:pt x="64" y="291"/>
                    </a:cubicBezTo>
                    <a:cubicBezTo>
                      <a:pt x="301" y="291"/>
                      <a:pt x="301" y="291"/>
                      <a:pt x="301" y="291"/>
                    </a:cubicBezTo>
                    <a:cubicBezTo>
                      <a:pt x="301" y="53"/>
                      <a:pt x="301" y="53"/>
                      <a:pt x="301" y="53"/>
                    </a:cubicBezTo>
                    <a:cubicBezTo>
                      <a:pt x="337" y="53"/>
                      <a:pt x="337" y="53"/>
                      <a:pt x="337" y="53"/>
                    </a:cubicBezTo>
                    <a:cubicBezTo>
                      <a:pt x="352" y="53"/>
                      <a:pt x="364" y="41"/>
                      <a:pt x="364" y="27"/>
                    </a:cubicBezTo>
                    <a:close/>
                    <a:moveTo>
                      <a:pt x="364" y="27"/>
                    </a:moveTo>
                    <a:cubicBezTo>
                      <a:pt x="364" y="27"/>
                      <a:pt x="364" y="27"/>
                      <a:pt x="364" y="2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0" name="千图PPT彼岸天：ID 8661124库_Rectangle: Rounded Corners 5"/>
            <p:cNvSpPr/>
            <p:nvPr>
              <p:custDataLst>
                <p:tags r:id="rId2"/>
              </p:custDataLst>
            </p:nvPr>
          </p:nvSpPr>
          <p:spPr>
            <a:xfrm>
              <a:off x="5409621" y="2581137"/>
              <a:ext cx="1463550" cy="917082"/>
            </a:xfrm>
            <a:prstGeom prst="roundRect">
              <a:avLst>
                <a:gd name="adj" fmla="val 55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1" name="千图PPT彼岸天：ID 8661124库_组合 6"/>
            <p:cNvGrpSpPr/>
            <p:nvPr>
              <p:custDataLst>
                <p:tags r:id="rId3"/>
              </p:custDataLst>
            </p:nvPr>
          </p:nvGrpSpPr>
          <p:grpSpPr>
            <a:xfrm>
              <a:off x="4329907" y="2848299"/>
              <a:ext cx="1268789" cy="2732338"/>
              <a:chOff x="3089275" y="1939925"/>
              <a:chExt cx="1065213" cy="2293938"/>
            </a:xfrm>
            <a:solidFill>
              <a:schemeClr val="accent1"/>
            </a:solidFill>
          </p:grpSpPr>
          <p:sp>
            <p:nvSpPr>
              <p:cNvPr id="52" name="Freeform: Shape 7"/>
              <p:cNvSpPr/>
              <p:nvPr/>
            </p:nvSpPr>
            <p:spPr bwMode="auto">
              <a:xfrm>
                <a:off x="3130550" y="1939925"/>
                <a:ext cx="538163" cy="539750"/>
              </a:xfrm>
              <a:custGeom>
                <a:avLst/>
                <a:gdLst/>
                <a:ahLst/>
                <a:cxnLst>
                  <a:cxn ang="0">
                    <a:pos x="143" y="71"/>
                  </a:cxn>
                  <a:cxn ang="0">
                    <a:pos x="71" y="143"/>
                  </a:cxn>
                  <a:cxn ang="0">
                    <a:pos x="0" y="71"/>
                  </a:cxn>
                  <a:cxn ang="0">
                    <a:pos x="71" y="0"/>
                  </a:cxn>
                  <a:cxn ang="0">
                    <a:pos x="143" y="71"/>
                  </a:cxn>
                  <a:cxn ang="0">
                    <a:pos x="143" y="71"/>
                  </a:cxn>
                  <a:cxn ang="0">
                    <a:pos x="143" y="71"/>
                  </a:cxn>
                </a:cxnLst>
                <a:rect l="0" t="0" r="r" b="b"/>
                <a:pathLst>
                  <a:path w="143" h="143">
                    <a:moveTo>
                      <a:pt x="143" y="71"/>
                    </a:moveTo>
                    <a:cubicBezTo>
                      <a:pt x="143" y="111"/>
                      <a:pt x="111" y="143"/>
                      <a:pt x="71" y="143"/>
                    </a:cubicBezTo>
                    <a:cubicBezTo>
                      <a:pt x="32" y="143"/>
                      <a:pt x="0" y="111"/>
                      <a:pt x="0" y="71"/>
                    </a:cubicBezTo>
                    <a:cubicBezTo>
                      <a:pt x="0" y="32"/>
                      <a:pt x="32" y="0"/>
                      <a:pt x="71" y="0"/>
                    </a:cubicBezTo>
                    <a:cubicBezTo>
                      <a:pt x="111" y="0"/>
                      <a:pt x="143" y="32"/>
                      <a:pt x="143" y="71"/>
                    </a:cubicBezTo>
                    <a:close/>
                    <a:moveTo>
                      <a:pt x="143" y="71"/>
                    </a:moveTo>
                    <a:cubicBezTo>
                      <a:pt x="143" y="71"/>
                      <a:pt x="143" y="71"/>
                      <a:pt x="143" y="7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8"/>
              <p:cNvSpPr/>
              <p:nvPr/>
            </p:nvSpPr>
            <p:spPr bwMode="auto">
              <a:xfrm>
                <a:off x="3089275" y="2490788"/>
                <a:ext cx="1065213" cy="1743075"/>
              </a:xfrm>
              <a:custGeom>
                <a:avLst/>
                <a:gdLst/>
                <a:ahLst/>
                <a:cxnLst>
                  <a:cxn ang="0">
                    <a:pos x="222" y="234"/>
                  </a:cxn>
                  <a:cxn ang="0">
                    <a:pos x="190" y="205"/>
                  </a:cxn>
                  <a:cxn ang="0">
                    <a:pos x="132" y="205"/>
                  </a:cxn>
                  <a:cxn ang="0">
                    <a:pos x="132" y="127"/>
                  </a:cxn>
                  <a:cxn ang="0">
                    <a:pos x="202" y="154"/>
                  </a:cxn>
                  <a:cxn ang="0">
                    <a:pos x="262" y="141"/>
                  </a:cxn>
                  <a:cxn ang="0">
                    <a:pos x="278" y="105"/>
                  </a:cxn>
                  <a:cxn ang="0">
                    <a:pos x="242" y="89"/>
                  </a:cxn>
                  <a:cxn ang="0">
                    <a:pos x="125" y="31"/>
                  </a:cxn>
                  <a:cxn ang="0">
                    <a:pos x="124" y="31"/>
                  </a:cxn>
                  <a:cxn ang="0">
                    <a:pos x="82" y="2"/>
                  </a:cxn>
                  <a:cxn ang="0">
                    <a:pos x="67" y="0"/>
                  </a:cxn>
                  <a:cxn ang="0">
                    <a:pos x="51" y="2"/>
                  </a:cxn>
                  <a:cxn ang="0">
                    <a:pos x="50" y="2"/>
                  </a:cxn>
                  <a:cxn ang="0">
                    <a:pos x="0" y="57"/>
                  </a:cxn>
                  <a:cxn ang="0">
                    <a:pos x="0" y="216"/>
                  </a:cxn>
                  <a:cxn ang="0">
                    <a:pos x="66" y="272"/>
                  </a:cxn>
                  <a:cxn ang="0">
                    <a:pos x="72" y="271"/>
                  </a:cxn>
                  <a:cxn ang="0">
                    <a:pos x="160" y="271"/>
                  </a:cxn>
                  <a:cxn ang="0">
                    <a:pos x="179" y="434"/>
                  </a:cxn>
                  <a:cxn ang="0">
                    <a:pos x="212" y="463"/>
                  </a:cxn>
                  <a:cxn ang="0">
                    <a:pos x="216" y="463"/>
                  </a:cxn>
                  <a:cxn ang="0">
                    <a:pos x="245" y="427"/>
                  </a:cxn>
                  <a:cxn ang="0">
                    <a:pos x="222" y="234"/>
                  </a:cxn>
                  <a:cxn ang="0">
                    <a:pos x="222" y="234"/>
                  </a:cxn>
                  <a:cxn ang="0">
                    <a:pos x="222" y="234"/>
                  </a:cxn>
                </a:cxnLst>
                <a:rect l="0" t="0" r="r" b="b"/>
                <a:pathLst>
                  <a:path w="283" h="463">
                    <a:moveTo>
                      <a:pt x="222" y="234"/>
                    </a:moveTo>
                    <a:cubicBezTo>
                      <a:pt x="220" y="218"/>
                      <a:pt x="206" y="205"/>
                      <a:pt x="190" y="205"/>
                    </a:cubicBezTo>
                    <a:cubicBezTo>
                      <a:pt x="132" y="205"/>
                      <a:pt x="132" y="205"/>
                      <a:pt x="132" y="205"/>
                    </a:cubicBezTo>
                    <a:cubicBezTo>
                      <a:pt x="132" y="127"/>
                      <a:pt x="132" y="127"/>
                      <a:pt x="132" y="127"/>
                    </a:cubicBezTo>
                    <a:cubicBezTo>
                      <a:pt x="152" y="143"/>
                      <a:pt x="173" y="154"/>
                      <a:pt x="202" y="154"/>
                    </a:cubicBezTo>
                    <a:cubicBezTo>
                      <a:pt x="219" y="154"/>
                      <a:pt x="239" y="150"/>
                      <a:pt x="262" y="141"/>
                    </a:cubicBezTo>
                    <a:cubicBezTo>
                      <a:pt x="276" y="136"/>
                      <a:pt x="283" y="120"/>
                      <a:pt x="278" y="105"/>
                    </a:cubicBezTo>
                    <a:cubicBezTo>
                      <a:pt x="272" y="91"/>
                      <a:pt x="256" y="84"/>
                      <a:pt x="242" y="89"/>
                    </a:cubicBezTo>
                    <a:cubicBezTo>
                      <a:pt x="185" y="111"/>
                      <a:pt x="174" y="99"/>
                      <a:pt x="125" y="31"/>
                    </a:cubicBezTo>
                    <a:cubicBezTo>
                      <a:pt x="125" y="31"/>
                      <a:pt x="125" y="31"/>
                      <a:pt x="124" y="31"/>
                    </a:cubicBezTo>
                    <a:cubicBezTo>
                      <a:pt x="115" y="16"/>
                      <a:pt x="98" y="6"/>
                      <a:pt x="82" y="2"/>
                    </a:cubicBezTo>
                    <a:cubicBezTo>
                      <a:pt x="82" y="2"/>
                      <a:pt x="75" y="0"/>
                      <a:pt x="67" y="0"/>
                    </a:cubicBezTo>
                    <a:cubicBezTo>
                      <a:pt x="59" y="0"/>
                      <a:pt x="51" y="2"/>
                      <a:pt x="51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26" y="8"/>
                      <a:pt x="0" y="27"/>
                      <a:pt x="0" y="5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50"/>
                      <a:pt x="35" y="272"/>
                      <a:pt x="66" y="272"/>
                    </a:cubicBezTo>
                    <a:cubicBezTo>
                      <a:pt x="68" y="272"/>
                      <a:pt x="70" y="271"/>
                      <a:pt x="72" y="271"/>
                    </a:cubicBezTo>
                    <a:cubicBezTo>
                      <a:pt x="160" y="271"/>
                      <a:pt x="160" y="271"/>
                      <a:pt x="160" y="271"/>
                    </a:cubicBezTo>
                    <a:cubicBezTo>
                      <a:pt x="179" y="434"/>
                      <a:pt x="179" y="434"/>
                      <a:pt x="179" y="434"/>
                    </a:cubicBezTo>
                    <a:cubicBezTo>
                      <a:pt x="181" y="451"/>
                      <a:pt x="195" y="463"/>
                      <a:pt x="212" y="463"/>
                    </a:cubicBezTo>
                    <a:cubicBezTo>
                      <a:pt x="213" y="463"/>
                      <a:pt x="214" y="463"/>
                      <a:pt x="216" y="463"/>
                    </a:cubicBezTo>
                    <a:cubicBezTo>
                      <a:pt x="234" y="461"/>
                      <a:pt x="247" y="445"/>
                      <a:pt x="245" y="427"/>
                    </a:cubicBezTo>
                    <a:lnTo>
                      <a:pt x="222" y="234"/>
                    </a:lnTo>
                    <a:close/>
                    <a:moveTo>
                      <a:pt x="222" y="234"/>
                    </a:moveTo>
                    <a:cubicBezTo>
                      <a:pt x="222" y="234"/>
                      <a:pt x="222" y="234"/>
                      <a:pt x="222" y="2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4" name="千图PPT彼岸天：ID 8661124库_组合 10"/>
            <p:cNvGrpSpPr/>
            <p:nvPr>
              <p:custDataLst>
                <p:tags r:id="rId4"/>
              </p:custDataLst>
            </p:nvPr>
          </p:nvGrpSpPr>
          <p:grpSpPr>
            <a:xfrm>
              <a:off x="6602759" y="2848299"/>
              <a:ext cx="1266898" cy="2732338"/>
              <a:chOff x="4997450" y="1939925"/>
              <a:chExt cx="1063625" cy="2293938"/>
            </a:xfrm>
            <a:solidFill>
              <a:schemeClr val="accent2"/>
            </a:solidFill>
          </p:grpSpPr>
          <p:sp>
            <p:nvSpPr>
              <p:cNvPr id="55" name="Freeform: Shape 11"/>
              <p:cNvSpPr/>
              <p:nvPr/>
            </p:nvSpPr>
            <p:spPr bwMode="auto">
              <a:xfrm>
                <a:off x="5481638" y="1939925"/>
                <a:ext cx="542925" cy="539750"/>
              </a:xfrm>
              <a:custGeom>
                <a:avLst/>
                <a:gdLst/>
                <a:ahLst/>
                <a:cxnLst>
                  <a:cxn ang="0">
                    <a:pos x="144" y="71"/>
                  </a:cxn>
                  <a:cxn ang="0">
                    <a:pos x="72" y="143"/>
                  </a:cxn>
                  <a:cxn ang="0">
                    <a:pos x="0" y="71"/>
                  </a:cxn>
                  <a:cxn ang="0">
                    <a:pos x="72" y="0"/>
                  </a:cxn>
                  <a:cxn ang="0">
                    <a:pos x="144" y="71"/>
                  </a:cxn>
                  <a:cxn ang="0">
                    <a:pos x="144" y="71"/>
                  </a:cxn>
                  <a:cxn ang="0">
                    <a:pos x="144" y="71"/>
                  </a:cxn>
                </a:cxnLst>
                <a:rect l="0" t="0" r="r" b="b"/>
                <a:pathLst>
                  <a:path w="144" h="143">
                    <a:moveTo>
                      <a:pt x="144" y="71"/>
                    </a:moveTo>
                    <a:cubicBezTo>
                      <a:pt x="144" y="111"/>
                      <a:pt x="111" y="143"/>
                      <a:pt x="72" y="143"/>
                    </a:cubicBezTo>
                    <a:cubicBezTo>
                      <a:pt x="32" y="143"/>
                      <a:pt x="0" y="111"/>
                      <a:pt x="0" y="71"/>
                    </a:cubicBezTo>
                    <a:cubicBezTo>
                      <a:pt x="0" y="32"/>
                      <a:pt x="32" y="0"/>
                      <a:pt x="72" y="0"/>
                    </a:cubicBezTo>
                    <a:cubicBezTo>
                      <a:pt x="111" y="0"/>
                      <a:pt x="144" y="32"/>
                      <a:pt x="144" y="71"/>
                    </a:cubicBezTo>
                    <a:close/>
                    <a:moveTo>
                      <a:pt x="144" y="71"/>
                    </a:moveTo>
                    <a:cubicBezTo>
                      <a:pt x="144" y="71"/>
                      <a:pt x="144" y="71"/>
                      <a:pt x="144" y="7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12"/>
              <p:cNvSpPr/>
              <p:nvPr/>
            </p:nvSpPr>
            <p:spPr bwMode="auto">
              <a:xfrm>
                <a:off x="4997450" y="2490788"/>
                <a:ext cx="1063625" cy="1743075"/>
              </a:xfrm>
              <a:custGeom>
                <a:avLst/>
                <a:gdLst/>
                <a:ahLst/>
                <a:cxnLst>
                  <a:cxn ang="0">
                    <a:pos x="217" y="272"/>
                  </a:cxn>
                  <a:cxn ang="0">
                    <a:pos x="283" y="216"/>
                  </a:cxn>
                  <a:cxn ang="0">
                    <a:pos x="283" y="57"/>
                  </a:cxn>
                  <a:cxn ang="0">
                    <a:pos x="233" y="2"/>
                  </a:cxn>
                  <a:cxn ang="0">
                    <a:pos x="233" y="2"/>
                  </a:cxn>
                  <a:cxn ang="0">
                    <a:pos x="216" y="0"/>
                  </a:cxn>
                  <a:cxn ang="0">
                    <a:pos x="201" y="2"/>
                  </a:cxn>
                  <a:cxn ang="0">
                    <a:pos x="159" y="31"/>
                  </a:cxn>
                  <a:cxn ang="0">
                    <a:pos x="158" y="31"/>
                  </a:cxn>
                  <a:cxn ang="0">
                    <a:pos x="41" y="89"/>
                  </a:cxn>
                  <a:cxn ang="0">
                    <a:pos x="5" y="105"/>
                  </a:cxn>
                  <a:cxn ang="0">
                    <a:pos x="21" y="141"/>
                  </a:cxn>
                  <a:cxn ang="0">
                    <a:pos x="81" y="154"/>
                  </a:cxn>
                  <a:cxn ang="0">
                    <a:pos x="151" y="127"/>
                  </a:cxn>
                  <a:cxn ang="0">
                    <a:pos x="151" y="205"/>
                  </a:cxn>
                  <a:cxn ang="0">
                    <a:pos x="93" y="205"/>
                  </a:cxn>
                  <a:cxn ang="0">
                    <a:pos x="93" y="205"/>
                  </a:cxn>
                  <a:cxn ang="0">
                    <a:pos x="61" y="234"/>
                  </a:cxn>
                  <a:cxn ang="0">
                    <a:pos x="38" y="427"/>
                  </a:cxn>
                  <a:cxn ang="0">
                    <a:pos x="67" y="463"/>
                  </a:cxn>
                  <a:cxn ang="0">
                    <a:pos x="71" y="463"/>
                  </a:cxn>
                  <a:cxn ang="0">
                    <a:pos x="104" y="434"/>
                  </a:cxn>
                  <a:cxn ang="0">
                    <a:pos x="123" y="271"/>
                  </a:cxn>
                  <a:cxn ang="0">
                    <a:pos x="211" y="271"/>
                  </a:cxn>
                  <a:cxn ang="0">
                    <a:pos x="217" y="272"/>
                  </a:cxn>
                  <a:cxn ang="0">
                    <a:pos x="217" y="272"/>
                  </a:cxn>
                  <a:cxn ang="0">
                    <a:pos x="217" y="272"/>
                  </a:cxn>
                </a:cxnLst>
                <a:rect l="0" t="0" r="r" b="b"/>
                <a:pathLst>
                  <a:path w="283" h="463">
                    <a:moveTo>
                      <a:pt x="217" y="272"/>
                    </a:moveTo>
                    <a:cubicBezTo>
                      <a:pt x="248" y="272"/>
                      <a:pt x="283" y="250"/>
                      <a:pt x="283" y="216"/>
                    </a:cubicBezTo>
                    <a:cubicBezTo>
                      <a:pt x="283" y="57"/>
                      <a:pt x="283" y="57"/>
                      <a:pt x="283" y="57"/>
                    </a:cubicBezTo>
                    <a:cubicBezTo>
                      <a:pt x="283" y="27"/>
                      <a:pt x="257" y="8"/>
                      <a:pt x="233" y="2"/>
                    </a:cubicBezTo>
                    <a:cubicBezTo>
                      <a:pt x="233" y="2"/>
                      <a:pt x="233" y="2"/>
                      <a:pt x="233" y="2"/>
                    </a:cubicBezTo>
                    <a:cubicBezTo>
                      <a:pt x="233" y="2"/>
                      <a:pt x="224" y="0"/>
                      <a:pt x="216" y="0"/>
                    </a:cubicBezTo>
                    <a:cubicBezTo>
                      <a:pt x="208" y="0"/>
                      <a:pt x="201" y="2"/>
                      <a:pt x="201" y="2"/>
                    </a:cubicBezTo>
                    <a:cubicBezTo>
                      <a:pt x="185" y="6"/>
                      <a:pt x="168" y="16"/>
                      <a:pt x="159" y="31"/>
                    </a:cubicBezTo>
                    <a:cubicBezTo>
                      <a:pt x="158" y="31"/>
                      <a:pt x="158" y="31"/>
                      <a:pt x="158" y="31"/>
                    </a:cubicBezTo>
                    <a:cubicBezTo>
                      <a:pt x="109" y="99"/>
                      <a:pt x="98" y="111"/>
                      <a:pt x="41" y="89"/>
                    </a:cubicBezTo>
                    <a:cubicBezTo>
                      <a:pt x="27" y="84"/>
                      <a:pt x="11" y="91"/>
                      <a:pt x="5" y="105"/>
                    </a:cubicBezTo>
                    <a:cubicBezTo>
                      <a:pt x="0" y="120"/>
                      <a:pt x="7" y="136"/>
                      <a:pt x="21" y="141"/>
                    </a:cubicBezTo>
                    <a:cubicBezTo>
                      <a:pt x="44" y="150"/>
                      <a:pt x="64" y="154"/>
                      <a:pt x="81" y="154"/>
                    </a:cubicBezTo>
                    <a:cubicBezTo>
                      <a:pt x="110" y="154"/>
                      <a:pt x="131" y="143"/>
                      <a:pt x="151" y="127"/>
                    </a:cubicBezTo>
                    <a:cubicBezTo>
                      <a:pt x="151" y="205"/>
                      <a:pt x="151" y="205"/>
                      <a:pt x="151" y="205"/>
                    </a:cubicBezTo>
                    <a:cubicBezTo>
                      <a:pt x="93" y="205"/>
                      <a:pt x="93" y="205"/>
                      <a:pt x="93" y="205"/>
                    </a:cubicBezTo>
                    <a:cubicBezTo>
                      <a:pt x="93" y="205"/>
                      <a:pt x="93" y="205"/>
                      <a:pt x="93" y="205"/>
                    </a:cubicBezTo>
                    <a:cubicBezTo>
                      <a:pt x="77" y="205"/>
                      <a:pt x="63" y="218"/>
                      <a:pt x="61" y="234"/>
                    </a:cubicBezTo>
                    <a:cubicBezTo>
                      <a:pt x="38" y="427"/>
                      <a:pt x="38" y="427"/>
                      <a:pt x="38" y="427"/>
                    </a:cubicBezTo>
                    <a:cubicBezTo>
                      <a:pt x="36" y="445"/>
                      <a:pt x="49" y="461"/>
                      <a:pt x="67" y="463"/>
                    </a:cubicBezTo>
                    <a:cubicBezTo>
                      <a:pt x="69" y="463"/>
                      <a:pt x="70" y="463"/>
                      <a:pt x="71" y="463"/>
                    </a:cubicBezTo>
                    <a:cubicBezTo>
                      <a:pt x="88" y="463"/>
                      <a:pt x="102" y="451"/>
                      <a:pt x="104" y="434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211" y="271"/>
                      <a:pt x="211" y="271"/>
                      <a:pt x="211" y="271"/>
                    </a:cubicBezTo>
                    <a:cubicBezTo>
                      <a:pt x="213" y="271"/>
                      <a:pt x="215" y="272"/>
                      <a:pt x="217" y="272"/>
                    </a:cubicBezTo>
                    <a:close/>
                    <a:moveTo>
                      <a:pt x="217" y="272"/>
                    </a:moveTo>
                    <a:cubicBezTo>
                      <a:pt x="217" y="272"/>
                      <a:pt x="217" y="272"/>
                      <a:pt x="217" y="27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7" name="千图PPT彼岸天：ID 8661124库_直接连接符 15"/>
            <p:cNvSpPr/>
            <p:nvPr>
              <p:custDataLst>
                <p:tags r:id="rId5"/>
              </p:custDataLst>
            </p:nvPr>
          </p:nvSpPr>
          <p:spPr bwMode="auto">
            <a:xfrm>
              <a:off x="5422842" y="3406114"/>
              <a:ext cx="1891" cy="1890"/>
            </a:xfrm>
            <a:prstGeom prst="line">
              <a:avLst/>
            </a:pr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千图PPT彼岸天：ID 8661124库_直接连接符 16"/>
            <p:cNvSpPr/>
            <p:nvPr>
              <p:custDataLst>
                <p:tags r:id="rId6"/>
              </p:custDataLst>
            </p:nvPr>
          </p:nvSpPr>
          <p:spPr bwMode="auto">
            <a:xfrm>
              <a:off x="5422842" y="3406114"/>
              <a:ext cx="1891" cy="1890"/>
            </a:xfrm>
            <a:prstGeom prst="line">
              <a:avLst/>
            </a:pr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9" name="千图PPT彼岸天：ID 8661124库_组合 17"/>
            <p:cNvGrpSpPr/>
            <p:nvPr>
              <p:custDataLst>
                <p:tags r:id="rId7"/>
              </p:custDataLst>
            </p:nvPr>
          </p:nvGrpSpPr>
          <p:grpSpPr>
            <a:xfrm>
              <a:off x="5756596" y="2633843"/>
              <a:ext cx="748263" cy="723321"/>
              <a:chOff x="5032856" y="1223099"/>
              <a:chExt cx="3456420" cy="3341206"/>
            </a:xfrm>
          </p:grpSpPr>
          <p:grpSp>
            <p:nvGrpSpPr>
              <p:cNvPr id="60" name="Group 18"/>
              <p:cNvGrpSpPr/>
              <p:nvPr/>
            </p:nvGrpSpPr>
            <p:grpSpPr>
              <a:xfrm>
                <a:off x="5863850" y="1223099"/>
                <a:ext cx="1666260" cy="3105791"/>
                <a:chOff x="1543325" y="1073969"/>
                <a:chExt cx="1666260" cy="3105791"/>
              </a:xfrm>
            </p:grpSpPr>
            <p:sp>
              <p:nvSpPr>
                <p:cNvPr id="70" name="Freeform: Shape 28"/>
                <p:cNvSpPr/>
                <p:nvPr/>
              </p:nvSpPr>
              <p:spPr bwMode="auto">
                <a:xfrm>
                  <a:off x="2263234" y="1073969"/>
                  <a:ext cx="946351" cy="3105791"/>
                </a:xfrm>
                <a:custGeom>
                  <a:avLst/>
                  <a:gdLst/>
                  <a:ahLst/>
                  <a:cxnLst>
                    <a:cxn ang="0">
                      <a:pos x="0" y="1847"/>
                    </a:cxn>
                    <a:cxn ang="0">
                      <a:pos x="71" y="0"/>
                    </a:cxn>
                    <a:cxn ang="0">
                      <a:pos x="443" y="1695"/>
                    </a:cxn>
                    <a:cxn ang="0">
                      <a:pos x="0" y="1847"/>
                    </a:cxn>
                  </a:cxnLst>
                  <a:rect l="0" t="0" r="r" b="b"/>
                  <a:pathLst>
                    <a:path w="443" h="1847">
                      <a:moveTo>
                        <a:pt x="0" y="1847"/>
                      </a:moveTo>
                      <a:lnTo>
                        <a:pt x="71" y="0"/>
                      </a:lnTo>
                      <a:lnTo>
                        <a:pt x="443" y="1695"/>
                      </a:lnTo>
                      <a:lnTo>
                        <a:pt x="0" y="1847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Freeform: Shape 29"/>
                <p:cNvSpPr/>
                <p:nvPr/>
              </p:nvSpPr>
              <p:spPr bwMode="auto">
                <a:xfrm>
                  <a:off x="1543325" y="1073969"/>
                  <a:ext cx="871582" cy="3105791"/>
                </a:xfrm>
                <a:custGeom>
                  <a:avLst/>
                  <a:gdLst/>
                  <a:ahLst/>
                  <a:cxnLst>
                    <a:cxn ang="0">
                      <a:pos x="408" y="0"/>
                    </a:cxn>
                    <a:cxn ang="0">
                      <a:pos x="337" y="1847"/>
                    </a:cxn>
                    <a:cxn ang="0">
                      <a:pos x="0" y="1726"/>
                    </a:cxn>
                    <a:cxn ang="0">
                      <a:pos x="408" y="0"/>
                    </a:cxn>
                  </a:cxnLst>
                  <a:rect l="0" t="0" r="r" b="b"/>
                  <a:pathLst>
                    <a:path w="408" h="1847">
                      <a:moveTo>
                        <a:pt x="408" y="0"/>
                      </a:moveTo>
                      <a:lnTo>
                        <a:pt x="337" y="1847"/>
                      </a:lnTo>
                      <a:lnTo>
                        <a:pt x="0" y="172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1" name="Group 19"/>
              <p:cNvGrpSpPr/>
              <p:nvPr/>
            </p:nvGrpSpPr>
            <p:grpSpPr>
              <a:xfrm>
                <a:off x="6978962" y="2356452"/>
                <a:ext cx="1510314" cy="1948897"/>
                <a:chOff x="2658437" y="2207322"/>
                <a:chExt cx="1510314" cy="1948897"/>
              </a:xfrm>
            </p:grpSpPr>
            <p:sp>
              <p:nvSpPr>
                <p:cNvPr id="68" name="Freeform: Shape 26"/>
                <p:cNvSpPr/>
                <p:nvPr/>
              </p:nvSpPr>
              <p:spPr bwMode="auto">
                <a:xfrm>
                  <a:off x="2658437" y="2207322"/>
                  <a:ext cx="816040" cy="1948897"/>
                </a:xfrm>
                <a:custGeom>
                  <a:avLst/>
                  <a:gdLst/>
                  <a:ahLst/>
                  <a:cxnLst>
                    <a:cxn ang="0">
                      <a:pos x="382" y="0"/>
                    </a:cxn>
                    <a:cxn ang="0">
                      <a:pos x="315" y="1159"/>
                    </a:cxn>
                    <a:cxn ang="0">
                      <a:pos x="0" y="1083"/>
                    </a:cxn>
                    <a:cxn ang="0">
                      <a:pos x="382" y="0"/>
                    </a:cxn>
                  </a:cxnLst>
                  <a:rect l="0" t="0" r="r" b="b"/>
                  <a:pathLst>
                    <a:path w="382" h="1159">
                      <a:moveTo>
                        <a:pt x="382" y="0"/>
                      </a:moveTo>
                      <a:lnTo>
                        <a:pt x="315" y="1159"/>
                      </a:lnTo>
                      <a:lnTo>
                        <a:pt x="0" y="1083"/>
                      </a:lnTo>
                      <a:lnTo>
                        <a:pt x="3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Freeform: Shape 27"/>
                <p:cNvSpPr/>
                <p:nvPr/>
              </p:nvSpPr>
              <p:spPr bwMode="auto">
                <a:xfrm>
                  <a:off x="3331349" y="2207322"/>
                  <a:ext cx="837402" cy="1948897"/>
                </a:xfrm>
                <a:custGeom>
                  <a:avLst/>
                  <a:gdLst/>
                  <a:ahLst/>
                  <a:cxnLst>
                    <a:cxn ang="0">
                      <a:pos x="0" y="1159"/>
                    </a:cxn>
                    <a:cxn ang="0">
                      <a:pos x="67" y="0"/>
                    </a:cxn>
                    <a:cxn ang="0">
                      <a:pos x="392" y="990"/>
                    </a:cxn>
                    <a:cxn ang="0">
                      <a:pos x="0" y="1159"/>
                    </a:cxn>
                  </a:cxnLst>
                  <a:rect l="0" t="0" r="r" b="b"/>
                  <a:pathLst>
                    <a:path w="392" h="1159">
                      <a:moveTo>
                        <a:pt x="0" y="1159"/>
                      </a:moveTo>
                      <a:lnTo>
                        <a:pt x="67" y="0"/>
                      </a:lnTo>
                      <a:lnTo>
                        <a:pt x="392" y="990"/>
                      </a:lnTo>
                      <a:lnTo>
                        <a:pt x="0" y="115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2" name="Group 20"/>
              <p:cNvGrpSpPr/>
              <p:nvPr/>
            </p:nvGrpSpPr>
            <p:grpSpPr>
              <a:xfrm>
                <a:off x="5032856" y="1772961"/>
                <a:ext cx="1672669" cy="2555930"/>
                <a:chOff x="712331" y="1623831"/>
                <a:chExt cx="1672669" cy="2555930"/>
              </a:xfrm>
            </p:grpSpPr>
            <p:sp>
              <p:nvSpPr>
                <p:cNvPr id="66" name="Freeform: Shape 24"/>
                <p:cNvSpPr/>
                <p:nvPr/>
              </p:nvSpPr>
              <p:spPr bwMode="auto">
                <a:xfrm>
                  <a:off x="712331" y="1623831"/>
                  <a:ext cx="871582" cy="2555930"/>
                </a:xfrm>
                <a:custGeom>
                  <a:avLst/>
                  <a:gdLst/>
                  <a:ahLst/>
                  <a:cxnLst>
                    <a:cxn ang="0">
                      <a:pos x="408" y="0"/>
                    </a:cxn>
                    <a:cxn ang="0">
                      <a:pos x="339" y="1520"/>
                    </a:cxn>
                    <a:cxn ang="0">
                      <a:pos x="0" y="1420"/>
                    </a:cxn>
                    <a:cxn ang="0">
                      <a:pos x="408" y="0"/>
                    </a:cxn>
                  </a:cxnLst>
                  <a:rect l="0" t="0" r="r" b="b"/>
                  <a:pathLst>
                    <a:path w="408" h="1520">
                      <a:moveTo>
                        <a:pt x="408" y="0"/>
                      </a:moveTo>
                      <a:lnTo>
                        <a:pt x="339" y="1520"/>
                      </a:lnTo>
                      <a:lnTo>
                        <a:pt x="0" y="1420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Freeform: Shape 25"/>
                <p:cNvSpPr/>
                <p:nvPr/>
              </p:nvSpPr>
              <p:spPr bwMode="auto">
                <a:xfrm>
                  <a:off x="1436514" y="1623831"/>
                  <a:ext cx="948486" cy="2555930"/>
                </a:xfrm>
                <a:custGeom>
                  <a:avLst/>
                  <a:gdLst/>
                  <a:ahLst/>
                  <a:cxnLst>
                    <a:cxn ang="0">
                      <a:pos x="0" y="1520"/>
                    </a:cxn>
                    <a:cxn ang="0">
                      <a:pos x="69" y="0"/>
                    </a:cxn>
                    <a:cxn ang="0">
                      <a:pos x="444" y="1394"/>
                    </a:cxn>
                    <a:cxn ang="0">
                      <a:pos x="0" y="1520"/>
                    </a:cxn>
                  </a:cxnLst>
                  <a:rect l="0" t="0" r="r" b="b"/>
                  <a:pathLst>
                    <a:path w="444" h="1520">
                      <a:moveTo>
                        <a:pt x="0" y="1520"/>
                      </a:moveTo>
                      <a:lnTo>
                        <a:pt x="69" y="0"/>
                      </a:lnTo>
                      <a:lnTo>
                        <a:pt x="444" y="1394"/>
                      </a:lnTo>
                      <a:lnTo>
                        <a:pt x="0" y="152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3" name="Group 21"/>
              <p:cNvGrpSpPr/>
              <p:nvPr/>
            </p:nvGrpSpPr>
            <p:grpSpPr>
              <a:xfrm>
                <a:off x="5752766" y="3435996"/>
                <a:ext cx="1899109" cy="1128309"/>
                <a:chOff x="1432241" y="3286866"/>
                <a:chExt cx="1899109" cy="1128309"/>
              </a:xfrm>
            </p:grpSpPr>
            <p:sp>
              <p:nvSpPr>
                <p:cNvPr id="64" name="Freeform: Shape 22"/>
                <p:cNvSpPr/>
                <p:nvPr/>
              </p:nvSpPr>
              <p:spPr bwMode="auto">
                <a:xfrm>
                  <a:off x="1432241" y="3286866"/>
                  <a:ext cx="957031" cy="1128309"/>
                </a:xfrm>
                <a:custGeom>
                  <a:avLst/>
                  <a:gdLst/>
                  <a:ahLst/>
                  <a:cxnLst>
                    <a:cxn ang="0">
                      <a:pos x="448" y="671"/>
                    </a:cxn>
                    <a:cxn ang="0">
                      <a:pos x="0" y="536"/>
                    </a:cxn>
                    <a:cxn ang="0">
                      <a:pos x="448" y="0"/>
                    </a:cxn>
                    <a:cxn ang="0">
                      <a:pos x="448" y="671"/>
                    </a:cxn>
                  </a:cxnLst>
                  <a:rect l="0" t="0" r="r" b="b"/>
                  <a:pathLst>
                    <a:path w="448" h="671">
                      <a:moveTo>
                        <a:pt x="448" y="671"/>
                      </a:moveTo>
                      <a:lnTo>
                        <a:pt x="0" y="536"/>
                      </a:lnTo>
                      <a:lnTo>
                        <a:pt x="448" y="0"/>
                      </a:lnTo>
                      <a:lnTo>
                        <a:pt x="448" y="67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Freeform: Shape 23"/>
                <p:cNvSpPr/>
                <p:nvPr/>
              </p:nvSpPr>
              <p:spPr bwMode="auto">
                <a:xfrm>
                  <a:off x="2389272" y="3286866"/>
                  <a:ext cx="942078" cy="11283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41" y="517"/>
                    </a:cxn>
                    <a:cxn ang="0">
                      <a:pos x="0" y="67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1" h="671">
                      <a:moveTo>
                        <a:pt x="0" y="0"/>
                      </a:moveTo>
                      <a:lnTo>
                        <a:pt x="441" y="517"/>
                      </a:lnTo>
                      <a:lnTo>
                        <a:pt x="0" y="6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sp>
        <p:nvSpPr>
          <p:cNvPr id="45" name="Rectangle 44"/>
          <p:cNvSpPr/>
          <p:nvPr/>
        </p:nvSpPr>
        <p:spPr>
          <a:xfrm>
            <a:off x="405886" y="834932"/>
            <a:ext cx="333090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30000"/>
              </a:lnSpc>
            </a:pPr>
            <a:r>
              <a:rPr lang="vi-VN" altLang="zh-CN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- Sử dụng một số </a:t>
            </a:r>
            <a:r>
              <a:rPr lang="vi-VN" altLang="zh-CN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kĩ thuật nói </a:t>
            </a:r>
            <a:r>
              <a:rPr lang="vi-VN" altLang="zh-CN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như dựa vào phần tóm tắt ý đã chuẩn bị từ trước, sử dụng những tờ giấy nhỏ để viết.</a:t>
            </a:r>
            <a:endParaRPr lang="en-US" altLang="zh-CN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537128" y="1100453"/>
            <a:ext cx="3330903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30000"/>
              </a:lnSpc>
            </a:pPr>
            <a:r>
              <a:rPr lang="vi-VN" altLang="zh-CN" b="1">
                <a:latin typeface="Cambria" pitchFamily="18" charset="0"/>
                <a:ea typeface="Cambria" pitchFamily="18" charset="0"/>
              </a:rPr>
              <a:t>- </a:t>
            </a:r>
            <a:r>
              <a:rPr lang="vi-VN" altLang="zh-CN" b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Ghi chú </a:t>
            </a:r>
            <a:r>
              <a:rPr lang="vi-VN" altLang="zh-CN" b="1">
                <a:latin typeface="Cambria" pitchFamily="18" charset="0"/>
                <a:ea typeface="Cambria" pitchFamily="18" charset="0"/>
              </a:rPr>
              <a:t>ngắn gọn, súc tích nội dung nói dưới dạng từ, cụm từ,...</a:t>
            </a:r>
            <a:endParaRPr lang="en-US" altLang="zh-CN" b="1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72281" y="3178279"/>
            <a:ext cx="333090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30000"/>
              </a:lnSpc>
            </a:pPr>
            <a:r>
              <a:rPr lang="vi-VN" altLang="zh-CN" b="1">
                <a:latin typeface="Cambria" pitchFamily="18" charset="0"/>
                <a:ea typeface="Cambria" pitchFamily="18" charset="0"/>
              </a:rPr>
              <a:t>- </a:t>
            </a:r>
            <a:r>
              <a:rPr lang="vi-VN" altLang="zh-CN" b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Phát huy</a:t>
            </a:r>
            <a:r>
              <a:rPr lang="vi-VN" altLang="zh-CN" b="1">
                <a:latin typeface="Cambria" pitchFamily="18" charset="0"/>
                <a:ea typeface="Cambria" pitchFamily="18" charset="0"/>
              </a:rPr>
              <a:t> sự hỗ trợ của </a:t>
            </a:r>
            <a:r>
              <a:rPr lang="vi-VN" altLang="zh-CN" b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các phương tiện nghe, nhìn </a:t>
            </a:r>
            <a:r>
              <a:rPr lang="vi-VN" altLang="zh-CN" b="1">
                <a:latin typeface="Cambria" pitchFamily="18" charset="0"/>
                <a:ea typeface="Cambria" pitchFamily="18" charset="0"/>
              </a:rPr>
              <a:t>trong khi thực hiện bài nói, nếu có điều kiện.</a:t>
            </a:r>
            <a:endParaRPr lang="en-US" altLang="zh-CN" b="1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919767" y="3538377"/>
            <a:ext cx="2822910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30000"/>
              </a:lnSpc>
            </a:pPr>
            <a:r>
              <a:rPr lang="vi-VN" altLang="zh-CN" b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- Chọn </a:t>
            </a:r>
            <a:r>
              <a:rPr lang="vi-VN" altLang="zh-CN" b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vị trí đứng </a:t>
            </a:r>
            <a:r>
              <a:rPr lang="vi-VN" altLang="zh-CN" b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thuận lợi cho việc giao lưu, tiếp cận khán, thính giả.</a:t>
            </a:r>
            <a:endParaRPr lang="en-US" altLang="zh-CN" b="1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5" grpId="0"/>
      <p:bldP spid="73" grpId="0"/>
      <p:bldP spid="74" grpId="0"/>
      <p:bldP spid="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9B8BF"/>
      </a:accent1>
      <a:accent2>
        <a:srgbClr val="005830"/>
      </a:accent2>
      <a:accent3>
        <a:srgbClr val="D0B067"/>
      </a:accent3>
      <a:accent4>
        <a:srgbClr val="75723A"/>
      </a:accent4>
      <a:accent5>
        <a:srgbClr val="005830"/>
      </a:accent5>
      <a:accent6>
        <a:srgbClr val="E89549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9B8BF"/>
      </a:accent1>
      <a:accent2>
        <a:srgbClr val="005830"/>
      </a:accent2>
      <a:accent3>
        <a:srgbClr val="D0B067"/>
      </a:accent3>
      <a:accent4>
        <a:srgbClr val="75723A"/>
      </a:accent4>
      <a:accent5>
        <a:srgbClr val="005830"/>
      </a:accent5>
      <a:accent6>
        <a:srgbClr val="E89549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9B8BF"/>
      </a:accent1>
      <a:accent2>
        <a:srgbClr val="005830"/>
      </a:accent2>
      <a:accent3>
        <a:srgbClr val="D0B067"/>
      </a:accent3>
      <a:accent4>
        <a:srgbClr val="75723A"/>
      </a:accent4>
      <a:accent5>
        <a:srgbClr val="005830"/>
      </a:accent5>
      <a:accent6>
        <a:srgbClr val="E89549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9B8BF"/>
      </a:accent1>
      <a:accent2>
        <a:srgbClr val="005830"/>
      </a:accent2>
      <a:accent3>
        <a:srgbClr val="D0B067"/>
      </a:accent3>
      <a:accent4>
        <a:srgbClr val="75723A"/>
      </a:accent4>
      <a:accent5>
        <a:srgbClr val="005830"/>
      </a:accent5>
      <a:accent6>
        <a:srgbClr val="E89549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1036</Words>
  <Application>Microsoft Office PowerPoint</Application>
  <PresentationFormat>On-screen Show (16:9)</PresentationFormat>
  <Paragraphs>90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微软雅黑</vt:lpstr>
      <vt:lpstr>Arial</vt:lpstr>
      <vt:lpstr>Calibri</vt:lpstr>
      <vt:lpstr>Cambria</vt:lpstr>
      <vt:lpstr>Times New Roman</vt:lpstr>
      <vt:lpstr>1_PPT定制1801380800</vt:lpstr>
      <vt:lpstr>PPT定制1801380800</vt:lpstr>
      <vt:lpstr>2_PPT定制1801380800</vt:lpstr>
      <vt:lpstr>3_PPT定制1801380800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40</cp:revision>
  <dcterms:created xsi:type="dcterms:W3CDTF">2022-08-13T09:09:43Z</dcterms:created>
  <dcterms:modified xsi:type="dcterms:W3CDTF">2023-08-08T09:36:24Z</dcterms:modified>
</cp:coreProperties>
</file>