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5" r:id="rId3"/>
    <p:sldId id="268" r:id="rId4"/>
    <p:sldId id="257" r:id="rId5"/>
    <p:sldId id="269" r:id="rId6"/>
    <p:sldId id="262" r:id="rId7"/>
    <p:sldId id="270" r:id="rId8"/>
    <p:sldId id="258" r:id="rId9"/>
    <p:sldId id="272" r:id="rId10"/>
    <p:sldId id="273" r:id="rId11"/>
    <p:sldId id="274" r:id="rId12"/>
    <p:sldId id="271" r:id="rId13"/>
    <p:sldId id="260" r:id="rId14"/>
    <p:sldId id="275" r:id="rId15"/>
    <p:sldId id="261" r:id="rId16"/>
    <p:sldId id="276" r:id="rId17"/>
    <p:sldId id="277" r:id="rId18"/>
    <p:sldId id="287" r:id="rId19"/>
    <p:sldId id="288" r:id="rId20"/>
    <p:sldId id="266" r:id="rId2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BC00"/>
    <a:srgbClr val="0066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0" d="100"/>
          <a:sy n="80" d="100"/>
        </p:scale>
        <p:origin x="1116" y="96"/>
      </p:cViewPr>
      <p:guideLst>
        <p:guide orient="horz" pos="2142"/>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AF22989B-AA80-4834-8051-267E1BE4CEA7}" type="datetimeFigureOut">
              <a:rPr lang="en-US"/>
              <a:pPr>
                <a:defRPr/>
              </a:pPr>
              <a:t>8/12/2023</a:t>
            </a:fld>
            <a:endParaRPr lang="en-US"/>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noProof="0"/>
              <a:t>Bấm &amp; sửa kiểu tiêu đề</a:t>
            </a:r>
          </a:p>
          <a:p>
            <a:pPr lvl="1"/>
            <a:r>
              <a:rPr lang="vi-VN" noProof="0"/>
              <a:t>Mức hai</a:t>
            </a:r>
          </a:p>
          <a:p>
            <a:pPr lvl="2"/>
            <a:r>
              <a:rPr lang="vi-VN" noProof="0"/>
              <a:t>Mức ba</a:t>
            </a:r>
          </a:p>
          <a:p>
            <a:pPr lvl="3"/>
            <a:r>
              <a:rPr lang="vi-VN" noProof="0"/>
              <a:t>Mức bốn</a:t>
            </a:r>
          </a:p>
          <a:p>
            <a:pPr lvl="4"/>
            <a:r>
              <a:rPr lang="vi-VN" noProof="0"/>
              <a:t>Mức năm</a:t>
            </a:r>
            <a:endParaRPr lang="en-US" noProof="0"/>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DBCB9AA1-B4D6-4F38-A6CD-9B5760DECB41}" type="slidenum">
              <a:rPr lang="en-US"/>
              <a:pPr>
                <a:defRPr/>
              </a:pPr>
              <a:t>‹#›</a:t>
            </a:fld>
            <a:endParaRPr lang="en-US"/>
          </a:p>
        </p:txBody>
      </p:sp>
    </p:spTree>
    <p:extLst>
      <p:ext uri="{BB962C8B-B14F-4D97-AF65-F5344CB8AC3E}">
        <p14:creationId xmlns:p14="http://schemas.microsoft.com/office/powerpoint/2010/main" val="2823765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2</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5" name="Google Shape;89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19</a:t>
            </a:fld>
            <a:endParaRPr lang="en-US">
              <a:latin typeface="Arial" charset="0"/>
            </a:endParaRPr>
          </a:p>
        </p:txBody>
      </p:sp>
    </p:spTree>
    <p:extLst>
      <p:ext uri="{BB962C8B-B14F-4D97-AF65-F5344CB8AC3E}">
        <p14:creationId xmlns:p14="http://schemas.microsoft.com/office/powerpoint/2010/main" val="155169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pic>
        <p:nvPicPr>
          <p:cNvPr id="4" name="Picture 2" descr="演示模板底稿"/>
          <p:cNvPicPr>
            <a:picLocks noChangeAspect="1" noChangeArrowheads="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2051" name="Rectangle 3"/>
          <p:cNvSpPr>
            <a:spLocks noGrp="1" noChangeArrowheads="1"/>
          </p:cNvSpPr>
          <p:nvPr>
            <p:ph type="ctrTitle"/>
          </p:nvPr>
        </p:nvSpPr>
        <p:spPr>
          <a:xfrm>
            <a:off x="3671888" y="1485900"/>
            <a:ext cx="5470525" cy="1225550"/>
          </a:xfrm>
        </p:spPr>
        <p:txBody>
          <a:bodyPr/>
          <a:lstStyle>
            <a:lvl1pPr algn="r">
              <a:defRPr sz="3200">
                <a:solidFill>
                  <a:schemeClr val="bg1"/>
                </a:solidFill>
              </a:defRPr>
            </a:lvl1pPr>
          </a:lstStyle>
          <a:p>
            <a:pPr lvl="0"/>
            <a:r>
              <a:rPr lang="zh-CN" noProof="0"/>
              <a:t>单击此处编辑母版标题样式</a:t>
            </a:r>
          </a:p>
        </p:txBody>
      </p:sp>
      <p:sp>
        <p:nvSpPr>
          <p:cNvPr id="2052" name="Rectangle 4"/>
          <p:cNvSpPr>
            <a:spLocks noGrp="1" noChangeArrowheads="1"/>
          </p:cNvSpPr>
          <p:nvPr>
            <p:ph type="subTitle" idx="1"/>
          </p:nvPr>
        </p:nvSpPr>
        <p:spPr>
          <a:xfrm>
            <a:off x="3671888" y="2711450"/>
            <a:ext cx="5470525" cy="546100"/>
          </a:xfrm>
        </p:spPr>
        <p:txBody>
          <a:bodyPr/>
          <a:lstStyle>
            <a:lvl1pPr marL="0" indent="0" algn="r">
              <a:buFontTx/>
              <a:buNone/>
              <a:defRPr sz="1800" b="1">
                <a:solidFill>
                  <a:schemeClr val="bg1"/>
                </a:solidFill>
              </a:defRPr>
            </a:lvl1pPr>
          </a:lstStyle>
          <a:p>
            <a:pPr lvl="0"/>
            <a:r>
              <a:rPr lang="zh-CN" noProof="0"/>
              <a:t>单击此处编辑母版副标题样式</a:t>
            </a:r>
          </a:p>
        </p:txBody>
      </p:sp>
      <p:sp>
        <p:nvSpPr>
          <p:cNvPr id="5" name="Rectangle 5"/>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atin typeface="+mn-lt"/>
                <a:ea typeface="宋体" pitchFamily="2" charset="-122"/>
              </a:defRPr>
            </a:lvl1pPr>
          </a:lstStyle>
          <a:p>
            <a:pPr>
              <a:defRPr/>
            </a:pPr>
            <a:endParaRPr lang="zh-CN" altLang="en-US"/>
          </a:p>
        </p:txBody>
      </p:sp>
      <p:sp>
        <p:nvSpPr>
          <p:cNvPr id="6" name="Rectangle 6"/>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atin typeface="+mn-lt"/>
                <a:ea typeface="宋体" pitchFamily="2" charset="-122"/>
              </a:defRPr>
            </a:lvl1pPr>
          </a:lstStyle>
          <a:p>
            <a:pPr>
              <a:defRPr/>
            </a:pPr>
            <a:endParaRPr lang="zh-CN" altLang="en-US"/>
          </a:p>
        </p:txBody>
      </p:sp>
      <p:sp>
        <p:nvSpPr>
          <p:cNvPr id="7" name="Rectangle 7"/>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atin typeface="+mn-lt"/>
                <a:ea typeface="宋体" pitchFamily="2" charset="-122"/>
              </a:defRPr>
            </a:lvl1pPr>
          </a:lstStyle>
          <a:p>
            <a:pPr>
              <a:defRPr/>
            </a:pPr>
            <a:fld id="{1C8AEE55-B751-4EDB-96F9-F82154F1F0AF}"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0387EC70-ABB4-41B1-804F-10C1E72BB397}"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2837AC70-31EB-4DCC-9BF8-26A26FE88F3D}"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7"/>
        <p:cNvGrpSpPr/>
        <p:nvPr/>
      </p:nvGrpSpPr>
      <p:grpSpPr>
        <a:xfrm>
          <a:off x="0" y="0"/>
          <a:ext cx="0" cy="0"/>
          <a:chOff x="0" y="0"/>
          <a:chExt cx="0" cy="0"/>
        </a:xfrm>
      </p:grpSpPr>
      <p:sp>
        <p:nvSpPr>
          <p:cNvPr id="48" name="Google Shape;48;p16"/>
          <p:cNvSpPr txBox="1">
            <a:spLocks noGrp="1"/>
          </p:cNvSpPr>
          <p:nvPr>
            <p:ph type="ctrTitle"/>
          </p:nvPr>
        </p:nvSpPr>
        <p:spPr>
          <a:xfrm>
            <a:off x="2790900" y="3427200"/>
            <a:ext cx="3562200" cy="912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5000"/>
              <a:buNone/>
              <a:defRPr sz="4000">
                <a:solidFill>
                  <a:schemeClr val="accent2"/>
                </a:solidFill>
              </a:defRPr>
            </a:lvl1pPr>
            <a:lvl2pPr lvl="1" algn="ctr">
              <a:lnSpc>
                <a:spcPct val="100000"/>
              </a:lnSpc>
              <a:spcBef>
                <a:spcPts val="0"/>
              </a:spcBef>
              <a:spcAft>
                <a:spcPts val="0"/>
              </a:spcAft>
              <a:buClr>
                <a:schemeClr val="accent2"/>
              </a:buClr>
              <a:buSzPts val="5000"/>
              <a:buNone/>
              <a:defRPr sz="5000">
                <a:solidFill>
                  <a:schemeClr val="accent2"/>
                </a:solidFill>
              </a:defRPr>
            </a:lvl2pPr>
            <a:lvl3pPr lvl="2" algn="ctr">
              <a:lnSpc>
                <a:spcPct val="100000"/>
              </a:lnSpc>
              <a:spcBef>
                <a:spcPts val="0"/>
              </a:spcBef>
              <a:spcAft>
                <a:spcPts val="0"/>
              </a:spcAft>
              <a:buClr>
                <a:schemeClr val="accent2"/>
              </a:buClr>
              <a:buSzPts val="5000"/>
              <a:buNone/>
              <a:defRPr sz="5000">
                <a:solidFill>
                  <a:schemeClr val="accent2"/>
                </a:solidFill>
              </a:defRPr>
            </a:lvl3pPr>
            <a:lvl4pPr lvl="3" algn="ctr">
              <a:lnSpc>
                <a:spcPct val="100000"/>
              </a:lnSpc>
              <a:spcBef>
                <a:spcPts val="0"/>
              </a:spcBef>
              <a:spcAft>
                <a:spcPts val="0"/>
              </a:spcAft>
              <a:buClr>
                <a:schemeClr val="accent2"/>
              </a:buClr>
              <a:buSzPts val="5000"/>
              <a:buNone/>
              <a:defRPr sz="5000">
                <a:solidFill>
                  <a:schemeClr val="accent2"/>
                </a:solidFill>
              </a:defRPr>
            </a:lvl4pPr>
            <a:lvl5pPr lvl="4" algn="ctr">
              <a:lnSpc>
                <a:spcPct val="100000"/>
              </a:lnSpc>
              <a:spcBef>
                <a:spcPts val="0"/>
              </a:spcBef>
              <a:spcAft>
                <a:spcPts val="0"/>
              </a:spcAft>
              <a:buClr>
                <a:schemeClr val="accent2"/>
              </a:buClr>
              <a:buSzPts val="5000"/>
              <a:buNone/>
              <a:defRPr sz="5000">
                <a:solidFill>
                  <a:schemeClr val="accent2"/>
                </a:solidFill>
              </a:defRPr>
            </a:lvl5pPr>
            <a:lvl6pPr lvl="5" algn="ctr">
              <a:lnSpc>
                <a:spcPct val="100000"/>
              </a:lnSpc>
              <a:spcBef>
                <a:spcPts val="0"/>
              </a:spcBef>
              <a:spcAft>
                <a:spcPts val="0"/>
              </a:spcAft>
              <a:buClr>
                <a:schemeClr val="accent2"/>
              </a:buClr>
              <a:buSzPts val="5000"/>
              <a:buNone/>
              <a:defRPr sz="5000">
                <a:solidFill>
                  <a:schemeClr val="accent2"/>
                </a:solidFill>
              </a:defRPr>
            </a:lvl6pPr>
            <a:lvl7pPr lvl="6" algn="ctr">
              <a:lnSpc>
                <a:spcPct val="100000"/>
              </a:lnSpc>
              <a:spcBef>
                <a:spcPts val="0"/>
              </a:spcBef>
              <a:spcAft>
                <a:spcPts val="0"/>
              </a:spcAft>
              <a:buClr>
                <a:schemeClr val="accent2"/>
              </a:buClr>
              <a:buSzPts val="5000"/>
              <a:buNone/>
              <a:defRPr sz="5000">
                <a:solidFill>
                  <a:schemeClr val="accent2"/>
                </a:solidFill>
              </a:defRPr>
            </a:lvl7pPr>
            <a:lvl8pPr lvl="7" algn="ctr">
              <a:lnSpc>
                <a:spcPct val="100000"/>
              </a:lnSpc>
              <a:spcBef>
                <a:spcPts val="0"/>
              </a:spcBef>
              <a:spcAft>
                <a:spcPts val="0"/>
              </a:spcAft>
              <a:buClr>
                <a:schemeClr val="accent2"/>
              </a:buClr>
              <a:buSzPts val="5000"/>
              <a:buNone/>
              <a:defRPr sz="5000">
                <a:solidFill>
                  <a:schemeClr val="accent2"/>
                </a:solidFill>
              </a:defRPr>
            </a:lvl8pPr>
            <a:lvl9pPr lvl="8" algn="ctr">
              <a:lnSpc>
                <a:spcPct val="100000"/>
              </a:lnSpc>
              <a:spcBef>
                <a:spcPts val="0"/>
              </a:spcBef>
              <a:spcAft>
                <a:spcPts val="0"/>
              </a:spcAft>
              <a:buClr>
                <a:schemeClr val="accent2"/>
              </a:buClr>
              <a:buSzPts val="5000"/>
              <a:buNone/>
              <a:defRPr sz="5000">
                <a:solidFill>
                  <a:schemeClr val="accent2"/>
                </a:solidFill>
              </a:defRPr>
            </a:lvl9pPr>
          </a:lstStyle>
          <a:p>
            <a:endParaRPr/>
          </a:p>
        </p:txBody>
      </p:sp>
      <p:sp>
        <p:nvSpPr>
          <p:cNvPr id="49" name="Google Shape;49;p16"/>
          <p:cNvSpPr txBox="1">
            <a:spLocks noGrp="1"/>
          </p:cNvSpPr>
          <p:nvPr>
            <p:ph type="title" idx="2"/>
          </p:nvPr>
        </p:nvSpPr>
        <p:spPr>
          <a:xfrm>
            <a:off x="3496800" y="1521700"/>
            <a:ext cx="21504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7000"/>
              <a:buNone/>
              <a:defRPr sz="9000">
                <a:solidFill>
                  <a:schemeClr val="dk2"/>
                </a:solidFill>
              </a:defRPr>
            </a:lvl1pPr>
            <a:lvl2pPr lvl="1" algn="l">
              <a:lnSpc>
                <a:spcPct val="100000"/>
              </a:lnSpc>
              <a:spcBef>
                <a:spcPts val="0"/>
              </a:spcBef>
              <a:spcAft>
                <a:spcPts val="0"/>
              </a:spcAft>
              <a:buClr>
                <a:schemeClr val="lt1"/>
              </a:buClr>
              <a:buSzPts val="7000"/>
              <a:buNone/>
              <a:defRPr sz="7000">
                <a:solidFill>
                  <a:schemeClr val="lt1"/>
                </a:solidFill>
              </a:defRPr>
            </a:lvl2pPr>
            <a:lvl3pPr lvl="2" algn="l">
              <a:lnSpc>
                <a:spcPct val="100000"/>
              </a:lnSpc>
              <a:spcBef>
                <a:spcPts val="0"/>
              </a:spcBef>
              <a:spcAft>
                <a:spcPts val="0"/>
              </a:spcAft>
              <a:buClr>
                <a:schemeClr val="lt1"/>
              </a:buClr>
              <a:buSzPts val="7000"/>
              <a:buNone/>
              <a:defRPr sz="7000">
                <a:solidFill>
                  <a:schemeClr val="lt1"/>
                </a:solidFill>
              </a:defRPr>
            </a:lvl3pPr>
            <a:lvl4pPr lvl="3" algn="l">
              <a:lnSpc>
                <a:spcPct val="100000"/>
              </a:lnSpc>
              <a:spcBef>
                <a:spcPts val="0"/>
              </a:spcBef>
              <a:spcAft>
                <a:spcPts val="0"/>
              </a:spcAft>
              <a:buClr>
                <a:schemeClr val="lt1"/>
              </a:buClr>
              <a:buSzPts val="7000"/>
              <a:buNone/>
              <a:defRPr sz="7000">
                <a:solidFill>
                  <a:schemeClr val="lt1"/>
                </a:solidFill>
              </a:defRPr>
            </a:lvl4pPr>
            <a:lvl5pPr lvl="4" algn="l">
              <a:lnSpc>
                <a:spcPct val="100000"/>
              </a:lnSpc>
              <a:spcBef>
                <a:spcPts val="0"/>
              </a:spcBef>
              <a:spcAft>
                <a:spcPts val="0"/>
              </a:spcAft>
              <a:buClr>
                <a:schemeClr val="lt1"/>
              </a:buClr>
              <a:buSzPts val="7000"/>
              <a:buNone/>
              <a:defRPr sz="7000">
                <a:solidFill>
                  <a:schemeClr val="lt1"/>
                </a:solidFill>
              </a:defRPr>
            </a:lvl5pPr>
            <a:lvl6pPr lvl="5" algn="l">
              <a:lnSpc>
                <a:spcPct val="100000"/>
              </a:lnSpc>
              <a:spcBef>
                <a:spcPts val="0"/>
              </a:spcBef>
              <a:spcAft>
                <a:spcPts val="0"/>
              </a:spcAft>
              <a:buClr>
                <a:schemeClr val="lt1"/>
              </a:buClr>
              <a:buSzPts val="7000"/>
              <a:buNone/>
              <a:defRPr sz="7000">
                <a:solidFill>
                  <a:schemeClr val="lt1"/>
                </a:solidFill>
              </a:defRPr>
            </a:lvl6pPr>
            <a:lvl7pPr lvl="6" algn="l">
              <a:lnSpc>
                <a:spcPct val="100000"/>
              </a:lnSpc>
              <a:spcBef>
                <a:spcPts val="0"/>
              </a:spcBef>
              <a:spcAft>
                <a:spcPts val="0"/>
              </a:spcAft>
              <a:buClr>
                <a:schemeClr val="lt1"/>
              </a:buClr>
              <a:buSzPts val="7000"/>
              <a:buNone/>
              <a:defRPr sz="7000">
                <a:solidFill>
                  <a:schemeClr val="lt1"/>
                </a:solidFill>
              </a:defRPr>
            </a:lvl7pPr>
            <a:lvl8pPr lvl="7" algn="l">
              <a:lnSpc>
                <a:spcPct val="100000"/>
              </a:lnSpc>
              <a:spcBef>
                <a:spcPts val="0"/>
              </a:spcBef>
              <a:spcAft>
                <a:spcPts val="0"/>
              </a:spcAft>
              <a:buClr>
                <a:schemeClr val="lt1"/>
              </a:buClr>
              <a:buSzPts val="7000"/>
              <a:buNone/>
              <a:defRPr sz="7000">
                <a:solidFill>
                  <a:schemeClr val="lt1"/>
                </a:solidFill>
              </a:defRPr>
            </a:lvl8pPr>
            <a:lvl9pPr lvl="8" algn="l">
              <a:lnSpc>
                <a:spcPct val="100000"/>
              </a:lnSpc>
              <a:spcBef>
                <a:spcPts val="0"/>
              </a:spcBef>
              <a:spcAft>
                <a:spcPts val="0"/>
              </a:spcAft>
              <a:buClr>
                <a:schemeClr val="lt1"/>
              </a:buClr>
              <a:buSzPts val="7000"/>
              <a:buNone/>
              <a:defRPr sz="7000">
                <a:solidFill>
                  <a:schemeClr val="lt1"/>
                </a:solidFill>
              </a:defRPr>
            </a:lvl9pPr>
          </a:lstStyle>
          <a:p>
            <a:endParaRPr/>
          </a:p>
        </p:txBody>
      </p:sp>
      <p:sp>
        <p:nvSpPr>
          <p:cNvPr id="50" name="Google Shape;50;p16"/>
          <p:cNvSpPr txBox="1">
            <a:spLocks noGrp="1"/>
          </p:cNvSpPr>
          <p:nvPr>
            <p:ph type="subTitle" idx="1"/>
          </p:nvPr>
        </p:nvSpPr>
        <p:spPr>
          <a:xfrm>
            <a:off x="2790900" y="4728400"/>
            <a:ext cx="3562200" cy="76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grpSp>
        <p:nvGrpSpPr>
          <p:cNvPr id="51" name="Google Shape;51;p16"/>
          <p:cNvGrpSpPr/>
          <p:nvPr/>
        </p:nvGrpSpPr>
        <p:grpSpPr>
          <a:xfrm>
            <a:off x="7379465" y="226567"/>
            <a:ext cx="2162798" cy="1608787"/>
            <a:chOff x="7572340" y="2404875"/>
            <a:chExt cx="2162798" cy="1206590"/>
          </a:xfrm>
        </p:grpSpPr>
        <p:sp>
          <p:nvSpPr>
            <p:cNvPr id="52" name="Google Shape;52;p16"/>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6"/>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6"/>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6"/>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 name="Google Shape;56;p16"/>
          <p:cNvGrpSpPr/>
          <p:nvPr/>
        </p:nvGrpSpPr>
        <p:grpSpPr>
          <a:xfrm>
            <a:off x="-2620997" y="2479109"/>
            <a:ext cx="4612127" cy="6149443"/>
            <a:chOff x="3896445" y="840725"/>
            <a:chExt cx="2534275" cy="2534250"/>
          </a:xfrm>
        </p:grpSpPr>
        <p:sp>
          <p:nvSpPr>
            <p:cNvPr id="57" name="Google Shape;57;p16"/>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6"/>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6"/>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 name="Google Shape;60;p16"/>
          <p:cNvGrpSpPr/>
          <p:nvPr/>
        </p:nvGrpSpPr>
        <p:grpSpPr>
          <a:xfrm rot="10800000" flipH="1">
            <a:off x="7379465" y="5086217"/>
            <a:ext cx="2162798" cy="1608787"/>
            <a:chOff x="7572340" y="2404875"/>
            <a:chExt cx="2162798" cy="1206590"/>
          </a:xfrm>
        </p:grpSpPr>
        <p:sp>
          <p:nvSpPr>
            <p:cNvPr id="61" name="Google Shape;61;p16"/>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6"/>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6"/>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6"/>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 name="Google Shape;65;p16"/>
          <p:cNvSpPr/>
          <p:nvPr/>
        </p:nvSpPr>
        <p:spPr>
          <a:xfrm>
            <a:off x="471300" y="-553150"/>
            <a:ext cx="1206584" cy="16087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10674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80"/>
        <p:cNvGrpSpPr/>
        <p:nvPr/>
      </p:nvGrpSpPr>
      <p:grpSpPr>
        <a:xfrm>
          <a:off x="0" y="0"/>
          <a:ext cx="0" cy="0"/>
          <a:chOff x="0" y="0"/>
          <a:chExt cx="0" cy="0"/>
        </a:xfrm>
      </p:grpSpPr>
      <p:grpSp>
        <p:nvGrpSpPr>
          <p:cNvPr id="81" name="Google Shape;81;p18"/>
          <p:cNvGrpSpPr/>
          <p:nvPr/>
        </p:nvGrpSpPr>
        <p:grpSpPr>
          <a:xfrm>
            <a:off x="-2395618" y="1138419"/>
            <a:ext cx="3026178" cy="4034864"/>
            <a:chOff x="3896445" y="840725"/>
            <a:chExt cx="2534275" cy="2534250"/>
          </a:xfrm>
        </p:grpSpPr>
        <p:sp>
          <p:nvSpPr>
            <p:cNvPr id="82" name="Google Shape;82;p18"/>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8"/>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8"/>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 name="Google Shape;85;p18"/>
          <p:cNvGrpSpPr/>
          <p:nvPr/>
        </p:nvGrpSpPr>
        <p:grpSpPr>
          <a:xfrm>
            <a:off x="8210307" y="4407003"/>
            <a:ext cx="3026178" cy="4034864"/>
            <a:chOff x="3896445" y="840725"/>
            <a:chExt cx="2534275" cy="2534250"/>
          </a:xfrm>
        </p:grpSpPr>
        <p:sp>
          <p:nvSpPr>
            <p:cNvPr id="86" name="Google Shape;86;p18"/>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8"/>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8"/>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18"/>
          <p:cNvGrpSpPr/>
          <p:nvPr/>
        </p:nvGrpSpPr>
        <p:grpSpPr>
          <a:xfrm>
            <a:off x="8389504" y="1727156"/>
            <a:ext cx="2387512" cy="1608787"/>
            <a:chOff x="7572340" y="2404875"/>
            <a:chExt cx="2162798" cy="1206590"/>
          </a:xfrm>
        </p:grpSpPr>
        <p:sp>
          <p:nvSpPr>
            <p:cNvPr id="90" name="Google Shape;90;p18"/>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8"/>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8"/>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8"/>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 name="Google Shape;94;p18"/>
          <p:cNvSpPr txBox="1">
            <a:spLocks noGrp="1"/>
          </p:cNvSpPr>
          <p:nvPr>
            <p:ph type="title"/>
          </p:nvPr>
        </p:nvSpPr>
        <p:spPr>
          <a:xfrm>
            <a:off x="754500" y="710200"/>
            <a:ext cx="7635000" cy="57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700"/>
              <a:buNone/>
              <a:defRPr sz="2718">
                <a:solidFill>
                  <a:schemeClr val="accent2"/>
                </a:solidFill>
              </a:defRPr>
            </a:lvl1pPr>
            <a:lvl2pPr lvl="1" algn="ctr">
              <a:lnSpc>
                <a:spcPct val="100000"/>
              </a:lnSpc>
              <a:spcBef>
                <a:spcPts val="0"/>
              </a:spcBef>
              <a:spcAft>
                <a:spcPts val="0"/>
              </a:spcAft>
              <a:buClr>
                <a:schemeClr val="lt1"/>
              </a:buClr>
              <a:buSzPts val="2800"/>
              <a:buNone/>
              <a:defRPr>
                <a:solidFill>
                  <a:schemeClr val="lt1"/>
                </a:solidFill>
              </a:defRPr>
            </a:lvl2pPr>
            <a:lvl3pPr lvl="2" algn="ctr">
              <a:lnSpc>
                <a:spcPct val="100000"/>
              </a:lnSpc>
              <a:spcBef>
                <a:spcPts val="0"/>
              </a:spcBef>
              <a:spcAft>
                <a:spcPts val="0"/>
              </a:spcAft>
              <a:buClr>
                <a:schemeClr val="lt1"/>
              </a:buClr>
              <a:buSzPts val="2800"/>
              <a:buNone/>
              <a:defRPr>
                <a:solidFill>
                  <a:schemeClr val="lt1"/>
                </a:solidFill>
              </a:defRPr>
            </a:lvl3pPr>
            <a:lvl4pPr lvl="3" algn="ctr">
              <a:lnSpc>
                <a:spcPct val="100000"/>
              </a:lnSpc>
              <a:spcBef>
                <a:spcPts val="0"/>
              </a:spcBef>
              <a:spcAft>
                <a:spcPts val="0"/>
              </a:spcAft>
              <a:buClr>
                <a:schemeClr val="lt1"/>
              </a:buClr>
              <a:buSzPts val="2800"/>
              <a:buNone/>
              <a:defRPr>
                <a:solidFill>
                  <a:schemeClr val="lt1"/>
                </a:solidFill>
              </a:defRPr>
            </a:lvl4pPr>
            <a:lvl5pPr lvl="4" algn="ctr">
              <a:lnSpc>
                <a:spcPct val="100000"/>
              </a:lnSpc>
              <a:spcBef>
                <a:spcPts val="0"/>
              </a:spcBef>
              <a:spcAft>
                <a:spcPts val="0"/>
              </a:spcAft>
              <a:buClr>
                <a:schemeClr val="lt1"/>
              </a:buClr>
              <a:buSzPts val="2800"/>
              <a:buNone/>
              <a:defRPr>
                <a:solidFill>
                  <a:schemeClr val="lt1"/>
                </a:solidFill>
              </a:defRPr>
            </a:lvl5pPr>
            <a:lvl6pPr lvl="5" algn="ctr">
              <a:lnSpc>
                <a:spcPct val="100000"/>
              </a:lnSpc>
              <a:spcBef>
                <a:spcPts val="0"/>
              </a:spcBef>
              <a:spcAft>
                <a:spcPts val="0"/>
              </a:spcAft>
              <a:buClr>
                <a:schemeClr val="lt1"/>
              </a:buClr>
              <a:buSzPts val="2800"/>
              <a:buNone/>
              <a:defRPr>
                <a:solidFill>
                  <a:schemeClr val="lt1"/>
                </a:solidFill>
              </a:defRPr>
            </a:lvl6pPr>
            <a:lvl7pPr lvl="6" algn="ctr">
              <a:lnSpc>
                <a:spcPct val="100000"/>
              </a:lnSpc>
              <a:spcBef>
                <a:spcPts val="0"/>
              </a:spcBef>
              <a:spcAft>
                <a:spcPts val="0"/>
              </a:spcAft>
              <a:buClr>
                <a:schemeClr val="lt1"/>
              </a:buClr>
              <a:buSzPts val="2800"/>
              <a:buNone/>
              <a:defRPr>
                <a:solidFill>
                  <a:schemeClr val="lt1"/>
                </a:solidFill>
              </a:defRPr>
            </a:lvl7pPr>
            <a:lvl8pPr lvl="7" algn="ctr">
              <a:lnSpc>
                <a:spcPct val="100000"/>
              </a:lnSpc>
              <a:spcBef>
                <a:spcPts val="0"/>
              </a:spcBef>
              <a:spcAft>
                <a:spcPts val="0"/>
              </a:spcAft>
              <a:buClr>
                <a:schemeClr val="lt1"/>
              </a:buClr>
              <a:buSzPts val="2800"/>
              <a:buNone/>
              <a:defRPr>
                <a:solidFill>
                  <a:schemeClr val="lt1"/>
                </a:solidFill>
              </a:defRPr>
            </a:lvl8pPr>
            <a:lvl9pPr lvl="8" algn="ctr">
              <a:lnSpc>
                <a:spcPct val="100000"/>
              </a:lnSpc>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146538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91AE4353-CA47-43CA-9811-228CD2FF6F7B}"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4EEA6A11-CF9D-4F07-8CD0-A319825A9123}"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0ECE23CD-BBA0-43BC-A397-DAE6DFD4FEBF}"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E1C7C0CA-9B09-428B-B29C-F4DE86E9F508}"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0383B417-1BEA-478B-9EC0-DDBC3A6A3015}"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690F1B78-F899-47CE-856D-613FA98D19CE}"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AF613D28-6E6A-4B62-8ED8-D87B73FD0A5F}"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19957CDE-5E84-4A62-8A4C-17BD547C8DDC}"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演示模板底稿2"/>
          <p:cNvPicPr>
            <a:picLocks noChangeAspect="1" noChangeArrowheads="1"/>
          </p:cNvPicPr>
          <p:nvPr/>
        </p:nvPicPr>
        <p:blipFill>
          <a:blip r:embed="rId15"/>
          <a:srcRect/>
          <a:stretch>
            <a:fillRect/>
          </a:stretch>
        </p:blipFill>
        <p:spPr bwMode="auto">
          <a:xfrm>
            <a:off x="1588" y="0"/>
            <a:ext cx="9140825"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ea"/>
                <a:ea typeface="+mn-ea"/>
              </a:defRPr>
            </a:lvl1pPr>
          </a:lstStyle>
          <a:p>
            <a:pPr>
              <a:defRPr/>
            </a:pPr>
            <a:endParaRPr lang="en-US" altLang="zh-CN"/>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ea"/>
                <a:ea typeface="+mn-ea"/>
              </a:defRPr>
            </a:lvl1pPr>
          </a:lstStyle>
          <a:p>
            <a:pPr>
              <a:defRPr/>
            </a:pPr>
            <a:endParaRPr lang="en-US" altLang="zh-CN"/>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ea"/>
                <a:ea typeface="+mn-ea"/>
              </a:defRPr>
            </a:lvl1pPr>
          </a:lstStyle>
          <a:p>
            <a:pPr>
              <a:defRPr/>
            </a:pPr>
            <a:fld id="{68AB0E7F-1D3F-4251-8E46-80FD55299D1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98"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9" r:id="rId12"/>
    <p:sldLayoutId id="2147483800" r:id="rId13"/>
  </p:sldLayoutIdLst>
  <p:txStyles>
    <p:titleStyle>
      <a:lvl1pPr algn="ctr" rtl="0" eaLnBrk="0" fontAlgn="base" hangingPunct="0">
        <a:spcBef>
          <a:spcPct val="0"/>
        </a:spcBef>
        <a:spcAft>
          <a:spcPct val="0"/>
        </a:spcAft>
        <a:defRPr sz="3600" b="1">
          <a:solidFill>
            <a:schemeClr val="folHlink"/>
          </a:solidFill>
          <a:latin typeface="+mj-lt"/>
          <a:ea typeface="+mj-ea"/>
          <a:cs typeface="+mj-cs"/>
        </a:defRPr>
      </a:lvl1pPr>
      <a:lvl2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2pPr>
      <a:lvl3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3pPr>
      <a:lvl4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4pPr>
      <a:lvl5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5pPr>
      <a:lvl6pPr marL="457200" algn="ctr" rtl="0" fontAlgn="base">
        <a:spcBef>
          <a:spcPct val="0"/>
        </a:spcBef>
        <a:spcAft>
          <a:spcPct val="0"/>
        </a:spcAft>
        <a:defRPr sz="3600" b="1">
          <a:solidFill>
            <a:schemeClr val="folHlink"/>
          </a:solidFill>
          <a:latin typeface="Arial" pitchFamily="34" charset="0"/>
          <a:ea typeface="Microsoft YaHei" pitchFamily="34" charset="-122"/>
        </a:defRPr>
      </a:lvl6pPr>
      <a:lvl7pPr marL="914400" algn="ctr" rtl="0" fontAlgn="base">
        <a:spcBef>
          <a:spcPct val="0"/>
        </a:spcBef>
        <a:spcAft>
          <a:spcPct val="0"/>
        </a:spcAft>
        <a:defRPr sz="3600" b="1">
          <a:solidFill>
            <a:schemeClr val="folHlink"/>
          </a:solidFill>
          <a:latin typeface="Arial" pitchFamily="34" charset="0"/>
          <a:ea typeface="Microsoft YaHei" pitchFamily="34" charset="-122"/>
        </a:defRPr>
      </a:lvl7pPr>
      <a:lvl8pPr marL="1371600" algn="ctr" rtl="0" fontAlgn="base">
        <a:spcBef>
          <a:spcPct val="0"/>
        </a:spcBef>
        <a:spcAft>
          <a:spcPct val="0"/>
        </a:spcAft>
        <a:defRPr sz="3600" b="1">
          <a:solidFill>
            <a:schemeClr val="folHlink"/>
          </a:solidFill>
          <a:latin typeface="Arial" pitchFamily="34" charset="0"/>
          <a:ea typeface="Microsoft YaHei" pitchFamily="34" charset="-122"/>
        </a:defRPr>
      </a:lvl8pPr>
      <a:lvl9pPr marL="1828800" algn="ctr" rtl="0" fontAlgn="base">
        <a:spcBef>
          <a:spcPct val="0"/>
        </a:spcBef>
        <a:spcAft>
          <a:spcPct val="0"/>
        </a:spcAft>
        <a:defRPr sz="3600" b="1">
          <a:solidFill>
            <a:schemeClr val="folHlink"/>
          </a:solidFill>
          <a:latin typeface="Arial" pitchFamily="34" charset="0"/>
          <a:ea typeface="Microsoft YaHei" pitchFamily="34" charset="-122"/>
        </a:defRPr>
      </a:lvl9pPr>
    </p:titleStyle>
    <p:body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_Văn_Bản 7"/>
          <p:cNvSpPr txBox="1"/>
          <p:nvPr/>
        </p:nvSpPr>
        <p:spPr>
          <a:xfrm>
            <a:off x="755576" y="19908"/>
            <a:ext cx="8064896" cy="2487412"/>
          </a:xfrm>
          <a:prstGeom prst="rect">
            <a:avLst/>
          </a:prstGeom>
          <a:noFill/>
        </p:spPr>
        <p:txBody>
          <a:bodyPr wrap="square">
            <a:spAutoFit/>
          </a:bodyPr>
          <a:lstStyle/>
          <a:p>
            <a:pPr algn="ctr">
              <a:lnSpc>
                <a:spcPts val="10100"/>
              </a:lnSpc>
            </a:pPr>
            <a:r>
              <a:rPr lang="en-US" sz="4000" b="1" spc="85" dirty="0">
                <a:solidFill>
                  <a:srgbClr val="FFFF00"/>
                </a:solidFill>
                <a:latin typeface="+mj-lt"/>
              </a:rPr>
              <a:t>VIẾT VĂN BẢN NGHỊ LUẬN</a:t>
            </a:r>
          </a:p>
          <a:p>
            <a:pPr algn="ctr">
              <a:lnSpc>
                <a:spcPts val="10100"/>
              </a:lnSpc>
            </a:pPr>
            <a:r>
              <a:rPr lang="en-US" sz="4000" b="1" spc="85" dirty="0">
                <a:solidFill>
                  <a:srgbClr val="FFFF00"/>
                </a:solidFill>
                <a:latin typeface="+mj-lt"/>
              </a:rPr>
              <a:t> VỀ MỘT TÁC PHẨM TRUYỆN</a:t>
            </a:r>
          </a:p>
        </p:txBody>
      </p:sp>
      <p:sp>
        <p:nvSpPr>
          <p:cNvPr id="2" name="TextBox 1">
            <a:extLst>
              <a:ext uri="{FF2B5EF4-FFF2-40B4-BE49-F238E27FC236}">
                <a16:creationId xmlns:a16="http://schemas.microsoft.com/office/drawing/2014/main" id="{79FDF651-2C35-3249-F07F-34BEB195F980}"/>
              </a:ext>
            </a:extLst>
          </p:cNvPr>
          <p:cNvSpPr txBox="1"/>
          <p:nvPr/>
        </p:nvSpPr>
        <p:spPr>
          <a:xfrm>
            <a:off x="2267744" y="2636912"/>
            <a:ext cx="5472608" cy="369332"/>
          </a:xfrm>
          <a:prstGeom prst="rect">
            <a:avLst/>
          </a:prstGeom>
          <a:noFill/>
        </p:spPr>
        <p:txBody>
          <a:bodyPr wrap="square" rtlCol="0">
            <a:spAutoFit/>
          </a:bodyPr>
          <a:lstStyle/>
          <a:p>
            <a:r>
              <a:rPr lang="en-US" dirty="0"/>
              <a:t>(</a:t>
            </a:r>
            <a:r>
              <a:rPr lang="en-US" dirty="0" err="1"/>
              <a:t>Những</a:t>
            </a:r>
            <a:r>
              <a:rPr lang="en-US" dirty="0"/>
              <a:t> </a:t>
            </a:r>
            <a:r>
              <a:rPr lang="en-US" dirty="0" err="1"/>
              <a:t>đặc</a:t>
            </a:r>
            <a:r>
              <a:rPr lang="en-US" dirty="0"/>
              <a:t> </a:t>
            </a:r>
            <a:r>
              <a:rPr lang="en-US" dirty="0" err="1"/>
              <a:t>điểm</a:t>
            </a:r>
            <a:r>
              <a:rPr lang="en-US" dirty="0"/>
              <a:t> </a:t>
            </a:r>
            <a:r>
              <a:rPr lang="en-US" dirty="0" err="1"/>
              <a:t>trong</a:t>
            </a:r>
            <a:r>
              <a:rPr lang="en-US" dirty="0"/>
              <a:t> </a:t>
            </a:r>
            <a:r>
              <a:rPr lang="en-US" dirty="0" err="1"/>
              <a:t>cách</a:t>
            </a:r>
            <a:r>
              <a:rPr lang="en-US" dirty="0"/>
              <a:t> </a:t>
            </a:r>
            <a:r>
              <a:rPr lang="en-US" dirty="0" err="1"/>
              <a:t>kể</a:t>
            </a:r>
            <a:r>
              <a:rPr lang="en-US" dirty="0"/>
              <a:t> </a:t>
            </a:r>
            <a:r>
              <a:rPr lang="en-US" dirty="0" err="1"/>
              <a:t>của</a:t>
            </a:r>
            <a:r>
              <a:rPr lang="en-US" dirty="0"/>
              <a:t> </a:t>
            </a:r>
            <a:r>
              <a:rPr lang="en-US" dirty="0" err="1"/>
              <a:t>tác</a:t>
            </a:r>
            <a:r>
              <a:rPr lang="en-US" dirty="0"/>
              <a:t> </a:t>
            </a:r>
            <a:r>
              <a:rPr lang="en-US" dirty="0" err="1"/>
              <a:t>giả</a:t>
            </a:r>
            <a:r>
              <a:rPr lang="en-US" dirty="0"/>
              <a:t>)</a:t>
            </a:r>
            <a:endParaRPr lang="en-S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F8E38-EC07-9BC4-B076-1B9089F220CD}"/>
              </a:ext>
            </a:extLst>
          </p:cNvPr>
          <p:cNvSpPr txBox="1"/>
          <p:nvPr/>
        </p:nvSpPr>
        <p:spPr>
          <a:xfrm>
            <a:off x="827584" y="332656"/>
            <a:ext cx="7848872" cy="1200329"/>
          </a:xfrm>
          <a:prstGeom prst="rect">
            <a:avLst/>
          </a:prstGeom>
          <a:noFill/>
        </p:spPr>
        <p:txBody>
          <a:bodyPr wrap="square">
            <a:spAutoFit/>
          </a:bodyPr>
          <a:lstStyle/>
          <a:p>
            <a:pPr marL="0" lvl="0" indent="0" rtl="0">
              <a:lnSpc>
                <a:spcPct val="100000"/>
              </a:lnSpc>
              <a:spcBef>
                <a:spcPts val="0"/>
              </a:spcBef>
              <a:spcAft>
                <a:spcPts val="0"/>
              </a:spcAft>
              <a:buSzPts val="5000"/>
              <a:buNone/>
            </a:pP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Bạn có thể học hỏi được điều gì từ cách phân tích các phương diện của nghệ thuật tự sự trong Đời thừa? Điều gì ở bài viết chưa làm bạn thỏa mãn.</a:t>
            </a:r>
            <a:endParaRPr lang="vi-VN" sz="2400" dirty="0">
              <a:solidFill>
                <a:srgbClr val="0070C0"/>
              </a:solidFill>
              <a:latin typeface="Times New Roman" panose="02020603050405020304" pitchFamily="18" charset="0"/>
              <a:ea typeface="Calibri"/>
              <a:cs typeface="Times New Roman" panose="02020603050405020304" pitchFamily="18" charset="0"/>
              <a:sym typeface="Calibri"/>
            </a:endParaRPr>
          </a:p>
        </p:txBody>
      </p:sp>
      <p:sp>
        <p:nvSpPr>
          <p:cNvPr id="5" name="TextBox 4">
            <a:extLst>
              <a:ext uri="{FF2B5EF4-FFF2-40B4-BE49-F238E27FC236}">
                <a16:creationId xmlns:a16="http://schemas.microsoft.com/office/drawing/2014/main" id="{BCB6028D-5454-8167-2688-CD280299E6C9}"/>
              </a:ext>
            </a:extLst>
          </p:cNvPr>
          <p:cNvSpPr txBox="1"/>
          <p:nvPr/>
        </p:nvSpPr>
        <p:spPr>
          <a:xfrm>
            <a:off x="1187624" y="1745719"/>
            <a:ext cx="7488832" cy="2345322"/>
          </a:xfrm>
          <a:prstGeom prst="rect">
            <a:avLst/>
          </a:prstGeom>
          <a:noFill/>
        </p:spPr>
        <p:txBody>
          <a:bodyPr wrap="square">
            <a:spAutoFit/>
          </a:bodyPr>
          <a:lstStyle/>
          <a:p>
            <a:pPr algn="just">
              <a:lnSpc>
                <a:spcPct val="150000"/>
              </a:lnSpc>
            </a:pPr>
            <a:r>
              <a:rPr lang="vi-VN" sz="2000" dirty="0">
                <a:solidFill>
                  <a:srgbClr val="C00000"/>
                </a:solidFill>
                <a:latin typeface="Times New Roman" panose="02020603050405020304" pitchFamily="18" charset="0"/>
                <a:cs typeface="Times New Roman" panose="02020603050405020304" pitchFamily="18" charset="0"/>
              </a:rPr>
              <a:t>- Học hỏi: Khi biết bài văn phân tích các phương diện của nghệ thuật tự sự cần phải nêu được giá trị của văn bản, chỉ ra phương diện nghệ thuật cần đánh giá. Mô tả và nêu vai trò chức năng của nó. Chỉ ra được thái độ của nhân vật và đánh giá hiệu quả nghệ thuật của nó.</a:t>
            </a:r>
          </a:p>
          <a:p>
            <a:pPr algn="just">
              <a:lnSpc>
                <a:spcPct val="150000"/>
              </a:lnSpc>
            </a:pPr>
            <a:r>
              <a:rPr lang="vi-VN" sz="2000" dirty="0">
                <a:solidFill>
                  <a:srgbClr val="C00000"/>
                </a:solidFill>
                <a:latin typeface="Times New Roman" panose="02020603050405020304" pitchFamily="18" charset="0"/>
                <a:cs typeface="Times New Roman" panose="02020603050405020304" pitchFamily="18" charset="0"/>
              </a:rPr>
              <a:t>- Bài viết chưa đánh giá hiệu quả nghệ thuật của nghệ thuật tự sự.</a:t>
            </a:r>
          </a:p>
        </p:txBody>
      </p:sp>
    </p:spTree>
    <p:extLst>
      <p:ext uri="{BB962C8B-B14F-4D97-AF65-F5344CB8AC3E}">
        <p14:creationId xmlns:p14="http://schemas.microsoft.com/office/powerpoint/2010/main" val="493235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1"/>
          <p:cNvSpPr>
            <a:spLocks noChangeArrowheads="1"/>
          </p:cNvSpPr>
          <p:nvPr/>
        </p:nvSpPr>
        <p:spPr bwMode="gray">
          <a:xfrm>
            <a:off x="2514600" y="2481263"/>
            <a:ext cx="4343400" cy="457200"/>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accent2"/>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5" name="Text Box 73"/>
          <p:cNvSpPr txBox="1">
            <a:spLocks noChangeArrowheads="1"/>
          </p:cNvSpPr>
          <p:nvPr/>
        </p:nvSpPr>
        <p:spPr bwMode="gray">
          <a:xfrm>
            <a:off x="2857500" y="2524125"/>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b="1" dirty="0" err="1">
                <a:solidFill>
                  <a:schemeClr val="tx1">
                    <a:lumMod val="85000"/>
                    <a:lumOff val="15000"/>
                  </a:schemeClr>
                </a:solidFill>
              </a:rPr>
              <a:t>Chuẩn</a:t>
            </a:r>
            <a:r>
              <a:rPr lang="en-US" b="1" dirty="0">
                <a:solidFill>
                  <a:schemeClr val="tx1">
                    <a:lumMod val="85000"/>
                    <a:lumOff val="15000"/>
                  </a:schemeClr>
                </a:solidFill>
              </a:rPr>
              <a:t> </a:t>
            </a:r>
            <a:r>
              <a:rPr lang="en-US" b="1" dirty="0" err="1">
                <a:solidFill>
                  <a:schemeClr val="tx1">
                    <a:lumMod val="85000"/>
                    <a:lumOff val="15000"/>
                  </a:schemeClr>
                </a:solidFill>
              </a:rPr>
              <a:t>bị</a:t>
            </a:r>
            <a:r>
              <a:rPr lang="en-US" b="1" dirty="0">
                <a:solidFill>
                  <a:schemeClr val="tx1">
                    <a:lumMod val="85000"/>
                    <a:lumOff val="15000"/>
                  </a:schemeClr>
                </a:solidFill>
              </a:rPr>
              <a:t> </a:t>
            </a:r>
            <a:r>
              <a:rPr lang="en-US" b="1" dirty="0" err="1">
                <a:solidFill>
                  <a:schemeClr val="tx1">
                    <a:lumMod val="85000"/>
                    <a:lumOff val="15000"/>
                  </a:schemeClr>
                </a:solidFill>
              </a:rPr>
              <a:t>viết</a:t>
            </a:r>
            <a:endParaRPr lang="en-US" b="1" dirty="0">
              <a:solidFill>
                <a:schemeClr val="tx1">
                  <a:lumMod val="85000"/>
                  <a:lumOff val="15000"/>
                </a:schemeClr>
              </a:solidFill>
            </a:endParaRPr>
          </a:p>
        </p:txBody>
      </p:sp>
      <p:sp>
        <p:nvSpPr>
          <p:cNvPr id="6" name="AutoShape 76"/>
          <p:cNvSpPr>
            <a:spLocks noChangeArrowheads="1"/>
          </p:cNvSpPr>
          <p:nvPr/>
        </p:nvSpPr>
        <p:spPr bwMode="gray">
          <a:xfrm>
            <a:off x="2514600" y="3243263"/>
            <a:ext cx="4343400" cy="457200"/>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folHlink"/>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 name="AutoShape 81"/>
          <p:cNvSpPr>
            <a:spLocks noChangeArrowheads="1"/>
          </p:cNvSpPr>
          <p:nvPr/>
        </p:nvSpPr>
        <p:spPr bwMode="gray">
          <a:xfrm>
            <a:off x="2514600" y="4005263"/>
            <a:ext cx="4343400" cy="457200"/>
          </a:xfrm>
          <a:prstGeom prst="roundRect">
            <a:avLst>
              <a:gd name="adj" fmla="val 16667"/>
            </a:avLst>
          </a:prstGeom>
          <a:gradFill rotWithShape="1">
            <a:gsLst>
              <a:gs pos="0">
                <a:schemeClr val="bg2">
                  <a:gamma/>
                  <a:tint val="21176"/>
                  <a:invGamma/>
                </a:schemeClr>
              </a:gs>
              <a:gs pos="100000">
                <a:schemeClr val="bg2"/>
              </a:gs>
            </a:gsLst>
            <a:lin ang="0" scaled="1"/>
          </a:gra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0" name="AutoShape 90"/>
          <p:cNvSpPr>
            <a:spLocks noChangeArrowheads="1"/>
          </p:cNvSpPr>
          <p:nvPr/>
        </p:nvSpPr>
        <p:spPr bwMode="gray">
          <a:xfrm>
            <a:off x="2514600" y="4800600"/>
            <a:ext cx="4343400" cy="457200"/>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accent2"/>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4" name="Rectangle 2"/>
          <p:cNvSpPr>
            <a:spLocks noGrp="1" noChangeArrowheads="1"/>
          </p:cNvSpPr>
          <p:nvPr>
            <p:ph type="title"/>
          </p:nvPr>
        </p:nvSpPr>
        <p:spPr>
          <a:xfrm>
            <a:off x="243114" y="319314"/>
            <a:ext cx="8217318" cy="457200"/>
          </a:xfrm>
        </p:spPr>
        <p:txBody>
          <a:bodyPr/>
          <a:lstStyle/>
          <a:p>
            <a:pPr algn="l"/>
            <a:r>
              <a:rPr lang="en-US" sz="4000" dirty="0">
                <a:solidFill>
                  <a:srgbClr val="6E8F15"/>
                </a:solidFill>
              </a:rPr>
              <a:t>3. </a:t>
            </a:r>
            <a:r>
              <a:rPr lang="en-US" sz="4000" dirty="0" err="1">
                <a:solidFill>
                  <a:srgbClr val="6E8F15"/>
                </a:solidFill>
              </a:rPr>
              <a:t>Thực</a:t>
            </a:r>
            <a:r>
              <a:rPr lang="en-US" sz="4000" dirty="0">
                <a:solidFill>
                  <a:srgbClr val="6E8F15"/>
                </a:solidFill>
              </a:rPr>
              <a:t> </a:t>
            </a:r>
            <a:r>
              <a:rPr lang="en-US" sz="4000" dirty="0" err="1">
                <a:solidFill>
                  <a:srgbClr val="6E8F15"/>
                </a:solidFill>
              </a:rPr>
              <a:t>hành</a:t>
            </a:r>
            <a:r>
              <a:rPr lang="en-US" sz="4000" dirty="0">
                <a:solidFill>
                  <a:srgbClr val="6E8F15"/>
                </a:solidFill>
              </a:rPr>
              <a:t> </a:t>
            </a:r>
            <a:r>
              <a:rPr lang="en-US" sz="4000" dirty="0" err="1">
                <a:solidFill>
                  <a:srgbClr val="6E8F15"/>
                </a:solidFill>
              </a:rPr>
              <a:t>viết</a:t>
            </a:r>
            <a:r>
              <a:rPr lang="en-US" sz="4000" dirty="0">
                <a:solidFill>
                  <a:srgbClr val="6E8F15"/>
                </a:solidFill>
              </a:rPr>
              <a:t> </a:t>
            </a:r>
            <a:r>
              <a:rPr lang="en-US" sz="4000" dirty="0" err="1">
                <a:solidFill>
                  <a:srgbClr val="6E8F15"/>
                </a:solidFill>
              </a:rPr>
              <a:t>theo</a:t>
            </a:r>
            <a:r>
              <a:rPr lang="en-US" sz="4000" dirty="0">
                <a:solidFill>
                  <a:srgbClr val="6E8F15"/>
                </a:solidFill>
              </a:rPr>
              <a:t> </a:t>
            </a:r>
            <a:r>
              <a:rPr lang="en-US" sz="4000" dirty="0" err="1">
                <a:solidFill>
                  <a:srgbClr val="6E8F15"/>
                </a:solidFill>
              </a:rPr>
              <a:t>quy</a:t>
            </a:r>
            <a:r>
              <a:rPr lang="en-US" sz="4000" dirty="0">
                <a:solidFill>
                  <a:srgbClr val="6E8F15"/>
                </a:solidFill>
              </a:rPr>
              <a:t> </a:t>
            </a:r>
            <a:r>
              <a:rPr lang="en-US" sz="4000" dirty="0" err="1">
                <a:solidFill>
                  <a:srgbClr val="6E8F15"/>
                </a:solidFill>
              </a:rPr>
              <a:t>trình</a:t>
            </a:r>
            <a:endParaRPr lang="en-US" sz="2400" dirty="0">
              <a:solidFill>
                <a:srgbClr val="6E8F15"/>
              </a:solidFill>
            </a:endParaRPr>
          </a:p>
        </p:txBody>
      </p:sp>
      <p:sp>
        <p:nvSpPr>
          <p:cNvPr id="15" name="Text Box 73"/>
          <p:cNvSpPr txBox="1">
            <a:spLocks noChangeArrowheads="1"/>
          </p:cNvSpPr>
          <p:nvPr/>
        </p:nvSpPr>
        <p:spPr bwMode="gray">
          <a:xfrm>
            <a:off x="2971800" y="3288506"/>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b="1" dirty="0" err="1">
                <a:solidFill>
                  <a:srgbClr val="C00000"/>
                </a:solidFill>
              </a:rPr>
              <a:t>Tìm</a:t>
            </a:r>
            <a:r>
              <a:rPr lang="en-US" b="1" dirty="0">
                <a:solidFill>
                  <a:srgbClr val="C00000"/>
                </a:solidFill>
              </a:rPr>
              <a:t> ý </a:t>
            </a:r>
            <a:r>
              <a:rPr lang="en-US" b="1" dirty="0" err="1">
                <a:solidFill>
                  <a:srgbClr val="C00000"/>
                </a:solidFill>
              </a:rPr>
              <a:t>và</a:t>
            </a:r>
            <a:r>
              <a:rPr lang="en-US" b="1" dirty="0">
                <a:solidFill>
                  <a:srgbClr val="C00000"/>
                </a:solidFill>
              </a:rPr>
              <a:t> </a:t>
            </a:r>
            <a:r>
              <a:rPr lang="en-US" b="1" dirty="0" err="1">
                <a:solidFill>
                  <a:srgbClr val="C00000"/>
                </a:solidFill>
              </a:rPr>
              <a:t>lập</a:t>
            </a:r>
            <a:r>
              <a:rPr lang="en-US" b="1" dirty="0">
                <a:solidFill>
                  <a:srgbClr val="C00000"/>
                </a:solidFill>
              </a:rPr>
              <a:t> </a:t>
            </a:r>
            <a:r>
              <a:rPr lang="en-US" b="1" dirty="0" err="1">
                <a:solidFill>
                  <a:srgbClr val="C00000"/>
                </a:solidFill>
              </a:rPr>
              <a:t>dàn</a:t>
            </a:r>
            <a:r>
              <a:rPr lang="en-US" b="1" dirty="0">
                <a:solidFill>
                  <a:srgbClr val="C00000"/>
                </a:solidFill>
              </a:rPr>
              <a:t> ý</a:t>
            </a:r>
          </a:p>
        </p:txBody>
      </p:sp>
      <p:sp>
        <p:nvSpPr>
          <p:cNvPr id="16" name="Text Box 73"/>
          <p:cNvSpPr txBox="1">
            <a:spLocks noChangeArrowheads="1"/>
          </p:cNvSpPr>
          <p:nvPr/>
        </p:nvSpPr>
        <p:spPr bwMode="gray">
          <a:xfrm>
            <a:off x="2971800" y="4050506"/>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b="1" dirty="0" err="1">
                <a:solidFill>
                  <a:srgbClr val="397B0D"/>
                </a:solidFill>
              </a:rPr>
              <a:t>Viết</a:t>
            </a:r>
            <a:endParaRPr lang="en-US" b="1" dirty="0">
              <a:solidFill>
                <a:srgbClr val="397B0D"/>
              </a:solidFill>
            </a:endParaRPr>
          </a:p>
        </p:txBody>
      </p:sp>
      <p:sp>
        <p:nvSpPr>
          <p:cNvPr id="17" name="Text Box 73"/>
          <p:cNvSpPr txBox="1">
            <a:spLocks noChangeArrowheads="1"/>
          </p:cNvSpPr>
          <p:nvPr/>
        </p:nvSpPr>
        <p:spPr bwMode="gray">
          <a:xfrm>
            <a:off x="2971800" y="4845843"/>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b="1" dirty="0" err="1">
                <a:solidFill>
                  <a:schemeClr val="tx1">
                    <a:lumMod val="85000"/>
                    <a:lumOff val="15000"/>
                  </a:schemeClr>
                </a:solidFill>
              </a:rPr>
              <a:t>Chỉnh</a:t>
            </a:r>
            <a:r>
              <a:rPr lang="en-US" b="1" dirty="0">
                <a:solidFill>
                  <a:schemeClr val="tx1">
                    <a:lumMod val="85000"/>
                    <a:lumOff val="15000"/>
                  </a:schemeClr>
                </a:solidFill>
              </a:rPr>
              <a:t> </a:t>
            </a:r>
            <a:r>
              <a:rPr lang="en-US" b="1" dirty="0" err="1">
                <a:solidFill>
                  <a:schemeClr val="tx1">
                    <a:lumMod val="85000"/>
                    <a:lumOff val="15000"/>
                  </a:schemeClr>
                </a:solidFill>
              </a:rPr>
              <a:t>sửa</a:t>
            </a:r>
            <a:r>
              <a:rPr lang="en-US" b="1" dirty="0">
                <a:solidFill>
                  <a:schemeClr val="tx1">
                    <a:lumMod val="85000"/>
                    <a:lumOff val="15000"/>
                  </a:schemeClr>
                </a:solidFill>
              </a:rPr>
              <a:t>, </a:t>
            </a:r>
            <a:r>
              <a:rPr lang="en-US" b="1" dirty="0" err="1">
                <a:solidFill>
                  <a:schemeClr val="tx1">
                    <a:lumMod val="85000"/>
                    <a:lumOff val="15000"/>
                  </a:schemeClr>
                </a:solidFill>
              </a:rPr>
              <a:t>hoàn</a:t>
            </a:r>
            <a:r>
              <a:rPr lang="en-US" b="1" dirty="0">
                <a:solidFill>
                  <a:schemeClr val="tx1">
                    <a:lumMod val="85000"/>
                    <a:lumOff val="15000"/>
                  </a:schemeClr>
                </a:solidFill>
              </a:rPr>
              <a:t> </a:t>
            </a:r>
            <a:r>
              <a:rPr lang="en-US" b="1" dirty="0" err="1">
                <a:solidFill>
                  <a:schemeClr val="tx1">
                    <a:lumMod val="85000"/>
                    <a:lumOff val="15000"/>
                  </a:schemeClr>
                </a:solidFill>
              </a:rPr>
              <a:t>thiện</a:t>
            </a:r>
            <a:endParaRPr lang="en-US" b="1" dirty="0">
              <a:solidFill>
                <a:schemeClr val="tx1">
                  <a:lumMod val="85000"/>
                  <a:lumOff val="15000"/>
                </a:schemeClr>
              </a:solidFill>
            </a:endParaRPr>
          </a:p>
        </p:txBody>
      </p:sp>
    </p:spTree>
    <p:extLst>
      <p:ext uri="{BB962C8B-B14F-4D97-AF65-F5344CB8AC3E}">
        <p14:creationId xmlns:p14="http://schemas.microsoft.com/office/powerpoint/2010/main" val="168011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DA1C0-DB98-608F-9C6D-451BD449D363}"/>
              </a:ext>
            </a:extLst>
          </p:cNvPr>
          <p:cNvSpPr txBox="1"/>
          <p:nvPr/>
        </p:nvSpPr>
        <p:spPr>
          <a:xfrm>
            <a:off x="611560" y="764704"/>
            <a:ext cx="7992888" cy="2252476"/>
          </a:xfrm>
          <a:prstGeom prst="rect">
            <a:avLst/>
          </a:prstGeom>
          <a:noFill/>
        </p:spPr>
        <p:txBody>
          <a:bodyPr wrap="square">
            <a:spAutoFit/>
          </a:bodyPr>
          <a:lstStyle/>
          <a:p>
            <a:pPr algn="ctr">
              <a:lnSpc>
                <a:spcPts val="5900"/>
              </a:lnSpc>
            </a:pPr>
            <a:r>
              <a:rPr lang="en-US" sz="2400" dirty="0">
                <a:solidFill>
                  <a:srgbClr val="C00000"/>
                </a:solidFill>
                <a:latin typeface="Noto Sans Bold"/>
              </a:rPr>
              <a:t>ĐỀ BÀI: </a:t>
            </a:r>
            <a:r>
              <a:rPr lang="en-US" sz="2400" dirty="0" err="1">
                <a:solidFill>
                  <a:srgbClr val="C00000"/>
                </a:solidFill>
                <a:latin typeface="Noto Sans Bold"/>
              </a:rPr>
              <a:t>Viết</a:t>
            </a:r>
            <a:r>
              <a:rPr lang="en-US" sz="2400" dirty="0">
                <a:solidFill>
                  <a:srgbClr val="C00000"/>
                </a:solidFill>
                <a:latin typeface="Noto Sans Bold"/>
              </a:rPr>
              <a:t> </a:t>
            </a:r>
            <a:r>
              <a:rPr lang="en-US" sz="2400" dirty="0" err="1">
                <a:solidFill>
                  <a:srgbClr val="C00000"/>
                </a:solidFill>
                <a:latin typeface="Noto Sans Bold"/>
              </a:rPr>
              <a:t>một</a:t>
            </a:r>
            <a:r>
              <a:rPr lang="en-US" sz="2400" dirty="0">
                <a:solidFill>
                  <a:srgbClr val="C00000"/>
                </a:solidFill>
                <a:latin typeface="Noto Sans Bold"/>
              </a:rPr>
              <a:t> </a:t>
            </a:r>
            <a:r>
              <a:rPr lang="en-US" sz="2400" dirty="0" err="1">
                <a:solidFill>
                  <a:srgbClr val="C00000"/>
                </a:solidFill>
                <a:latin typeface="Noto Sans Bold"/>
              </a:rPr>
              <a:t>bài</a:t>
            </a:r>
            <a:r>
              <a:rPr lang="en-US" sz="2400" dirty="0">
                <a:solidFill>
                  <a:srgbClr val="C00000"/>
                </a:solidFill>
                <a:latin typeface="Noto Sans Bold"/>
              </a:rPr>
              <a:t> </a:t>
            </a:r>
            <a:r>
              <a:rPr lang="en-US" sz="2400" dirty="0" err="1">
                <a:solidFill>
                  <a:srgbClr val="C00000"/>
                </a:solidFill>
                <a:latin typeface="Noto Sans Bold"/>
              </a:rPr>
              <a:t>văn</a:t>
            </a:r>
            <a:r>
              <a:rPr lang="en-US" sz="2400" dirty="0">
                <a:solidFill>
                  <a:srgbClr val="C00000"/>
                </a:solidFill>
                <a:latin typeface="Noto Sans Bold"/>
              </a:rPr>
              <a:t> </a:t>
            </a:r>
            <a:r>
              <a:rPr lang="en-US" sz="2400" dirty="0" err="1">
                <a:solidFill>
                  <a:srgbClr val="C00000"/>
                </a:solidFill>
                <a:latin typeface="Noto Sans Bold"/>
              </a:rPr>
              <a:t>nghị</a:t>
            </a:r>
            <a:r>
              <a:rPr lang="en-US" sz="2400" dirty="0">
                <a:solidFill>
                  <a:srgbClr val="C00000"/>
                </a:solidFill>
                <a:latin typeface="Noto Sans Bold"/>
              </a:rPr>
              <a:t> </a:t>
            </a:r>
            <a:r>
              <a:rPr lang="en-US" sz="2400" dirty="0" err="1">
                <a:solidFill>
                  <a:srgbClr val="C00000"/>
                </a:solidFill>
                <a:latin typeface="Noto Sans Bold"/>
              </a:rPr>
              <a:t>luận</a:t>
            </a:r>
            <a:r>
              <a:rPr lang="en-US" sz="2400" dirty="0">
                <a:solidFill>
                  <a:srgbClr val="C00000"/>
                </a:solidFill>
                <a:latin typeface="Noto Sans Bold"/>
              </a:rPr>
              <a:t> </a:t>
            </a:r>
            <a:r>
              <a:rPr lang="en-US" sz="2400" dirty="0" err="1">
                <a:solidFill>
                  <a:srgbClr val="C00000"/>
                </a:solidFill>
                <a:latin typeface="Noto Sans Bold"/>
              </a:rPr>
              <a:t>phân</a:t>
            </a:r>
            <a:r>
              <a:rPr lang="en-US" sz="2400" dirty="0">
                <a:solidFill>
                  <a:srgbClr val="C00000"/>
                </a:solidFill>
                <a:latin typeface="Noto Sans Bold"/>
              </a:rPr>
              <a:t> </a:t>
            </a:r>
            <a:r>
              <a:rPr lang="en-US" sz="2400" dirty="0" err="1">
                <a:solidFill>
                  <a:srgbClr val="C00000"/>
                </a:solidFill>
                <a:latin typeface="Noto Sans Bold"/>
              </a:rPr>
              <a:t>tích</a:t>
            </a:r>
            <a:r>
              <a:rPr lang="en-US" sz="2400" dirty="0">
                <a:solidFill>
                  <a:srgbClr val="C00000"/>
                </a:solidFill>
                <a:latin typeface="Noto Sans Bold"/>
              </a:rPr>
              <a:t> </a:t>
            </a:r>
            <a:r>
              <a:rPr lang="en-US" sz="2400" dirty="0" err="1">
                <a:solidFill>
                  <a:srgbClr val="C00000"/>
                </a:solidFill>
                <a:latin typeface="Noto Sans Bold"/>
              </a:rPr>
              <a:t>những</a:t>
            </a:r>
            <a:r>
              <a:rPr lang="en-US" sz="2400" dirty="0">
                <a:solidFill>
                  <a:srgbClr val="C00000"/>
                </a:solidFill>
                <a:latin typeface="Noto Sans Bold"/>
              </a:rPr>
              <a:t> </a:t>
            </a:r>
            <a:r>
              <a:rPr lang="en-US" sz="2400" dirty="0" err="1">
                <a:solidFill>
                  <a:srgbClr val="C00000"/>
                </a:solidFill>
                <a:latin typeface="Noto Sans Bold"/>
              </a:rPr>
              <a:t>đặc</a:t>
            </a:r>
            <a:r>
              <a:rPr lang="en-US" sz="2400" dirty="0">
                <a:solidFill>
                  <a:srgbClr val="C00000"/>
                </a:solidFill>
                <a:latin typeface="Noto Sans Bold"/>
              </a:rPr>
              <a:t> </a:t>
            </a:r>
            <a:r>
              <a:rPr lang="en-US" sz="2400" dirty="0" err="1">
                <a:solidFill>
                  <a:srgbClr val="C00000"/>
                </a:solidFill>
                <a:latin typeface="Noto Sans Bold"/>
              </a:rPr>
              <a:t>điểm</a:t>
            </a:r>
            <a:r>
              <a:rPr lang="en-US" sz="2400" dirty="0">
                <a:solidFill>
                  <a:srgbClr val="C00000"/>
                </a:solidFill>
                <a:latin typeface="Noto Sans Bold"/>
              </a:rPr>
              <a:t> </a:t>
            </a:r>
            <a:r>
              <a:rPr lang="en-US" sz="2400" dirty="0" err="1">
                <a:solidFill>
                  <a:srgbClr val="C00000"/>
                </a:solidFill>
                <a:latin typeface="Noto Sans Bold"/>
              </a:rPr>
              <a:t>trong</a:t>
            </a:r>
            <a:r>
              <a:rPr lang="en-US" sz="2400" dirty="0">
                <a:solidFill>
                  <a:srgbClr val="C00000"/>
                </a:solidFill>
                <a:latin typeface="Noto Sans Bold"/>
              </a:rPr>
              <a:t> </a:t>
            </a:r>
            <a:r>
              <a:rPr lang="en-US" sz="2400" dirty="0" err="1">
                <a:solidFill>
                  <a:srgbClr val="C00000"/>
                </a:solidFill>
                <a:latin typeface="Noto Sans Bold"/>
              </a:rPr>
              <a:t>cách</a:t>
            </a:r>
            <a:r>
              <a:rPr lang="en-US" sz="2400" dirty="0">
                <a:solidFill>
                  <a:srgbClr val="C00000"/>
                </a:solidFill>
                <a:latin typeface="Noto Sans Bold"/>
              </a:rPr>
              <a:t> </a:t>
            </a:r>
            <a:r>
              <a:rPr lang="en-US" sz="2400" dirty="0" err="1">
                <a:solidFill>
                  <a:srgbClr val="C00000"/>
                </a:solidFill>
                <a:latin typeface="Noto Sans Bold"/>
              </a:rPr>
              <a:t>kể</a:t>
            </a:r>
            <a:r>
              <a:rPr lang="en-US" sz="2400" dirty="0">
                <a:solidFill>
                  <a:srgbClr val="C00000"/>
                </a:solidFill>
                <a:latin typeface="Noto Sans Bold"/>
              </a:rPr>
              <a:t> </a:t>
            </a:r>
            <a:r>
              <a:rPr lang="en-US" sz="2400" dirty="0" err="1">
                <a:solidFill>
                  <a:srgbClr val="C00000"/>
                </a:solidFill>
                <a:latin typeface="Noto Sans Bold"/>
              </a:rPr>
              <a:t>chuyện</a:t>
            </a:r>
            <a:r>
              <a:rPr lang="en-US" sz="2400" dirty="0">
                <a:solidFill>
                  <a:srgbClr val="C00000"/>
                </a:solidFill>
                <a:latin typeface="Noto Sans Bold"/>
              </a:rPr>
              <a:t> </a:t>
            </a:r>
            <a:r>
              <a:rPr lang="en-US" sz="2400" dirty="0" err="1">
                <a:solidFill>
                  <a:srgbClr val="C00000"/>
                </a:solidFill>
                <a:latin typeface="Noto Sans Bold"/>
              </a:rPr>
              <a:t>của</a:t>
            </a:r>
            <a:r>
              <a:rPr lang="en-US" sz="2400" dirty="0">
                <a:solidFill>
                  <a:srgbClr val="C00000"/>
                </a:solidFill>
                <a:latin typeface="Noto Sans Bold"/>
              </a:rPr>
              <a:t> </a:t>
            </a:r>
            <a:r>
              <a:rPr lang="en-US" sz="2400" dirty="0" err="1">
                <a:solidFill>
                  <a:srgbClr val="C00000"/>
                </a:solidFill>
                <a:latin typeface="Noto Sans Bold"/>
              </a:rPr>
              <a:t>tác</a:t>
            </a:r>
            <a:r>
              <a:rPr lang="en-US" sz="2400" dirty="0">
                <a:solidFill>
                  <a:srgbClr val="C00000"/>
                </a:solidFill>
                <a:latin typeface="Noto Sans Bold"/>
              </a:rPr>
              <a:t> </a:t>
            </a:r>
            <a:r>
              <a:rPr lang="en-US" sz="2400" dirty="0" err="1">
                <a:solidFill>
                  <a:srgbClr val="C00000"/>
                </a:solidFill>
                <a:latin typeface="Noto Sans Bold"/>
              </a:rPr>
              <a:t>giả</a:t>
            </a:r>
            <a:r>
              <a:rPr lang="en-US" sz="2400" dirty="0">
                <a:solidFill>
                  <a:srgbClr val="C00000"/>
                </a:solidFill>
                <a:latin typeface="Noto Sans Bold"/>
              </a:rPr>
              <a:t> </a:t>
            </a:r>
            <a:r>
              <a:rPr lang="en-US" sz="2400" dirty="0" err="1">
                <a:solidFill>
                  <a:srgbClr val="C00000"/>
                </a:solidFill>
                <a:latin typeface="Noto Sans Bold"/>
              </a:rPr>
              <a:t>trong</a:t>
            </a:r>
            <a:r>
              <a:rPr lang="en-US" sz="2400" dirty="0">
                <a:solidFill>
                  <a:srgbClr val="C00000"/>
                </a:solidFill>
                <a:latin typeface="Noto Sans Bold"/>
              </a:rPr>
              <a:t> </a:t>
            </a:r>
            <a:r>
              <a:rPr lang="en-US" sz="2400" dirty="0" err="1">
                <a:solidFill>
                  <a:srgbClr val="C00000"/>
                </a:solidFill>
                <a:latin typeface="Noto Sans Bold"/>
              </a:rPr>
              <a:t>một</a:t>
            </a:r>
            <a:r>
              <a:rPr lang="en-US" sz="2400" dirty="0">
                <a:solidFill>
                  <a:srgbClr val="C00000"/>
                </a:solidFill>
                <a:latin typeface="Noto Sans Bold"/>
              </a:rPr>
              <a:t> </a:t>
            </a:r>
            <a:r>
              <a:rPr lang="en-US" sz="2400" dirty="0" err="1">
                <a:solidFill>
                  <a:srgbClr val="C00000"/>
                </a:solidFill>
                <a:latin typeface="Noto Sans Bold"/>
              </a:rPr>
              <a:t>truyện</a:t>
            </a:r>
            <a:r>
              <a:rPr lang="en-US" sz="2400" dirty="0">
                <a:solidFill>
                  <a:srgbClr val="C00000"/>
                </a:solidFill>
                <a:latin typeface="Noto Sans Bold"/>
              </a:rPr>
              <a:t> </a:t>
            </a:r>
            <a:r>
              <a:rPr lang="en-US" sz="2400" dirty="0" err="1">
                <a:solidFill>
                  <a:srgbClr val="C00000"/>
                </a:solidFill>
                <a:latin typeface="Noto Sans Bold"/>
              </a:rPr>
              <a:t>ngắn</a:t>
            </a:r>
            <a:r>
              <a:rPr lang="en-US" sz="2400" dirty="0">
                <a:solidFill>
                  <a:srgbClr val="C00000"/>
                </a:solidFill>
                <a:latin typeface="Noto Sans Bold"/>
              </a:rPr>
              <a:t> </a:t>
            </a:r>
            <a:r>
              <a:rPr lang="en-US" sz="2400" dirty="0" err="1">
                <a:solidFill>
                  <a:srgbClr val="C00000"/>
                </a:solidFill>
                <a:latin typeface="Noto Sans Bold"/>
              </a:rPr>
              <a:t>mà</a:t>
            </a:r>
            <a:r>
              <a:rPr lang="en-US" sz="2400" dirty="0">
                <a:solidFill>
                  <a:srgbClr val="C00000"/>
                </a:solidFill>
                <a:latin typeface="Noto Sans Bold"/>
              </a:rPr>
              <a:t> </a:t>
            </a:r>
            <a:r>
              <a:rPr lang="en-US" sz="2400" dirty="0" err="1">
                <a:solidFill>
                  <a:srgbClr val="C00000"/>
                </a:solidFill>
                <a:latin typeface="Noto Sans Bold"/>
              </a:rPr>
              <a:t>em</a:t>
            </a:r>
            <a:r>
              <a:rPr lang="en-US" sz="2400" dirty="0">
                <a:solidFill>
                  <a:srgbClr val="C00000"/>
                </a:solidFill>
                <a:latin typeface="Noto Sans Bold"/>
              </a:rPr>
              <a:t> </a:t>
            </a:r>
            <a:r>
              <a:rPr lang="en-US" sz="2400" dirty="0" err="1">
                <a:solidFill>
                  <a:srgbClr val="C00000"/>
                </a:solidFill>
                <a:latin typeface="Noto Sans Bold"/>
              </a:rPr>
              <a:t>thích</a:t>
            </a:r>
            <a:r>
              <a:rPr lang="en-US" sz="2400" dirty="0">
                <a:solidFill>
                  <a:srgbClr val="C00000"/>
                </a:solidFill>
                <a:latin typeface="Noto Sans Bold"/>
              </a:rPr>
              <a:t>.</a:t>
            </a:r>
          </a:p>
        </p:txBody>
      </p:sp>
    </p:spTree>
    <p:extLst>
      <p:ext uri="{BB962C8B-B14F-4D97-AF65-F5344CB8AC3E}">
        <p14:creationId xmlns:p14="http://schemas.microsoft.com/office/powerpoint/2010/main" val="18062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re 3"/>
          <p:cNvSpPr txBox="1">
            <a:spLocks/>
          </p:cNvSpPr>
          <p:nvPr/>
        </p:nvSpPr>
        <p:spPr>
          <a:xfrm>
            <a:off x="664194" y="525071"/>
            <a:ext cx="5266928" cy="7806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cap="small" baseline="0">
                <a:solidFill>
                  <a:schemeClr val="tx2"/>
                </a:solidFill>
                <a:latin typeface="+mj-lt"/>
                <a:ea typeface="+mj-ea"/>
                <a:cs typeface="+mj-cs"/>
              </a:defRPr>
            </a:lvl1pPr>
          </a:lstStyle>
          <a:p>
            <a:r>
              <a:rPr lang="en-US" dirty="0" err="1">
                <a:latin typeface="+mn-lt"/>
                <a:cs typeface="Arial" pitchFamily="34" charset="0"/>
              </a:rPr>
              <a:t>Chuẩn</a:t>
            </a:r>
            <a:r>
              <a:rPr lang="en-US" dirty="0">
                <a:latin typeface="+mn-lt"/>
                <a:cs typeface="Arial" pitchFamily="34" charset="0"/>
              </a:rPr>
              <a:t> </a:t>
            </a:r>
            <a:r>
              <a:rPr lang="en-US" dirty="0" err="1">
                <a:latin typeface="+mn-lt"/>
                <a:cs typeface="Arial" pitchFamily="34" charset="0"/>
              </a:rPr>
              <a:t>bị</a:t>
            </a:r>
            <a:r>
              <a:rPr lang="en-US" dirty="0">
                <a:latin typeface="+mn-lt"/>
                <a:cs typeface="Arial" pitchFamily="34" charset="0"/>
              </a:rPr>
              <a:t> </a:t>
            </a:r>
            <a:r>
              <a:rPr lang="en-US" dirty="0" err="1">
                <a:latin typeface="+mn-lt"/>
                <a:cs typeface="Arial" pitchFamily="34" charset="0"/>
              </a:rPr>
              <a:t>viết</a:t>
            </a:r>
            <a:endParaRPr lang="en-US" dirty="0">
              <a:latin typeface="+mn-lt"/>
              <a:cs typeface="Arial" pitchFamily="34" charset="0"/>
            </a:endParaRPr>
          </a:p>
        </p:txBody>
      </p:sp>
      <p:grpSp>
        <p:nvGrpSpPr>
          <p:cNvPr id="106" name="Group 41"/>
          <p:cNvGrpSpPr>
            <a:grpSpLocks/>
          </p:cNvGrpSpPr>
          <p:nvPr/>
        </p:nvGrpSpPr>
        <p:grpSpPr bwMode="auto">
          <a:xfrm>
            <a:off x="2843809" y="1305756"/>
            <a:ext cx="6523068" cy="4480442"/>
            <a:chOff x="4479726" y="1792251"/>
            <a:chExt cx="3899484" cy="4318076"/>
          </a:xfrm>
        </p:grpSpPr>
        <p:sp>
          <p:nvSpPr>
            <p:cNvPr id="110" name="Скругленный прямоугольник 212"/>
            <p:cNvSpPr/>
            <p:nvPr/>
          </p:nvSpPr>
          <p:spPr>
            <a:xfrm>
              <a:off x="4479726" y="1792251"/>
              <a:ext cx="3899484" cy="4318076"/>
            </a:xfrm>
            <a:prstGeom prst="roundRect">
              <a:avLst>
                <a:gd name="adj" fmla="val 4189"/>
              </a:avLst>
            </a:prstGeom>
            <a:solidFill>
              <a:sysClr val="window" lastClr="FFFFFF"/>
            </a:solidFill>
            <a:ln w="6350"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Arial" pitchFamily="34" charset="0"/>
                <a:ea typeface="+mn-ea"/>
                <a:cs typeface="Arial" pitchFamily="34" charset="0"/>
              </a:endParaRPr>
            </a:p>
          </p:txBody>
        </p:sp>
        <p:sp>
          <p:nvSpPr>
            <p:cNvPr id="109" name="TextBox 44"/>
            <p:cNvSpPr txBox="1">
              <a:spLocks noChangeArrowheads="1"/>
            </p:cNvSpPr>
            <p:nvPr/>
          </p:nvSpPr>
          <p:spPr bwMode="auto">
            <a:xfrm>
              <a:off x="4788044" y="2042490"/>
              <a:ext cx="3500437" cy="404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50000"/>
                </a:lnSpc>
              </a:pPr>
              <a:r>
                <a:rPr lang="en-US" dirty="0">
                  <a:solidFill>
                    <a:srgbClr val="48CFAE"/>
                  </a:solidFill>
                  <a:latin typeface="+mn-lt"/>
                </a:rPr>
                <a:t>- </a:t>
              </a:r>
              <a:r>
                <a:rPr lang="en-US" dirty="0" err="1">
                  <a:solidFill>
                    <a:srgbClr val="48CFAE"/>
                  </a:solidFill>
                  <a:latin typeface="+mn-lt"/>
                </a:rPr>
                <a:t>Chọn</a:t>
              </a:r>
              <a:r>
                <a:rPr lang="en-US" dirty="0">
                  <a:solidFill>
                    <a:srgbClr val="48CFAE"/>
                  </a:solidFill>
                  <a:latin typeface="+mn-lt"/>
                </a:rPr>
                <a:t> </a:t>
              </a:r>
              <a:r>
                <a:rPr lang="en-US" dirty="0" err="1">
                  <a:solidFill>
                    <a:srgbClr val="48CFAE"/>
                  </a:solidFill>
                  <a:latin typeface="+mn-lt"/>
                </a:rPr>
                <a:t>một</a:t>
              </a:r>
              <a:r>
                <a:rPr lang="en-US" dirty="0">
                  <a:solidFill>
                    <a:srgbClr val="48CFAE"/>
                  </a:solidFill>
                  <a:latin typeface="+mn-lt"/>
                </a:rPr>
                <a:t> </a:t>
              </a:r>
              <a:r>
                <a:rPr lang="en-US" dirty="0" err="1">
                  <a:solidFill>
                    <a:srgbClr val="48CFAE"/>
                  </a:solidFill>
                  <a:latin typeface="+mn-lt"/>
                </a:rPr>
                <a:t>tác</a:t>
              </a:r>
              <a:r>
                <a:rPr lang="en-US" dirty="0">
                  <a:solidFill>
                    <a:srgbClr val="48CFAE"/>
                  </a:solidFill>
                  <a:latin typeface="+mn-lt"/>
                </a:rPr>
                <a:t> </a:t>
              </a:r>
              <a:r>
                <a:rPr lang="en-US" dirty="0" err="1">
                  <a:solidFill>
                    <a:srgbClr val="48CFAE"/>
                  </a:solidFill>
                  <a:latin typeface="+mn-lt"/>
                </a:rPr>
                <a:t>phẩm</a:t>
              </a:r>
              <a:r>
                <a:rPr lang="en-US" dirty="0">
                  <a:solidFill>
                    <a:srgbClr val="48CFAE"/>
                  </a:solidFill>
                  <a:latin typeface="+mn-lt"/>
                </a:rPr>
                <a:t> </a:t>
              </a:r>
              <a:r>
                <a:rPr lang="en-US" dirty="0" err="1">
                  <a:solidFill>
                    <a:srgbClr val="48CFAE"/>
                  </a:solidFill>
                  <a:latin typeface="+mn-lt"/>
                </a:rPr>
                <a:t>truyện</a:t>
              </a:r>
              <a:r>
                <a:rPr lang="en-US" dirty="0">
                  <a:solidFill>
                    <a:srgbClr val="48CFAE"/>
                  </a:solidFill>
                  <a:latin typeface="+mn-lt"/>
                </a:rPr>
                <a:t> (</a:t>
              </a:r>
              <a:r>
                <a:rPr lang="en-US" dirty="0" err="1">
                  <a:solidFill>
                    <a:srgbClr val="48CFAE"/>
                  </a:solidFill>
                  <a:latin typeface="+mn-lt"/>
                </a:rPr>
                <a:t>truyện</a:t>
              </a:r>
              <a:r>
                <a:rPr lang="en-US" dirty="0">
                  <a:solidFill>
                    <a:srgbClr val="48CFAE"/>
                  </a:solidFill>
                  <a:latin typeface="+mn-lt"/>
                </a:rPr>
                <a:t> </a:t>
              </a:r>
              <a:r>
                <a:rPr lang="en-US" dirty="0" err="1">
                  <a:solidFill>
                    <a:srgbClr val="48CFAE"/>
                  </a:solidFill>
                  <a:latin typeface="+mn-lt"/>
                </a:rPr>
                <a:t>ngắn</a:t>
              </a:r>
              <a:r>
                <a:rPr lang="en-US" dirty="0">
                  <a:solidFill>
                    <a:srgbClr val="48CFAE"/>
                  </a:solidFill>
                  <a:latin typeface="+mn-lt"/>
                </a:rPr>
                <a:t>, </a:t>
              </a:r>
              <a:r>
                <a:rPr lang="en-US" dirty="0" err="1">
                  <a:solidFill>
                    <a:srgbClr val="48CFAE"/>
                  </a:solidFill>
                  <a:latin typeface="+mn-lt"/>
                </a:rPr>
                <a:t>tiểu</a:t>
              </a:r>
              <a:r>
                <a:rPr lang="en-US" dirty="0">
                  <a:solidFill>
                    <a:srgbClr val="48CFAE"/>
                  </a:solidFill>
                  <a:latin typeface="+mn-lt"/>
                </a:rPr>
                <a:t> </a:t>
              </a:r>
              <a:r>
                <a:rPr lang="en-US" dirty="0" err="1">
                  <a:solidFill>
                    <a:srgbClr val="48CFAE"/>
                  </a:solidFill>
                  <a:latin typeface="+mn-lt"/>
                </a:rPr>
                <a:t>thuyết</a:t>
              </a:r>
              <a:r>
                <a:rPr lang="en-US" dirty="0">
                  <a:solidFill>
                    <a:srgbClr val="48CFAE"/>
                  </a:solidFill>
                  <a:latin typeface="+mn-lt"/>
                </a:rPr>
                <a:t>) </a:t>
              </a:r>
              <a:r>
                <a:rPr lang="en-US" dirty="0" err="1">
                  <a:solidFill>
                    <a:srgbClr val="48CFAE"/>
                  </a:solidFill>
                  <a:latin typeface="+mn-lt"/>
                </a:rPr>
                <a:t>để</a:t>
              </a:r>
              <a:r>
                <a:rPr lang="en-US" dirty="0">
                  <a:solidFill>
                    <a:srgbClr val="48CFAE"/>
                  </a:solidFill>
                  <a:latin typeface="+mn-lt"/>
                </a:rPr>
                <a:t> </a:t>
              </a:r>
              <a:r>
                <a:rPr lang="en-US" dirty="0" err="1">
                  <a:solidFill>
                    <a:srgbClr val="48CFAE"/>
                  </a:solidFill>
                  <a:latin typeface="+mn-lt"/>
                </a:rPr>
                <a:t>lại</a:t>
              </a:r>
              <a:r>
                <a:rPr lang="en-US" dirty="0">
                  <a:solidFill>
                    <a:srgbClr val="48CFAE"/>
                  </a:solidFill>
                  <a:latin typeface="+mn-lt"/>
                </a:rPr>
                <a:t> </a:t>
              </a:r>
              <a:r>
                <a:rPr lang="en-US" dirty="0" err="1">
                  <a:solidFill>
                    <a:srgbClr val="48CFAE"/>
                  </a:solidFill>
                  <a:latin typeface="+mn-lt"/>
                </a:rPr>
                <a:t>cho</a:t>
              </a:r>
              <a:r>
                <a:rPr lang="en-US" dirty="0">
                  <a:solidFill>
                    <a:srgbClr val="48CFAE"/>
                  </a:solidFill>
                  <a:latin typeface="+mn-lt"/>
                </a:rPr>
                <a:t> </a:t>
              </a:r>
              <a:r>
                <a:rPr lang="en-US" dirty="0" err="1">
                  <a:solidFill>
                    <a:srgbClr val="48CFAE"/>
                  </a:solidFill>
                  <a:latin typeface="+mn-lt"/>
                </a:rPr>
                <a:t>bạn</a:t>
              </a:r>
              <a:r>
                <a:rPr lang="en-US" dirty="0">
                  <a:solidFill>
                    <a:srgbClr val="48CFAE"/>
                  </a:solidFill>
                  <a:latin typeface="+mn-lt"/>
                </a:rPr>
                <a:t> </a:t>
              </a:r>
              <a:r>
                <a:rPr lang="en-US" dirty="0" err="1">
                  <a:solidFill>
                    <a:srgbClr val="48CFAE"/>
                  </a:solidFill>
                  <a:latin typeface="+mn-lt"/>
                </a:rPr>
                <a:t>nhiều</a:t>
              </a:r>
              <a:r>
                <a:rPr lang="en-US" dirty="0">
                  <a:solidFill>
                    <a:srgbClr val="48CFAE"/>
                  </a:solidFill>
                  <a:latin typeface="+mn-lt"/>
                </a:rPr>
                <a:t> </a:t>
              </a:r>
              <a:r>
                <a:rPr lang="en-US" dirty="0" err="1">
                  <a:solidFill>
                    <a:srgbClr val="48CFAE"/>
                  </a:solidFill>
                  <a:latin typeface="+mn-lt"/>
                </a:rPr>
                <a:t>ấn</a:t>
              </a:r>
              <a:r>
                <a:rPr lang="en-US" dirty="0">
                  <a:solidFill>
                    <a:srgbClr val="48CFAE"/>
                  </a:solidFill>
                  <a:latin typeface="+mn-lt"/>
                </a:rPr>
                <a:t> </a:t>
              </a:r>
              <a:r>
                <a:rPr lang="en-US" dirty="0" err="1">
                  <a:solidFill>
                    <a:srgbClr val="48CFAE"/>
                  </a:solidFill>
                  <a:latin typeface="+mn-lt"/>
                </a:rPr>
                <a:t>tượng</a:t>
              </a:r>
              <a:r>
                <a:rPr lang="en-US" dirty="0">
                  <a:solidFill>
                    <a:srgbClr val="48CFAE"/>
                  </a:solidFill>
                  <a:latin typeface="+mn-lt"/>
                </a:rPr>
                <a:t> </a:t>
              </a:r>
              <a:r>
                <a:rPr lang="en-US" dirty="0" err="1">
                  <a:solidFill>
                    <a:srgbClr val="48CFAE"/>
                  </a:solidFill>
                  <a:latin typeface="+mn-lt"/>
                </a:rPr>
                <a:t>về</a:t>
              </a:r>
              <a:r>
                <a:rPr lang="en-US" dirty="0">
                  <a:solidFill>
                    <a:srgbClr val="48CFAE"/>
                  </a:solidFill>
                  <a:latin typeface="+mn-lt"/>
                </a:rPr>
                <a:t> </a:t>
              </a:r>
              <a:r>
                <a:rPr lang="en-US" dirty="0" err="1">
                  <a:solidFill>
                    <a:srgbClr val="48CFAE"/>
                  </a:solidFill>
                  <a:latin typeface="+mn-lt"/>
                </a:rPr>
                <a:t>cách</a:t>
              </a:r>
              <a:r>
                <a:rPr lang="en-US" dirty="0">
                  <a:solidFill>
                    <a:srgbClr val="48CFAE"/>
                  </a:solidFill>
                  <a:latin typeface="+mn-lt"/>
                </a:rPr>
                <a:t> </a:t>
              </a:r>
              <a:r>
                <a:rPr lang="en-US" dirty="0" err="1">
                  <a:solidFill>
                    <a:srgbClr val="48CFAE"/>
                  </a:solidFill>
                  <a:latin typeface="+mn-lt"/>
                </a:rPr>
                <a:t>kể</a:t>
              </a:r>
              <a:r>
                <a:rPr lang="en-US" dirty="0">
                  <a:solidFill>
                    <a:srgbClr val="48CFAE"/>
                  </a:solidFill>
                  <a:latin typeface="+mn-lt"/>
                </a:rPr>
                <a:t> </a:t>
              </a:r>
              <a:r>
                <a:rPr lang="en-US" dirty="0" err="1">
                  <a:solidFill>
                    <a:srgbClr val="48CFAE"/>
                  </a:solidFill>
                  <a:latin typeface="+mn-lt"/>
                </a:rPr>
                <a:t>chuyện</a:t>
              </a:r>
              <a:r>
                <a:rPr lang="en-US" dirty="0">
                  <a:solidFill>
                    <a:srgbClr val="48CFAE"/>
                  </a:solidFill>
                  <a:latin typeface="+mn-lt"/>
                </a:rPr>
                <a:t>.</a:t>
              </a:r>
            </a:p>
            <a:p>
              <a:pPr>
                <a:lnSpc>
                  <a:spcPct val="150000"/>
                </a:lnSpc>
              </a:pPr>
              <a:r>
                <a:rPr lang="en-US" dirty="0">
                  <a:solidFill>
                    <a:srgbClr val="48CFAE"/>
                  </a:solidFill>
                  <a:latin typeface="+mn-lt"/>
                </a:rPr>
                <a:t>- </a:t>
              </a:r>
              <a:r>
                <a:rPr lang="en-US" dirty="0" err="1">
                  <a:solidFill>
                    <a:srgbClr val="48CFAE"/>
                  </a:solidFill>
                  <a:latin typeface="+mn-lt"/>
                </a:rPr>
                <a:t>Lựa</a:t>
              </a:r>
              <a:r>
                <a:rPr lang="en-US" dirty="0">
                  <a:solidFill>
                    <a:srgbClr val="48CFAE"/>
                  </a:solidFill>
                  <a:latin typeface="+mn-lt"/>
                </a:rPr>
                <a:t> </a:t>
              </a:r>
              <a:r>
                <a:rPr lang="en-US" dirty="0" err="1">
                  <a:solidFill>
                    <a:srgbClr val="48CFAE"/>
                  </a:solidFill>
                  <a:latin typeface="+mn-lt"/>
                </a:rPr>
                <a:t>chọn</a:t>
              </a:r>
              <a:r>
                <a:rPr lang="en-US" dirty="0">
                  <a:solidFill>
                    <a:srgbClr val="48CFAE"/>
                  </a:solidFill>
                  <a:latin typeface="+mn-lt"/>
                </a:rPr>
                <a:t> </a:t>
              </a:r>
              <a:r>
                <a:rPr lang="en-US" dirty="0" err="1">
                  <a:solidFill>
                    <a:srgbClr val="48CFAE"/>
                  </a:solidFill>
                  <a:latin typeface="+mn-lt"/>
                </a:rPr>
                <a:t>một</a:t>
              </a:r>
              <a:r>
                <a:rPr lang="en-US" dirty="0">
                  <a:solidFill>
                    <a:srgbClr val="48CFAE"/>
                  </a:solidFill>
                  <a:latin typeface="+mn-lt"/>
                </a:rPr>
                <a:t> </a:t>
              </a:r>
              <a:r>
                <a:rPr lang="en-US" dirty="0" err="1">
                  <a:solidFill>
                    <a:srgbClr val="48CFAE"/>
                  </a:solidFill>
                  <a:latin typeface="+mn-lt"/>
                </a:rPr>
                <a:t>số</a:t>
              </a:r>
              <a:r>
                <a:rPr lang="en-US" dirty="0">
                  <a:solidFill>
                    <a:srgbClr val="48CFAE"/>
                  </a:solidFill>
                  <a:latin typeface="+mn-lt"/>
                </a:rPr>
                <a:t> </a:t>
              </a:r>
              <a:r>
                <a:rPr lang="en-US" dirty="0" err="1">
                  <a:solidFill>
                    <a:srgbClr val="48CFAE"/>
                  </a:solidFill>
                  <a:latin typeface="+mn-lt"/>
                </a:rPr>
                <a:t>đề</a:t>
              </a:r>
              <a:r>
                <a:rPr lang="en-US" dirty="0">
                  <a:solidFill>
                    <a:srgbClr val="48CFAE"/>
                  </a:solidFill>
                  <a:latin typeface="+mn-lt"/>
                </a:rPr>
                <a:t> </a:t>
              </a:r>
              <a:r>
                <a:rPr lang="en-US" dirty="0" err="1">
                  <a:solidFill>
                    <a:srgbClr val="48CFAE"/>
                  </a:solidFill>
                  <a:latin typeface="+mn-lt"/>
                </a:rPr>
                <a:t>tài</a:t>
              </a:r>
              <a:r>
                <a:rPr lang="en-US" dirty="0">
                  <a:solidFill>
                    <a:srgbClr val="48CFAE"/>
                  </a:solidFill>
                  <a:latin typeface="+mn-lt"/>
                </a:rPr>
                <a:t>: </a:t>
              </a:r>
            </a:p>
            <a:p>
              <a:pPr>
                <a:lnSpc>
                  <a:spcPct val="150000"/>
                </a:lnSpc>
              </a:pPr>
              <a:r>
                <a:rPr lang="en-US" dirty="0">
                  <a:solidFill>
                    <a:srgbClr val="48CFAE"/>
                  </a:solidFill>
                  <a:latin typeface="+mn-lt"/>
                </a:rPr>
                <a:t>+ </a:t>
              </a:r>
              <a:r>
                <a:rPr lang="en-US" dirty="0" err="1">
                  <a:solidFill>
                    <a:srgbClr val="48CFAE"/>
                  </a:solidFill>
                  <a:latin typeface="+mn-lt"/>
                </a:rPr>
                <a:t>Phân</a:t>
              </a:r>
              <a:r>
                <a:rPr lang="en-US" dirty="0">
                  <a:solidFill>
                    <a:srgbClr val="48CFAE"/>
                  </a:solidFill>
                  <a:latin typeface="+mn-lt"/>
                </a:rPr>
                <a:t> </a:t>
              </a:r>
              <a:r>
                <a:rPr lang="en-US" dirty="0" err="1">
                  <a:solidFill>
                    <a:srgbClr val="48CFAE"/>
                  </a:solidFill>
                  <a:latin typeface="+mn-lt"/>
                </a:rPr>
                <a:t>tích</a:t>
              </a:r>
              <a:r>
                <a:rPr lang="en-US" dirty="0">
                  <a:solidFill>
                    <a:srgbClr val="48CFAE"/>
                  </a:solidFill>
                  <a:latin typeface="+mn-lt"/>
                </a:rPr>
                <a:t> </a:t>
              </a:r>
              <a:r>
                <a:rPr lang="en-US" dirty="0" err="1">
                  <a:solidFill>
                    <a:srgbClr val="48CFAE"/>
                  </a:solidFill>
                  <a:latin typeface="+mn-lt"/>
                </a:rPr>
                <a:t>nghệ</a:t>
              </a:r>
              <a:r>
                <a:rPr lang="en-US" dirty="0">
                  <a:solidFill>
                    <a:srgbClr val="48CFAE"/>
                  </a:solidFill>
                  <a:latin typeface="+mn-lt"/>
                </a:rPr>
                <a:t> </a:t>
              </a:r>
              <a:r>
                <a:rPr lang="en-US" dirty="0" err="1">
                  <a:solidFill>
                    <a:srgbClr val="48CFAE"/>
                  </a:solidFill>
                  <a:latin typeface="+mn-lt"/>
                </a:rPr>
                <a:t>thuật</a:t>
              </a:r>
              <a:r>
                <a:rPr lang="en-US" dirty="0">
                  <a:solidFill>
                    <a:srgbClr val="48CFAE"/>
                  </a:solidFill>
                  <a:latin typeface="+mn-lt"/>
                </a:rPr>
                <a:t> </a:t>
              </a:r>
              <a:r>
                <a:rPr lang="en-US" dirty="0" err="1">
                  <a:solidFill>
                    <a:srgbClr val="48CFAE"/>
                  </a:solidFill>
                  <a:latin typeface="+mn-lt"/>
                </a:rPr>
                <a:t>xây</a:t>
              </a:r>
              <a:r>
                <a:rPr lang="en-US" dirty="0">
                  <a:solidFill>
                    <a:srgbClr val="48CFAE"/>
                  </a:solidFill>
                  <a:latin typeface="+mn-lt"/>
                </a:rPr>
                <a:t> </a:t>
              </a:r>
              <a:r>
                <a:rPr lang="en-US" dirty="0" err="1">
                  <a:solidFill>
                    <a:srgbClr val="48CFAE"/>
                  </a:solidFill>
                  <a:latin typeface="+mn-lt"/>
                </a:rPr>
                <a:t>dựng</a:t>
              </a:r>
              <a:r>
                <a:rPr lang="en-US" dirty="0">
                  <a:solidFill>
                    <a:srgbClr val="48CFAE"/>
                  </a:solidFill>
                  <a:latin typeface="+mn-lt"/>
                </a:rPr>
                <a:t> </a:t>
              </a:r>
              <a:r>
                <a:rPr lang="en-US" dirty="0" err="1">
                  <a:solidFill>
                    <a:srgbClr val="48CFAE"/>
                  </a:solidFill>
                  <a:latin typeface="+mn-lt"/>
                </a:rPr>
                <a:t>tình</a:t>
              </a:r>
              <a:r>
                <a:rPr lang="en-US" dirty="0">
                  <a:solidFill>
                    <a:srgbClr val="48CFAE"/>
                  </a:solidFill>
                  <a:latin typeface="+mn-lt"/>
                </a:rPr>
                <a:t> </a:t>
              </a:r>
              <a:r>
                <a:rPr lang="en-US" dirty="0" err="1">
                  <a:solidFill>
                    <a:srgbClr val="48CFAE"/>
                  </a:solidFill>
                  <a:latin typeface="+mn-lt"/>
                </a:rPr>
                <a:t>huống</a:t>
              </a:r>
              <a:r>
                <a:rPr lang="en-US" dirty="0">
                  <a:solidFill>
                    <a:srgbClr val="48CFAE"/>
                  </a:solidFill>
                  <a:latin typeface="+mn-lt"/>
                </a:rPr>
                <a:t> </a:t>
              </a:r>
              <a:r>
                <a:rPr lang="en-US" dirty="0" err="1">
                  <a:solidFill>
                    <a:srgbClr val="48CFAE"/>
                  </a:solidFill>
                  <a:latin typeface="+mn-lt"/>
                </a:rPr>
                <a:t>truyện</a:t>
              </a:r>
              <a:r>
                <a:rPr lang="en-US" dirty="0">
                  <a:solidFill>
                    <a:srgbClr val="48CFAE"/>
                  </a:solidFill>
                  <a:latin typeface="+mn-lt"/>
                </a:rPr>
                <a:t> </a:t>
              </a:r>
              <a:r>
                <a:rPr lang="en-US" dirty="0" err="1">
                  <a:solidFill>
                    <a:srgbClr val="48CFAE"/>
                  </a:solidFill>
                  <a:latin typeface="+mn-lt"/>
                </a:rPr>
                <a:t>và</a:t>
              </a:r>
              <a:r>
                <a:rPr lang="en-US" dirty="0">
                  <a:solidFill>
                    <a:srgbClr val="48CFAE"/>
                  </a:solidFill>
                  <a:latin typeface="+mn-lt"/>
                </a:rPr>
                <a:t> </a:t>
              </a:r>
              <a:r>
                <a:rPr lang="en-US" dirty="0" err="1">
                  <a:solidFill>
                    <a:srgbClr val="48CFAE"/>
                  </a:solidFill>
                  <a:latin typeface="+mn-lt"/>
                </a:rPr>
                <a:t>nhân</a:t>
              </a:r>
              <a:r>
                <a:rPr lang="en-US" dirty="0">
                  <a:solidFill>
                    <a:srgbClr val="48CFAE"/>
                  </a:solidFill>
                  <a:latin typeface="+mn-lt"/>
                </a:rPr>
                <a:t> </a:t>
              </a:r>
              <a:r>
                <a:rPr lang="en-US" dirty="0" err="1">
                  <a:solidFill>
                    <a:srgbClr val="48CFAE"/>
                  </a:solidFill>
                  <a:latin typeface="+mn-lt"/>
                </a:rPr>
                <a:t>vật</a:t>
              </a:r>
              <a:r>
                <a:rPr lang="en-US" dirty="0">
                  <a:solidFill>
                    <a:srgbClr val="48CFAE"/>
                  </a:solidFill>
                  <a:latin typeface="+mn-lt"/>
                </a:rPr>
                <a:t> </a:t>
              </a:r>
              <a:r>
                <a:rPr lang="en-US" dirty="0" err="1">
                  <a:solidFill>
                    <a:srgbClr val="48CFAE"/>
                  </a:solidFill>
                  <a:latin typeface="+mn-lt"/>
                </a:rPr>
                <a:t>trong</a:t>
              </a:r>
              <a:r>
                <a:rPr lang="en-US" dirty="0">
                  <a:solidFill>
                    <a:srgbClr val="48CFAE"/>
                  </a:solidFill>
                  <a:latin typeface="+mn-lt"/>
                </a:rPr>
                <a:t> </a:t>
              </a:r>
              <a:r>
                <a:rPr lang="en-US" dirty="0" err="1">
                  <a:solidFill>
                    <a:srgbClr val="48CFAE"/>
                  </a:solidFill>
                  <a:latin typeface="+mn-lt"/>
                </a:rPr>
                <a:t>một</a:t>
              </a:r>
              <a:r>
                <a:rPr lang="en-US" dirty="0">
                  <a:solidFill>
                    <a:srgbClr val="48CFAE"/>
                  </a:solidFill>
                  <a:latin typeface="+mn-lt"/>
                </a:rPr>
                <a:t> </a:t>
              </a:r>
              <a:r>
                <a:rPr lang="en-US" dirty="0" err="1">
                  <a:solidFill>
                    <a:srgbClr val="48CFAE"/>
                  </a:solidFill>
                  <a:latin typeface="+mn-lt"/>
                </a:rPr>
                <a:t>tác</a:t>
              </a:r>
              <a:r>
                <a:rPr lang="en-US" dirty="0">
                  <a:solidFill>
                    <a:srgbClr val="48CFAE"/>
                  </a:solidFill>
                  <a:latin typeface="+mn-lt"/>
                </a:rPr>
                <a:t> </a:t>
              </a:r>
              <a:r>
                <a:rPr lang="en-US" dirty="0" err="1">
                  <a:solidFill>
                    <a:srgbClr val="48CFAE"/>
                  </a:solidFill>
                  <a:latin typeface="+mn-lt"/>
                </a:rPr>
                <a:t>phẩm</a:t>
              </a:r>
              <a:r>
                <a:rPr lang="en-US" dirty="0">
                  <a:solidFill>
                    <a:srgbClr val="48CFAE"/>
                  </a:solidFill>
                  <a:latin typeface="+mn-lt"/>
                </a:rPr>
                <a:t> </a:t>
              </a:r>
              <a:r>
                <a:rPr lang="en-US" dirty="0" err="1">
                  <a:solidFill>
                    <a:srgbClr val="48CFAE"/>
                  </a:solidFill>
                  <a:latin typeface="+mn-lt"/>
                </a:rPr>
                <a:t>truyện</a:t>
              </a:r>
              <a:r>
                <a:rPr lang="en-US" dirty="0">
                  <a:solidFill>
                    <a:srgbClr val="48CFAE"/>
                  </a:solidFill>
                  <a:latin typeface="+mn-lt"/>
                </a:rPr>
                <a:t>.</a:t>
              </a:r>
            </a:p>
            <a:p>
              <a:pPr>
                <a:lnSpc>
                  <a:spcPct val="150000"/>
                </a:lnSpc>
              </a:pPr>
              <a:r>
                <a:rPr lang="en-US" dirty="0">
                  <a:solidFill>
                    <a:srgbClr val="48CFAE"/>
                  </a:solidFill>
                  <a:latin typeface="+mn-lt"/>
                </a:rPr>
                <a:t>+ </a:t>
              </a:r>
              <a:r>
                <a:rPr lang="en-US" dirty="0" err="1">
                  <a:solidFill>
                    <a:srgbClr val="48CFAE"/>
                  </a:solidFill>
                  <a:latin typeface="+mn-lt"/>
                </a:rPr>
                <a:t>Phân</a:t>
              </a:r>
              <a:r>
                <a:rPr lang="en-US" dirty="0">
                  <a:solidFill>
                    <a:srgbClr val="48CFAE"/>
                  </a:solidFill>
                  <a:latin typeface="+mn-lt"/>
                </a:rPr>
                <a:t> </a:t>
              </a:r>
              <a:r>
                <a:rPr lang="en-US" dirty="0" err="1">
                  <a:solidFill>
                    <a:srgbClr val="48CFAE"/>
                  </a:solidFill>
                  <a:latin typeface="+mn-lt"/>
                </a:rPr>
                <a:t>tích</a:t>
              </a:r>
              <a:r>
                <a:rPr lang="en-US" dirty="0">
                  <a:solidFill>
                    <a:srgbClr val="48CFAE"/>
                  </a:solidFill>
                  <a:latin typeface="+mn-lt"/>
                </a:rPr>
                <a:t> </a:t>
              </a:r>
              <a:r>
                <a:rPr lang="en-US" dirty="0" err="1">
                  <a:solidFill>
                    <a:srgbClr val="48CFAE"/>
                  </a:solidFill>
                  <a:latin typeface="+mn-lt"/>
                </a:rPr>
                <a:t>đặc</a:t>
              </a:r>
              <a:r>
                <a:rPr lang="en-US" dirty="0">
                  <a:solidFill>
                    <a:srgbClr val="48CFAE"/>
                  </a:solidFill>
                  <a:latin typeface="+mn-lt"/>
                </a:rPr>
                <a:t> </a:t>
              </a:r>
              <a:r>
                <a:rPr lang="en-US" dirty="0" err="1">
                  <a:solidFill>
                    <a:srgbClr val="48CFAE"/>
                  </a:solidFill>
                  <a:latin typeface="+mn-lt"/>
                </a:rPr>
                <a:t>điểm</a:t>
              </a:r>
              <a:r>
                <a:rPr lang="en-US" dirty="0">
                  <a:solidFill>
                    <a:srgbClr val="48CFAE"/>
                  </a:solidFill>
                  <a:latin typeface="+mn-lt"/>
                </a:rPr>
                <a:t>, </a:t>
              </a:r>
              <a:r>
                <a:rPr lang="en-US" dirty="0" err="1">
                  <a:solidFill>
                    <a:srgbClr val="48CFAE"/>
                  </a:solidFill>
                  <a:latin typeface="+mn-lt"/>
                </a:rPr>
                <a:t>vai</a:t>
              </a:r>
              <a:r>
                <a:rPr lang="en-US" dirty="0">
                  <a:solidFill>
                    <a:srgbClr val="48CFAE"/>
                  </a:solidFill>
                  <a:latin typeface="+mn-lt"/>
                </a:rPr>
                <a:t> </a:t>
              </a:r>
              <a:r>
                <a:rPr lang="en-US" dirty="0" err="1">
                  <a:solidFill>
                    <a:srgbClr val="48CFAE"/>
                  </a:solidFill>
                  <a:latin typeface="+mn-lt"/>
                </a:rPr>
                <a:t>trò</a:t>
              </a:r>
              <a:r>
                <a:rPr lang="en-US" dirty="0">
                  <a:solidFill>
                    <a:srgbClr val="48CFAE"/>
                  </a:solidFill>
                  <a:latin typeface="+mn-lt"/>
                </a:rPr>
                <a:t> </a:t>
              </a:r>
              <a:r>
                <a:rPr lang="en-US" dirty="0" err="1">
                  <a:solidFill>
                    <a:srgbClr val="48CFAE"/>
                  </a:solidFill>
                  <a:latin typeface="+mn-lt"/>
                </a:rPr>
                <a:t>và</a:t>
              </a:r>
              <a:r>
                <a:rPr lang="en-US" dirty="0">
                  <a:solidFill>
                    <a:srgbClr val="48CFAE"/>
                  </a:solidFill>
                  <a:latin typeface="+mn-lt"/>
                </a:rPr>
                <a:t> </a:t>
              </a:r>
              <a:r>
                <a:rPr lang="en-US" dirty="0" err="1">
                  <a:solidFill>
                    <a:srgbClr val="48CFAE"/>
                  </a:solidFill>
                  <a:latin typeface="+mn-lt"/>
                </a:rPr>
                <a:t>chức</a:t>
              </a:r>
              <a:r>
                <a:rPr lang="en-US" dirty="0">
                  <a:solidFill>
                    <a:srgbClr val="48CFAE"/>
                  </a:solidFill>
                  <a:latin typeface="+mn-lt"/>
                </a:rPr>
                <a:t> </a:t>
              </a:r>
              <a:r>
                <a:rPr lang="en-US" dirty="0" err="1">
                  <a:solidFill>
                    <a:srgbClr val="48CFAE"/>
                  </a:solidFill>
                  <a:latin typeface="+mn-lt"/>
                </a:rPr>
                <a:t>năng</a:t>
              </a:r>
              <a:r>
                <a:rPr lang="en-US" dirty="0">
                  <a:solidFill>
                    <a:srgbClr val="48CFAE"/>
                  </a:solidFill>
                  <a:latin typeface="+mn-lt"/>
                </a:rPr>
                <a:t> </a:t>
              </a:r>
              <a:r>
                <a:rPr lang="en-US" dirty="0" err="1">
                  <a:solidFill>
                    <a:srgbClr val="48CFAE"/>
                  </a:solidFill>
                  <a:latin typeface="+mn-lt"/>
                </a:rPr>
                <a:t>của</a:t>
              </a:r>
              <a:r>
                <a:rPr lang="en-US" dirty="0">
                  <a:solidFill>
                    <a:srgbClr val="48CFAE"/>
                  </a:solidFill>
                  <a:latin typeface="+mn-lt"/>
                </a:rPr>
                <a:t> </a:t>
              </a:r>
              <a:r>
                <a:rPr lang="en-US" dirty="0" err="1">
                  <a:solidFill>
                    <a:srgbClr val="48CFAE"/>
                  </a:solidFill>
                  <a:latin typeface="+mn-lt"/>
                </a:rPr>
                <a:t>người</a:t>
              </a:r>
              <a:r>
                <a:rPr lang="en-US" dirty="0">
                  <a:solidFill>
                    <a:srgbClr val="48CFAE"/>
                  </a:solidFill>
                  <a:latin typeface="+mn-lt"/>
                </a:rPr>
                <a:t> </a:t>
              </a:r>
              <a:r>
                <a:rPr lang="en-US" dirty="0" err="1">
                  <a:solidFill>
                    <a:srgbClr val="48CFAE"/>
                  </a:solidFill>
                  <a:latin typeface="+mn-lt"/>
                </a:rPr>
                <a:t>kể</a:t>
              </a:r>
              <a:r>
                <a:rPr lang="en-US" dirty="0">
                  <a:solidFill>
                    <a:srgbClr val="48CFAE"/>
                  </a:solidFill>
                  <a:latin typeface="+mn-lt"/>
                </a:rPr>
                <a:t> </a:t>
              </a:r>
              <a:r>
                <a:rPr lang="en-US" dirty="0" err="1">
                  <a:solidFill>
                    <a:srgbClr val="48CFAE"/>
                  </a:solidFill>
                  <a:latin typeface="+mn-lt"/>
                </a:rPr>
                <a:t>chuyện</a:t>
              </a:r>
              <a:r>
                <a:rPr lang="en-US" dirty="0">
                  <a:solidFill>
                    <a:srgbClr val="48CFAE"/>
                  </a:solidFill>
                  <a:latin typeface="+mn-lt"/>
                </a:rPr>
                <a:t> </a:t>
              </a:r>
              <a:r>
                <a:rPr lang="en-US" dirty="0" err="1">
                  <a:solidFill>
                    <a:srgbClr val="48CFAE"/>
                  </a:solidFill>
                  <a:latin typeface="+mn-lt"/>
                </a:rPr>
                <a:t>trong</a:t>
              </a:r>
              <a:r>
                <a:rPr lang="en-US" dirty="0">
                  <a:solidFill>
                    <a:srgbClr val="48CFAE"/>
                  </a:solidFill>
                  <a:latin typeface="+mn-lt"/>
                </a:rPr>
                <a:t> </a:t>
              </a:r>
              <a:r>
                <a:rPr lang="en-US" dirty="0" err="1">
                  <a:solidFill>
                    <a:srgbClr val="48CFAE"/>
                  </a:solidFill>
                  <a:latin typeface="+mn-lt"/>
                </a:rPr>
                <a:t>tác</a:t>
              </a:r>
              <a:r>
                <a:rPr lang="en-US" dirty="0">
                  <a:solidFill>
                    <a:srgbClr val="48CFAE"/>
                  </a:solidFill>
                  <a:latin typeface="+mn-lt"/>
                </a:rPr>
                <a:t> </a:t>
              </a:r>
              <a:r>
                <a:rPr lang="en-US" dirty="0" err="1">
                  <a:solidFill>
                    <a:srgbClr val="48CFAE"/>
                  </a:solidFill>
                  <a:latin typeface="+mn-lt"/>
                </a:rPr>
                <a:t>phẩm</a:t>
              </a:r>
              <a:r>
                <a:rPr lang="en-US" dirty="0">
                  <a:solidFill>
                    <a:srgbClr val="48CFAE"/>
                  </a:solidFill>
                  <a:latin typeface="+mn-lt"/>
                </a:rPr>
                <a:t> </a:t>
              </a:r>
              <a:r>
                <a:rPr lang="en-US" dirty="0" err="1">
                  <a:solidFill>
                    <a:srgbClr val="48CFAE"/>
                  </a:solidFill>
                  <a:latin typeface="+mn-lt"/>
                </a:rPr>
                <a:t>truyện</a:t>
              </a:r>
              <a:r>
                <a:rPr lang="en-US" dirty="0">
                  <a:solidFill>
                    <a:srgbClr val="48CFAE"/>
                  </a:solidFill>
                  <a:latin typeface="+mn-lt"/>
                </a:rPr>
                <a:t>.</a:t>
              </a:r>
            </a:p>
            <a:p>
              <a:pPr>
                <a:lnSpc>
                  <a:spcPct val="150000"/>
                </a:lnSpc>
              </a:pPr>
              <a:r>
                <a:rPr lang="en-US" dirty="0">
                  <a:solidFill>
                    <a:srgbClr val="48CFAE"/>
                  </a:solidFill>
                  <a:latin typeface="+mn-lt"/>
                </a:rPr>
                <a:t>+ </a:t>
              </a:r>
              <a:r>
                <a:rPr lang="en-US" dirty="0" err="1">
                  <a:solidFill>
                    <a:srgbClr val="48CFAE"/>
                  </a:solidFill>
                  <a:latin typeface="+mn-lt"/>
                </a:rPr>
                <a:t>Phân</a:t>
              </a:r>
              <a:r>
                <a:rPr lang="en-US" dirty="0">
                  <a:solidFill>
                    <a:srgbClr val="48CFAE"/>
                  </a:solidFill>
                  <a:latin typeface="+mn-lt"/>
                </a:rPr>
                <a:t> </a:t>
              </a:r>
              <a:r>
                <a:rPr lang="en-US" dirty="0" err="1">
                  <a:solidFill>
                    <a:srgbClr val="48CFAE"/>
                  </a:solidFill>
                  <a:latin typeface="+mn-lt"/>
                </a:rPr>
                <a:t>tích</a:t>
              </a:r>
              <a:r>
                <a:rPr lang="en-US" dirty="0">
                  <a:solidFill>
                    <a:srgbClr val="48CFAE"/>
                  </a:solidFill>
                  <a:latin typeface="+mn-lt"/>
                </a:rPr>
                <a:t> </a:t>
              </a:r>
              <a:r>
                <a:rPr lang="en-US" dirty="0" err="1">
                  <a:solidFill>
                    <a:srgbClr val="48CFAE"/>
                  </a:solidFill>
                  <a:latin typeface="+mn-lt"/>
                </a:rPr>
                <a:t>cách</a:t>
              </a:r>
              <a:r>
                <a:rPr lang="en-US" dirty="0">
                  <a:solidFill>
                    <a:srgbClr val="48CFAE"/>
                  </a:solidFill>
                  <a:latin typeface="+mn-lt"/>
                </a:rPr>
                <a:t> </a:t>
              </a:r>
              <a:r>
                <a:rPr lang="en-US" dirty="0" err="1">
                  <a:solidFill>
                    <a:srgbClr val="48CFAE"/>
                  </a:solidFill>
                  <a:latin typeface="+mn-lt"/>
                </a:rPr>
                <a:t>xây</a:t>
              </a:r>
              <a:r>
                <a:rPr lang="en-US" dirty="0">
                  <a:solidFill>
                    <a:srgbClr val="48CFAE"/>
                  </a:solidFill>
                  <a:latin typeface="+mn-lt"/>
                </a:rPr>
                <a:t> </a:t>
              </a:r>
              <a:r>
                <a:rPr lang="en-US" dirty="0" err="1">
                  <a:solidFill>
                    <a:srgbClr val="48CFAE"/>
                  </a:solidFill>
                  <a:latin typeface="+mn-lt"/>
                </a:rPr>
                <a:t>dựng</a:t>
              </a:r>
              <a:r>
                <a:rPr lang="en-US" dirty="0">
                  <a:solidFill>
                    <a:srgbClr val="48CFAE"/>
                  </a:solidFill>
                  <a:latin typeface="+mn-lt"/>
                </a:rPr>
                <a:t> </a:t>
              </a:r>
              <a:r>
                <a:rPr lang="en-US" dirty="0" err="1">
                  <a:solidFill>
                    <a:srgbClr val="48CFAE"/>
                  </a:solidFill>
                  <a:latin typeface="+mn-lt"/>
                </a:rPr>
                <a:t>truyện</a:t>
              </a:r>
              <a:r>
                <a:rPr lang="en-US" dirty="0">
                  <a:solidFill>
                    <a:srgbClr val="48CFAE"/>
                  </a:solidFill>
                  <a:latin typeface="+mn-lt"/>
                </a:rPr>
                <a:t> </a:t>
              </a:r>
              <a:r>
                <a:rPr lang="en-US" dirty="0" err="1">
                  <a:solidFill>
                    <a:srgbClr val="48CFAE"/>
                  </a:solidFill>
                  <a:latin typeface="+mn-lt"/>
                </a:rPr>
                <a:t>kể</a:t>
              </a:r>
              <a:r>
                <a:rPr lang="en-US" dirty="0">
                  <a:solidFill>
                    <a:srgbClr val="48CFAE"/>
                  </a:solidFill>
                  <a:latin typeface="+mn-lt"/>
                </a:rPr>
                <a:t> </a:t>
              </a:r>
              <a:r>
                <a:rPr lang="en-US" dirty="0" err="1">
                  <a:solidFill>
                    <a:srgbClr val="48CFAE"/>
                  </a:solidFill>
                  <a:latin typeface="+mn-lt"/>
                </a:rPr>
                <a:t>của</a:t>
              </a:r>
              <a:r>
                <a:rPr lang="en-US" dirty="0">
                  <a:solidFill>
                    <a:srgbClr val="48CFAE"/>
                  </a:solidFill>
                  <a:latin typeface="+mn-lt"/>
                </a:rPr>
                <a:t> </a:t>
              </a:r>
              <a:r>
                <a:rPr lang="en-US" dirty="0" err="1">
                  <a:solidFill>
                    <a:srgbClr val="48CFAE"/>
                  </a:solidFill>
                  <a:latin typeface="+mn-lt"/>
                </a:rPr>
                <a:t>một</a:t>
              </a:r>
              <a:r>
                <a:rPr lang="en-US" dirty="0">
                  <a:solidFill>
                    <a:srgbClr val="48CFAE"/>
                  </a:solidFill>
                  <a:latin typeface="+mn-lt"/>
                </a:rPr>
                <a:t> </a:t>
              </a:r>
              <a:r>
                <a:rPr lang="en-US" dirty="0" err="1">
                  <a:solidFill>
                    <a:srgbClr val="48CFAE"/>
                  </a:solidFill>
                  <a:latin typeface="+mn-lt"/>
                </a:rPr>
                <a:t>tác</a:t>
              </a:r>
              <a:r>
                <a:rPr lang="en-US" dirty="0">
                  <a:solidFill>
                    <a:srgbClr val="48CFAE"/>
                  </a:solidFill>
                  <a:latin typeface="+mn-lt"/>
                </a:rPr>
                <a:t> </a:t>
              </a:r>
              <a:r>
                <a:rPr lang="en-US" dirty="0" err="1">
                  <a:solidFill>
                    <a:srgbClr val="48CFAE"/>
                  </a:solidFill>
                  <a:latin typeface="+mn-lt"/>
                </a:rPr>
                <a:t>phẩm</a:t>
              </a:r>
              <a:r>
                <a:rPr lang="en-US" dirty="0">
                  <a:solidFill>
                    <a:srgbClr val="48CFAE"/>
                  </a:solidFill>
                  <a:latin typeface="+mn-lt"/>
                </a:rPr>
                <a:t> </a:t>
              </a:r>
              <a:r>
                <a:rPr lang="en-US" dirty="0" err="1">
                  <a:solidFill>
                    <a:srgbClr val="48CFAE"/>
                  </a:solidFill>
                  <a:latin typeface="+mn-lt"/>
                </a:rPr>
                <a:t>truyện</a:t>
              </a:r>
              <a:r>
                <a:rPr lang="en-US" dirty="0">
                  <a:solidFill>
                    <a:srgbClr val="48CFAE"/>
                  </a:solidFill>
                  <a:latin typeface="+mn-lt"/>
                </a:rPr>
                <a:t> (</a:t>
              </a:r>
              <a:r>
                <a:rPr lang="en-US" dirty="0" err="1">
                  <a:solidFill>
                    <a:srgbClr val="48CFAE"/>
                  </a:solidFill>
                  <a:latin typeface="+mn-lt"/>
                </a:rPr>
                <a:t>cách</a:t>
              </a:r>
              <a:r>
                <a:rPr lang="en-US" dirty="0">
                  <a:solidFill>
                    <a:srgbClr val="48CFAE"/>
                  </a:solidFill>
                  <a:latin typeface="+mn-lt"/>
                </a:rPr>
                <a:t> </a:t>
              </a:r>
              <a:r>
                <a:rPr lang="en-US" dirty="0" err="1">
                  <a:solidFill>
                    <a:srgbClr val="48CFAE"/>
                  </a:solidFill>
                  <a:latin typeface="+mn-lt"/>
                </a:rPr>
                <a:t>tổ</a:t>
              </a:r>
              <a:r>
                <a:rPr lang="en-US" dirty="0">
                  <a:solidFill>
                    <a:srgbClr val="48CFAE"/>
                  </a:solidFill>
                  <a:latin typeface="+mn-lt"/>
                </a:rPr>
                <a:t> </a:t>
              </a:r>
              <a:r>
                <a:rPr lang="en-US" dirty="0" err="1">
                  <a:solidFill>
                    <a:srgbClr val="48CFAE"/>
                  </a:solidFill>
                  <a:latin typeface="+mn-lt"/>
                </a:rPr>
                <a:t>chức</a:t>
              </a:r>
              <a:r>
                <a:rPr lang="en-US" dirty="0">
                  <a:solidFill>
                    <a:srgbClr val="48CFAE"/>
                  </a:solidFill>
                  <a:latin typeface="+mn-lt"/>
                </a:rPr>
                <a:t> </a:t>
              </a:r>
              <a:r>
                <a:rPr lang="en-US" dirty="0" err="1">
                  <a:solidFill>
                    <a:srgbClr val="48CFAE"/>
                  </a:solidFill>
                  <a:latin typeface="+mn-lt"/>
                </a:rPr>
                <a:t>hệ</a:t>
              </a:r>
              <a:r>
                <a:rPr lang="en-US" dirty="0">
                  <a:solidFill>
                    <a:srgbClr val="48CFAE"/>
                  </a:solidFill>
                  <a:latin typeface="+mn-lt"/>
                </a:rPr>
                <a:t> </a:t>
              </a:r>
              <a:r>
                <a:rPr lang="en-US" dirty="0" err="1">
                  <a:solidFill>
                    <a:srgbClr val="48CFAE"/>
                  </a:solidFill>
                  <a:latin typeface="+mn-lt"/>
                </a:rPr>
                <a:t>thống</a:t>
              </a:r>
              <a:r>
                <a:rPr lang="en-US" dirty="0">
                  <a:solidFill>
                    <a:srgbClr val="48CFAE"/>
                  </a:solidFill>
                  <a:latin typeface="+mn-lt"/>
                </a:rPr>
                <a:t> </a:t>
              </a:r>
              <a:r>
                <a:rPr lang="en-US" dirty="0" err="1">
                  <a:solidFill>
                    <a:srgbClr val="48CFAE"/>
                  </a:solidFill>
                  <a:latin typeface="+mn-lt"/>
                </a:rPr>
                <a:t>sự</a:t>
              </a:r>
              <a:r>
                <a:rPr lang="en-US" dirty="0">
                  <a:solidFill>
                    <a:srgbClr val="48CFAE"/>
                  </a:solidFill>
                  <a:latin typeface="+mn-lt"/>
                </a:rPr>
                <a:t> </a:t>
              </a:r>
              <a:r>
                <a:rPr lang="en-US" dirty="0" err="1">
                  <a:solidFill>
                    <a:srgbClr val="48CFAE"/>
                  </a:solidFill>
                  <a:latin typeface="+mn-lt"/>
                </a:rPr>
                <a:t>kiện</a:t>
              </a:r>
              <a:r>
                <a:rPr lang="en-US" dirty="0">
                  <a:solidFill>
                    <a:srgbClr val="48CFAE"/>
                  </a:solidFill>
                  <a:latin typeface="+mn-lt"/>
                </a:rPr>
                <a:t>, </a:t>
              </a:r>
              <a:r>
                <a:rPr lang="en-US" dirty="0" err="1">
                  <a:solidFill>
                    <a:srgbClr val="48CFAE"/>
                  </a:solidFill>
                  <a:latin typeface="+mn-lt"/>
                </a:rPr>
                <a:t>điểm</a:t>
              </a:r>
              <a:r>
                <a:rPr lang="en-US" dirty="0">
                  <a:solidFill>
                    <a:srgbClr val="48CFAE"/>
                  </a:solidFill>
                  <a:latin typeface="+mn-lt"/>
                </a:rPr>
                <a:t> </a:t>
              </a:r>
              <a:r>
                <a:rPr lang="en-US" dirty="0" err="1">
                  <a:solidFill>
                    <a:srgbClr val="48CFAE"/>
                  </a:solidFill>
                  <a:latin typeface="+mn-lt"/>
                </a:rPr>
                <a:t>nhìn</a:t>
              </a:r>
              <a:r>
                <a:rPr lang="en-US" dirty="0">
                  <a:solidFill>
                    <a:srgbClr val="48CFAE"/>
                  </a:solidFill>
                  <a:latin typeface="+mn-lt"/>
                </a:rPr>
                <a:t>, </a:t>
              </a:r>
              <a:r>
                <a:rPr lang="en-US" dirty="0" err="1">
                  <a:solidFill>
                    <a:srgbClr val="48CFAE"/>
                  </a:solidFill>
                  <a:latin typeface="+mn-lt"/>
                </a:rPr>
                <a:t>lời</a:t>
              </a:r>
              <a:r>
                <a:rPr lang="en-US" dirty="0">
                  <a:solidFill>
                    <a:srgbClr val="48CFAE"/>
                  </a:solidFill>
                  <a:latin typeface="+mn-lt"/>
                </a:rPr>
                <a:t> </a:t>
              </a:r>
              <a:r>
                <a:rPr lang="en-US" dirty="0" err="1">
                  <a:solidFill>
                    <a:srgbClr val="48CFAE"/>
                  </a:solidFill>
                  <a:latin typeface="+mn-lt"/>
                </a:rPr>
                <a:t>văn</a:t>
              </a:r>
              <a:r>
                <a:rPr lang="en-US" dirty="0">
                  <a:solidFill>
                    <a:srgbClr val="48CFAE"/>
                  </a:solidFill>
                  <a:latin typeface="+mn-lt"/>
                </a:rPr>
                <a:t>,…).</a:t>
              </a:r>
            </a:p>
          </p:txBody>
        </p:sp>
      </p:grpSp>
      <p:pic>
        <p:nvPicPr>
          <p:cNvPr id="112" name="Picture 3" descr="C:\Users\Administrator\Desktop\keynote_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22" y="1366510"/>
            <a:ext cx="3927385" cy="3927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916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re 3"/>
          <p:cNvSpPr txBox="1">
            <a:spLocks/>
          </p:cNvSpPr>
          <p:nvPr/>
        </p:nvSpPr>
        <p:spPr>
          <a:xfrm>
            <a:off x="664194" y="525071"/>
            <a:ext cx="5266928" cy="7806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cap="small" baseline="0">
                <a:solidFill>
                  <a:schemeClr val="tx2"/>
                </a:solidFill>
                <a:latin typeface="+mj-lt"/>
                <a:ea typeface="+mj-ea"/>
                <a:cs typeface="+mj-cs"/>
              </a:defRPr>
            </a:lvl1pPr>
          </a:lstStyle>
          <a:p>
            <a:r>
              <a:rPr lang="en-US" dirty="0" err="1">
                <a:latin typeface="+mn-lt"/>
                <a:cs typeface="Arial" pitchFamily="34" charset="0"/>
              </a:rPr>
              <a:t>Chuẩn</a:t>
            </a:r>
            <a:r>
              <a:rPr lang="en-US" dirty="0">
                <a:latin typeface="+mn-lt"/>
                <a:cs typeface="Arial" pitchFamily="34" charset="0"/>
              </a:rPr>
              <a:t> </a:t>
            </a:r>
            <a:r>
              <a:rPr lang="en-US" dirty="0" err="1">
                <a:latin typeface="+mn-lt"/>
                <a:cs typeface="Arial" pitchFamily="34" charset="0"/>
              </a:rPr>
              <a:t>bị</a:t>
            </a:r>
            <a:r>
              <a:rPr lang="en-US" dirty="0">
                <a:latin typeface="+mn-lt"/>
                <a:cs typeface="Arial" pitchFamily="34" charset="0"/>
              </a:rPr>
              <a:t> </a:t>
            </a:r>
            <a:r>
              <a:rPr lang="en-US" dirty="0" err="1">
                <a:latin typeface="+mn-lt"/>
                <a:cs typeface="Arial" pitchFamily="34" charset="0"/>
              </a:rPr>
              <a:t>viết</a:t>
            </a:r>
            <a:endParaRPr lang="en-US" dirty="0">
              <a:latin typeface="+mn-lt"/>
              <a:cs typeface="Arial" pitchFamily="34" charset="0"/>
            </a:endParaRPr>
          </a:p>
        </p:txBody>
      </p:sp>
      <p:grpSp>
        <p:nvGrpSpPr>
          <p:cNvPr id="106" name="Group 41"/>
          <p:cNvGrpSpPr>
            <a:grpSpLocks/>
          </p:cNvGrpSpPr>
          <p:nvPr/>
        </p:nvGrpSpPr>
        <p:grpSpPr bwMode="auto">
          <a:xfrm>
            <a:off x="2843809" y="1305756"/>
            <a:ext cx="6300191" cy="4480442"/>
            <a:chOff x="4479726" y="1792251"/>
            <a:chExt cx="3899484" cy="4318076"/>
          </a:xfrm>
        </p:grpSpPr>
        <p:sp>
          <p:nvSpPr>
            <p:cNvPr id="110" name="Скругленный прямоугольник 212"/>
            <p:cNvSpPr/>
            <p:nvPr/>
          </p:nvSpPr>
          <p:spPr>
            <a:xfrm>
              <a:off x="4479726" y="1792251"/>
              <a:ext cx="3899484" cy="4318076"/>
            </a:xfrm>
            <a:prstGeom prst="roundRect">
              <a:avLst>
                <a:gd name="adj" fmla="val 4189"/>
              </a:avLst>
            </a:prstGeom>
            <a:solidFill>
              <a:sysClr val="window" lastClr="FFFFFF"/>
            </a:solidFill>
            <a:ln w="6350"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Arial" pitchFamily="34" charset="0"/>
                <a:ea typeface="+mn-ea"/>
                <a:cs typeface="Arial" pitchFamily="34" charset="0"/>
              </a:endParaRPr>
            </a:p>
          </p:txBody>
        </p:sp>
        <p:sp>
          <p:nvSpPr>
            <p:cNvPr id="109" name="TextBox 44"/>
            <p:cNvSpPr txBox="1">
              <a:spLocks noChangeArrowheads="1"/>
            </p:cNvSpPr>
            <p:nvPr/>
          </p:nvSpPr>
          <p:spPr bwMode="auto">
            <a:xfrm>
              <a:off x="4788044" y="2042490"/>
              <a:ext cx="3500437" cy="278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algn="just">
                <a:lnSpc>
                  <a:spcPct val="107000"/>
                </a:lnSpc>
                <a:spcBef>
                  <a:spcPts val="0"/>
                </a:spcBef>
                <a:spcAft>
                  <a:spcPts val="800"/>
                </a:spcAft>
              </a:pP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1.Tác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phẩm</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truyện</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mà</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tôi</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chọn</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là</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tác</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phẩm</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ai?  </a:t>
              </a:r>
            </a:p>
            <a:p>
              <a:pPr marL="0" marR="0" algn="just">
                <a:lnSpc>
                  <a:spcPct val="107000"/>
                </a:lnSpc>
                <a:spcBef>
                  <a:spcPts val="0"/>
                </a:spcBef>
                <a:spcAft>
                  <a:spcPts val="800"/>
                </a:spcAft>
              </a:pP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gn="just">
                <a:lnSpc>
                  <a:spcPct val="107000"/>
                </a:lnSpc>
                <a:spcBef>
                  <a:spcPts val="0"/>
                </a:spcBef>
                <a:spcAft>
                  <a:spcPts val="800"/>
                </a:spcAft>
              </a:pP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2.Cách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kể</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chuyện</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tác</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giả</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khiến</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tôi</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ấn</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tượng</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là</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gì</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pP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gn="just">
                <a:lnSpc>
                  <a:spcPct val="107000"/>
                </a:lnSpc>
                <a:spcBef>
                  <a:spcPts val="0"/>
                </a:spcBef>
                <a:spcAft>
                  <a:spcPts val="800"/>
                </a:spcAft>
              </a:pP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3.Vì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vậy</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tôi</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sẽ</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lựa</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chọn</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vấn</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đề</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nghị</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luận</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đó</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là</a:t>
              </a:r>
              <a:endPar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SG"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solidFill>
                  <a:srgbClr val="C00000"/>
                </a:solidFill>
                <a:latin typeface="+mn-lt"/>
              </a:endParaRPr>
            </a:p>
          </p:txBody>
        </p:sp>
      </p:grpSp>
      <p:pic>
        <p:nvPicPr>
          <p:cNvPr id="112" name="Picture 3" descr="C:\Users\Administrator\Desktop\keynote_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22" y="1366510"/>
            <a:ext cx="3927385" cy="3927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991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_Văn_Bản 4"/>
          <p:cNvSpPr txBox="1"/>
          <p:nvPr/>
        </p:nvSpPr>
        <p:spPr>
          <a:xfrm>
            <a:off x="3751263" y="188913"/>
            <a:ext cx="1141659" cy="523220"/>
          </a:xfrm>
          <a:prstGeom prst="rect">
            <a:avLst/>
          </a:prstGeom>
          <a:noFill/>
        </p:spPr>
        <p:txBody>
          <a:bodyPr wrap="none">
            <a:spAutoFit/>
          </a:bodyPr>
          <a:lstStyle/>
          <a:p>
            <a:pPr>
              <a:defRPr/>
            </a:pPr>
            <a:r>
              <a:rPr lang="en-US" sz="2800" b="1" dirty="0">
                <a:solidFill>
                  <a:schemeClr val="tx1">
                    <a:lumMod val="75000"/>
                    <a:lumOff val="25000"/>
                  </a:schemeClr>
                </a:solidFill>
                <a:latin typeface="Arial" pitchFamily="34" charset="0"/>
              </a:rPr>
              <a:t>TÌM Ý</a:t>
            </a:r>
          </a:p>
        </p:txBody>
      </p:sp>
      <p:sp>
        <p:nvSpPr>
          <p:cNvPr id="6" name="Rectangle 15"/>
          <p:cNvSpPr>
            <a:spLocks noChangeArrowheads="1"/>
          </p:cNvSpPr>
          <p:nvPr/>
        </p:nvSpPr>
        <p:spPr bwMode="auto">
          <a:xfrm>
            <a:off x="718443" y="759348"/>
            <a:ext cx="8174037"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algn="just">
              <a:spcBef>
                <a:spcPts val="0"/>
              </a:spcBef>
              <a:spcAft>
                <a:spcPts val="800"/>
              </a:spcAft>
            </a:pP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1.Hoàn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cảnh</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ra</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đời</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tác</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phẩm</a:t>
            </a:r>
            <a:endPar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2. Trong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truyện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ngắn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có</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đặc</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điểm</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kể</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chuyện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đáng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lưu</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ý: </a:t>
            </a:r>
          </a:p>
          <a:p>
            <a:pPr marL="0" marR="0" algn="just">
              <a:spcBef>
                <a:spcPts val="0"/>
              </a:spcBef>
              <a:spcAft>
                <a:spcPts val="800"/>
              </a:spcAft>
            </a:pP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Tổ</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chức</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mạch</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truyện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kể</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chuyện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và</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lối</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trần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thuật</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hướng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nội</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sử</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dụng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điểm</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nhìn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bên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trong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nương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theo</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ý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thức</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nhân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vật</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thái</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độ</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kể</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chuyện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với</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nhân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vật</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và</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đặc</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điểm</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lời</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trần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thuật</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gn="just">
              <a:spcBef>
                <a:spcPts val="0"/>
              </a:spcBef>
              <a:spcAft>
                <a:spcPts val="800"/>
              </a:spcAft>
            </a:pP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Từ</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ngữ</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cấu</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trúc</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câu</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các</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phương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thức</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tổ</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chức</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điểm</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nhìn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trần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thuật</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nhịp</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điệu</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trần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thuật</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gn="just">
              <a:spcBef>
                <a:spcPts val="0"/>
              </a:spcBef>
              <a:spcAft>
                <a:spcPts val="800"/>
              </a:spcAft>
            </a:pP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Cách</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xây</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dựng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tình</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huống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truyện</a:t>
            </a:r>
            <a:endPar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3.Hiệu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quả</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các</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phương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thức</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phương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tiện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nghệ</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thuật</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đã</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giúp</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bộc</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lộ</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cảm</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quan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về</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đời</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sống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nhà</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văn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cũng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như</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khơi</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gợi</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suy</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tưởng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và</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hứng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thú</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diễn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giải</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ở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như</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thế</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gn="just">
              <a:spcBef>
                <a:spcPts val="0"/>
              </a:spcBef>
              <a:spcAft>
                <a:spcPts val="800"/>
              </a:spcAft>
            </a:pP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4.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Đánh</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giá</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giá</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trị</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tác</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phẩm</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ban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đã</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chọn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trên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phương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diễn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nghệ</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thuật</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Tác</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phẩm</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các</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vị</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trí</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như</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thế</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trong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sự</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nghiệp</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nghệ</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sĩ</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Nó</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đã</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tạo</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nên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đột</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phá</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gì</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trong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cách</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biểu</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đạt</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đời</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sống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đem</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đến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ấn</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tượng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xúc</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thẩm</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mĩ</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mới</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mẻ</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thế</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18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SG"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18438" name="Picture 5" descr="C:\Users\Administrator\Desktop\Actions-edit-cut-icon.png"/>
          <p:cNvPicPr>
            <a:picLocks noChangeAspect="1" noChangeArrowheads="1"/>
          </p:cNvPicPr>
          <p:nvPr/>
        </p:nvPicPr>
        <p:blipFill>
          <a:blip r:embed="rId2"/>
          <a:srcRect/>
          <a:stretch>
            <a:fillRect/>
          </a:stretch>
        </p:blipFill>
        <p:spPr bwMode="auto">
          <a:xfrm rot="5909160">
            <a:off x="1081088" y="1709738"/>
            <a:ext cx="282575" cy="282575"/>
          </a:xfrm>
          <a:prstGeom prst="rect">
            <a:avLst/>
          </a:prstGeom>
          <a:noFill/>
          <a:ln w="9525">
            <a:noFill/>
            <a:miter lim="800000"/>
            <a:headEnd/>
            <a:tailEnd/>
          </a:ln>
        </p:spPr>
      </p:pic>
      <p:sp>
        <p:nvSpPr>
          <p:cNvPr id="9" name="Hình chữ nhật góc tròn 8"/>
          <p:cNvSpPr/>
          <p:nvPr/>
        </p:nvSpPr>
        <p:spPr>
          <a:xfrm>
            <a:off x="385763" y="1"/>
            <a:ext cx="8506717" cy="6587080"/>
          </a:xfrm>
          <a:prstGeom prst="roundRect">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26204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6AC762-C9BE-BCE8-5F99-F350FEE86630}"/>
              </a:ext>
            </a:extLst>
          </p:cNvPr>
          <p:cNvSpPr txBox="1"/>
          <p:nvPr/>
        </p:nvSpPr>
        <p:spPr>
          <a:xfrm>
            <a:off x="251520" y="-459432"/>
            <a:ext cx="8784976" cy="5430204"/>
          </a:xfrm>
          <a:prstGeom prst="rect">
            <a:avLst/>
          </a:prstGeom>
          <a:noFill/>
        </p:spPr>
        <p:txBody>
          <a:bodyPr wrap="square">
            <a:spAutoFit/>
          </a:bodyPr>
          <a:lstStyle/>
          <a:p>
            <a:pPr algn="ctr">
              <a:lnSpc>
                <a:spcPts val="10320"/>
              </a:lnSpc>
            </a:pPr>
            <a:r>
              <a:rPr lang="en-US" sz="3600" spc="80" dirty="0">
                <a:solidFill>
                  <a:srgbClr val="E18455"/>
                </a:solidFill>
                <a:latin typeface="+mn-lt"/>
              </a:rPr>
              <a:t>LẬP DÀN Ý</a:t>
            </a:r>
          </a:p>
          <a:p>
            <a:pPr>
              <a:lnSpc>
                <a:spcPct val="150000"/>
              </a:lnSpc>
            </a:pPr>
            <a:r>
              <a:rPr lang="en-US" sz="1600" spc="27" dirty="0">
                <a:solidFill>
                  <a:srgbClr val="4FC0E8"/>
                </a:solidFill>
                <a:latin typeface="+mn-lt"/>
              </a:rPr>
              <a:t>1.MỞ BÀI: GIỚI THIỆU NGẮN GỌN VỀ TÁC PHẨM NGHỆ THUẬT BẠN SẼ PHÂN TÍCH. NÊU KHÍA CẠNH TRONG NGHỆ THUẬT CỦA TÁC PHẨM MÀ BẠN SẼ TẬP TRUNG LÀM RÕ.</a:t>
            </a:r>
          </a:p>
          <a:p>
            <a:pPr>
              <a:lnSpc>
                <a:spcPct val="150000"/>
              </a:lnSpc>
            </a:pPr>
            <a:endParaRPr lang="en-US" sz="1600" spc="27" dirty="0">
              <a:solidFill>
                <a:srgbClr val="4FC0E8"/>
              </a:solidFill>
              <a:latin typeface="+mn-lt"/>
            </a:endParaRPr>
          </a:p>
          <a:p>
            <a:pPr>
              <a:lnSpc>
                <a:spcPct val="150000"/>
              </a:lnSpc>
            </a:pPr>
            <a:r>
              <a:rPr lang="en-US" sz="1600" spc="27" dirty="0">
                <a:solidFill>
                  <a:srgbClr val="4FC0E8"/>
                </a:solidFill>
                <a:latin typeface="+mn-lt"/>
              </a:rPr>
              <a:t>2.THÂN BÀI: CĂN CỨ VÀO VIỆC XÁC ĐỊNH CÁC YẾU TỐ LÀM NÊN TÍNH NGHỆ THUẬT CỦA TÁC PHẨM TRUYỆN MÀ BẠN CHỌN PHÂN TÍCH, TRIỂN KHAI BÀI VIẾT THÀNH CÁC LUẬN ĐIỂM TƯƠNG ỨNG. KHI PHÂN TÍCH CÁC YẾU TỐ NÀY CÓ THỂ ĐI THEO CÁC TRÌNH TỰ: MIÊU TẢ YẾU TỐ ĐÓ, CHỈ RA CHỨC NĂNG, VAI TRÒ CỦA NÓ; ĐÁNH GIÁ HIỆU QUẢ CỦA NÓ.</a:t>
            </a:r>
          </a:p>
          <a:p>
            <a:pPr>
              <a:lnSpc>
                <a:spcPct val="150000"/>
              </a:lnSpc>
            </a:pPr>
            <a:endParaRPr lang="en-US" sz="1600" spc="27" dirty="0">
              <a:solidFill>
                <a:srgbClr val="4FC0E8"/>
              </a:solidFill>
              <a:latin typeface="+mn-lt"/>
            </a:endParaRPr>
          </a:p>
          <a:p>
            <a:pPr>
              <a:lnSpc>
                <a:spcPct val="150000"/>
              </a:lnSpc>
            </a:pPr>
            <a:r>
              <a:rPr lang="en-US" sz="1600" spc="24" dirty="0">
                <a:solidFill>
                  <a:srgbClr val="4FC0E8"/>
                </a:solidFill>
                <a:latin typeface="+mn-lt"/>
              </a:rPr>
              <a:t>                   3.KẾT BÀI: KHẲNG ĐỊNH GIÁ TRỊ NGHỆ THUẬT CỦA TÁC PHẨM TRUYỆN.</a:t>
            </a:r>
          </a:p>
        </p:txBody>
      </p:sp>
    </p:spTree>
    <p:extLst>
      <p:ext uri="{BB962C8B-B14F-4D97-AF65-F5344CB8AC3E}">
        <p14:creationId xmlns:p14="http://schemas.microsoft.com/office/powerpoint/2010/main" val="1074377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EA9E02-71BE-4C2C-3F0F-13F0006D6E2D}"/>
              </a:ext>
            </a:extLst>
          </p:cNvPr>
          <p:cNvSpPr txBox="1"/>
          <p:nvPr/>
        </p:nvSpPr>
        <p:spPr>
          <a:xfrm>
            <a:off x="755576" y="116632"/>
            <a:ext cx="7992888" cy="4089517"/>
          </a:xfrm>
          <a:prstGeom prst="rect">
            <a:avLst/>
          </a:prstGeom>
          <a:noFill/>
        </p:spPr>
        <p:txBody>
          <a:bodyPr wrap="square">
            <a:spAutoFit/>
          </a:bodyPr>
          <a:lstStyle/>
          <a:p>
            <a:pPr marL="0" marR="0" algn="ctr">
              <a:lnSpc>
                <a:spcPct val="150000"/>
              </a:lnSpc>
              <a:spcBef>
                <a:spcPts val="0"/>
              </a:spcBef>
              <a:spcAft>
                <a:spcPts val="800"/>
              </a:spcAft>
            </a:pPr>
            <a:r>
              <a:rPr lang="en-US" sz="3600" dirty="0">
                <a:solidFill>
                  <a:srgbClr val="C00000"/>
                </a:solidFill>
                <a:effectLst/>
                <a:latin typeface="Times New Roman" panose="02020603050405020304" pitchFamily="18" charset="0"/>
                <a:ea typeface="Times New Roman" panose="02020603050405020304" pitchFamily="18" charset="0"/>
              </a:rPr>
              <a:t>VIẾT</a:t>
            </a:r>
          </a:p>
          <a:p>
            <a:pPr marL="0" marR="0" algn="just">
              <a:lnSpc>
                <a:spcPct val="150000"/>
              </a:lnSpc>
              <a:spcBef>
                <a:spcPts val="0"/>
              </a:spcBef>
              <a:spcAft>
                <a:spcPts val="800"/>
              </a:spcAft>
            </a:pP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Nên</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triển</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khai</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từng</a:t>
            </a:r>
            <a:r>
              <a:rPr lang="en-US" sz="1800" dirty="0">
                <a:solidFill>
                  <a:srgbClr val="0070C0"/>
                </a:solidFill>
                <a:effectLst/>
                <a:latin typeface="+mn-lt"/>
                <a:ea typeface="Times New Roman" panose="02020603050405020304" pitchFamily="18" charset="0"/>
              </a:rPr>
              <a:t> ý </a:t>
            </a:r>
            <a:r>
              <a:rPr lang="en-US" sz="1800" dirty="0" err="1">
                <a:solidFill>
                  <a:srgbClr val="0070C0"/>
                </a:solidFill>
                <a:effectLst/>
                <a:latin typeface="+mn-lt"/>
                <a:ea typeface="Times New Roman" panose="02020603050405020304" pitchFamily="18" charset="0"/>
              </a:rPr>
              <a:t>trong</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dàn</a:t>
            </a:r>
            <a:r>
              <a:rPr lang="en-US" sz="1800" dirty="0">
                <a:solidFill>
                  <a:srgbClr val="0070C0"/>
                </a:solidFill>
                <a:effectLst/>
                <a:latin typeface="+mn-lt"/>
                <a:ea typeface="Times New Roman" panose="02020603050405020304" pitchFamily="18" charset="0"/>
              </a:rPr>
              <a:t> ý </a:t>
            </a:r>
            <a:r>
              <a:rPr lang="en-US" sz="1800" dirty="0" err="1">
                <a:solidFill>
                  <a:srgbClr val="0070C0"/>
                </a:solidFill>
                <a:effectLst/>
                <a:latin typeface="+mn-lt"/>
                <a:ea typeface="Times New Roman" panose="02020603050405020304" pitchFamily="18" charset="0"/>
              </a:rPr>
              <a:t>thành</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một</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đoạn</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văn</a:t>
            </a:r>
            <a:r>
              <a:rPr lang="en-US" sz="1800" dirty="0">
                <a:solidFill>
                  <a:srgbClr val="0070C0"/>
                </a:solidFill>
                <a:effectLst/>
                <a:latin typeface="+mn-lt"/>
                <a:ea typeface="Times New Roman" panose="02020603050405020304" pitchFamily="18" charset="0"/>
              </a:rPr>
              <a:t>; ở </a:t>
            </a:r>
            <a:r>
              <a:rPr lang="en-US" sz="1800" dirty="0" err="1">
                <a:solidFill>
                  <a:srgbClr val="0070C0"/>
                </a:solidFill>
                <a:effectLst/>
                <a:latin typeface="+mn-lt"/>
                <a:ea typeface="Times New Roman" panose="02020603050405020304" pitchFamily="18" charset="0"/>
              </a:rPr>
              <a:t>từng</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đoạn</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văn</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cần</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có</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câu</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chủ</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đề</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đặt</a:t>
            </a:r>
            <a:r>
              <a:rPr lang="en-US" sz="1800" dirty="0">
                <a:solidFill>
                  <a:srgbClr val="0070C0"/>
                </a:solidFill>
                <a:effectLst/>
                <a:latin typeface="+mn-lt"/>
                <a:ea typeface="Times New Roman" panose="02020603050405020304" pitchFamily="18" charset="0"/>
              </a:rPr>
              <a:t> ở </a:t>
            </a:r>
            <a:r>
              <a:rPr lang="en-US" sz="1800" dirty="0" err="1">
                <a:solidFill>
                  <a:srgbClr val="0070C0"/>
                </a:solidFill>
                <a:effectLst/>
                <a:latin typeface="+mn-lt"/>
                <a:ea typeface="Times New Roman" panose="02020603050405020304" pitchFamily="18" charset="0"/>
              </a:rPr>
              <a:t>vị</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trí</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thích</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hợp</a:t>
            </a:r>
            <a:r>
              <a:rPr lang="en-US" sz="1800" dirty="0">
                <a:solidFill>
                  <a:srgbClr val="0070C0"/>
                </a:solidFill>
                <a:effectLst/>
                <a:latin typeface="+mn-lt"/>
                <a:ea typeface="Times New Roman" panose="02020603050405020304" pitchFamily="18" charset="0"/>
              </a:rPr>
              <a:t>.</a:t>
            </a:r>
            <a:endParaRPr lang="en-US" sz="1800" dirty="0">
              <a:solidFill>
                <a:srgbClr val="0070C0"/>
              </a:solidFill>
              <a:effectLst/>
              <a:latin typeface="+mn-lt"/>
              <a:ea typeface="Calibri" panose="020F0502020204030204" pitchFamily="34" charset="0"/>
            </a:endParaRPr>
          </a:p>
          <a:p>
            <a:pPr marL="0" marR="0" algn="just">
              <a:lnSpc>
                <a:spcPct val="150000"/>
              </a:lnSpc>
              <a:spcBef>
                <a:spcPts val="0"/>
              </a:spcBef>
              <a:spcAft>
                <a:spcPts val="800"/>
              </a:spcAft>
            </a:pP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Cần</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dẫn</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lời</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văn</a:t>
            </a:r>
            <a:r>
              <a:rPr lang="en-US" sz="1800" dirty="0">
                <a:solidFill>
                  <a:srgbClr val="0070C0"/>
                </a:solidFill>
                <a:effectLst/>
                <a:latin typeface="+mn-lt"/>
                <a:ea typeface="Times New Roman" panose="02020603050405020304" pitchFamily="18" charset="0"/>
              </a:rPr>
              <a:t> hay chi </a:t>
            </a:r>
            <a:r>
              <a:rPr lang="en-US" sz="1800" dirty="0" err="1">
                <a:solidFill>
                  <a:srgbClr val="0070C0"/>
                </a:solidFill>
                <a:effectLst/>
                <a:latin typeface="+mn-lt"/>
                <a:ea typeface="Times New Roman" panose="02020603050405020304" pitchFamily="18" charset="0"/>
              </a:rPr>
              <a:t>tiết</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trong</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tác</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phẩm</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truyện</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có</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thể</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minh</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hoạ</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tốt</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cho</a:t>
            </a:r>
            <a:r>
              <a:rPr lang="en-US" sz="1800" dirty="0">
                <a:solidFill>
                  <a:srgbClr val="0070C0"/>
                </a:solidFill>
                <a:effectLst/>
                <a:latin typeface="+mn-lt"/>
                <a:ea typeface="Times New Roman" panose="02020603050405020304" pitchFamily="18" charset="0"/>
              </a:rPr>
              <a:t> ý </a:t>
            </a:r>
            <a:r>
              <a:rPr lang="en-US" sz="1800" dirty="0" err="1">
                <a:solidFill>
                  <a:srgbClr val="0070C0"/>
                </a:solidFill>
                <a:effectLst/>
                <a:latin typeface="+mn-lt"/>
                <a:ea typeface="Times New Roman" panose="02020603050405020304" pitchFamily="18" charset="0"/>
              </a:rPr>
              <a:t>đã</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được</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nêu</a:t>
            </a:r>
            <a:r>
              <a:rPr lang="en-US" sz="1800" dirty="0">
                <a:solidFill>
                  <a:srgbClr val="0070C0"/>
                </a:solidFill>
                <a:effectLst/>
                <a:latin typeface="+mn-lt"/>
                <a:ea typeface="Times New Roman" panose="02020603050405020304" pitchFamily="18" charset="0"/>
              </a:rPr>
              <a:t>. </a:t>
            </a:r>
            <a:endParaRPr lang="en-US" sz="1800" dirty="0">
              <a:solidFill>
                <a:srgbClr val="0070C0"/>
              </a:solidFill>
              <a:effectLst/>
              <a:latin typeface="+mn-lt"/>
              <a:ea typeface="Calibri" panose="020F0502020204030204" pitchFamily="34" charset="0"/>
            </a:endParaRPr>
          </a:p>
          <a:p>
            <a:pPr algn="just">
              <a:lnSpc>
                <a:spcPct val="150000"/>
              </a:lnSpc>
            </a:pP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Lời</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văn</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cần</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tránh</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sự</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bình</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tán</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dễ</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dãi</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lan</a:t>
            </a:r>
            <a:r>
              <a:rPr lang="en-US" sz="1800" dirty="0">
                <a:solidFill>
                  <a:srgbClr val="0070C0"/>
                </a:solidFill>
                <a:effectLst/>
                <a:latin typeface="+mn-lt"/>
                <a:ea typeface="Times New Roman" panose="02020603050405020304" pitchFamily="18" charset="0"/>
              </a:rPr>
              <a:t> man. </a:t>
            </a:r>
            <a:r>
              <a:rPr lang="en-US" sz="1800" dirty="0" err="1">
                <a:solidFill>
                  <a:srgbClr val="0070C0"/>
                </a:solidFill>
                <a:effectLst/>
                <a:latin typeface="+mn-lt"/>
                <a:ea typeface="Times New Roman" panose="02020603050405020304" pitchFamily="18" charset="0"/>
              </a:rPr>
              <a:t>Cách</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phân</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tích</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và</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đánh</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giá</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tác</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phẩm</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nghệ</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thuật</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cần</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có</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sự</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kết</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hợp</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hài</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hoà</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giữa</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lí</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mạch</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phân</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tích</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và</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tình</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thái</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độ</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của</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người</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viết</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đối</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với</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tác</a:t>
            </a:r>
            <a:r>
              <a:rPr lang="en-US" sz="1800" dirty="0">
                <a:solidFill>
                  <a:srgbClr val="0070C0"/>
                </a:solidFill>
                <a:effectLst/>
                <a:latin typeface="+mn-lt"/>
                <a:ea typeface="Times New Roman" panose="02020603050405020304" pitchFamily="18" charset="0"/>
              </a:rPr>
              <a:t> </a:t>
            </a:r>
            <a:r>
              <a:rPr lang="en-US" sz="1800" dirty="0" err="1">
                <a:solidFill>
                  <a:srgbClr val="0070C0"/>
                </a:solidFill>
                <a:effectLst/>
                <a:latin typeface="+mn-lt"/>
                <a:ea typeface="Times New Roman" panose="02020603050405020304" pitchFamily="18" charset="0"/>
              </a:rPr>
              <a:t>phẩm</a:t>
            </a:r>
            <a:r>
              <a:rPr lang="en-US" sz="1800" dirty="0">
                <a:solidFill>
                  <a:srgbClr val="0070C0"/>
                </a:solidFill>
                <a:effectLst/>
                <a:latin typeface="+mn-lt"/>
                <a:ea typeface="Times New Roman" panose="02020603050405020304" pitchFamily="18" charset="0"/>
              </a:rPr>
              <a:t>).</a:t>
            </a:r>
            <a:endParaRPr lang="en-US" sz="1800" dirty="0">
              <a:solidFill>
                <a:srgbClr val="0070C0"/>
              </a:solidFill>
              <a:latin typeface="+mn-lt"/>
            </a:endParaRPr>
          </a:p>
        </p:txBody>
      </p:sp>
    </p:spTree>
    <p:extLst>
      <p:ext uri="{BB962C8B-B14F-4D97-AF65-F5344CB8AC3E}">
        <p14:creationId xmlns:p14="http://schemas.microsoft.com/office/powerpoint/2010/main" val="1357547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56;p5">
            <a:extLst>
              <a:ext uri="{FF2B5EF4-FFF2-40B4-BE49-F238E27FC236}">
                <a16:creationId xmlns:a16="http://schemas.microsoft.com/office/drawing/2014/main" id="{EDB5791E-8C5E-6F87-0F9B-0FFFB0D562AB}"/>
              </a:ext>
            </a:extLst>
          </p:cNvPr>
          <p:cNvSpPr txBox="1">
            <a:spLocks noGrp="1"/>
          </p:cNvSpPr>
          <p:nvPr>
            <p:ph type="title"/>
          </p:nvPr>
        </p:nvSpPr>
        <p:spPr>
          <a:xfrm>
            <a:off x="-145966" y="116632"/>
            <a:ext cx="9106594" cy="4332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r>
              <a:rPr lang="en-US" sz="2400" dirty="0">
                <a:latin typeface="Times New Roman" panose="02020603050405020304" pitchFamily="18" charset="0"/>
                <a:ea typeface="Calibri"/>
                <a:cs typeface="Times New Roman" panose="02020603050405020304" pitchFamily="18" charset="0"/>
                <a:sym typeface="Calibri"/>
              </a:rPr>
              <a:t>CHỈNH SỬA, HOÀN THIỆN</a:t>
            </a:r>
            <a:endParaRPr sz="2400" dirty="0">
              <a:latin typeface="Times New Roman" panose="02020603050405020304" pitchFamily="18" charset="0"/>
              <a:ea typeface="Calibri"/>
              <a:cs typeface="Times New Roman" panose="02020603050405020304" pitchFamily="18" charset="0"/>
              <a:sym typeface="Calibri"/>
            </a:endParaRPr>
          </a:p>
        </p:txBody>
      </p:sp>
      <p:sp>
        <p:nvSpPr>
          <p:cNvPr id="4" name="Google Shape;957;p5">
            <a:extLst>
              <a:ext uri="{FF2B5EF4-FFF2-40B4-BE49-F238E27FC236}">
                <a16:creationId xmlns:a16="http://schemas.microsoft.com/office/drawing/2014/main" id="{08B35BBA-F7D9-FFD5-D951-64230398A7DC}"/>
              </a:ext>
            </a:extLst>
          </p:cNvPr>
          <p:cNvSpPr/>
          <p:nvPr/>
        </p:nvSpPr>
        <p:spPr>
          <a:xfrm>
            <a:off x="-145966" y="1207104"/>
            <a:ext cx="1837646" cy="703500"/>
          </a:xfrm>
          <a:prstGeom prst="roundRect">
            <a:avLst>
              <a:gd name="adj" fmla="val 25608"/>
            </a:avLst>
          </a:prstGeom>
          <a:solidFill>
            <a:schemeClr val="accent5"/>
          </a:solidFill>
          <a:ln w="25400" cap="flat" cmpd="sng">
            <a:solidFill>
              <a:srgbClr val="AE725C"/>
            </a:solidFill>
            <a:prstDash val="solid"/>
            <a:round/>
            <a:headEnd type="none" w="sm" len="sm"/>
            <a:tailEnd type="none" w="sm" len="sm"/>
          </a:ln>
        </p:spPr>
        <p:txBody>
          <a:bodyPr spcFirstLastPara="1" wrap="square" lIns="91425" tIns="91425" rIns="91425" bIns="91425" anchor="ctr" anchorCtr="0">
            <a:noAutofit/>
          </a:bodyPr>
          <a:lstStyle/>
          <a:p>
            <a:pPr algn="ctr" fontAlgn="auto">
              <a:spcBef>
                <a:spcPts val="0"/>
              </a:spcBef>
              <a:spcAft>
                <a:spcPts val="0"/>
              </a:spcAft>
              <a:buClr>
                <a:srgbClr val="000000"/>
              </a:buClr>
              <a:buSzPts val="1600"/>
              <a:defRPr/>
            </a:pPr>
            <a:r>
              <a:rPr lang="en-US" sz="1600" i="1" kern="0" dirty="0">
                <a:solidFill>
                  <a:srgbClr val="512944"/>
                </a:solidFill>
                <a:latin typeface="Times New Roman" panose="02020603050405020304" pitchFamily="18" charset="0"/>
                <a:ea typeface="Calibri"/>
                <a:cs typeface="Times New Roman" panose="02020603050405020304" pitchFamily="18" charset="0"/>
                <a:sym typeface="Calibri"/>
              </a:rPr>
              <a:t>KIỂM TRA ĐÁNH GIÁ</a:t>
            </a:r>
            <a:endParaRPr sz="1600" i="1" kern="0" dirty="0">
              <a:solidFill>
                <a:srgbClr val="512944"/>
              </a:solidFill>
              <a:latin typeface="Times New Roman" panose="02020603050405020304" pitchFamily="18" charset="0"/>
              <a:ea typeface="Calibri"/>
              <a:cs typeface="Times New Roman" panose="02020603050405020304" pitchFamily="18" charset="0"/>
              <a:sym typeface="Calibri"/>
            </a:endParaRPr>
          </a:p>
        </p:txBody>
      </p:sp>
      <p:graphicFrame>
        <p:nvGraphicFramePr>
          <p:cNvPr id="6" name="Table 5">
            <a:extLst>
              <a:ext uri="{FF2B5EF4-FFF2-40B4-BE49-F238E27FC236}">
                <a16:creationId xmlns:a16="http://schemas.microsoft.com/office/drawing/2014/main" id="{06722850-AF4B-1D1A-E733-924E9C701DBF}"/>
              </a:ext>
            </a:extLst>
          </p:cNvPr>
          <p:cNvGraphicFramePr>
            <a:graphicFrameLocks noGrp="1"/>
          </p:cNvGraphicFramePr>
          <p:nvPr>
            <p:extLst>
              <p:ext uri="{D42A27DB-BD31-4B8C-83A1-F6EECF244321}">
                <p14:modId xmlns:p14="http://schemas.microsoft.com/office/powerpoint/2010/main" val="4242343531"/>
              </p:ext>
            </p:extLst>
          </p:nvPr>
        </p:nvGraphicFramePr>
        <p:xfrm>
          <a:off x="1835697" y="980728"/>
          <a:ext cx="7124931" cy="5760639"/>
        </p:xfrm>
        <a:graphic>
          <a:graphicData uri="http://schemas.openxmlformats.org/drawingml/2006/table">
            <a:tbl>
              <a:tblPr firstRow="1" firstCol="1" bandRow="1">
                <a:tableStyleId>{35758FB7-9AC5-4552-8A53-C91805E547FA}</a:tableStyleId>
              </a:tblPr>
              <a:tblGrid>
                <a:gridCol w="610848">
                  <a:extLst>
                    <a:ext uri="{9D8B030D-6E8A-4147-A177-3AD203B41FA5}">
                      <a16:colId xmlns:a16="http://schemas.microsoft.com/office/drawing/2014/main" val="3494442953"/>
                    </a:ext>
                  </a:extLst>
                </a:gridCol>
                <a:gridCol w="4958067">
                  <a:extLst>
                    <a:ext uri="{9D8B030D-6E8A-4147-A177-3AD203B41FA5}">
                      <a16:colId xmlns:a16="http://schemas.microsoft.com/office/drawing/2014/main" val="2127719768"/>
                    </a:ext>
                  </a:extLst>
                </a:gridCol>
                <a:gridCol w="778008">
                  <a:extLst>
                    <a:ext uri="{9D8B030D-6E8A-4147-A177-3AD203B41FA5}">
                      <a16:colId xmlns:a16="http://schemas.microsoft.com/office/drawing/2014/main" val="3292245796"/>
                    </a:ext>
                  </a:extLst>
                </a:gridCol>
                <a:gridCol w="778008">
                  <a:extLst>
                    <a:ext uri="{9D8B030D-6E8A-4147-A177-3AD203B41FA5}">
                      <a16:colId xmlns:a16="http://schemas.microsoft.com/office/drawing/2014/main" val="2265141946"/>
                    </a:ext>
                  </a:extLst>
                </a:gridCol>
              </a:tblGrid>
              <a:tr h="339091">
                <a:tc gridSpan="2">
                  <a:txBody>
                    <a:bodyPr/>
                    <a:lstStyle/>
                    <a:p>
                      <a:pPr marL="0" marR="0" algn="just">
                        <a:lnSpc>
                          <a:spcPct val="150000"/>
                        </a:lnSpc>
                        <a:spcBef>
                          <a:spcPts val="0"/>
                        </a:spcBef>
                        <a:spcAft>
                          <a:spcPts val="800"/>
                        </a:spcAft>
                      </a:pPr>
                      <a:r>
                        <a:rPr lang="en-US" sz="1200" dirty="0" err="1">
                          <a:solidFill>
                            <a:schemeClr val="accent2"/>
                          </a:solidFill>
                          <a:effectLst/>
                          <a:latin typeface="Times New Roman" panose="02020603050405020304" pitchFamily="18" charset="0"/>
                          <a:cs typeface="Times New Roman" panose="02020603050405020304" pitchFamily="18" charset="0"/>
                        </a:rPr>
                        <a:t>Nội</a:t>
                      </a:r>
                      <a:r>
                        <a:rPr lang="en-US" sz="1200" dirty="0">
                          <a:solidFill>
                            <a:schemeClr val="accent2"/>
                          </a:solidFill>
                          <a:effectLst/>
                          <a:latin typeface="Times New Roman" panose="02020603050405020304" pitchFamily="18" charset="0"/>
                          <a:cs typeface="Times New Roman" panose="02020603050405020304" pitchFamily="18" charset="0"/>
                        </a:rPr>
                        <a:t> dung </a:t>
                      </a:r>
                      <a:r>
                        <a:rPr lang="en-US" sz="1200" dirty="0" err="1">
                          <a:solidFill>
                            <a:schemeClr val="accent2"/>
                          </a:solidFill>
                          <a:effectLst/>
                          <a:latin typeface="Times New Roman" panose="02020603050405020304" pitchFamily="18" charset="0"/>
                          <a:cs typeface="Times New Roman" panose="02020603050405020304" pitchFamily="18" charset="0"/>
                        </a:rPr>
                        <a:t>kiểm</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tra</a:t>
                      </a:r>
                      <a:endParaRPr lang="en-US" sz="1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tc>
                <a:tc hMerge="1">
                  <a:txBody>
                    <a:bodyPr/>
                    <a:lstStyle/>
                    <a:p>
                      <a:endParaRPr lang="en-US"/>
                    </a:p>
                  </a:txBody>
                  <a:tcPr/>
                </a:tc>
                <a:tc>
                  <a:txBody>
                    <a:bodyPr/>
                    <a:lstStyle/>
                    <a:p>
                      <a:pPr marL="0" marR="0" algn="just">
                        <a:lnSpc>
                          <a:spcPct val="150000"/>
                        </a:lnSpc>
                        <a:spcBef>
                          <a:spcPts val="0"/>
                        </a:spcBef>
                        <a:spcAft>
                          <a:spcPts val="800"/>
                        </a:spcAft>
                      </a:pPr>
                      <a:r>
                        <a:rPr lang="en-US" sz="1200">
                          <a:solidFill>
                            <a:schemeClr val="accent2"/>
                          </a:solidFill>
                          <a:effectLst/>
                          <a:latin typeface="Times New Roman" panose="02020603050405020304" pitchFamily="18" charset="0"/>
                          <a:cs typeface="Times New Roman" panose="02020603050405020304" pitchFamily="18" charset="0"/>
                        </a:rPr>
                        <a:t>Đạt</a:t>
                      </a:r>
                      <a:endParaRPr lang="en-US" sz="120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tc>
                <a:tc>
                  <a:txBody>
                    <a:bodyPr/>
                    <a:lstStyle/>
                    <a:p>
                      <a:pPr marL="0" marR="0" algn="just">
                        <a:lnSpc>
                          <a:spcPct val="150000"/>
                        </a:lnSpc>
                        <a:spcBef>
                          <a:spcPts val="0"/>
                        </a:spcBef>
                        <a:spcAft>
                          <a:spcPts val="800"/>
                        </a:spcAft>
                      </a:pPr>
                      <a:r>
                        <a:rPr lang="en-US" sz="1200">
                          <a:solidFill>
                            <a:schemeClr val="accent2"/>
                          </a:solidFill>
                          <a:effectLst/>
                          <a:latin typeface="Times New Roman" panose="02020603050405020304" pitchFamily="18" charset="0"/>
                          <a:cs typeface="Times New Roman" panose="02020603050405020304" pitchFamily="18" charset="0"/>
                        </a:rPr>
                        <a:t>Chưa đạt</a:t>
                      </a:r>
                      <a:endParaRPr lang="en-US" sz="120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tc>
                <a:extLst>
                  <a:ext uri="{0D108BD9-81ED-4DB2-BD59-A6C34878D82A}">
                    <a16:rowId xmlns:a16="http://schemas.microsoft.com/office/drawing/2014/main" val="1743194695"/>
                  </a:ext>
                </a:extLst>
              </a:tr>
              <a:tr h="691096">
                <a:tc rowSpan="2">
                  <a:txBody>
                    <a:bodyPr/>
                    <a:lstStyle/>
                    <a:p>
                      <a:pPr marL="0" marR="0" algn="just">
                        <a:lnSpc>
                          <a:spcPct val="150000"/>
                        </a:lnSpc>
                        <a:spcBef>
                          <a:spcPts val="0"/>
                        </a:spcBef>
                        <a:spcAft>
                          <a:spcPts val="800"/>
                        </a:spcAft>
                      </a:pPr>
                      <a:r>
                        <a:rPr lang="en-US" sz="1200" dirty="0" err="1">
                          <a:solidFill>
                            <a:schemeClr val="accent2"/>
                          </a:solidFill>
                          <a:effectLst/>
                          <a:latin typeface="Times New Roman" panose="02020603050405020304" pitchFamily="18" charset="0"/>
                          <a:cs typeface="Times New Roman" panose="02020603050405020304" pitchFamily="18" charset="0"/>
                        </a:rPr>
                        <a:t>Mở</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bài</a:t>
                      </a:r>
                      <a:endParaRPr lang="en-US" sz="1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nchor="ctr"/>
                </a:tc>
                <a:tc>
                  <a:txBody>
                    <a:bodyPr/>
                    <a:lstStyle/>
                    <a:p>
                      <a:pPr marL="0" marR="0" algn="just">
                        <a:lnSpc>
                          <a:spcPct val="150000"/>
                        </a:lnSpc>
                        <a:spcBef>
                          <a:spcPts val="0"/>
                        </a:spcBef>
                        <a:spcAft>
                          <a:spcPts val="800"/>
                        </a:spcAft>
                      </a:pPr>
                      <a:r>
                        <a:rPr lang="en-US" sz="1200" dirty="0" err="1">
                          <a:solidFill>
                            <a:schemeClr val="accent2"/>
                          </a:solidFill>
                          <a:effectLst/>
                          <a:latin typeface="Times New Roman" panose="02020603050405020304" pitchFamily="18" charset="0"/>
                          <a:cs typeface="Times New Roman" panose="02020603050405020304" pitchFamily="18" charset="0"/>
                        </a:rPr>
                        <a:t>Giới</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thiệu</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ngắn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gọn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về</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tác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phẩm</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nghệ</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thuật</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bạn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sẽ</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phân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tích</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Nêu</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khía</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cạnh</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trong</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nghệ</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thuật</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của</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tác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phẩm</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mà</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bạn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sẽ</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tập</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trung</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làm</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rõ</a:t>
                      </a:r>
                      <a:r>
                        <a:rPr lang="en-US" sz="1200" dirty="0">
                          <a:solidFill>
                            <a:schemeClr val="accent2"/>
                          </a:solidFill>
                          <a:effectLst/>
                          <a:latin typeface="Times New Roman" panose="02020603050405020304" pitchFamily="18" charset="0"/>
                          <a:cs typeface="Times New Roman" panose="02020603050405020304" pitchFamily="18" charset="0"/>
                        </a:rPr>
                        <a:t>.</a:t>
                      </a:r>
                      <a:endParaRPr lang="en-US" sz="1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extLst>
                  <a:ext uri="{0D108BD9-81ED-4DB2-BD59-A6C34878D82A}">
                    <a16:rowId xmlns:a16="http://schemas.microsoft.com/office/drawing/2014/main" val="657921870"/>
                  </a:ext>
                </a:extLst>
              </a:tr>
              <a:tr h="383890">
                <a:tc vMerge="1">
                  <a:txBody>
                    <a:bodyPr/>
                    <a:lstStyle/>
                    <a:p>
                      <a:endParaRPr lang="en-US"/>
                    </a:p>
                  </a:txBody>
                  <a:tcPr/>
                </a:tc>
                <a:tc>
                  <a:txBody>
                    <a:bodyPr/>
                    <a:lstStyle/>
                    <a:p>
                      <a:pPr marL="0" marR="0" algn="just">
                        <a:lnSpc>
                          <a:spcPct val="150000"/>
                        </a:lnSpc>
                        <a:spcBef>
                          <a:spcPts val="0"/>
                        </a:spcBef>
                        <a:spcAft>
                          <a:spcPts val="800"/>
                        </a:spcAft>
                      </a:pPr>
                      <a:r>
                        <a:rPr lang="en-US" sz="1200" dirty="0" err="1">
                          <a:solidFill>
                            <a:schemeClr val="accent2"/>
                          </a:solidFill>
                          <a:effectLst/>
                          <a:latin typeface="Times New Roman" panose="02020603050405020304" pitchFamily="18" charset="0"/>
                          <a:cs typeface="Times New Roman" panose="02020603050405020304" pitchFamily="18" charset="0"/>
                        </a:rPr>
                        <a:t>Nêu</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được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khái</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quát</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giá</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trị</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trong</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đặc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sắc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cách</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kể</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chuyện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của</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tác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phẩm</a:t>
                      </a:r>
                      <a:r>
                        <a:rPr lang="en-US" sz="1200" dirty="0">
                          <a:solidFill>
                            <a:schemeClr val="accent2"/>
                          </a:solidFill>
                          <a:effectLst/>
                          <a:latin typeface="Times New Roman" panose="02020603050405020304" pitchFamily="18" charset="0"/>
                          <a:cs typeface="Times New Roman" panose="02020603050405020304" pitchFamily="18" charset="0"/>
                        </a:rPr>
                        <a:t> </a:t>
                      </a:r>
                      <a:endParaRPr lang="en-US" sz="1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extLst>
                  <a:ext uri="{0D108BD9-81ED-4DB2-BD59-A6C34878D82A}">
                    <a16:rowId xmlns:a16="http://schemas.microsoft.com/office/drawing/2014/main" val="807862430"/>
                  </a:ext>
                </a:extLst>
              </a:tr>
              <a:tr h="637721">
                <a:tc rowSpan="4">
                  <a:txBody>
                    <a:bodyPr/>
                    <a:lstStyle/>
                    <a:p>
                      <a:pPr marL="0" marR="0" algn="just">
                        <a:lnSpc>
                          <a:spcPct val="150000"/>
                        </a:lnSpc>
                        <a:spcBef>
                          <a:spcPts val="0"/>
                        </a:spcBef>
                        <a:spcAft>
                          <a:spcPts val="800"/>
                        </a:spcAft>
                      </a:pPr>
                      <a:r>
                        <a:rPr lang="en-US" sz="1200">
                          <a:solidFill>
                            <a:schemeClr val="accent2"/>
                          </a:solidFill>
                          <a:effectLst/>
                          <a:latin typeface="Times New Roman" panose="02020603050405020304" pitchFamily="18" charset="0"/>
                          <a:cs typeface="Times New Roman" panose="02020603050405020304" pitchFamily="18" charset="0"/>
                        </a:rPr>
                        <a:t>Thân bài</a:t>
                      </a:r>
                      <a:endParaRPr lang="en-US" sz="120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nchor="ctr"/>
                </a:tc>
                <a:tc>
                  <a:txBody>
                    <a:bodyPr/>
                    <a:lstStyle/>
                    <a:p>
                      <a:pPr marL="0" marR="0" algn="just">
                        <a:lnSpc>
                          <a:spcPct val="150000"/>
                        </a:lnSpc>
                        <a:spcBef>
                          <a:spcPts val="0"/>
                        </a:spcBef>
                        <a:spcAft>
                          <a:spcPts val="800"/>
                        </a:spcAft>
                      </a:pPr>
                      <a:r>
                        <a:rPr lang="en-US" sz="1200" dirty="0" err="1">
                          <a:solidFill>
                            <a:schemeClr val="accent2"/>
                          </a:solidFill>
                          <a:effectLst/>
                          <a:latin typeface="Times New Roman" panose="02020603050405020304" pitchFamily="18" charset="0"/>
                          <a:cs typeface="Times New Roman" panose="02020603050405020304" pitchFamily="18" charset="0"/>
                        </a:rPr>
                        <a:t>Miêu</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tả</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yếu</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tố</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Sử</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dụng</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các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định</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nghĩa</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và</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kiến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thức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lí</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luận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đồng</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thời</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diễn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giải</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yếu</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tố</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đó</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trong</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tác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phẩm</a:t>
                      </a:r>
                      <a:r>
                        <a:rPr lang="en-US" sz="1200" dirty="0">
                          <a:solidFill>
                            <a:schemeClr val="accent2"/>
                          </a:solidFill>
                          <a:effectLst/>
                          <a:latin typeface="Times New Roman" panose="02020603050405020304" pitchFamily="18" charset="0"/>
                          <a:cs typeface="Times New Roman" panose="02020603050405020304" pitchFamily="18" charset="0"/>
                        </a:rPr>
                        <a:t>)</a:t>
                      </a:r>
                      <a:endParaRPr lang="en-US" sz="1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extLst>
                  <a:ext uri="{0D108BD9-81ED-4DB2-BD59-A6C34878D82A}">
                    <a16:rowId xmlns:a16="http://schemas.microsoft.com/office/drawing/2014/main" val="2362493332"/>
                  </a:ext>
                </a:extLst>
              </a:tr>
              <a:tr h="383890">
                <a:tc vMerge="1">
                  <a:txBody>
                    <a:bodyPr/>
                    <a:lstStyle/>
                    <a:p>
                      <a:endParaRPr lang="en-US"/>
                    </a:p>
                  </a:txBody>
                  <a:tcPr/>
                </a:tc>
                <a:tc>
                  <a:txBody>
                    <a:bodyPr/>
                    <a:lstStyle/>
                    <a:p>
                      <a:pPr marL="0" marR="0" algn="just">
                        <a:lnSpc>
                          <a:spcPct val="150000"/>
                        </a:lnSpc>
                        <a:spcBef>
                          <a:spcPts val="0"/>
                        </a:spcBef>
                        <a:spcAft>
                          <a:spcPts val="800"/>
                        </a:spcAft>
                      </a:pPr>
                      <a:r>
                        <a:rPr lang="en-US" sz="1200" dirty="0" err="1">
                          <a:solidFill>
                            <a:schemeClr val="accent2"/>
                          </a:solidFill>
                          <a:effectLst/>
                          <a:latin typeface="Times New Roman" panose="02020603050405020304" pitchFamily="18" charset="0"/>
                          <a:cs typeface="Times New Roman" panose="02020603050405020304" pitchFamily="18" charset="0"/>
                        </a:rPr>
                        <a:t>Chỉ</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ra</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chức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năng</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của</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yếu</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tố</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đó</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và</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vai</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trò</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của</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nó</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trong</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tác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phẩm</a:t>
                      </a:r>
                      <a:endParaRPr lang="en-US" sz="1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extLst>
                  <a:ext uri="{0D108BD9-81ED-4DB2-BD59-A6C34878D82A}">
                    <a16:rowId xmlns:a16="http://schemas.microsoft.com/office/drawing/2014/main" val="3177169929"/>
                  </a:ext>
                </a:extLst>
              </a:tr>
              <a:tr h="383890">
                <a:tc vMerge="1">
                  <a:txBody>
                    <a:bodyPr/>
                    <a:lstStyle/>
                    <a:p>
                      <a:endParaRPr lang="en-US"/>
                    </a:p>
                  </a:txBody>
                  <a:tcPr/>
                </a:tc>
                <a:tc>
                  <a:txBody>
                    <a:bodyPr/>
                    <a:lstStyle/>
                    <a:p>
                      <a:pPr marL="0" marR="0" algn="just">
                        <a:lnSpc>
                          <a:spcPct val="150000"/>
                        </a:lnSpc>
                        <a:spcBef>
                          <a:spcPts val="0"/>
                        </a:spcBef>
                        <a:spcAft>
                          <a:spcPts val="800"/>
                        </a:spcAft>
                      </a:pPr>
                      <a:r>
                        <a:rPr lang="en-US" sz="1200" dirty="0" err="1">
                          <a:solidFill>
                            <a:schemeClr val="accent2"/>
                          </a:solidFill>
                          <a:effectLst/>
                          <a:latin typeface="Times New Roman" panose="02020603050405020304" pitchFamily="18" charset="0"/>
                          <a:cs typeface="Times New Roman" panose="02020603050405020304" pitchFamily="18" charset="0"/>
                        </a:rPr>
                        <a:t>Đánh</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giá</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hiệu</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quả</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của</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yếu</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tố</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đó</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đối</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với</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tác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phẩm</a:t>
                      </a:r>
                      <a:endParaRPr lang="en-US" sz="1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extLst>
                  <a:ext uri="{0D108BD9-81ED-4DB2-BD59-A6C34878D82A}">
                    <a16:rowId xmlns:a16="http://schemas.microsoft.com/office/drawing/2014/main" val="3609281302"/>
                  </a:ext>
                </a:extLst>
              </a:tr>
              <a:tr h="383890">
                <a:tc vMerge="1">
                  <a:txBody>
                    <a:bodyPr/>
                    <a:lstStyle/>
                    <a:p>
                      <a:endParaRPr lang="en-US"/>
                    </a:p>
                  </a:txBody>
                  <a:tcPr/>
                </a:tc>
                <a:tc>
                  <a:txBody>
                    <a:bodyPr/>
                    <a:lstStyle/>
                    <a:p>
                      <a:pPr marL="0" marR="0" algn="just">
                        <a:lnSpc>
                          <a:spcPct val="150000"/>
                        </a:lnSpc>
                        <a:spcBef>
                          <a:spcPts val="0"/>
                        </a:spcBef>
                        <a:spcAft>
                          <a:spcPts val="800"/>
                        </a:spcAft>
                      </a:pPr>
                      <a:r>
                        <a:rPr lang="en-US" sz="1200" dirty="0" err="1">
                          <a:solidFill>
                            <a:schemeClr val="accent2"/>
                          </a:solidFill>
                          <a:effectLst/>
                          <a:latin typeface="Times New Roman" panose="02020603050405020304" pitchFamily="18" charset="0"/>
                          <a:cs typeface="Times New Roman" panose="02020603050405020304" pitchFamily="18" charset="0"/>
                        </a:rPr>
                        <a:t>Trình</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bày</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những</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suy</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nghĩ</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cảm</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nhận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của</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bản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thân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về</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tác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phẩm</a:t>
                      </a:r>
                      <a:r>
                        <a:rPr lang="en-US" sz="1200" dirty="0">
                          <a:solidFill>
                            <a:schemeClr val="accent2"/>
                          </a:solidFill>
                          <a:effectLst/>
                          <a:latin typeface="Times New Roman" panose="02020603050405020304" pitchFamily="18" charset="0"/>
                          <a:cs typeface="Times New Roman" panose="02020603050405020304" pitchFamily="18" charset="0"/>
                        </a:rPr>
                        <a:t> </a:t>
                      </a:r>
                      <a:endParaRPr lang="en-US" sz="1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extLst>
                  <a:ext uri="{0D108BD9-81ED-4DB2-BD59-A6C34878D82A}">
                    <a16:rowId xmlns:a16="http://schemas.microsoft.com/office/drawing/2014/main" val="687276503"/>
                  </a:ext>
                </a:extLst>
              </a:tr>
              <a:tr h="383890">
                <a:tc rowSpan="2">
                  <a:txBody>
                    <a:bodyPr/>
                    <a:lstStyle/>
                    <a:p>
                      <a:pPr marL="0" marR="0" algn="just">
                        <a:lnSpc>
                          <a:spcPct val="150000"/>
                        </a:lnSpc>
                        <a:spcBef>
                          <a:spcPts val="0"/>
                        </a:spcBef>
                        <a:spcAft>
                          <a:spcPts val="800"/>
                        </a:spcAft>
                      </a:pPr>
                      <a:r>
                        <a:rPr lang="en-US" sz="1200">
                          <a:solidFill>
                            <a:schemeClr val="accent2"/>
                          </a:solidFill>
                          <a:effectLst/>
                          <a:latin typeface="Times New Roman" panose="02020603050405020304" pitchFamily="18" charset="0"/>
                          <a:cs typeface="Times New Roman" panose="02020603050405020304" pitchFamily="18" charset="0"/>
                        </a:rPr>
                        <a:t>Kết bài</a:t>
                      </a:r>
                      <a:endParaRPr lang="en-US" sz="120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nchor="ctr"/>
                </a:tc>
                <a:tc>
                  <a:txBody>
                    <a:bodyPr/>
                    <a:lstStyle/>
                    <a:p>
                      <a:pPr marL="0" marR="0" algn="just">
                        <a:lnSpc>
                          <a:spcPct val="150000"/>
                        </a:lnSpc>
                        <a:spcBef>
                          <a:spcPts val="0"/>
                        </a:spcBef>
                        <a:spcAft>
                          <a:spcPts val="800"/>
                        </a:spcAft>
                      </a:pPr>
                      <a:r>
                        <a:rPr lang="en-US" sz="1200" dirty="0" err="1">
                          <a:solidFill>
                            <a:schemeClr val="accent2"/>
                          </a:solidFill>
                          <a:effectLst/>
                          <a:latin typeface="Times New Roman" panose="02020603050405020304" pitchFamily="18" charset="0"/>
                          <a:cs typeface="Times New Roman" panose="02020603050405020304" pitchFamily="18" charset="0"/>
                        </a:rPr>
                        <a:t>Khẳng</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định</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giá</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trị</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nghệ</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thuật</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của</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tác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phẩm</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truyện</a:t>
                      </a:r>
                      <a:r>
                        <a:rPr lang="en-US" sz="1200" dirty="0">
                          <a:solidFill>
                            <a:schemeClr val="accent2"/>
                          </a:solidFill>
                          <a:effectLst/>
                          <a:latin typeface="Times New Roman" panose="02020603050405020304" pitchFamily="18" charset="0"/>
                          <a:cs typeface="Times New Roman" panose="02020603050405020304" pitchFamily="18" charset="0"/>
                        </a:rPr>
                        <a:t>.</a:t>
                      </a:r>
                      <a:endParaRPr lang="en-US" sz="1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extLst>
                  <a:ext uri="{0D108BD9-81ED-4DB2-BD59-A6C34878D82A}">
                    <a16:rowId xmlns:a16="http://schemas.microsoft.com/office/drawing/2014/main" val="200472336"/>
                  </a:ext>
                </a:extLst>
              </a:tr>
              <a:tr h="383890">
                <a:tc vMerge="1">
                  <a:txBody>
                    <a:bodyPr/>
                    <a:lstStyle/>
                    <a:p>
                      <a:endParaRPr lang="en-US"/>
                    </a:p>
                  </a:txBody>
                  <a:tcPr/>
                </a:tc>
                <a:tc>
                  <a:txBody>
                    <a:bodyPr/>
                    <a:lstStyle/>
                    <a:p>
                      <a:pPr marL="0" marR="0" algn="just">
                        <a:lnSpc>
                          <a:spcPct val="150000"/>
                        </a:lnSpc>
                        <a:spcBef>
                          <a:spcPts val="0"/>
                        </a:spcBef>
                        <a:spcAft>
                          <a:spcPts val="800"/>
                        </a:spcAft>
                      </a:pPr>
                      <a:r>
                        <a:rPr lang="en-US" sz="1200">
                          <a:solidFill>
                            <a:schemeClr val="accent2"/>
                          </a:solidFill>
                          <a:effectLst/>
                          <a:latin typeface="Times New Roman" panose="02020603050405020304" pitchFamily="18" charset="0"/>
                          <a:cs typeface="Times New Roman" panose="02020603050405020304" pitchFamily="18" charset="0"/>
                        </a:rPr>
                        <a:t>Nêu ý nghĩa của tác phẩm đối với bản thân và người đọc </a:t>
                      </a:r>
                      <a:endParaRPr lang="en-US" sz="120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extLst>
                  <a:ext uri="{0D108BD9-81ED-4DB2-BD59-A6C34878D82A}">
                    <a16:rowId xmlns:a16="http://schemas.microsoft.com/office/drawing/2014/main" val="3950902527"/>
                  </a:ext>
                </a:extLst>
              </a:tr>
              <a:tr h="383890">
                <a:tc rowSpan="4">
                  <a:txBody>
                    <a:bodyPr/>
                    <a:lstStyle/>
                    <a:p>
                      <a:pPr marL="0" marR="0" algn="just">
                        <a:lnSpc>
                          <a:spcPct val="150000"/>
                        </a:lnSpc>
                        <a:spcBef>
                          <a:spcPts val="0"/>
                        </a:spcBef>
                        <a:spcAft>
                          <a:spcPts val="800"/>
                        </a:spcAft>
                      </a:pPr>
                      <a:r>
                        <a:rPr lang="en-US" sz="1200">
                          <a:solidFill>
                            <a:schemeClr val="accent2"/>
                          </a:solidFill>
                          <a:effectLst/>
                          <a:latin typeface="Times New Roman" panose="02020603050405020304" pitchFamily="18" charset="0"/>
                          <a:cs typeface="Times New Roman" panose="02020603050405020304" pitchFamily="18" charset="0"/>
                        </a:rPr>
                        <a:t>Kĩ năng trình bày, diễn đạt</a:t>
                      </a:r>
                      <a:endParaRPr lang="en-US" sz="120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nchor="ctr"/>
                </a:tc>
                <a:tc>
                  <a:txBody>
                    <a:bodyPr/>
                    <a:lstStyle/>
                    <a:p>
                      <a:pPr marL="0" marR="0" algn="just">
                        <a:lnSpc>
                          <a:spcPct val="150000"/>
                        </a:lnSpc>
                        <a:spcBef>
                          <a:spcPts val="0"/>
                        </a:spcBef>
                        <a:spcAft>
                          <a:spcPts val="800"/>
                        </a:spcAft>
                      </a:pPr>
                      <a:r>
                        <a:rPr lang="en-US" sz="1200" dirty="0" err="1">
                          <a:solidFill>
                            <a:schemeClr val="accent2"/>
                          </a:solidFill>
                          <a:effectLst/>
                          <a:latin typeface="Times New Roman" panose="02020603050405020304" pitchFamily="18" charset="0"/>
                          <a:cs typeface="Times New Roman" panose="02020603050405020304" pitchFamily="18" charset="0"/>
                        </a:rPr>
                        <a:t>Kết</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hợp</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các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thao</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tác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lập</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luận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lập</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luận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chặt</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chẽ</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hệ</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thống</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luận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điểm</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mạch</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lạc</a:t>
                      </a:r>
                      <a:r>
                        <a:rPr lang="en-US" sz="1200" dirty="0">
                          <a:solidFill>
                            <a:schemeClr val="accent2"/>
                          </a:solidFill>
                          <a:effectLst/>
                          <a:latin typeface="Times New Roman" panose="02020603050405020304" pitchFamily="18" charset="0"/>
                          <a:cs typeface="Times New Roman" panose="02020603050405020304" pitchFamily="18" charset="0"/>
                        </a:rPr>
                        <a:t>.</a:t>
                      </a:r>
                      <a:endParaRPr lang="en-US" sz="1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extLst>
                  <a:ext uri="{0D108BD9-81ED-4DB2-BD59-A6C34878D82A}">
                    <a16:rowId xmlns:a16="http://schemas.microsoft.com/office/drawing/2014/main" val="4065797185"/>
                  </a:ext>
                </a:extLst>
              </a:tr>
              <a:tr h="383890">
                <a:tc vMerge="1">
                  <a:txBody>
                    <a:bodyPr/>
                    <a:lstStyle/>
                    <a:p>
                      <a:endParaRPr lang="en-US"/>
                    </a:p>
                  </a:txBody>
                  <a:tcPr/>
                </a:tc>
                <a:tc>
                  <a:txBody>
                    <a:bodyPr/>
                    <a:lstStyle/>
                    <a:p>
                      <a:pPr marL="0" marR="0" algn="just">
                        <a:lnSpc>
                          <a:spcPct val="150000"/>
                        </a:lnSpc>
                        <a:spcBef>
                          <a:spcPts val="0"/>
                        </a:spcBef>
                        <a:spcAft>
                          <a:spcPts val="800"/>
                        </a:spcAft>
                      </a:pPr>
                      <a:r>
                        <a:rPr lang="en-US" sz="1200" dirty="0" err="1">
                          <a:solidFill>
                            <a:schemeClr val="accent2"/>
                          </a:solidFill>
                          <a:effectLst/>
                          <a:latin typeface="Times New Roman" panose="02020603050405020304" pitchFamily="18" charset="0"/>
                          <a:cs typeface="Times New Roman" panose="02020603050405020304" pitchFamily="18" charset="0"/>
                        </a:rPr>
                        <a:t>Có</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lí</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lẽ</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xác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đáng</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bằng</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chứng</a:t>
                      </a:r>
                      <a:r>
                        <a:rPr lang="en-US" sz="1200" dirty="0">
                          <a:solidFill>
                            <a:schemeClr val="accent2"/>
                          </a:solidFill>
                          <a:effectLst/>
                          <a:latin typeface="Times New Roman" panose="02020603050405020304" pitchFamily="18" charset="0"/>
                          <a:cs typeface="Times New Roman" panose="02020603050405020304" pitchFamily="18" charset="0"/>
                        </a:rPr>
                        <a:t> tin </a:t>
                      </a:r>
                      <a:r>
                        <a:rPr lang="en-US" sz="1200" dirty="0" err="1">
                          <a:solidFill>
                            <a:schemeClr val="accent2"/>
                          </a:solidFill>
                          <a:effectLst/>
                          <a:latin typeface="Times New Roman" panose="02020603050405020304" pitchFamily="18" charset="0"/>
                          <a:cs typeface="Times New Roman" panose="02020603050405020304" pitchFamily="18" charset="0"/>
                        </a:rPr>
                        <a:t>cậy</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lấy</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từ</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tác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phẩm</a:t>
                      </a:r>
                      <a:r>
                        <a:rPr lang="en-US" sz="1200" dirty="0">
                          <a:solidFill>
                            <a:schemeClr val="accent2"/>
                          </a:solidFill>
                          <a:effectLst/>
                          <a:latin typeface="Times New Roman" panose="02020603050405020304" pitchFamily="18" charset="0"/>
                          <a:cs typeface="Times New Roman" panose="02020603050405020304" pitchFamily="18" charset="0"/>
                        </a:rPr>
                        <a:t>.</a:t>
                      </a:r>
                      <a:endParaRPr lang="en-US" sz="1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tc>
                  <a:txBody>
                    <a:bodyPr/>
                    <a:lstStyle/>
                    <a:p>
                      <a:pPr algn="just">
                        <a:lnSpc>
                          <a:spcPct val="107000"/>
                        </a:lnSpc>
                      </a:pPr>
                      <a:endParaRPr lang="en-US" sz="1200">
                        <a:solidFill>
                          <a:schemeClr val="accent2"/>
                        </a:solidFill>
                        <a:effectLst/>
                        <a:latin typeface="Times New Roman" panose="02020603050405020304" pitchFamily="18" charset="0"/>
                        <a:cs typeface="Times New Roman" panose="02020603050405020304" pitchFamily="18" charset="0"/>
                      </a:endParaRPr>
                    </a:p>
                  </a:txBody>
                  <a:tcPr marL="29170" marR="29170" marT="29170" marB="29170"/>
                </a:tc>
                <a:extLst>
                  <a:ext uri="{0D108BD9-81ED-4DB2-BD59-A6C34878D82A}">
                    <a16:rowId xmlns:a16="http://schemas.microsoft.com/office/drawing/2014/main" val="283801874"/>
                  </a:ext>
                </a:extLst>
              </a:tr>
              <a:tr h="383890">
                <a:tc vMerge="1">
                  <a:txBody>
                    <a:bodyPr/>
                    <a:lstStyle/>
                    <a:p>
                      <a:endParaRPr lang="en-US"/>
                    </a:p>
                  </a:txBody>
                  <a:tcPr/>
                </a:tc>
                <a:tc>
                  <a:txBody>
                    <a:bodyPr/>
                    <a:lstStyle/>
                    <a:p>
                      <a:pPr marL="0" marR="0" algn="just">
                        <a:lnSpc>
                          <a:spcPct val="150000"/>
                        </a:lnSpc>
                        <a:spcBef>
                          <a:spcPts val="0"/>
                        </a:spcBef>
                        <a:spcAft>
                          <a:spcPts val="800"/>
                        </a:spcAft>
                      </a:pPr>
                      <a:r>
                        <a:rPr lang="en-US" sz="1200" dirty="0" err="1">
                          <a:solidFill>
                            <a:schemeClr val="accent2"/>
                          </a:solidFill>
                          <a:effectLst/>
                          <a:latin typeface="Times New Roman" panose="02020603050405020304" pitchFamily="18" charset="0"/>
                          <a:cs typeface="Times New Roman" panose="02020603050405020304" pitchFamily="18" charset="0"/>
                        </a:rPr>
                        <a:t>Diễn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đạt</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rõ</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ràng</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gãy</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gọn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đáp</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ứng</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yêu</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cầu</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của</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kiểu</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bài</a:t>
                      </a:r>
                      <a:r>
                        <a:rPr lang="en-US" sz="1200" dirty="0">
                          <a:solidFill>
                            <a:schemeClr val="accent2"/>
                          </a:solidFill>
                          <a:effectLst/>
                          <a:latin typeface="Times New Roman" panose="02020603050405020304" pitchFamily="18" charset="0"/>
                          <a:cs typeface="Times New Roman" panose="02020603050405020304" pitchFamily="18" charset="0"/>
                        </a:rPr>
                        <a:t>.</a:t>
                      </a:r>
                      <a:endParaRPr lang="en-US" sz="1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tc>
                <a:tc>
                  <a:txBody>
                    <a:bodyPr/>
                    <a:lstStyle/>
                    <a:p>
                      <a:pPr marL="0" marR="0" algn="just">
                        <a:lnSpc>
                          <a:spcPct val="150000"/>
                        </a:lnSpc>
                        <a:spcBef>
                          <a:spcPts val="0"/>
                        </a:spcBef>
                        <a:spcAft>
                          <a:spcPts val="800"/>
                        </a:spcAft>
                      </a:pPr>
                      <a:r>
                        <a:rPr lang="en-US" sz="1200">
                          <a:solidFill>
                            <a:schemeClr val="accent2"/>
                          </a:solidFill>
                          <a:effectLst/>
                          <a:latin typeface="Times New Roman" panose="02020603050405020304" pitchFamily="18" charset="0"/>
                          <a:cs typeface="Times New Roman" panose="02020603050405020304" pitchFamily="18" charset="0"/>
                        </a:rPr>
                        <a:t> </a:t>
                      </a:r>
                      <a:endParaRPr lang="en-US" sz="120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tc>
                <a:tc>
                  <a:txBody>
                    <a:bodyPr/>
                    <a:lstStyle/>
                    <a:p>
                      <a:pPr marL="0" marR="0" algn="just">
                        <a:lnSpc>
                          <a:spcPct val="150000"/>
                        </a:lnSpc>
                        <a:spcBef>
                          <a:spcPts val="0"/>
                        </a:spcBef>
                        <a:spcAft>
                          <a:spcPts val="800"/>
                        </a:spcAft>
                      </a:pPr>
                      <a:r>
                        <a:rPr lang="en-US" sz="1200">
                          <a:solidFill>
                            <a:schemeClr val="accent2"/>
                          </a:solidFill>
                          <a:effectLst/>
                          <a:latin typeface="Times New Roman" panose="02020603050405020304" pitchFamily="18" charset="0"/>
                          <a:cs typeface="Times New Roman" panose="02020603050405020304" pitchFamily="18" charset="0"/>
                        </a:rPr>
                        <a:t> </a:t>
                      </a:r>
                      <a:endParaRPr lang="en-US" sz="120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tc>
                <a:extLst>
                  <a:ext uri="{0D108BD9-81ED-4DB2-BD59-A6C34878D82A}">
                    <a16:rowId xmlns:a16="http://schemas.microsoft.com/office/drawing/2014/main" val="1009029489"/>
                  </a:ext>
                </a:extLst>
              </a:tr>
              <a:tr h="637721">
                <a:tc vMerge="1">
                  <a:txBody>
                    <a:bodyPr/>
                    <a:lstStyle/>
                    <a:p>
                      <a:endParaRPr lang="en-US"/>
                    </a:p>
                  </a:txBody>
                  <a:tcPr/>
                </a:tc>
                <a:tc>
                  <a:txBody>
                    <a:bodyPr/>
                    <a:lstStyle/>
                    <a:p>
                      <a:pPr marL="0" marR="0" algn="just">
                        <a:lnSpc>
                          <a:spcPct val="150000"/>
                        </a:lnSpc>
                        <a:spcBef>
                          <a:spcPts val="0"/>
                        </a:spcBef>
                        <a:spcAft>
                          <a:spcPts val="800"/>
                        </a:spcAft>
                      </a:pPr>
                      <a:r>
                        <a:rPr lang="en-US" sz="1200" dirty="0" err="1">
                          <a:solidFill>
                            <a:schemeClr val="accent2"/>
                          </a:solidFill>
                          <a:effectLst/>
                          <a:latin typeface="Times New Roman" panose="02020603050405020304" pitchFamily="18" charset="0"/>
                          <a:cs typeface="Times New Roman" panose="02020603050405020304" pitchFamily="18" charset="0"/>
                        </a:rPr>
                        <a:t>Sử</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dụng</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các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từ</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ngữ</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câu</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văn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tạo</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sự</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gắn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kết</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giữa</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các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luận</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điểm</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giữa</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bằng</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chứng</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với</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lí</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lẽ</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và</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bảo</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đảm</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mạch</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lạc</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cho</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bài</a:t>
                      </a:r>
                      <a:r>
                        <a:rPr lang="en-US" sz="1200" dirty="0">
                          <a:solidFill>
                            <a:schemeClr val="accent2"/>
                          </a:solidFill>
                          <a:effectLst/>
                          <a:latin typeface="Times New Roman" panose="02020603050405020304" pitchFamily="18" charset="0"/>
                          <a:cs typeface="Times New Roman" panose="02020603050405020304" pitchFamily="18" charset="0"/>
                        </a:rPr>
                        <a:t> </a:t>
                      </a:r>
                      <a:r>
                        <a:rPr lang="en-US" sz="1200" dirty="0" err="1">
                          <a:solidFill>
                            <a:schemeClr val="accent2"/>
                          </a:solidFill>
                          <a:effectLst/>
                          <a:latin typeface="Times New Roman" panose="02020603050405020304" pitchFamily="18" charset="0"/>
                          <a:cs typeface="Times New Roman" panose="02020603050405020304" pitchFamily="18" charset="0"/>
                        </a:rPr>
                        <a:t>viết</a:t>
                      </a:r>
                      <a:r>
                        <a:rPr lang="en-US" sz="1200" dirty="0">
                          <a:solidFill>
                            <a:schemeClr val="accent2"/>
                          </a:solidFill>
                          <a:effectLst/>
                          <a:latin typeface="Times New Roman" panose="02020603050405020304" pitchFamily="18" charset="0"/>
                          <a:cs typeface="Times New Roman" panose="02020603050405020304" pitchFamily="18" charset="0"/>
                        </a:rPr>
                        <a:t>.</a:t>
                      </a:r>
                      <a:endParaRPr lang="en-US" sz="1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170" marR="29170" marT="29170" marB="29170"/>
                </a:tc>
                <a:tc>
                  <a:txBody>
                    <a:bodyPr/>
                    <a:lstStyle/>
                    <a:p>
                      <a:pPr algn="just">
                        <a:lnSpc>
                          <a:spcPct val="107000"/>
                        </a:lnSpc>
                      </a:pPr>
                      <a:endParaRPr lang="en-US" sz="1200" dirty="0">
                        <a:solidFill>
                          <a:schemeClr val="accent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7000"/>
                        </a:lnSpc>
                      </a:pPr>
                      <a:endParaRPr lang="en-US" sz="1200" dirty="0">
                        <a:solidFill>
                          <a:schemeClr val="accent2"/>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44739840"/>
                  </a:ext>
                </a:extLst>
              </a:tr>
            </a:tbl>
          </a:graphicData>
        </a:graphic>
      </p:graphicFrame>
    </p:spTree>
    <p:extLst>
      <p:ext uri="{BB962C8B-B14F-4D97-AF65-F5344CB8AC3E}">
        <p14:creationId xmlns:p14="http://schemas.microsoft.com/office/powerpoint/2010/main" val="1731569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203700" cy="1425575"/>
          </a:xfrm>
          <a:prstGeom prst="rect">
            <a:avLst/>
          </a:prstGeom>
        </p:spPr>
        <p:txBody>
          <a:bodyPr lIns="0" tIns="0" rIns="0" bIns="0" anchor="ctr"/>
          <a:lstStyle/>
          <a:p>
            <a:pPr algn="ctr"/>
            <a:r>
              <a:rPr lang="en-US" sz="2000" dirty="0">
                <a:solidFill>
                  <a:srgbClr val="000000"/>
                </a:solidFill>
                <a:latin typeface="DejaVu Serif Bold"/>
              </a:rPr>
              <a:t>HS </a:t>
            </a:r>
            <a:r>
              <a:rPr lang="en-US" sz="2000" dirty="0" err="1">
                <a:solidFill>
                  <a:srgbClr val="000000"/>
                </a:solidFill>
                <a:latin typeface="DejaVu Serif Bold"/>
              </a:rPr>
              <a:t>về</a:t>
            </a:r>
            <a:r>
              <a:rPr lang="en-US" sz="2000" dirty="0">
                <a:solidFill>
                  <a:srgbClr val="000000"/>
                </a:solidFill>
                <a:latin typeface="DejaVu Serif Bold"/>
              </a:rPr>
              <a:t> </a:t>
            </a:r>
            <a:r>
              <a:rPr lang="en-US" sz="2000" dirty="0" err="1">
                <a:solidFill>
                  <a:srgbClr val="000000"/>
                </a:solidFill>
                <a:latin typeface="DejaVu Serif Bold"/>
              </a:rPr>
              <a:t>nhà</a:t>
            </a:r>
            <a:r>
              <a:rPr lang="en-US" sz="2000" dirty="0">
                <a:solidFill>
                  <a:srgbClr val="000000"/>
                </a:solidFill>
                <a:latin typeface="DejaVu Serif Bold"/>
              </a:rPr>
              <a:t> </a:t>
            </a:r>
            <a:r>
              <a:rPr lang="en-US" sz="2000" dirty="0" err="1">
                <a:solidFill>
                  <a:srgbClr val="000000"/>
                </a:solidFill>
                <a:latin typeface="DejaVu Serif Bold"/>
              </a:rPr>
              <a:t>hoàn</a:t>
            </a:r>
            <a:r>
              <a:rPr lang="en-US" sz="2000" dirty="0">
                <a:solidFill>
                  <a:srgbClr val="000000"/>
                </a:solidFill>
                <a:latin typeface="DejaVu Serif Bold"/>
              </a:rPr>
              <a:t> </a:t>
            </a:r>
            <a:r>
              <a:rPr lang="en-US" sz="2000" dirty="0" err="1">
                <a:solidFill>
                  <a:srgbClr val="000000"/>
                </a:solidFill>
                <a:latin typeface="DejaVu Serif Bold"/>
              </a:rPr>
              <a:t>thiện</a:t>
            </a:r>
            <a:r>
              <a:rPr lang="en-US" sz="2000" dirty="0">
                <a:solidFill>
                  <a:srgbClr val="000000"/>
                </a:solidFill>
                <a:latin typeface="DejaVu Serif Bold"/>
              </a:rPr>
              <a:t> </a:t>
            </a:r>
            <a:r>
              <a:rPr lang="en-US" sz="2000" dirty="0" err="1">
                <a:solidFill>
                  <a:srgbClr val="000000"/>
                </a:solidFill>
                <a:latin typeface="DejaVu Serif Bold"/>
              </a:rPr>
              <a:t>toàn</a:t>
            </a:r>
            <a:r>
              <a:rPr lang="en-US" sz="2000" dirty="0">
                <a:solidFill>
                  <a:srgbClr val="000000"/>
                </a:solidFill>
                <a:latin typeface="DejaVu Serif Bold"/>
              </a:rPr>
              <a:t> </a:t>
            </a:r>
            <a:r>
              <a:rPr lang="en-US" sz="2000" dirty="0" err="1">
                <a:solidFill>
                  <a:srgbClr val="000000"/>
                </a:solidFill>
                <a:latin typeface="DejaVu Serif Bold"/>
              </a:rPr>
              <a:t>bộ</a:t>
            </a:r>
            <a:r>
              <a:rPr lang="en-US" sz="2000" dirty="0">
                <a:solidFill>
                  <a:srgbClr val="000000"/>
                </a:solidFill>
                <a:latin typeface="DejaVu Serif Bold"/>
              </a:rPr>
              <a:t> </a:t>
            </a:r>
            <a:r>
              <a:rPr lang="en-US" sz="2000" dirty="0" err="1">
                <a:solidFill>
                  <a:srgbClr val="000000"/>
                </a:solidFill>
                <a:latin typeface="DejaVu Serif Bold"/>
              </a:rPr>
              <a:t>bài</a:t>
            </a:r>
            <a:r>
              <a:rPr lang="en-US" sz="2000" dirty="0">
                <a:solidFill>
                  <a:srgbClr val="000000"/>
                </a:solidFill>
                <a:latin typeface="DejaVu Serif Bold"/>
              </a:rPr>
              <a:t> </a:t>
            </a:r>
            <a:r>
              <a:rPr lang="en-US" sz="2000" dirty="0" err="1">
                <a:solidFill>
                  <a:srgbClr val="000000"/>
                </a:solidFill>
                <a:latin typeface="DejaVu Serif Bold"/>
              </a:rPr>
              <a:t>viết</a:t>
            </a:r>
            <a:r>
              <a:rPr lang="en-US" sz="2000" dirty="0">
                <a:solidFill>
                  <a:srgbClr val="000000"/>
                </a:solidFill>
                <a:latin typeface="DejaVu Serif Bold"/>
              </a:rPr>
              <a:t> </a:t>
            </a:r>
            <a:r>
              <a:rPr lang="en-US" sz="2000" dirty="0" err="1">
                <a:solidFill>
                  <a:srgbClr val="000000"/>
                </a:solidFill>
                <a:latin typeface="DejaVu Serif Bold"/>
              </a:rPr>
              <a:t>nghị</a:t>
            </a:r>
            <a:r>
              <a:rPr lang="en-US" sz="2000" dirty="0">
                <a:solidFill>
                  <a:srgbClr val="000000"/>
                </a:solidFill>
                <a:latin typeface="DejaVu Serif Bold"/>
              </a:rPr>
              <a:t> </a:t>
            </a:r>
            <a:r>
              <a:rPr lang="en-US" sz="2000" dirty="0" err="1">
                <a:solidFill>
                  <a:srgbClr val="000000"/>
                </a:solidFill>
                <a:latin typeface="DejaVu Serif Bold"/>
              </a:rPr>
              <a:t>luận</a:t>
            </a:r>
            <a:r>
              <a:rPr lang="en-US" sz="2000" dirty="0">
                <a:solidFill>
                  <a:srgbClr val="000000"/>
                </a:solidFill>
                <a:latin typeface="DejaVu Serif Bold"/>
              </a:rPr>
              <a:t> </a:t>
            </a:r>
            <a:r>
              <a:rPr lang="en-US" sz="2000" dirty="0" err="1">
                <a:solidFill>
                  <a:srgbClr val="000000"/>
                </a:solidFill>
                <a:latin typeface="DejaVu Serif Bold"/>
              </a:rPr>
              <a:t>phân</a:t>
            </a:r>
            <a:r>
              <a:rPr lang="en-US" sz="2000" dirty="0">
                <a:solidFill>
                  <a:srgbClr val="000000"/>
                </a:solidFill>
                <a:latin typeface="DejaVu Serif Bold"/>
              </a:rPr>
              <a:t> </a:t>
            </a:r>
            <a:r>
              <a:rPr lang="en-US" sz="2000" dirty="0" err="1">
                <a:solidFill>
                  <a:srgbClr val="000000"/>
                </a:solidFill>
                <a:latin typeface="DejaVu Serif Bold"/>
              </a:rPr>
              <a:t>tích</a:t>
            </a:r>
            <a:r>
              <a:rPr lang="en-US" sz="2000" dirty="0">
                <a:solidFill>
                  <a:srgbClr val="000000"/>
                </a:solidFill>
                <a:latin typeface="DejaVu Serif Bold"/>
              </a:rPr>
              <a:t>, </a:t>
            </a:r>
            <a:r>
              <a:rPr lang="en-US" sz="2000" dirty="0" err="1">
                <a:solidFill>
                  <a:srgbClr val="000000"/>
                </a:solidFill>
                <a:latin typeface="DejaVu Serif Bold"/>
              </a:rPr>
              <a:t>đánh</a:t>
            </a:r>
            <a:r>
              <a:rPr lang="en-US" sz="2000" dirty="0">
                <a:solidFill>
                  <a:srgbClr val="000000"/>
                </a:solidFill>
                <a:latin typeface="DejaVu Serif Bold"/>
              </a:rPr>
              <a:t> </a:t>
            </a:r>
            <a:r>
              <a:rPr lang="en-US" sz="2000" dirty="0" err="1">
                <a:solidFill>
                  <a:srgbClr val="000000"/>
                </a:solidFill>
                <a:latin typeface="DejaVu Serif Bold"/>
              </a:rPr>
              <a:t>giá</a:t>
            </a:r>
            <a:r>
              <a:rPr lang="en-US" sz="2000" dirty="0">
                <a:solidFill>
                  <a:srgbClr val="000000"/>
                </a:solidFill>
                <a:latin typeface="DejaVu Serif Bold"/>
              </a:rPr>
              <a:t> </a:t>
            </a:r>
            <a:r>
              <a:rPr lang="en-US" sz="2000" dirty="0" err="1">
                <a:solidFill>
                  <a:srgbClr val="000000"/>
                </a:solidFill>
                <a:latin typeface="DejaVu Serif Bold"/>
              </a:rPr>
              <a:t>một</a:t>
            </a:r>
            <a:r>
              <a:rPr lang="en-US" sz="2000" dirty="0">
                <a:solidFill>
                  <a:srgbClr val="000000"/>
                </a:solidFill>
                <a:latin typeface="DejaVu Serif Bold"/>
              </a:rPr>
              <a:t> </a:t>
            </a:r>
            <a:r>
              <a:rPr lang="en-US" sz="2000" dirty="0" err="1">
                <a:solidFill>
                  <a:srgbClr val="000000"/>
                </a:solidFill>
                <a:latin typeface="DejaVu Serif Bold"/>
              </a:rPr>
              <a:t>tác</a:t>
            </a:r>
            <a:r>
              <a:rPr lang="en-US" sz="2000" dirty="0">
                <a:solidFill>
                  <a:srgbClr val="000000"/>
                </a:solidFill>
                <a:latin typeface="DejaVu Serif Bold"/>
              </a:rPr>
              <a:t> </a:t>
            </a:r>
            <a:r>
              <a:rPr lang="en-US" sz="2000" dirty="0" err="1">
                <a:solidFill>
                  <a:srgbClr val="000000"/>
                </a:solidFill>
                <a:latin typeface="DejaVu Serif Bold"/>
              </a:rPr>
              <a:t>phẩm</a:t>
            </a:r>
            <a:r>
              <a:rPr lang="en-US" sz="2000" dirty="0">
                <a:solidFill>
                  <a:srgbClr val="000000"/>
                </a:solidFill>
                <a:latin typeface="DejaVu Serif Bold"/>
              </a:rPr>
              <a:t> </a:t>
            </a:r>
            <a:r>
              <a:rPr lang="en-US" sz="2000" dirty="0" err="1">
                <a:solidFill>
                  <a:srgbClr val="000000"/>
                </a:solidFill>
                <a:latin typeface="DejaVu Serif Bold"/>
              </a:rPr>
              <a:t>truyện</a:t>
            </a:r>
            <a:r>
              <a:rPr lang="en-US" sz="2000" dirty="0">
                <a:solidFill>
                  <a:srgbClr val="000000"/>
                </a:solidFill>
                <a:latin typeface="DejaVu Serif Bold"/>
              </a:rPr>
              <a:t> </a:t>
            </a:r>
            <a:r>
              <a:rPr lang="en-US" sz="2000" dirty="0" err="1">
                <a:solidFill>
                  <a:srgbClr val="000000"/>
                </a:solidFill>
                <a:latin typeface="DejaVu Serif Bold"/>
              </a:rPr>
              <a:t>theo</a:t>
            </a:r>
            <a:r>
              <a:rPr lang="en-US" sz="2000" dirty="0">
                <a:solidFill>
                  <a:srgbClr val="000000"/>
                </a:solidFill>
                <a:latin typeface="DejaVu Serif Bold"/>
              </a:rPr>
              <a:t> </a:t>
            </a:r>
            <a:r>
              <a:rPr lang="en-US" sz="2000" dirty="0" err="1">
                <a:solidFill>
                  <a:srgbClr val="000000"/>
                </a:solidFill>
                <a:latin typeface="DejaVu Serif Bold"/>
              </a:rPr>
              <a:t>dàn</a:t>
            </a:r>
            <a:r>
              <a:rPr lang="en-US" sz="2000" dirty="0">
                <a:solidFill>
                  <a:srgbClr val="000000"/>
                </a:solidFill>
                <a:latin typeface="DejaVu Serif Bold"/>
              </a:rPr>
              <a:t> ý </a:t>
            </a:r>
            <a:r>
              <a:rPr lang="en-US" sz="2000" dirty="0" err="1">
                <a:solidFill>
                  <a:srgbClr val="000000"/>
                </a:solidFill>
                <a:latin typeface="DejaVu Serif Bold"/>
              </a:rPr>
              <a:t>đã</a:t>
            </a:r>
            <a:r>
              <a:rPr lang="en-US" sz="2000" dirty="0">
                <a:solidFill>
                  <a:srgbClr val="000000"/>
                </a:solidFill>
                <a:latin typeface="DejaVu Serif Bold"/>
              </a:rPr>
              <a:t> </a:t>
            </a:r>
            <a:r>
              <a:rPr lang="en-US" sz="2000" dirty="0" err="1">
                <a:solidFill>
                  <a:srgbClr val="000000"/>
                </a:solidFill>
                <a:latin typeface="DejaVu Serif Bold"/>
              </a:rPr>
              <a:t>lập</a:t>
            </a:r>
            <a:r>
              <a:rPr lang="en-US" sz="2000" dirty="0">
                <a:solidFill>
                  <a:srgbClr val="000000"/>
                </a:solidFill>
                <a:latin typeface="DejaVu Serif Bold"/>
              </a:rPr>
              <a:t>.</a:t>
            </a:r>
          </a:p>
        </p:txBody>
      </p:sp>
      <p:grpSp>
        <p:nvGrpSpPr>
          <p:cNvPr id="16387" name="Gruppieren 19"/>
          <p:cNvGrpSpPr>
            <a:grpSpLocks/>
          </p:cNvGrpSpPr>
          <p:nvPr/>
        </p:nvGrpSpPr>
        <p:grpSpPr bwMode="auto">
          <a:xfrm>
            <a:off x="5865813" y="2828925"/>
            <a:ext cx="2692400" cy="4133850"/>
            <a:chOff x="2932118" y="138113"/>
            <a:chExt cx="3273432" cy="6401712"/>
          </a:xfrm>
        </p:grpSpPr>
        <p:sp>
          <p:nvSpPr>
            <p:cNvPr id="8" name="Rectangle 6"/>
            <p:cNvSpPr>
              <a:spLocks noChangeArrowheads="1"/>
            </p:cNvSpPr>
            <p:nvPr/>
          </p:nvSpPr>
          <p:spPr bwMode="gray">
            <a:xfrm>
              <a:off x="2932118" y="477374"/>
              <a:ext cx="3273432" cy="5676480"/>
            </a:xfrm>
            <a:prstGeom prst="rect">
              <a:avLst/>
            </a:prstGeom>
            <a:gradFill flip="none" rotWithShape="1">
              <a:gsLst>
                <a:gs pos="0">
                  <a:srgbClr val="D7D7D7"/>
                </a:gs>
                <a:gs pos="100000">
                  <a:srgbClr val="C8C8C8"/>
                </a:gs>
              </a:gsLst>
              <a:lin ang="0" scaled="1"/>
              <a:tileRect/>
            </a:gra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9" name="Rectangle 7"/>
            <p:cNvSpPr>
              <a:spLocks noChangeArrowheads="1"/>
            </p:cNvSpPr>
            <p:nvPr/>
          </p:nvSpPr>
          <p:spPr bwMode="gray">
            <a:xfrm>
              <a:off x="3127056" y="629796"/>
              <a:ext cx="2885485" cy="5524059"/>
            </a:xfrm>
            <a:prstGeom prst="rect">
              <a:avLst/>
            </a:prstGeom>
            <a:solidFill>
              <a:srgbClr val="AFAFAF"/>
            </a:soli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10" name="Rectangle 8"/>
            <p:cNvSpPr>
              <a:spLocks noChangeArrowheads="1"/>
            </p:cNvSpPr>
            <p:nvPr/>
          </p:nvSpPr>
          <p:spPr bwMode="gray">
            <a:xfrm>
              <a:off x="3165658" y="674047"/>
              <a:ext cx="2808281" cy="5479807"/>
            </a:xfrm>
            <a:prstGeom prst="rect">
              <a:avLst/>
            </a:prstGeom>
            <a:solidFill>
              <a:srgbClr val="FFFFFF"/>
            </a:soli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11" name="Rectangle 9"/>
            <p:cNvSpPr>
              <a:spLocks noChangeArrowheads="1"/>
            </p:cNvSpPr>
            <p:nvPr/>
          </p:nvSpPr>
          <p:spPr bwMode="gray">
            <a:xfrm>
              <a:off x="3231281" y="740425"/>
              <a:ext cx="2675104" cy="5413429"/>
            </a:xfrm>
            <a:prstGeom prst="rect">
              <a:avLst/>
            </a:prstGeom>
            <a:solidFill>
              <a:srgbClr val="969696"/>
            </a:soli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12" name="Rectangle 10"/>
            <p:cNvSpPr>
              <a:spLocks noChangeArrowheads="1"/>
            </p:cNvSpPr>
            <p:nvPr/>
          </p:nvSpPr>
          <p:spPr bwMode="gray">
            <a:xfrm>
              <a:off x="3300765" y="826469"/>
              <a:ext cx="2545789" cy="5329843"/>
            </a:xfrm>
            <a:prstGeom prst="rect">
              <a:avLst/>
            </a:prstGeom>
            <a:blipFill>
              <a:blip r:embed="rId3" cstate="print"/>
              <a:stretch>
                <a:fillRect/>
              </a:stretch>
            </a:blip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13" name="Freeform 11"/>
            <p:cNvSpPr>
              <a:spLocks/>
            </p:cNvSpPr>
            <p:nvPr/>
          </p:nvSpPr>
          <p:spPr bwMode="gray">
            <a:xfrm>
              <a:off x="4383545" y="3137379"/>
              <a:ext cx="214239" cy="63919"/>
            </a:xfrm>
            <a:custGeom>
              <a:avLst/>
              <a:gdLst/>
              <a:ahLst/>
              <a:cxnLst>
                <a:cxn ang="0">
                  <a:pos x="49" y="0"/>
                </a:cxn>
                <a:cxn ang="0">
                  <a:pos x="34" y="0"/>
                </a:cxn>
                <a:cxn ang="0">
                  <a:pos x="11" y="0"/>
                </a:cxn>
                <a:cxn ang="0">
                  <a:pos x="6" y="0"/>
                </a:cxn>
                <a:cxn ang="0">
                  <a:pos x="0" y="9"/>
                </a:cxn>
                <a:cxn ang="0">
                  <a:pos x="6" y="17"/>
                </a:cxn>
                <a:cxn ang="0">
                  <a:pos x="11" y="17"/>
                </a:cxn>
                <a:cxn ang="0">
                  <a:pos x="34" y="17"/>
                </a:cxn>
                <a:cxn ang="0">
                  <a:pos x="49" y="17"/>
                </a:cxn>
                <a:cxn ang="0">
                  <a:pos x="57" y="9"/>
                </a:cxn>
                <a:cxn ang="0">
                  <a:pos x="49" y="0"/>
                </a:cxn>
              </a:cxnLst>
              <a:rect l="0" t="0" r="r" b="b"/>
              <a:pathLst>
                <a:path w="57" h="17">
                  <a:moveTo>
                    <a:pt x="49" y="0"/>
                  </a:moveTo>
                  <a:cubicBezTo>
                    <a:pt x="34" y="0"/>
                    <a:pt x="34" y="0"/>
                    <a:pt x="34" y="0"/>
                  </a:cubicBezTo>
                  <a:cubicBezTo>
                    <a:pt x="11" y="0"/>
                    <a:pt x="11" y="0"/>
                    <a:pt x="11" y="0"/>
                  </a:cubicBezTo>
                  <a:cubicBezTo>
                    <a:pt x="6" y="0"/>
                    <a:pt x="6" y="0"/>
                    <a:pt x="6" y="0"/>
                  </a:cubicBezTo>
                  <a:cubicBezTo>
                    <a:pt x="1" y="0"/>
                    <a:pt x="0" y="4"/>
                    <a:pt x="0" y="9"/>
                  </a:cubicBezTo>
                  <a:cubicBezTo>
                    <a:pt x="0" y="13"/>
                    <a:pt x="1" y="17"/>
                    <a:pt x="6" y="17"/>
                  </a:cubicBezTo>
                  <a:cubicBezTo>
                    <a:pt x="11" y="17"/>
                    <a:pt x="11" y="17"/>
                    <a:pt x="11" y="17"/>
                  </a:cubicBezTo>
                  <a:cubicBezTo>
                    <a:pt x="34" y="17"/>
                    <a:pt x="34" y="17"/>
                    <a:pt x="34" y="17"/>
                  </a:cubicBezTo>
                  <a:cubicBezTo>
                    <a:pt x="49" y="17"/>
                    <a:pt x="49" y="17"/>
                    <a:pt x="49" y="17"/>
                  </a:cubicBezTo>
                  <a:cubicBezTo>
                    <a:pt x="54" y="17"/>
                    <a:pt x="57" y="13"/>
                    <a:pt x="57" y="9"/>
                  </a:cubicBezTo>
                  <a:cubicBezTo>
                    <a:pt x="57" y="4"/>
                    <a:pt x="54" y="0"/>
                    <a:pt x="49" y="0"/>
                  </a:cubicBez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14" name="Freeform 12"/>
            <p:cNvSpPr>
              <a:spLocks/>
            </p:cNvSpPr>
            <p:nvPr/>
          </p:nvSpPr>
          <p:spPr bwMode="gray">
            <a:xfrm>
              <a:off x="4605505" y="138113"/>
              <a:ext cx="1233328" cy="6401712"/>
            </a:xfrm>
            <a:custGeom>
              <a:avLst/>
              <a:gdLst>
                <a:gd name="connsiteX0" fmla="*/ 10000 w 10000"/>
                <a:gd name="connsiteY0" fmla="*/ 9097 h 9731"/>
                <a:gd name="connsiteX1" fmla="*/ 0 w 10000"/>
                <a:gd name="connsiteY1" fmla="*/ 9731 h 9731"/>
                <a:gd name="connsiteX2" fmla="*/ 0 w 10000"/>
                <a:gd name="connsiteY2" fmla="*/ 0 h 9731"/>
                <a:gd name="connsiteX3" fmla="*/ 10000 w 10000"/>
                <a:gd name="connsiteY3" fmla="*/ 941 h 9731"/>
                <a:gd name="connsiteX4" fmla="*/ 10000 w 10000"/>
                <a:gd name="connsiteY4" fmla="*/ 9097 h 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731">
                  <a:moveTo>
                    <a:pt x="10000" y="9097"/>
                  </a:moveTo>
                  <a:lnTo>
                    <a:pt x="0" y="9731"/>
                  </a:lnTo>
                  <a:lnTo>
                    <a:pt x="0" y="0"/>
                  </a:lnTo>
                  <a:lnTo>
                    <a:pt x="10000" y="941"/>
                  </a:lnTo>
                  <a:lnTo>
                    <a:pt x="10000" y="9097"/>
                  </a:lnTo>
                  <a:close/>
                </a:path>
              </a:pathLst>
            </a:custGeom>
            <a:gradFill flip="none" rotWithShape="1">
              <a:gsLst>
                <a:gs pos="0">
                  <a:srgbClr val="D7D7D7"/>
                </a:gs>
                <a:gs pos="100000">
                  <a:srgbClr val="C8C8C8"/>
                </a:gs>
              </a:gsLst>
              <a:lin ang="0" scaled="1"/>
              <a:tileRect/>
            </a:gra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15" name="Freeform 13"/>
            <p:cNvSpPr>
              <a:spLocks/>
            </p:cNvSpPr>
            <p:nvPr/>
          </p:nvSpPr>
          <p:spPr bwMode="gray">
            <a:xfrm>
              <a:off x="4499351" y="138113"/>
              <a:ext cx="106154" cy="6401712"/>
            </a:xfrm>
            <a:custGeom>
              <a:avLst/>
              <a:gdLst/>
              <a:ahLst/>
              <a:cxnLst>
                <a:cxn ang="0">
                  <a:pos x="0" y="4125"/>
                </a:cxn>
                <a:cxn ang="0">
                  <a:pos x="71" y="4144"/>
                </a:cxn>
                <a:cxn ang="0">
                  <a:pos x="71" y="0"/>
                </a:cxn>
                <a:cxn ang="0">
                  <a:pos x="0" y="21"/>
                </a:cxn>
                <a:cxn ang="0">
                  <a:pos x="0" y="4125"/>
                </a:cxn>
              </a:cxnLst>
              <a:rect l="0" t="0" r="r" b="b"/>
              <a:pathLst>
                <a:path w="71" h="4144">
                  <a:moveTo>
                    <a:pt x="0" y="4125"/>
                  </a:moveTo>
                  <a:lnTo>
                    <a:pt x="71" y="4144"/>
                  </a:lnTo>
                  <a:lnTo>
                    <a:pt x="71" y="0"/>
                  </a:lnTo>
                  <a:lnTo>
                    <a:pt x="0" y="21"/>
                  </a:lnTo>
                  <a:lnTo>
                    <a:pt x="0" y="4125"/>
                  </a:lnTo>
                  <a:close/>
                </a:path>
              </a:pathLst>
            </a:custGeom>
            <a:gradFill flip="none" rotWithShape="1">
              <a:gsLst>
                <a:gs pos="0">
                  <a:srgbClr val="D7D7D7"/>
                </a:gs>
                <a:gs pos="100000">
                  <a:srgbClr val="C8C8C8"/>
                </a:gs>
              </a:gsLst>
              <a:lin ang="0" scaled="1"/>
              <a:tileRect/>
            </a:gra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16" name="Freeform 14"/>
            <p:cNvSpPr>
              <a:spLocks/>
            </p:cNvSpPr>
            <p:nvPr/>
          </p:nvSpPr>
          <p:spPr bwMode="gray">
            <a:xfrm>
              <a:off x="4707800" y="3075919"/>
              <a:ext cx="106154" cy="484307"/>
            </a:xfrm>
            <a:custGeom>
              <a:avLst/>
              <a:gdLst/>
              <a:ahLst/>
              <a:cxnLst>
                <a:cxn ang="0">
                  <a:pos x="68" y="297"/>
                </a:cxn>
                <a:cxn ang="0">
                  <a:pos x="0" y="305"/>
                </a:cxn>
                <a:cxn ang="0">
                  <a:pos x="0" y="0"/>
                </a:cxn>
                <a:cxn ang="0">
                  <a:pos x="68" y="7"/>
                </a:cxn>
                <a:cxn ang="0">
                  <a:pos x="68" y="297"/>
                </a:cxn>
              </a:cxnLst>
              <a:rect l="0" t="0" r="r" b="b"/>
              <a:pathLst>
                <a:path w="68" h="305">
                  <a:moveTo>
                    <a:pt x="68" y="297"/>
                  </a:moveTo>
                  <a:lnTo>
                    <a:pt x="0" y="305"/>
                  </a:lnTo>
                  <a:lnTo>
                    <a:pt x="0" y="0"/>
                  </a:lnTo>
                  <a:lnTo>
                    <a:pt x="68" y="7"/>
                  </a:lnTo>
                  <a:lnTo>
                    <a:pt x="68" y="297"/>
                  </a:ln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17" name="Freeform 15"/>
            <p:cNvSpPr>
              <a:spLocks/>
            </p:cNvSpPr>
            <p:nvPr/>
          </p:nvSpPr>
          <p:spPr bwMode="gray">
            <a:xfrm>
              <a:off x="4748332" y="3137379"/>
              <a:ext cx="123526" cy="63919"/>
            </a:xfrm>
            <a:custGeom>
              <a:avLst/>
              <a:gdLst/>
              <a:ahLst/>
              <a:cxnLst>
                <a:cxn ang="0">
                  <a:pos x="33" y="0"/>
                </a:cxn>
                <a:cxn ang="0">
                  <a:pos x="10" y="0"/>
                </a:cxn>
                <a:cxn ang="0">
                  <a:pos x="5" y="0"/>
                </a:cxn>
                <a:cxn ang="0">
                  <a:pos x="5" y="17"/>
                </a:cxn>
                <a:cxn ang="0">
                  <a:pos x="10" y="17"/>
                </a:cxn>
                <a:cxn ang="0">
                  <a:pos x="33" y="17"/>
                </a:cxn>
                <a:cxn ang="0">
                  <a:pos x="33" y="0"/>
                </a:cxn>
              </a:cxnLst>
              <a:rect l="0" t="0" r="r" b="b"/>
              <a:pathLst>
                <a:path w="33" h="17">
                  <a:moveTo>
                    <a:pt x="33" y="0"/>
                  </a:moveTo>
                  <a:cubicBezTo>
                    <a:pt x="10" y="0"/>
                    <a:pt x="10" y="0"/>
                    <a:pt x="10" y="0"/>
                  </a:cubicBezTo>
                  <a:cubicBezTo>
                    <a:pt x="5" y="0"/>
                    <a:pt x="5" y="0"/>
                    <a:pt x="5" y="0"/>
                  </a:cubicBezTo>
                  <a:cubicBezTo>
                    <a:pt x="0" y="0"/>
                    <a:pt x="0" y="17"/>
                    <a:pt x="5" y="17"/>
                  </a:cubicBezTo>
                  <a:cubicBezTo>
                    <a:pt x="10" y="17"/>
                    <a:pt x="10" y="17"/>
                    <a:pt x="10" y="17"/>
                  </a:cubicBezTo>
                  <a:cubicBezTo>
                    <a:pt x="33" y="17"/>
                    <a:pt x="33" y="17"/>
                    <a:pt x="33" y="17"/>
                  </a:cubicBezTo>
                  <a:lnTo>
                    <a:pt x="33" y="0"/>
                  </a:ln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18" name="Freeform 16"/>
            <p:cNvSpPr>
              <a:spLocks/>
            </p:cNvSpPr>
            <p:nvPr/>
          </p:nvSpPr>
          <p:spPr bwMode="gray">
            <a:xfrm>
              <a:off x="4812025" y="3137379"/>
              <a:ext cx="218100" cy="63919"/>
            </a:xfrm>
            <a:custGeom>
              <a:avLst/>
              <a:gdLst/>
              <a:ahLst/>
              <a:cxnLst>
                <a:cxn ang="0">
                  <a:pos x="49" y="0"/>
                </a:cxn>
                <a:cxn ang="0">
                  <a:pos x="35" y="0"/>
                </a:cxn>
                <a:cxn ang="0">
                  <a:pos x="12" y="0"/>
                </a:cxn>
                <a:cxn ang="0">
                  <a:pos x="6" y="0"/>
                </a:cxn>
                <a:cxn ang="0">
                  <a:pos x="0" y="9"/>
                </a:cxn>
                <a:cxn ang="0">
                  <a:pos x="6" y="17"/>
                </a:cxn>
                <a:cxn ang="0">
                  <a:pos x="12" y="17"/>
                </a:cxn>
                <a:cxn ang="0">
                  <a:pos x="35" y="17"/>
                </a:cxn>
                <a:cxn ang="0">
                  <a:pos x="49" y="17"/>
                </a:cxn>
                <a:cxn ang="0">
                  <a:pos x="58" y="9"/>
                </a:cxn>
                <a:cxn ang="0">
                  <a:pos x="49" y="0"/>
                </a:cxn>
              </a:cxnLst>
              <a:rect l="0" t="0" r="r" b="b"/>
              <a:pathLst>
                <a:path w="58" h="17">
                  <a:moveTo>
                    <a:pt x="49" y="0"/>
                  </a:moveTo>
                  <a:cubicBezTo>
                    <a:pt x="35" y="0"/>
                    <a:pt x="35" y="0"/>
                    <a:pt x="35" y="0"/>
                  </a:cubicBezTo>
                  <a:cubicBezTo>
                    <a:pt x="12" y="0"/>
                    <a:pt x="12" y="0"/>
                    <a:pt x="12" y="0"/>
                  </a:cubicBezTo>
                  <a:cubicBezTo>
                    <a:pt x="6" y="0"/>
                    <a:pt x="6" y="0"/>
                    <a:pt x="6" y="0"/>
                  </a:cubicBezTo>
                  <a:cubicBezTo>
                    <a:pt x="2" y="0"/>
                    <a:pt x="0" y="4"/>
                    <a:pt x="0" y="9"/>
                  </a:cubicBezTo>
                  <a:cubicBezTo>
                    <a:pt x="0" y="13"/>
                    <a:pt x="2" y="17"/>
                    <a:pt x="6" y="17"/>
                  </a:cubicBezTo>
                  <a:cubicBezTo>
                    <a:pt x="12" y="17"/>
                    <a:pt x="12" y="17"/>
                    <a:pt x="12" y="17"/>
                  </a:cubicBezTo>
                  <a:cubicBezTo>
                    <a:pt x="35" y="17"/>
                    <a:pt x="35" y="17"/>
                    <a:pt x="35" y="17"/>
                  </a:cubicBezTo>
                  <a:cubicBezTo>
                    <a:pt x="49" y="17"/>
                    <a:pt x="49" y="17"/>
                    <a:pt x="49" y="17"/>
                  </a:cubicBezTo>
                  <a:cubicBezTo>
                    <a:pt x="54" y="17"/>
                    <a:pt x="58" y="13"/>
                    <a:pt x="58" y="9"/>
                  </a:cubicBezTo>
                  <a:cubicBezTo>
                    <a:pt x="58" y="4"/>
                    <a:pt x="54" y="0"/>
                    <a:pt x="49" y="0"/>
                  </a:cubicBez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grpSp>
      <p:cxnSp>
        <p:nvCxnSpPr>
          <p:cNvPr id="19" name="Straight Connector 6"/>
          <p:cNvCxnSpPr/>
          <p:nvPr/>
        </p:nvCxnSpPr>
        <p:spPr>
          <a:xfrm>
            <a:off x="720725" y="1649413"/>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722313" y="1649413"/>
            <a:ext cx="0" cy="1547812"/>
          </a:xfrm>
          <a:prstGeom prst="line">
            <a:avLst/>
          </a:prstGeom>
          <a:noFill/>
          <a:ln w="28575" cap="flat" cmpd="sng" algn="ctr">
            <a:solidFill>
              <a:schemeClr val="tx1">
                <a:lumMod val="50000"/>
                <a:lumOff val="50000"/>
              </a:schemeClr>
            </a:solidFill>
            <a:prstDash val="sysDot"/>
          </a:ln>
          <a:effectLst/>
        </p:spPr>
      </p:cxnSp>
      <p:sp>
        <p:nvSpPr>
          <p:cNvPr id="25" name="Hộp_Văn_Bản 24"/>
          <p:cNvSpPr txBox="1"/>
          <p:nvPr/>
        </p:nvSpPr>
        <p:spPr>
          <a:xfrm>
            <a:off x="678464" y="351493"/>
            <a:ext cx="3791423" cy="523220"/>
          </a:xfrm>
          <a:prstGeom prst="rect">
            <a:avLst/>
          </a:prstGeom>
          <a:noFill/>
        </p:spPr>
        <p:txBody>
          <a:bodyPr wrap="none">
            <a:spAutoFit/>
          </a:bodyPr>
          <a:lstStyle/>
          <a:p>
            <a:pPr>
              <a:defRPr/>
            </a:pPr>
            <a:r>
              <a:rPr lang="en-US" sz="2800" b="1" dirty="0">
                <a:solidFill>
                  <a:srgbClr val="FF0000"/>
                </a:solidFill>
                <a:latin typeface="Arial" pitchFamily="34" charset="0"/>
              </a:rPr>
              <a:t>4,Vận </a:t>
            </a:r>
            <a:r>
              <a:rPr lang="en-US" sz="2800" b="1" dirty="0" err="1">
                <a:solidFill>
                  <a:srgbClr val="FF0000"/>
                </a:solidFill>
                <a:latin typeface="Arial" pitchFamily="34" charset="0"/>
              </a:rPr>
              <a:t>dụng</a:t>
            </a:r>
            <a:r>
              <a:rPr lang="en-US" sz="2800" b="1" dirty="0">
                <a:solidFill>
                  <a:srgbClr val="FF0000"/>
                </a:solidFill>
                <a:latin typeface="Arial" pitchFamily="34" charset="0"/>
              </a:rPr>
              <a:t>, </a:t>
            </a:r>
            <a:r>
              <a:rPr lang="en-US" sz="2800" b="1" dirty="0" err="1">
                <a:solidFill>
                  <a:srgbClr val="FF0000"/>
                </a:solidFill>
                <a:latin typeface="Arial" pitchFamily="34" charset="0"/>
              </a:rPr>
              <a:t>mở</a:t>
            </a:r>
            <a:r>
              <a:rPr lang="en-US" sz="2800" b="1" dirty="0">
                <a:solidFill>
                  <a:srgbClr val="FF0000"/>
                </a:solidFill>
                <a:latin typeface="Arial" pitchFamily="34" charset="0"/>
              </a:rPr>
              <a:t> </a:t>
            </a:r>
            <a:r>
              <a:rPr lang="en-US" sz="2800" b="1" dirty="0" err="1">
                <a:solidFill>
                  <a:srgbClr val="FF0000"/>
                </a:solidFill>
                <a:latin typeface="Arial" pitchFamily="34" charset="0"/>
              </a:rPr>
              <a:t>rộng</a:t>
            </a:r>
            <a:endParaRPr lang="en-US" sz="2800" b="1" dirty="0">
              <a:solidFill>
                <a:srgbClr val="FF0000"/>
              </a:solidFill>
              <a:latin typeface="Arial" pitchFamily="34" charset="0"/>
            </a:endParaRPr>
          </a:p>
        </p:txBody>
      </p:sp>
      <p:sp>
        <p:nvSpPr>
          <p:cNvPr id="21" name="_text"/>
          <p:cNvSpPr txBox="1">
            <a:spLocks/>
          </p:cNvSpPr>
          <p:nvPr/>
        </p:nvSpPr>
        <p:spPr bwMode="gray">
          <a:xfrm>
            <a:off x="1000125" y="908050"/>
            <a:ext cx="2592388" cy="603250"/>
          </a:xfrm>
          <a:prstGeom prst="rect">
            <a:avLst/>
          </a:prstGeom>
        </p:spPr>
        <p:txBody>
          <a:bodyPr lIns="0" tIns="0" rIns="0" bIns="0" anchor="ctr"/>
          <a:lstStyle/>
          <a:p>
            <a:pPr fontAlgn="auto">
              <a:lnSpc>
                <a:spcPct val="95000"/>
              </a:lnSpc>
              <a:spcBef>
                <a:spcPts val="0"/>
              </a:spcBef>
              <a:spcAft>
                <a:spcPts val="800"/>
              </a:spcAft>
              <a:defRPr/>
            </a:pPr>
            <a:endParaRPr lang="en-US" sz="2400" i="1" noProof="1">
              <a:solidFill>
                <a:prstClr val="black"/>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4916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203700" cy="1425575"/>
          </a:xfrm>
          <a:prstGeom prst="rect">
            <a:avLst/>
          </a:prstGeom>
        </p:spPr>
        <p:txBody>
          <a:bodyPr lIns="0" tIns="0" rIns="0" bIns="0" anchor="ctr"/>
          <a:lstStyle/>
          <a:p>
            <a:r>
              <a:rPr lang="en-US" sz="2000" dirty="0" err="1">
                <a:latin typeface="+mn-lt"/>
              </a:rPr>
              <a:t>Xem</a:t>
            </a:r>
            <a:r>
              <a:rPr lang="en-US" sz="2000" dirty="0">
                <a:latin typeface="+mn-lt"/>
              </a:rPr>
              <a:t> video </a:t>
            </a:r>
            <a:r>
              <a:rPr lang="en-US" sz="2000" dirty="0" err="1">
                <a:latin typeface="+mn-lt"/>
              </a:rPr>
              <a:t>sau</a:t>
            </a:r>
            <a:r>
              <a:rPr lang="en-US" sz="2000" dirty="0">
                <a:latin typeface="+mn-lt"/>
              </a:rPr>
              <a:t> </a:t>
            </a:r>
            <a:r>
              <a:rPr lang="en-US" sz="2000" dirty="0" err="1">
                <a:latin typeface="+mn-lt"/>
              </a:rPr>
              <a:t>và</a:t>
            </a:r>
            <a:r>
              <a:rPr lang="en-US" sz="2000" dirty="0">
                <a:latin typeface="+mn-lt"/>
              </a:rPr>
              <a:t> </a:t>
            </a:r>
            <a:r>
              <a:rPr lang="en-US" sz="2000" dirty="0" err="1">
                <a:latin typeface="+mn-lt"/>
              </a:rPr>
              <a:t>cho</a:t>
            </a:r>
            <a:r>
              <a:rPr lang="en-US" sz="2000" dirty="0">
                <a:latin typeface="+mn-lt"/>
              </a:rPr>
              <a:t> </a:t>
            </a:r>
            <a:r>
              <a:rPr lang="en-US" sz="2000" dirty="0" err="1">
                <a:latin typeface="+mn-lt"/>
              </a:rPr>
              <a:t>biết</a:t>
            </a:r>
            <a:r>
              <a:rPr lang="en-US" sz="2000" dirty="0">
                <a:latin typeface="+mn-lt"/>
              </a:rPr>
              <a:t>: Video </a:t>
            </a:r>
            <a:r>
              <a:rPr lang="en-US" sz="2000" dirty="0" err="1">
                <a:latin typeface="+mn-lt"/>
              </a:rPr>
              <a:t>thuyết</a:t>
            </a:r>
            <a:r>
              <a:rPr lang="en-US" sz="2000" dirty="0">
                <a:latin typeface="+mn-lt"/>
              </a:rPr>
              <a:t> </a:t>
            </a:r>
            <a:r>
              <a:rPr lang="en-US" sz="2000" dirty="0" err="1">
                <a:latin typeface="+mn-lt"/>
              </a:rPr>
              <a:t>trình</a:t>
            </a:r>
            <a:r>
              <a:rPr lang="en-US" sz="2000" dirty="0">
                <a:latin typeface="+mn-lt"/>
              </a:rPr>
              <a:t> </a:t>
            </a:r>
            <a:r>
              <a:rPr lang="en-US" sz="2000" dirty="0" err="1">
                <a:latin typeface="+mn-lt"/>
              </a:rPr>
              <a:t>về</a:t>
            </a:r>
            <a:r>
              <a:rPr lang="en-US" sz="2000" dirty="0">
                <a:latin typeface="+mn-lt"/>
              </a:rPr>
              <a:t> </a:t>
            </a:r>
            <a:r>
              <a:rPr lang="en-US" sz="2000" dirty="0" err="1">
                <a:latin typeface="+mn-lt"/>
              </a:rPr>
              <a:t>tác</a:t>
            </a:r>
            <a:r>
              <a:rPr lang="en-US" sz="2000" dirty="0">
                <a:latin typeface="+mn-lt"/>
              </a:rPr>
              <a:t> </a:t>
            </a:r>
            <a:r>
              <a:rPr lang="en-US" sz="2000" dirty="0" err="1">
                <a:latin typeface="+mn-lt"/>
              </a:rPr>
              <a:t>phẩm</a:t>
            </a:r>
            <a:r>
              <a:rPr lang="en-US" sz="2000" dirty="0">
                <a:latin typeface="+mn-lt"/>
              </a:rPr>
              <a:t> </a:t>
            </a:r>
            <a:r>
              <a:rPr lang="en-US" sz="2000" dirty="0" err="1">
                <a:latin typeface="+mn-lt"/>
              </a:rPr>
              <a:t>văn</a:t>
            </a:r>
            <a:r>
              <a:rPr lang="en-US" sz="2000" dirty="0">
                <a:latin typeface="+mn-lt"/>
              </a:rPr>
              <a:t> </a:t>
            </a:r>
            <a:r>
              <a:rPr lang="en-US" sz="2000" dirty="0" err="1">
                <a:latin typeface="+mn-lt"/>
              </a:rPr>
              <a:t>học</a:t>
            </a:r>
            <a:r>
              <a:rPr lang="en-US" sz="2000" dirty="0">
                <a:latin typeface="+mn-lt"/>
              </a:rPr>
              <a:t> </a:t>
            </a:r>
            <a:r>
              <a:rPr lang="en-US" sz="2000" dirty="0" err="1">
                <a:latin typeface="+mn-lt"/>
              </a:rPr>
              <a:t>nào</a:t>
            </a:r>
            <a:r>
              <a:rPr lang="en-US" sz="2000" dirty="0">
                <a:latin typeface="+mn-lt"/>
              </a:rPr>
              <a:t>? </a:t>
            </a:r>
            <a:r>
              <a:rPr lang="en-US" sz="2000" dirty="0" err="1">
                <a:latin typeface="+mn-lt"/>
              </a:rPr>
              <a:t>Người</a:t>
            </a:r>
            <a:r>
              <a:rPr lang="en-US" sz="2000" dirty="0">
                <a:latin typeface="+mn-lt"/>
              </a:rPr>
              <a:t> </a:t>
            </a:r>
            <a:r>
              <a:rPr lang="en-US" sz="2000" dirty="0" err="1">
                <a:latin typeface="+mn-lt"/>
              </a:rPr>
              <a:t>nói</a:t>
            </a:r>
            <a:r>
              <a:rPr lang="en-US" sz="2000" dirty="0">
                <a:latin typeface="+mn-lt"/>
              </a:rPr>
              <a:t> </a:t>
            </a:r>
            <a:r>
              <a:rPr lang="en-US" sz="2000" dirty="0" err="1">
                <a:latin typeface="+mn-lt"/>
              </a:rPr>
              <a:t>đã</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đánh</a:t>
            </a:r>
            <a:r>
              <a:rPr lang="en-US" sz="2000" dirty="0">
                <a:latin typeface="+mn-lt"/>
              </a:rPr>
              <a:t> </a:t>
            </a:r>
            <a:r>
              <a:rPr lang="en-US" sz="2000" dirty="0" err="1">
                <a:latin typeface="+mn-lt"/>
              </a:rPr>
              <a:t>giá</a:t>
            </a:r>
            <a:r>
              <a:rPr lang="en-US" sz="2000" dirty="0">
                <a:latin typeface="+mn-lt"/>
              </a:rPr>
              <a:t> </a:t>
            </a:r>
            <a:r>
              <a:rPr lang="en-US" sz="2000" dirty="0" err="1">
                <a:latin typeface="+mn-lt"/>
              </a:rPr>
              <a:t>những</a:t>
            </a:r>
            <a:r>
              <a:rPr lang="en-US" sz="2000" dirty="0">
                <a:latin typeface="+mn-lt"/>
              </a:rPr>
              <a:t> </a:t>
            </a:r>
            <a:r>
              <a:rPr lang="en-US" sz="2000" dirty="0" err="1">
                <a:latin typeface="+mn-lt"/>
              </a:rPr>
              <a:t>phương</a:t>
            </a:r>
            <a:r>
              <a:rPr lang="en-US" sz="2000" dirty="0">
                <a:latin typeface="+mn-lt"/>
              </a:rPr>
              <a:t> </a:t>
            </a:r>
            <a:r>
              <a:rPr lang="en-US" sz="2000" dirty="0" err="1">
                <a:latin typeface="+mn-lt"/>
              </a:rPr>
              <a:t>diện</a:t>
            </a:r>
            <a:r>
              <a:rPr lang="en-US" sz="2000" dirty="0">
                <a:latin typeface="+mn-lt"/>
              </a:rPr>
              <a:t> </a:t>
            </a:r>
            <a:r>
              <a:rPr lang="en-US" sz="2000" dirty="0" err="1">
                <a:latin typeface="+mn-lt"/>
              </a:rPr>
              <a:t>nào</a:t>
            </a:r>
            <a:r>
              <a:rPr lang="en-US" sz="2000" dirty="0">
                <a:latin typeface="+mn-lt"/>
              </a:rPr>
              <a:t> </a:t>
            </a:r>
            <a:r>
              <a:rPr lang="en-US" sz="2000" dirty="0" err="1">
                <a:latin typeface="+mn-lt"/>
              </a:rPr>
              <a:t>của</a:t>
            </a:r>
            <a:r>
              <a:rPr lang="en-US" sz="2000" dirty="0">
                <a:latin typeface="+mn-lt"/>
              </a:rPr>
              <a:t> </a:t>
            </a:r>
            <a:r>
              <a:rPr lang="en-US" sz="2000" dirty="0" err="1">
                <a:latin typeface="+mn-lt"/>
              </a:rPr>
              <a:t>tác</a:t>
            </a:r>
            <a:r>
              <a:rPr lang="en-US" sz="2000" dirty="0">
                <a:latin typeface="+mn-lt"/>
              </a:rPr>
              <a:t> </a:t>
            </a:r>
            <a:r>
              <a:rPr lang="en-US" sz="2000" dirty="0" err="1">
                <a:latin typeface="+mn-lt"/>
              </a:rPr>
              <a:t>phẩm</a:t>
            </a:r>
            <a:r>
              <a:rPr lang="en-US" sz="2000" dirty="0">
                <a:latin typeface="+mn-lt"/>
              </a:rPr>
              <a:t>?</a:t>
            </a:r>
            <a:endParaRPr lang="vi-VN" sz="2000" dirty="0">
              <a:latin typeface="+mn-lt"/>
            </a:endParaRPr>
          </a:p>
        </p:txBody>
      </p:sp>
      <p:grpSp>
        <p:nvGrpSpPr>
          <p:cNvPr id="16387" name="Gruppieren 19"/>
          <p:cNvGrpSpPr>
            <a:grpSpLocks/>
          </p:cNvGrpSpPr>
          <p:nvPr/>
        </p:nvGrpSpPr>
        <p:grpSpPr bwMode="auto">
          <a:xfrm>
            <a:off x="5865813" y="2828925"/>
            <a:ext cx="2692400" cy="4133850"/>
            <a:chOff x="2932118" y="138113"/>
            <a:chExt cx="3273432" cy="6401712"/>
          </a:xfrm>
        </p:grpSpPr>
        <p:sp>
          <p:nvSpPr>
            <p:cNvPr id="8" name="Rectangle 6"/>
            <p:cNvSpPr>
              <a:spLocks noChangeArrowheads="1"/>
            </p:cNvSpPr>
            <p:nvPr/>
          </p:nvSpPr>
          <p:spPr bwMode="gray">
            <a:xfrm>
              <a:off x="2932118" y="477374"/>
              <a:ext cx="3273432" cy="5676480"/>
            </a:xfrm>
            <a:prstGeom prst="rect">
              <a:avLst/>
            </a:prstGeom>
            <a:gradFill flip="none" rotWithShape="1">
              <a:gsLst>
                <a:gs pos="0">
                  <a:srgbClr val="D7D7D7"/>
                </a:gs>
                <a:gs pos="100000">
                  <a:srgbClr val="C8C8C8"/>
                </a:gs>
              </a:gsLst>
              <a:lin ang="0" scaled="1"/>
              <a:tileRect/>
            </a:gra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9" name="Rectangle 7"/>
            <p:cNvSpPr>
              <a:spLocks noChangeArrowheads="1"/>
            </p:cNvSpPr>
            <p:nvPr/>
          </p:nvSpPr>
          <p:spPr bwMode="gray">
            <a:xfrm>
              <a:off x="3127056" y="629796"/>
              <a:ext cx="2885485" cy="5524059"/>
            </a:xfrm>
            <a:prstGeom prst="rect">
              <a:avLst/>
            </a:prstGeom>
            <a:solidFill>
              <a:srgbClr val="AFAFAF"/>
            </a:soli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10" name="Rectangle 8"/>
            <p:cNvSpPr>
              <a:spLocks noChangeArrowheads="1"/>
            </p:cNvSpPr>
            <p:nvPr/>
          </p:nvSpPr>
          <p:spPr bwMode="gray">
            <a:xfrm>
              <a:off x="3165658" y="674047"/>
              <a:ext cx="2808281" cy="5479807"/>
            </a:xfrm>
            <a:prstGeom prst="rect">
              <a:avLst/>
            </a:prstGeom>
            <a:solidFill>
              <a:srgbClr val="FFFFFF"/>
            </a:soli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11" name="Rectangle 9"/>
            <p:cNvSpPr>
              <a:spLocks noChangeArrowheads="1"/>
            </p:cNvSpPr>
            <p:nvPr/>
          </p:nvSpPr>
          <p:spPr bwMode="gray">
            <a:xfrm>
              <a:off x="3231281" y="740425"/>
              <a:ext cx="2675104" cy="5413429"/>
            </a:xfrm>
            <a:prstGeom prst="rect">
              <a:avLst/>
            </a:prstGeom>
            <a:solidFill>
              <a:srgbClr val="969696"/>
            </a:soli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12" name="Rectangle 10"/>
            <p:cNvSpPr>
              <a:spLocks noChangeArrowheads="1"/>
            </p:cNvSpPr>
            <p:nvPr/>
          </p:nvSpPr>
          <p:spPr bwMode="gray">
            <a:xfrm>
              <a:off x="3300765" y="826469"/>
              <a:ext cx="2545789" cy="5329843"/>
            </a:xfrm>
            <a:prstGeom prst="rect">
              <a:avLst/>
            </a:prstGeom>
            <a:blipFill>
              <a:blip r:embed="rId3" cstate="print"/>
              <a:stretch>
                <a:fillRect/>
              </a:stretch>
            </a:blip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13" name="Freeform 11"/>
            <p:cNvSpPr>
              <a:spLocks/>
            </p:cNvSpPr>
            <p:nvPr/>
          </p:nvSpPr>
          <p:spPr bwMode="gray">
            <a:xfrm>
              <a:off x="4383545" y="3137379"/>
              <a:ext cx="214239" cy="63919"/>
            </a:xfrm>
            <a:custGeom>
              <a:avLst/>
              <a:gdLst/>
              <a:ahLst/>
              <a:cxnLst>
                <a:cxn ang="0">
                  <a:pos x="49" y="0"/>
                </a:cxn>
                <a:cxn ang="0">
                  <a:pos x="34" y="0"/>
                </a:cxn>
                <a:cxn ang="0">
                  <a:pos x="11" y="0"/>
                </a:cxn>
                <a:cxn ang="0">
                  <a:pos x="6" y="0"/>
                </a:cxn>
                <a:cxn ang="0">
                  <a:pos x="0" y="9"/>
                </a:cxn>
                <a:cxn ang="0">
                  <a:pos x="6" y="17"/>
                </a:cxn>
                <a:cxn ang="0">
                  <a:pos x="11" y="17"/>
                </a:cxn>
                <a:cxn ang="0">
                  <a:pos x="34" y="17"/>
                </a:cxn>
                <a:cxn ang="0">
                  <a:pos x="49" y="17"/>
                </a:cxn>
                <a:cxn ang="0">
                  <a:pos x="57" y="9"/>
                </a:cxn>
                <a:cxn ang="0">
                  <a:pos x="49" y="0"/>
                </a:cxn>
              </a:cxnLst>
              <a:rect l="0" t="0" r="r" b="b"/>
              <a:pathLst>
                <a:path w="57" h="17">
                  <a:moveTo>
                    <a:pt x="49" y="0"/>
                  </a:moveTo>
                  <a:cubicBezTo>
                    <a:pt x="34" y="0"/>
                    <a:pt x="34" y="0"/>
                    <a:pt x="34" y="0"/>
                  </a:cubicBezTo>
                  <a:cubicBezTo>
                    <a:pt x="11" y="0"/>
                    <a:pt x="11" y="0"/>
                    <a:pt x="11" y="0"/>
                  </a:cubicBezTo>
                  <a:cubicBezTo>
                    <a:pt x="6" y="0"/>
                    <a:pt x="6" y="0"/>
                    <a:pt x="6" y="0"/>
                  </a:cubicBezTo>
                  <a:cubicBezTo>
                    <a:pt x="1" y="0"/>
                    <a:pt x="0" y="4"/>
                    <a:pt x="0" y="9"/>
                  </a:cubicBezTo>
                  <a:cubicBezTo>
                    <a:pt x="0" y="13"/>
                    <a:pt x="1" y="17"/>
                    <a:pt x="6" y="17"/>
                  </a:cubicBezTo>
                  <a:cubicBezTo>
                    <a:pt x="11" y="17"/>
                    <a:pt x="11" y="17"/>
                    <a:pt x="11" y="17"/>
                  </a:cubicBezTo>
                  <a:cubicBezTo>
                    <a:pt x="34" y="17"/>
                    <a:pt x="34" y="17"/>
                    <a:pt x="34" y="17"/>
                  </a:cubicBezTo>
                  <a:cubicBezTo>
                    <a:pt x="49" y="17"/>
                    <a:pt x="49" y="17"/>
                    <a:pt x="49" y="17"/>
                  </a:cubicBezTo>
                  <a:cubicBezTo>
                    <a:pt x="54" y="17"/>
                    <a:pt x="57" y="13"/>
                    <a:pt x="57" y="9"/>
                  </a:cubicBezTo>
                  <a:cubicBezTo>
                    <a:pt x="57" y="4"/>
                    <a:pt x="54" y="0"/>
                    <a:pt x="49" y="0"/>
                  </a:cubicBez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14" name="Freeform 12"/>
            <p:cNvSpPr>
              <a:spLocks/>
            </p:cNvSpPr>
            <p:nvPr/>
          </p:nvSpPr>
          <p:spPr bwMode="gray">
            <a:xfrm>
              <a:off x="4605505" y="138113"/>
              <a:ext cx="1233328" cy="6401712"/>
            </a:xfrm>
            <a:custGeom>
              <a:avLst/>
              <a:gdLst>
                <a:gd name="connsiteX0" fmla="*/ 10000 w 10000"/>
                <a:gd name="connsiteY0" fmla="*/ 9097 h 9731"/>
                <a:gd name="connsiteX1" fmla="*/ 0 w 10000"/>
                <a:gd name="connsiteY1" fmla="*/ 9731 h 9731"/>
                <a:gd name="connsiteX2" fmla="*/ 0 w 10000"/>
                <a:gd name="connsiteY2" fmla="*/ 0 h 9731"/>
                <a:gd name="connsiteX3" fmla="*/ 10000 w 10000"/>
                <a:gd name="connsiteY3" fmla="*/ 941 h 9731"/>
                <a:gd name="connsiteX4" fmla="*/ 10000 w 10000"/>
                <a:gd name="connsiteY4" fmla="*/ 9097 h 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731">
                  <a:moveTo>
                    <a:pt x="10000" y="9097"/>
                  </a:moveTo>
                  <a:lnTo>
                    <a:pt x="0" y="9731"/>
                  </a:lnTo>
                  <a:lnTo>
                    <a:pt x="0" y="0"/>
                  </a:lnTo>
                  <a:lnTo>
                    <a:pt x="10000" y="941"/>
                  </a:lnTo>
                  <a:lnTo>
                    <a:pt x="10000" y="9097"/>
                  </a:lnTo>
                  <a:close/>
                </a:path>
              </a:pathLst>
            </a:custGeom>
            <a:gradFill flip="none" rotWithShape="1">
              <a:gsLst>
                <a:gs pos="0">
                  <a:srgbClr val="D7D7D7"/>
                </a:gs>
                <a:gs pos="100000">
                  <a:srgbClr val="C8C8C8"/>
                </a:gs>
              </a:gsLst>
              <a:lin ang="0" scaled="1"/>
              <a:tileRect/>
            </a:gra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15" name="Freeform 13"/>
            <p:cNvSpPr>
              <a:spLocks/>
            </p:cNvSpPr>
            <p:nvPr/>
          </p:nvSpPr>
          <p:spPr bwMode="gray">
            <a:xfrm>
              <a:off x="4499351" y="138113"/>
              <a:ext cx="106154" cy="6401712"/>
            </a:xfrm>
            <a:custGeom>
              <a:avLst/>
              <a:gdLst/>
              <a:ahLst/>
              <a:cxnLst>
                <a:cxn ang="0">
                  <a:pos x="0" y="4125"/>
                </a:cxn>
                <a:cxn ang="0">
                  <a:pos x="71" y="4144"/>
                </a:cxn>
                <a:cxn ang="0">
                  <a:pos x="71" y="0"/>
                </a:cxn>
                <a:cxn ang="0">
                  <a:pos x="0" y="21"/>
                </a:cxn>
                <a:cxn ang="0">
                  <a:pos x="0" y="4125"/>
                </a:cxn>
              </a:cxnLst>
              <a:rect l="0" t="0" r="r" b="b"/>
              <a:pathLst>
                <a:path w="71" h="4144">
                  <a:moveTo>
                    <a:pt x="0" y="4125"/>
                  </a:moveTo>
                  <a:lnTo>
                    <a:pt x="71" y="4144"/>
                  </a:lnTo>
                  <a:lnTo>
                    <a:pt x="71" y="0"/>
                  </a:lnTo>
                  <a:lnTo>
                    <a:pt x="0" y="21"/>
                  </a:lnTo>
                  <a:lnTo>
                    <a:pt x="0" y="4125"/>
                  </a:lnTo>
                  <a:close/>
                </a:path>
              </a:pathLst>
            </a:custGeom>
            <a:gradFill flip="none" rotWithShape="1">
              <a:gsLst>
                <a:gs pos="0">
                  <a:srgbClr val="D7D7D7"/>
                </a:gs>
                <a:gs pos="100000">
                  <a:srgbClr val="C8C8C8"/>
                </a:gs>
              </a:gsLst>
              <a:lin ang="0" scaled="1"/>
              <a:tileRect/>
            </a:gra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16" name="Freeform 14"/>
            <p:cNvSpPr>
              <a:spLocks/>
            </p:cNvSpPr>
            <p:nvPr/>
          </p:nvSpPr>
          <p:spPr bwMode="gray">
            <a:xfrm>
              <a:off x="4707800" y="3075919"/>
              <a:ext cx="106154" cy="484307"/>
            </a:xfrm>
            <a:custGeom>
              <a:avLst/>
              <a:gdLst/>
              <a:ahLst/>
              <a:cxnLst>
                <a:cxn ang="0">
                  <a:pos x="68" y="297"/>
                </a:cxn>
                <a:cxn ang="0">
                  <a:pos x="0" y="305"/>
                </a:cxn>
                <a:cxn ang="0">
                  <a:pos x="0" y="0"/>
                </a:cxn>
                <a:cxn ang="0">
                  <a:pos x="68" y="7"/>
                </a:cxn>
                <a:cxn ang="0">
                  <a:pos x="68" y="297"/>
                </a:cxn>
              </a:cxnLst>
              <a:rect l="0" t="0" r="r" b="b"/>
              <a:pathLst>
                <a:path w="68" h="305">
                  <a:moveTo>
                    <a:pt x="68" y="297"/>
                  </a:moveTo>
                  <a:lnTo>
                    <a:pt x="0" y="305"/>
                  </a:lnTo>
                  <a:lnTo>
                    <a:pt x="0" y="0"/>
                  </a:lnTo>
                  <a:lnTo>
                    <a:pt x="68" y="7"/>
                  </a:lnTo>
                  <a:lnTo>
                    <a:pt x="68" y="297"/>
                  </a:ln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17" name="Freeform 15"/>
            <p:cNvSpPr>
              <a:spLocks/>
            </p:cNvSpPr>
            <p:nvPr/>
          </p:nvSpPr>
          <p:spPr bwMode="gray">
            <a:xfrm>
              <a:off x="4748332" y="3137379"/>
              <a:ext cx="123526" cy="63919"/>
            </a:xfrm>
            <a:custGeom>
              <a:avLst/>
              <a:gdLst/>
              <a:ahLst/>
              <a:cxnLst>
                <a:cxn ang="0">
                  <a:pos x="33" y="0"/>
                </a:cxn>
                <a:cxn ang="0">
                  <a:pos x="10" y="0"/>
                </a:cxn>
                <a:cxn ang="0">
                  <a:pos x="5" y="0"/>
                </a:cxn>
                <a:cxn ang="0">
                  <a:pos x="5" y="17"/>
                </a:cxn>
                <a:cxn ang="0">
                  <a:pos x="10" y="17"/>
                </a:cxn>
                <a:cxn ang="0">
                  <a:pos x="33" y="17"/>
                </a:cxn>
                <a:cxn ang="0">
                  <a:pos x="33" y="0"/>
                </a:cxn>
              </a:cxnLst>
              <a:rect l="0" t="0" r="r" b="b"/>
              <a:pathLst>
                <a:path w="33" h="17">
                  <a:moveTo>
                    <a:pt x="33" y="0"/>
                  </a:moveTo>
                  <a:cubicBezTo>
                    <a:pt x="10" y="0"/>
                    <a:pt x="10" y="0"/>
                    <a:pt x="10" y="0"/>
                  </a:cubicBezTo>
                  <a:cubicBezTo>
                    <a:pt x="5" y="0"/>
                    <a:pt x="5" y="0"/>
                    <a:pt x="5" y="0"/>
                  </a:cubicBezTo>
                  <a:cubicBezTo>
                    <a:pt x="0" y="0"/>
                    <a:pt x="0" y="17"/>
                    <a:pt x="5" y="17"/>
                  </a:cubicBezTo>
                  <a:cubicBezTo>
                    <a:pt x="10" y="17"/>
                    <a:pt x="10" y="17"/>
                    <a:pt x="10" y="17"/>
                  </a:cubicBezTo>
                  <a:cubicBezTo>
                    <a:pt x="33" y="17"/>
                    <a:pt x="33" y="17"/>
                    <a:pt x="33" y="17"/>
                  </a:cubicBezTo>
                  <a:lnTo>
                    <a:pt x="33" y="0"/>
                  </a:ln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sp>
          <p:nvSpPr>
            <p:cNvPr id="18" name="Freeform 16"/>
            <p:cNvSpPr>
              <a:spLocks/>
            </p:cNvSpPr>
            <p:nvPr/>
          </p:nvSpPr>
          <p:spPr bwMode="gray">
            <a:xfrm>
              <a:off x="4812025" y="3137379"/>
              <a:ext cx="218100" cy="63919"/>
            </a:xfrm>
            <a:custGeom>
              <a:avLst/>
              <a:gdLst/>
              <a:ahLst/>
              <a:cxnLst>
                <a:cxn ang="0">
                  <a:pos x="49" y="0"/>
                </a:cxn>
                <a:cxn ang="0">
                  <a:pos x="35" y="0"/>
                </a:cxn>
                <a:cxn ang="0">
                  <a:pos x="12" y="0"/>
                </a:cxn>
                <a:cxn ang="0">
                  <a:pos x="6" y="0"/>
                </a:cxn>
                <a:cxn ang="0">
                  <a:pos x="0" y="9"/>
                </a:cxn>
                <a:cxn ang="0">
                  <a:pos x="6" y="17"/>
                </a:cxn>
                <a:cxn ang="0">
                  <a:pos x="12" y="17"/>
                </a:cxn>
                <a:cxn ang="0">
                  <a:pos x="35" y="17"/>
                </a:cxn>
                <a:cxn ang="0">
                  <a:pos x="49" y="17"/>
                </a:cxn>
                <a:cxn ang="0">
                  <a:pos x="58" y="9"/>
                </a:cxn>
                <a:cxn ang="0">
                  <a:pos x="49" y="0"/>
                </a:cxn>
              </a:cxnLst>
              <a:rect l="0" t="0" r="r" b="b"/>
              <a:pathLst>
                <a:path w="58" h="17">
                  <a:moveTo>
                    <a:pt x="49" y="0"/>
                  </a:moveTo>
                  <a:cubicBezTo>
                    <a:pt x="35" y="0"/>
                    <a:pt x="35" y="0"/>
                    <a:pt x="35" y="0"/>
                  </a:cubicBezTo>
                  <a:cubicBezTo>
                    <a:pt x="12" y="0"/>
                    <a:pt x="12" y="0"/>
                    <a:pt x="12" y="0"/>
                  </a:cubicBezTo>
                  <a:cubicBezTo>
                    <a:pt x="6" y="0"/>
                    <a:pt x="6" y="0"/>
                    <a:pt x="6" y="0"/>
                  </a:cubicBezTo>
                  <a:cubicBezTo>
                    <a:pt x="2" y="0"/>
                    <a:pt x="0" y="4"/>
                    <a:pt x="0" y="9"/>
                  </a:cubicBezTo>
                  <a:cubicBezTo>
                    <a:pt x="0" y="13"/>
                    <a:pt x="2" y="17"/>
                    <a:pt x="6" y="17"/>
                  </a:cubicBezTo>
                  <a:cubicBezTo>
                    <a:pt x="12" y="17"/>
                    <a:pt x="12" y="17"/>
                    <a:pt x="12" y="17"/>
                  </a:cubicBezTo>
                  <a:cubicBezTo>
                    <a:pt x="35" y="17"/>
                    <a:pt x="35" y="17"/>
                    <a:pt x="35" y="17"/>
                  </a:cubicBezTo>
                  <a:cubicBezTo>
                    <a:pt x="49" y="17"/>
                    <a:pt x="49" y="17"/>
                    <a:pt x="49" y="17"/>
                  </a:cubicBezTo>
                  <a:cubicBezTo>
                    <a:pt x="54" y="17"/>
                    <a:pt x="58" y="13"/>
                    <a:pt x="58" y="9"/>
                  </a:cubicBezTo>
                  <a:cubicBezTo>
                    <a:pt x="58" y="4"/>
                    <a:pt x="54" y="0"/>
                    <a:pt x="49" y="0"/>
                  </a:cubicBez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fontAlgn="auto">
                <a:spcBef>
                  <a:spcPts val="0"/>
                </a:spcBef>
                <a:spcAft>
                  <a:spcPts val="0"/>
                </a:spcAft>
                <a:defRPr/>
              </a:pPr>
              <a:endParaRPr lang="de-DE">
                <a:solidFill>
                  <a:prstClr val="black"/>
                </a:solidFill>
                <a:latin typeface="Calibri"/>
                <a:ea typeface="+mn-ea"/>
              </a:endParaRPr>
            </a:p>
          </p:txBody>
        </p:sp>
      </p:grpSp>
      <p:cxnSp>
        <p:nvCxnSpPr>
          <p:cNvPr id="19" name="Straight Connector 6"/>
          <p:cNvCxnSpPr/>
          <p:nvPr/>
        </p:nvCxnSpPr>
        <p:spPr>
          <a:xfrm>
            <a:off x="720725" y="1649413"/>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722313" y="1649413"/>
            <a:ext cx="0" cy="1547812"/>
          </a:xfrm>
          <a:prstGeom prst="line">
            <a:avLst/>
          </a:prstGeom>
          <a:noFill/>
          <a:ln w="28575" cap="flat" cmpd="sng" algn="ctr">
            <a:solidFill>
              <a:schemeClr val="tx1">
                <a:lumMod val="50000"/>
                <a:lumOff val="50000"/>
              </a:schemeClr>
            </a:solidFill>
            <a:prstDash val="sysDot"/>
          </a:ln>
          <a:effectLst/>
        </p:spPr>
      </p:cxnSp>
      <p:sp>
        <p:nvSpPr>
          <p:cNvPr id="25" name="Hộp_Văn_Bản 24"/>
          <p:cNvSpPr txBox="1"/>
          <p:nvPr/>
        </p:nvSpPr>
        <p:spPr>
          <a:xfrm>
            <a:off x="3751263" y="188913"/>
            <a:ext cx="2286203" cy="523220"/>
          </a:xfrm>
          <a:prstGeom prst="rect">
            <a:avLst/>
          </a:prstGeom>
          <a:noFill/>
        </p:spPr>
        <p:txBody>
          <a:bodyPr wrap="none">
            <a:spAutoFit/>
          </a:bodyPr>
          <a:lstStyle/>
          <a:p>
            <a:pPr>
              <a:defRPr/>
            </a:pPr>
            <a:r>
              <a:rPr lang="en-US" sz="2800" b="1" dirty="0">
                <a:solidFill>
                  <a:srgbClr val="FF0000"/>
                </a:solidFill>
                <a:latin typeface="Arial" pitchFamily="34" charset="0"/>
              </a:rPr>
              <a:t>KHỞI ĐỘNG</a:t>
            </a:r>
          </a:p>
        </p:txBody>
      </p:sp>
      <p:sp>
        <p:nvSpPr>
          <p:cNvPr id="21" name="_text"/>
          <p:cNvSpPr txBox="1">
            <a:spLocks/>
          </p:cNvSpPr>
          <p:nvPr/>
        </p:nvSpPr>
        <p:spPr bwMode="gray">
          <a:xfrm>
            <a:off x="1000125" y="908050"/>
            <a:ext cx="2592388" cy="603250"/>
          </a:xfrm>
          <a:prstGeom prst="rect">
            <a:avLst/>
          </a:prstGeom>
        </p:spPr>
        <p:txBody>
          <a:bodyPr lIns="0" tIns="0" rIns="0" bIns="0" anchor="ctr"/>
          <a:lstStyle/>
          <a:p>
            <a:pPr fontAlgn="auto">
              <a:lnSpc>
                <a:spcPct val="95000"/>
              </a:lnSpc>
              <a:spcBef>
                <a:spcPts val="0"/>
              </a:spcBef>
              <a:spcAft>
                <a:spcPts val="800"/>
              </a:spcAft>
              <a:defRPr/>
            </a:pPr>
            <a:endParaRPr lang="en-US" sz="2400" i="1" noProof="1">
              <a:solidFill>
                <a:prstClr val="black"/>
              </a:solidFill>
              <a:latin typeface="Times New Roman" pitchFamily="18" charset="0"/>
              <a:ea typeface="+mn-ea"/>
              <a:cs typeface="Times New Roman" pitchFamily="18" charset="0"/>
            </a:endParaRPr>
          </a:p>
        </p:txBody>
      </p:sp>
      <p:sp>
        <p:nvSpPr>
          <p:cNvPr id="3" name="TextBox 2">
            <a:extLst>
              <a:ext uri="{FF2B5EF4-FFF2-40B4-BE49-F238E27FC236}">
                <a16:creationId xmlns:a16="http://schemas.microsoft.com/office/drawing/2014/main" id="{A3976BB7-0014-26AA-8F13-DF3DF918F3AA}"/>
              </a:ext>
            </a:extLst>
          </p:cNvPr>
          <p:cNvSpPr txBox="1"/>
          <p:nvPr/>
        </p:nvSpPr>
        <p:spPr>
          <a:xfrm>
            <a:off x="1261186" y="3273425"/>
            <a:ext cx="4572000" cy="2176750"/>
          </a:xfrm>
          <a:prstGeom prst="rect">
            <a:avLst/>
          </a:prstGeom>
          <a:noFill/>
        </p:spPr>
        <p:txBody>
          <a:bodyPr wrap="square">
            <a:spAutoFit/>
          </a:bodyPr>
          <a:lstStyle/>
          <a:p>
            <a:pPr algn="ctr">
              <a:lnSpc>
                <a:spcPts val="4200"/>
              </a:lnSpc>
            </a:pPr>
            <a:r>
              <a:rPr lang="en-US" sz="1800" dirty="0">
                <a:solidFill>
                  <a:srgbClr val="5D381C"/>
                </a:solidFill>
                <a:latin typeface="Poppins"/>
              </a:rPr>
              <a:t>https://www.youtube.com/watch?v=WSvQA7vqiWY&amp;pp=ygUqdGh1eeG6v3QgdHLDrG5oIGdp4bubaSB0aGnhu4d1IHTDoWMgcGjhuqlt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_Văn_Bản 7"/>
          <p:cNvSpPr txBox="1"/>
          <p:nvPr/>
        </p:nvSpPr>
        <p:spPr>
          <a:xfrm>
            <a:off x="3578225" y="1652588"/>
            <a:ext cx="5254625" cy="1200150"/>
          </a:xfrm>
          <a:prstGeom prst="rect">
            <a:avLst/>
          </a:prstGeom>
          <a:noFill/>
        </p:spPr>
        <p:txBody>
          <a:bodyPr>
            <a:spAutoFit/>
          </a:bodyPr>
          <a:lstStyle/>
          <a:p>
            <a:pPr algn="r">
              <a:defRPr/>
            </a:pPr>
            <a:r>
              <a:rPr lang="en-US" sz="3600" b="1">
                <a:solidFill>
                  <a:srgbClr val="FFFFFF"/>
                </a:solidFill>
                <a:effectLst>
                  <a:outerShdw blurRad="50800" dist="50800" algn="l" rotWithShape="0">
                    <a:prstClr val="black"/>
                  </a:outerShdw>
                </a:effectLst>
                <a:latin typeface="Arial" pitchFamily="34" charset="0"/>
              </a:rPr>
              <a:t>"XIN CHÂN THÀNH CẢM ƠN!"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_Văn_Bản 7"/>
          <p:cNvSpPr txBox="1"/>
          <p:nvPr/>
        </p:nvSpPr>
        <p:spPr>
          <a:xfrm>
            <a:off x="755576" y="19908"/>
            <a:ext cx="8064896" cy="2487412"/>
          </a:xfrm>
          <a:prstGeom prst="rect">
            <a:avLst/>
          </a:prstGeom>
          <a:noFill/>
        </p:spPr>
        <p:txBody>
          <a:bodyPr wrap="square">
            <a:spAutoFit/>
          </a:bodyPr>
          <a:lstStyle/>
          <a:p>
            <a:pPr algn="ctr">
              <a:lnSpc>
                <a:spcPts val="10100"/>
              </a:lnSpc>
            </a:pPr>
            <a:r>
              <a:rPr lang="en-US" sz="4000" b="1" spc="85" dirty="0">
                <a:solidFill>
                  <a:srgbClr val="FFFF00"/>
                </a:solidFill>
                <a:latin typeface="+mj-lt"/>
              </a:rPr>
              <a:t>VIẾT VĂN BẢN NGHỊ LUẬN</a:t>
            </a:r>
          </a:p>
          <a:p>
            <a:pPr algn="ctr">
              <a:lnSpc>
                <a:spcPts val="10100"/>
              </a:lnSpc>
            </a:pPr>
            <a:r>
              <a:rPr lang="en-US" sz="4000" b="1" spc="85" dirty="0">
                <a:solidFill>
                  <a:srgbClr val="FFFF00"/>
                </a:solidFill>
                <a:latin typeface="+mj-lt"/>
              </a:rPr>
              <a:t> VỀ MỘT TÁC PHẨM TRUYỆN</a:t>
            </a:r>
          </a:p>
        </p:txBody>
      </p:sp>
      <p:sp>
        <p:nvSpPr>
          <p:cNvPr id="2" name="TextBox 1">
            <a:extLst>
              <a:ext uri="{FF2B5EF4-FFF2-40B4-BE49-F238E27FC236}">
                <a16:creationId xmlns:a16="http://schemas.microsoft.com/office/drawing/2014/main" id="{79FDF651-2C35-3249-F07F-34BEB195F980}"/>
              </a:ext>
            </a:extLst>
          </p:cNvPr>
          <p:cNvSpPr txBox="1"/>
          <p:nvPr/>
        </p:nvSpPr>
        <p:spPr>
          <a:xfrm>
            <a:off x="2267744" y="2636912"/>
            <a:ext cx="5472608" cy="369332"/>
          </a:xfrm>
          <a:prstGeom prst="rect">
            <a:avLst/>
          </a:prstGeom>
          <a:noFill/>
        </p:spPr>
        <p:txBody>
          <a:bodyPr wrap="square" rtlCol="0">
            <a:spAutoFit/>
          </a:bodyPr>
          <a:lstStyle/>
          <a:p>
            <a:r>
              <a:rPr lang="en-US" dirty="0"/>
              <a:t>(</a:t>
            </a:r>
            <a:r>
              <a:rPr lang="en-US" dirty="0" err="1"/>
              <a:t>Những</a:t>
            </a:r>
            <a:r>
              <a:rPr lang="en-US" dirty="0"/>
              <a:t> </a:t>
            </a:r>
            <a:r>
              <a:rPr lang="en-US" dirty="0" err="1"/>
              <a:t>đặc</a:t>
            </a:r>
            <a:r>
              <a:rPr lang="en-US" dirty="0"/>
              <a:t> </a:t>
            </a:r>
            <a:r>
              <a:rPr lang="en-US" dirty="0" err="1"/>
              <a:t>điểm</a:t>
            </a:r>
            <a:r>
              <a:rPr lang="en-US" dirty="0"/>
              <a:t> </a:t>
            </a:r>
            <a:r>
              <a:rPr lang="en-US" dirty="0" err="1"/>
              <a:t>trong</a:t>
            </a:r>
            <a:r>
              <a:rPr lang="en-US" dirty="0"/>
              <a:t> </a:t>
            </a:r>
            <a:r>
              <a:rPr lang="en-US" dirty="0" err="1"/>
              <a:t>cách</a:t>
            </a:r>
            <a:r>
              <a:rPr lang="en-US" dirty="0"/>
              <a:t> </a:t>
            </a:r>
            <a:r>
              <a:rPr lang="en-US" dirty="0" err="1"/>
              <a:t>kể</a:t>
            </a:r>
            <a:r>
              <a:rPr lang="en-US" dirty="0"/>
              <a:t> </a:t>
            </a:r>
            <a:r>
              <a:rPr lang="en-US" dirty="0" err="1"/>
              <a:t>của</a:t>
            </a:r>
            <a:r>
              <a:rPr lang="en-US" dirty="0"/>
              <a:t> </a:t>
            </a:r>
            <a:r>
              <a:rPr lang="en-US" dirty="0" err="1"/>
              <a:t>tác</a:t>
            </a:r>
            <a:r>
              <a:rPr lang="en-US" dirty="0"/>
              <a:t> </a:t>
            </a:r>
            <a:r>
              <a:rPr lang="en-US" dirty="0" err="1"/>
              <a:t>giả</a:t>
            </a:r>
            <a:r>
              <a:rPr lang="en-US" dirty="0"/>
              <a:t>)</a:t>
            </a:r>
            <a:endParaRPr lang="en-SG" dirty="0"/>
          </a:p>
        </p:txBody>
      </p:sp>
    </p:spTree>
    <p:extLst>
      <p:ext uri="{BB962C8B-B14F-4D97-AF65-F5344CB8AC3E}">
        <p14:creationId xmlns:p14="http://schemas.microsoft.com/office/powerpoint/2010/main" val="3233036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p:cNvGrpSpPr/>
          <p:nvPr/>
        </p:nvGrpSpPr>
        <p:grpSpPr>
          <a:xfrm rot="4000420" flipV="1">
            <a:off x="3636955" y="1764167"/>
            <a:ext cx="2666142" cy="2509893"/>
            <a:chOff x="3350030" y="2070161"/>
            <a:chExt cx="3143249" cy="2959039"/>
          </a:xfrm>
          <a:scene3d>
            <a:camera prst="orthographicFront">
              <a:rot lat="0" lon="0" rev="0"/>
            </a:camera>
            <a:lightRig rig="soft" dir="t">
              <a:rot lat="0" lon="0" rev="0"/>
            </a:lightRig>
          </a:scene3d>
        </p:grpSpPr>
        <p:sp>
          <p:nvSpPr>
            <p:cNvPr id="7" name="Trapezoid 3"/>
            <p:cNvSpPr/>
            <p:nvPr/>
          </p:nvSpPr>
          <p:spPr>
            <a:xfrm rot="60000">
              <a:off x="4210050" y="4419600"/>
              <a:ext cx="1371600" cy="609600"/>
            </a:xfrm>
            <a:prstGeom prst="trapezoid">
              <a:avLst>
                <a:gd name="adj" fmla="val 45313"/>
              </a:avLst>
            </a:prstGeom>
            <a:gradFill flip="none" rotWithShape="1">
              <a:gsLst>
                <a:gs pos="0">
                  <a:srgbClr val="1F497D">
                    <a:lumMod val="75000"/>
                    <a:shade val="30000"/>
                    <a:satMod val="115000"/>
                  </a:srgbClr>
                </a:gs>
                <a:gs pos="50000">
                  <a:srgbClr val="1F497D">
                    <a:lumMod val="75000"/>
                    <a:shade val="67500"/>
                    <a:satMod val="115000"/>
                  </a:srgbClr>
                </a:gs>
                <a:gs pos="100000">
                  <a:srgbClr val="1F497D">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8" name="Trapezoid 4"/>
            <p:cNvSpPr/>
            <p:nvPr/>
          </p:nvSpPr>
          <p:spPr>
            <a:xfrm rot="-2880000">
              <a:off x="5181200" y="3990200"/>
              <a:ext cx="1371600" cy="609600"/>
            </a:xfrm>
            <a:prstGeom prst="trapezoid">
              <a:avLst>
                <a:gd name="adj" fmla="val 45313"/>
              </a:avLst>
            </a:prstGeom>
            <a:gradFill flip="none" rotWithShape="1">
              <a:gsLst>
                <a:gs pos="0">
                  <a:srgbClr val="9BBB59">
                    <a:lumMod val="75000"/>
                    <a:shade val="30000"/>
                    <a:satMod val="115000"/>
                  </a:srgbClr>
                </a:gs>
                <a:gs pos="50000">
                  <a:srgbClr val="9BBB59">
                    <a:lumMod val="75000"/>
                    <a:shade val="67500"/>
                    <a:satMod val="115000"/>
                  </a:srgbClr>
                </a:gs>
                <a:gs pos="100000">
                  <a:srgbClr val="9BBB59">
                    <a:lumMod val="75000"/>
                    <a:shade val="100000"/>
                    <a:satMod val="115000"/>
                  </a:srgbClr>
                </a:gs>
              </a:gsLst>
              <a:lin ang="810000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9" name="Trapezoid 5"/>
            <p:cNvSpPr/>
            <p:nvPr/>
          </p:nvSpPr>
          <p:spPr>
            <a:xfrm rot="-5880000">
              <a:off x="5502679" y="2969446"/>
              <a:ext cx="1371600" cy="609600"/>
            </a:xfrm>
            <a:prstGeom prst="trapezoid">
              <a:avLst>
                <a:gd name="adj" fmla="val 45313"/>
              </a:avLst>
            </a:prstGeom>
            <a:gradFill flip="none" rotWithShape="1">
              <a:gsLst>
                <a:gs pos="0">
                  <a:srgbClr val="8064A2">
                    <a:lumMod val="75000"/>
                    <a:shade val="30000"/>
                    <a:satMod val="115000"/>
                  </a:srgbClr>
                </a:gs>
                <a:gs pos="50000">
                  <a:srgbClr val="8064A2">
                    <a:lumMod val="75000"/>
                    <a:shade val="67500"/>
                    <a:satMod val="115000"/>
                  </a:srgbClr>
                </a:gs>
                <a:gs pos="100000">
                  <a:srgbClr val="8064A2">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0" name="Trapezoid 6"/>
            <p:cNvSpPr/>
            <p:nvPr/>
          </p:nvSpPr>
          <p:spPr>
            <a:xfrm rot="12760420">
              <a:off x="4921250" y="2070161"/>
              <a:ext cx="1371600" cy="609600"/>
            </a:xfrm>
            <a:prstGeom prst="trapezoid">
              <a:avLst>
                <a:gd name="adj" fmla="val 45313"/>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1" name="Trapezoid 8"/>
            <p:cNvSpPr/>
            <p:nvPr/>
          </p:nvSpPr>
          <p:spPr>
            <a:xfrm rot="3000000" flipH="1">
              <a:off x="3257149" y="3952100"/>
              <a:ext cx="1371600" cy="609600"/>
            </a:xfrm>
            <a:prstGeom prst="trapezoid">
              <a:avLst>
                <a:gd name="adj" fmla="val 45313"/>
              </a:avLst>
            </a:prstGeom>
            <a:gradFill flip="none" rotWithShape="1">
              <a:gsLst>
                <a:gs pos="0">
                  <a:srgbClr val="C0504D">
                    <a:lumMod val="75000"/>
                    <a:shade val="30000"/>
                    <a:satMod val="115000"/>
                  </a:srgbClr>
                </a:gs>
                <a:gs pos="50000">
                  <a:srgbClr val="C0504D">
                    <a:lumMod val="75000"/>
                    <a:shade val="67500"/>
                    <a:satMod val="115000"/>
                  </a:srgbClr>
                </a:gs>
                <a:gs pos="100000">
                  <a:srgbClr val="C0504D">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2" name="Trapezoid 9"/>
            <p:cNvSpPr/>
            <p:nvPr/>
          </p:nvSpPr>
          <p:spPr>
            <a:xfrm rot="5940000" flipH="1">
              <a:off x="2969030" y="2936054"/>
              <a:ext cx="1371600" cy="609600"/>
            </a:xfrm>
            <a:prstGeom prst="trapezoid">
              <a:avLst>
                <a:gd name="adj" fmla="val 45313"/>
              </a:avLst>
            </a:prstGeom>
            <a:gradFill flip="none" rotWithShape="1">
              <a:gsLst>
                <a:gs pos="0">
                  <a:srgbClr val="EEECE1">
                    <a:lumMod val="50000"/>
                    <a:shade val="30000"/>
                    <a:satMod val="115000"/>
                  </a:srgbClr>
                </a:gs>
                <a:gs pos="50000">
                  <a:srgbClr val="EEECE1">
                    <a:lumMod val="50000"/>
                    <a:shade val="67500"/>
                    <a:satMod val="115000"/>
                  </a:srgbClr>
                </a:gs>
                <a:gs pos="100000">
                  <a:srgbClr val="EEECE1">
                    <a:lumMod val="50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fontAlgn="auto">
                <a:spcBef>
                  <a:spcPts val="0"/>
                </a:spcBef>
                <a:spcAft>
                  <a:spcPts val="0"/>
                </a:spcAft>
                <a:defRPr/>
              </a:pPr>
              <a:endParaRPr lang="en-US" kern="0">
                <a:solidFill>
                  <a:prstClr val="white"/>
                </a:solidFill>
                <a:latin typeface="Calibri"/>
                <a:ea typeface="+mn-ea"/>
              </a:endParaRPr>
            </a:p>
          </p:txBody>
        </p:sp>
      </p:grpSp>
      <p:sp>
        <p:nvSpPr>
          <p:cNvPr id="13" name="Right Arrow 12"/>
          <p:cNvSpPr/>
          <p:nvPr/>
        </p:nvSpPr>
        <p:spPr>
          <a:xfrm>
            <a:off x="3298825" y="2192338"/>
            <a:ext cx="1422400" cy="1679575"/>
          </a:xfrm>
          <a:prstGeom prst="rightArrow">
            <a:avLst>
              <a:gd name="adj1" fmla="val 50000"/>
              <a:gd name="adj2" fmla="val 89205"/>
            </a:avLst>
          </a:prstGeom>
          <a:solidFill>
            <a:sysClr val="windowText" lastClr="000000"/>
          </a:soli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4" name="Rectangle 13"/>
          <p:cNvSpPr/>
          <p:nvPr/>
        </p:nvSpPr>
        <p:spPr>
          <a:xfrm>
            <a:off x="1892300" y="2611438"/>
            <a:ext cx="1357313" cy="841375"/>
          </a:xfrm>
          <a:prstGeom prst="rect">
            <a:avLst/>
          </a:prstGeom>
          <a:solidFill>
            <a:sysClr val="windowText" lastClr="000000"/>
          </a:soli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5" name="Rectangle 14"/>
          <p:cNvSpPr/>
          <p:nvPr/>
        </p:nvSpPr>
        <p:spPr>
          <a:xfrm>
            <a:off x="1585913" y="2611438"/>
            <a:ext cx="258762" cy="841375"/>
          </a:xfrm>
          <a:prstGeom prst="rect">
            <a:avLst/>
          </a:prstGeom>
          <a:solidFill>
            <a:srgbClr val="EEECE1">
              <a:lumMod val="10000"/>
            </a:srgbClr>
          </a:soli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6" name="Rectangle 15"/>
          <p:cNvSpPr/>
          <p:nvPr/>
        </p:nvSpPr>
        <p:spPr>
          <a:xfrm>
            <a:off x="1358900" y="2611438"/>
            <a:ext cx="177800" cy="841375"/>
          </a:xfrm>
          <a:prstGeom prst="rect">
            <a:avLst/>
          </a:prstGeom>
          <a:solidFill>
            <a:srgbClr val="EEECE1">
              <a:lumMod val="25000"/>
            </a:srgbClr>
          </a:soli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7" name="Rectangle 16"/>
          <p:cNvSpPr/>
          <p:nvPr/>
        </p:nvSpPr>
        <p:spPr>
          <a:xfrm>
            <a:off x="1230313" y="2611438"/>
            <a:ext cx="80962" cy="841375"/>
          </a:xfrm>
          <a:prstGeom prst="rect">
            <a:avLst/>
          </a:prstGeom>
          <a:solidFill>
            <a:srgbClr val="EEECE1">
              <a:lumMod val="50000"/>
            </a:srgbClr>
          </a:soli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24" name="TextBox 23"/>
          <p:cNvSpPr txBox="1"/>
          <p:nvPr/>
        </p:nvSpPr>
        <p:spPr>
          <a:xfrm>
            <a:off x="1733550" y="2747963"/>
            <a:ext cx="1693863" cy="461962"/>
          </a:xfrm>
          <a:prstGeom prst="rect">
            <a:avLst/>
          </a:prstGeom>
          <a:noFill/>
        </p:spPr>
        <p:txBody>
          <a:bodyPr>
            <a:spAutoFit/>
          </a:bodyPr>
          <a:lstStyle/>
          <a:p>
            <a:pPr algn="ctr" fontAlgn="auto">
              <a:spcBef>
                <a:spcPts val="0"/>
              </a:spcBef>
              <a:spcAft>
                <a:spcPts val="0"/>
              </a:spcAft>
              <a:defRPr/>
            </a:pPr>
            <a:r>
              <a:rPr lang="en-US" sz="2400" b="1">
                <a:solidFill>
                  <a:prstClr val="white"/>
                </a:solidFill>
                <a:latin typeface="Times New Roman" pitchFamily="18" charset="0"/>
                <a:ea typeface="+mn-ea"/>
                <a:cs typeface="Times New Roman" pitchFamily="18" charset="0"/>
              </a:rPr>
              <a:t>Nội dung</a:t>
            </a:r>
            <a:endParaRPr lang="en-US" sz="2400" b="1" dirty="0">
              <a:solidFill>
                <a:prstClr val="white"/>
              </a:solidFill>
              <a:latin typeface="Times New Roman" pitchFamily="18" charset="0"/>
              <a:ea typeface="+mn-ea"/>
              <a:cs typeface="Times New Roman" pitchFamily="18" charset="0"/>
            </a:endParaRPr>
          </a:p>
        </p:txBody>
      </p:sp>
      <p:sp>
        <p:nvSpPr>
          <p:cNvPr id="28" name="TextBox 17"/>
          <p:cNvSpPr txBox="1"/>
          <p:nvPr/>
        </p:nvSpPr>
        <p:spPr>
          <a:xfrm>
            <a:off x="6407150" y="2216150"/>
            <a:ext cx="2125290" cy="707886"/>
          </a:xfrm>
          <a:prstGeom prst="rect">
            <a:avLst/>
          </a:prstGeom>
          <a:noFill/>
        </p:spPr>
        <p:txBody>
          <a:bodyPr wrap="square">
            <a:spAutoFit/>
          </a:bodyPr>
          <a:lstStyle/>
          <a:p>
            <a:pPr algn="r" fontAlgn="auto">
              <a:spcBef>
                <a:spcPts val="0"/>
              </a:spcBef>
              <a:spcAft>
                <a:spcPts val="0"/>
              </a:spcAft>
              <a:defRPr/>
            </a:pPr>
            <a:r>
              <a:rPr lang="en-US" sz="2000" i="1" dirty="0" err="1">
                <a:solidFill>
                  <a:prstClr val="black"/>
                </a:solidFill>
                <a:latin typeface="Calibri"/>
                <a:ea typeface="+mn-ea"/>
              </a:rPr>
              <a:t>Phân</a:t>
            </a:r>
            <a:r>
              <a:rPr lang="en-US" sz="2000" i="1" dirty="0">
                <a:solidFill>
                  <a:prstClr val="black"/>
                </a:solidFill>
                <a:latin typeface="Calibri"/>
                <a:ea typeface="+mn-ea"/>
              </a:rPr>
              <a:t> </a:t>
            </a:r>
            <a:r>
              <a:rPr lang="en-US" sz="2000" i="1" dirty="0" err="1">
                <a:solidFill>
                  <a:prstClr val="black"/>
                </a:solidFill>
                <a:latin typeface="Calibri"/>
                <a:ea typeface="+mn-ea"/>
              </a:rPr>
              <a:t>tích</a:t>
            </a:r>
            <a:r>
              <a:rPr lang="en-US" sz="2000" i="1" dirty="0">
                <a:solidFill>
                  <a:prstClr val="black"/>
                </a:solidFill>
                <a:latin typeface="Calibri"/>
                <a:ea typeface="+mn-ea"/>
              </a:rPr>
              <a:t> </a:t>
            </a:r>
            <a:r>
              <a:rPr lang="en-US" sz="2000" i="1" dirty="0" err="1">
                <a:solidFill>
                  <a:prstClr val="black"/>
                </a:solidFill>
                <a:latin typeface="Calibri"/>
                <a:ea typeface="+mn-ea"/>
              </a:rPr>
              <a:t>kiểu</a:t>
            </a:r>
            <a:r>
              <a:rPr lang="en-US" sz="2000" i="1" dirty="0">
                <a:solidFill>
                  <a:prstClr val="black"/>
                </a:solidFill>
                <a:latin typeface="Calibri"/>
                <a:ea typeface="+mn-ea"/>
              </a:rPr>
              <a:t> </a:t>
            </a:r>
            <a:r>
              <a:rPr lang="en-US" sz="2000" i="1" dirty="0" err="1">
                <a:solidFill>
                  <a:prstClr val="black"/>
                </a:solidFill>
                <a:latin typeface="Calibri"/>
                <a:ea typeface="+mn-ea"/>
              </a:rPr>
              <a:t>bài</a:t>
            </a:r>
            <a:r>
              <a:rPr lang="en-US" sz="2000" i="1" dirty="0">
                <a:solidFill>
                  <a:prstClr val="black"/>
                </a:solidFill>
                <a:latin typeface="Calibri"/>
                <a:ea typeface="+mn-ea"/>
              </a:rPr>
              <a:t> </a:t>
            </a:r>
          </a:p>
          <a:p>
            <a:pPr algn="r" fontAlgn="auto">
              <a:spcBef>
                <a:spcPts val="0"/>
              </a:spcBef>
              <a:spcAft>
                <a:spcPts val="0"/>
              </a:spcAft>
              <a:defRPr/>
            </a:pPr>
            <a:r>
              <a:rPr lang="en-US" sz="2000" i="1" dirty="0">
                <a:solidFill>
                  <a:prstClr val="black"/>
                </a:solidFill>
                <a:latin typeface="Calibri"/>
                <a:ea typeface="+mn-ea"/>
              </a:rPr>
              <a:t>(</a:t>
            </a:r>
            <a:r>
              <a:rPr lang="en-US" sz="2000" i="1" dirty="0" err="1">
                <a:solidFill>
                  <a:prstClr val="black"/>
                </a:solidFill>
                <a:latin typeface="Calibri"/>
                <a:ea typeface="+mn-ea"/>
              </a:rPr>
              <a:t>bài</a:t>
            </a:r>
            <a:r>
              <a:rPr lang="en-US" sz="2000" i="1" dirty="0">
                <a:solidFill>
                  <a:prstClr val="black"/>
                </a:solidFill>
                <a:latin typeface="Calibri"/>
                <a:ea typeface="+mn-ea"/>
              </a:rPr>
              <a:t> </a:t>
            </a:r>
            <a:r>
              <a:rPr lang="en-US" sz="2000" i="1" dirty="0" err="1">
                <a:solidFill>
                  <a:prstClr val="black"/>
                </a:solidFill>
                <a:latin typeface="Calibri"/>
                <a:ea typeface="+mn-ea"/>
              </a:rPr>
              <a:t>viết</a:t>
            </a:r>
            <a:r>
              <a:rPr lang="en-US" sz="2000" i="1" dirty="0">
                <a:solidFill>
                  <a:prstClr val="black"/>
                </a:solidFill>
                <a:latin typeface="Calibri"/>
                <a:ea typeface="+mn-ea"/>
              </a:rPr>
              <a:t> </a:t>
            </a:r>
            <a:r>
              <a:rPr lang="en-US" sz="2000" i="1" dirty="0" err="1">
                <a:solidFill>
                  <a:prstClr val="black"/>
                </a:solidFill>
                <a:latin typeface="Calibri"/>
                <a:ea typeface="+mn-ea"/>
              </a:rPr>
              <a:t>mẫu</a:t>
            </a:r>
            <a:r>
              <a:rPr lang="en-US" sz="2000" i="1" dirty="0">
                <a:solidFill>
                  <a:prstClr val="black"/>
                </a:solidFill>
                <a:latin typeface="Calibri"/>
                <a:ea typeface="+mn-ea"/>
              </a:rPr>
              <a:t>)</a:t>
            </a:r>
          </a:p>
        </p:txBody>
      </p:sp>
      <p:sp>
        <p:nvSpPr>
          <p:cNvPr id="29" name="TextBox 17"/>
          <p:cNvSpPr txBox="1"/>
          <p:nvPr/>
        </p:nvSpPr>
        <p:spPr>
          <a:xfrm>
            <a:off x="5262523" y="4501425"/>
            <a:ext cx="2405821" cy="400050"/>
          </a:xfrm>
          <a:prstGeom prst="rect">
            <a:avLst/>
          </a:prstGeom>
          <a:noFill/>
        </p:spPr>
        <p:txBody>
          <a:bodyPr wrap="square">
            <a:spAutoFit/>
          </a:bodyPr>
          <a:lstStyle/>
          <a:p>
            <a:pPr algn="r" fontAlgn="auto">
              <a:spcBef>
                <a:spcPts val="0"/>
              </a:spcBef>
              <a:spcAft>
                <a:spcPts val="0"/>
              </a:spcAft>
              <a:defRPr/>
            </a:pPr>
            <a:r>
              <a:rPr lang="en-US" sz="2000" i="1" dirty="0" err="1">
                <a:solidFill>
                  <a:prstClr val="black"/>
                </a:solidFill>
                <a:latin typeface="Calibri"/>
                <a:ea typeface="+mn-ea"/>
              </a:rPr>
              <a:t>Vận</a:t>
            </a:r>
            <a:r>
              <a:rPr lang="en-US" sz="2000" i="1" dirty="0">
                <a:solidFill>
                  <a:prstClr val="black"/>
                </a:solidFill>
                <a:latin typeface="Calibri"/>
                <a:ea typeface="+mn-ea"/>
              </a:rPr>
              <a:t> </a:t>
            </a:r>
            <a:r>
              <a:rPr lang="en-US" sz="2000" i="1" dirty="0" err="1">
                <a:solidFill>
                  <a:prstClr val="black"/>
                </a:solidFill>
                <a:latin typeface="Calibri"/>
                <a:ea typeface="+mn-ea"/>
              </a:rPr>
              <a:t>dụng</a:t>
            </a:r>
            <a:r>
              <a:rPr lang="en-US" sz="2000" i="1" dirty="0">
                <a:solidFill>
                  <a:prstClr val="black"/>
                </a:solidFill>
                <a:latin typeface="Calibri"/>
                <a:ea typeface="+mn-ea"/>
              </a:rPr>
              <a:t>, </a:t>
            </a:r>
            <a:r>
              <a:rPr lang="en-US" sz="2000" i="1" dirty="0" err="1">
                <a:solidFill>
                  <a:prstClr val="black"/>
                </a:solidFill>
                <a:latin typeface="Calibri"/>
                <a:ea typeface="+mn-ea"/>
              </a:rPr>
              <a:t>mở</a:t>
            </a:r>
            <a:r>
              <a:rPr lang="en-US" sz="2000" i="1" dirty="0">
                <a:solidFill>
                  <a:prstClr val="black"/>
                </a:solidFill>
                <a:latin typeface="Calibri"/>
                <a:ea typeface="+mn-ea"/>
              </a:rPr>
              <a:t> </a:t>
            </a:r>
            <a:r>
              <a:rPr lang="en-US" sz="2000" i="1" dirty="0" err="1">
                <a:solidFill>
                  <a:prstClr val="black"/>
                </a:solidFill>
                <a:latin typeface="Calibri"/>
                <a:ea typeface="+mn-ea"/>
              </a:rPr>
              <a:t>rộng</a:t>
            </a:r>
            <a:endParaRPr lang="en-US" sz="2000" i="1" dirty="0">
              <a:solidFill>
                <a:prstClr val="black"/>
              </a:solidFill>
              <a:latin typeface="Calibri"/>
              <a:ea typeface="+mn-ea"/>
            </a:endParaRPr>
          </a:p>
        </p:txBody>
      </p:sp>
      <p:sp>
        <p:nvSpPr>
          <p:cNvPr id="30" name="TextBox 17"/>
          <p:cNvSpPr txBox="1"/>
          <p:nvPr/>
        </p:nvSpPr>
        <p:spPr>
          <a:xfrm>
            <a:off x="4952824" y="3546475"/>
            <a:ext cx="4191175" cy="400110"/>
          </a:xfrm>
          <a:prstGeom prst="rect">
            <a:avLst/>
          </a:prstGeom>
          <a:noFill/>
        </p:spPr>
        <p:txBody>
          <a:bodyPr wrap="square">
            <a:spAutoFit/>
          </a:bodyPr>
          <a:lstStyle/>
          <a:p>
            <a:pPr algn="r" fontAlgn="auto">
              <a:spcBef>
                <a:spcPts val="0"/>
              </a:spcBef>
              <a:spcAft>
                <a:spcPts val="0"/>
              </a:spcAft>
              <a:defRPr/>
            </a:pPr>
            <a:r>
              <a:rPr lang="en-US" sz="2000" i="1" dirty="0" err="1">
                <a:solidFill>
                  <a:prstClr val="black"/>
                </a:solidFill>
                <a:latin typeface="Calibri"/>
                <a:ea typeface="+mn-ea"/>
              </a:rPr>
              <a:t>Thực</a:t>
            </a:r>
            <a:r>
              <a:rPr lang="en-US" sz="2000" i="1" dirty="0">
                <a:solidFill>
                  <a:prstClr val="black"/>
                </a:solidFill>
                <a:latin typeface="Calibri"/>
                <a:ea typeface="+mn-ea"/>
              </a:rPr>
              <a:t> </a:t>
            </a:r>
            <a:r>
              <a:rPr lang="en-US" sz="2000" i="1" dirty="0" err="1">
                <a:solidFill>
                  <a:prstClr val="black"/>
                </a:solidFill>
                <a:latin typeface="Calibri"/>
                <a:ea typeface="+mn-ea"/>
              </a:rPr>
              <a:t>hành</a:t>
            </a:r>
            <a:r>
              <a:rPr lang="en-US" sz="2000" i="1" dirty="0">
                <a:solidFill>
                  <a:prstClr val="black"/>
                </a:solidFill>
                <a:latin typeface="Calibri"/>
                <a:ea typeface="+mn-ea"/>
              </a:rPr>
              <a:t> </a:t>
            </a:r>
            <a:r>
              <a:rPr lang="en-US" sz="2000" i="1" dirty="0" err="1">
                <a:solidFill>
                  <a:prstClr val="black"/>
                </a:solidFill>
                <a:latin typeface="Calibri"/>
                <a:ea typeface="+mn-ea"/>
              </a:rPr>
              <a:t>viết</a:t>
            </a:r>
            <a:r>
              <a:rPr lang="en-US" sz="2000" i="1" dirty="0">
                <a:solidFill>
                  <a:prstClr val="black"/>
                </a:solidFill>
                <a:latin typeface="Calibri"/>
                <a:ea typeface="+mn-ea"/>
              </a:rPr>
              <a:t> </a:t>
            </a:r>
            <a:r>
              <a:rPr lang="en-US" sz="2000" i="1" dirty="0" err="1">
                <a:solidFill>
                  <a:prstClr val="black"/>
                </a:solidFill>
                <a:latin typeface="Calibri"/>
                <a:ea typeface="+mn-ea"/>
              </a:rPr>
              <a:t>theo</a:t>
            </a:r>
            <a:r>
              <a:rPr lang="en-US" sz="2000" i="1" dirty="0">
                <a:solidFill>
                  <a:prstClr val="black"/>
                </a:solidFill>
                <a:latin typeface="Calibri"/>
                <a:ea typeface="+mn-ea"/>
              </a:rPr>
              <a:t> </a:t>
            </a:r>
            <a:r>
              <a:rPr lang="en-US" sz="2000" i="1" dirty="0" err="1">
                <a:solidFill>
                  <a:prstClr val="black"/>
                </a:solidFill>
                <a:latin typeface="Calibri"/>
                <a:ea typeface="+mn-ea"/>
              </a:rPr>
              <a:t>quy</a:t>
            </a:r>
            <a:r>
              <a:rPr lang="en-US" sz="2000" i="1" dirty="0">
                <a:solidFill>
                  <a:prstClr val="black"/>
                </a:solidFill>
                <a:latin typeface="Calibri"/>
                <a:ea typeface="+mn-ea"/>
              </a:rPr>
              <a:t> </a:t>
            </a:r>
            <a:r>
              <a:rPr lang="en-US" sz="2000" i="1" dirty="0" err="1">
                <a:solidFill>
                  <a:prstClr val="black"/>
                </a:solidFill>
                <a:latin typeface="Calibri"/>
                <a:ea typeface="+mn-ea"/>
              </a:rPr>
              <a:t>trình</a:t>
            </a:r>
            <a:endParaRPr lang="en-US" sz="2000" i="1" dirty="0">
              <a:solidFill>
                <a:prstClr val="black"/>
              </a:solidFill>
              <a:latin typeface="Calibri"/>
              <a:ea typeface="+mn-ea"/>
            </a:endParaRPr>
          </a:p>
        </p:txBody>
      </p:sp>
      <p:sp>
        <p:nvSpPr>
          <p:cNvPr id="32" name="TextBox 17"/>
          <p:cNvSpPr txBox="1"/>
          <p:nvPr/>
        </p:nvSpPr>
        <p:spPr>
          <a:xfrm>
            <a:off x="4983820" y="1253789"/>
            <a:ext cx="3093476" cy="400110"/>
          </a:xfrm>
          <a:prstGeom prst="rect">
            <a:avLst/>
          </a:prstGeom>
          <a:noFill/>
        </p:spPr>
        <p:txBody>
          <a:bodyPr wrap="none">
            <a:spAutoFit/>
          </a:bodyPr>
          <a:lstStyle/>
          <a:p>
            <a:pPr algn="r" fontAlgn="auto">
              <a:spcBef>
                <a:spcPts val="0"/>
              </a:spcBef>
              <a:spcAft>
                <a:spcPts val="0"/>
              </a:spcAft>
              <a:defRPr/>
            </a:pPr>
            <a:r>
              <a:rPr lang="en-US" sz="2000" i="1" dirty="0" err="1">
                <a:solidFill>
                  <a:prstClr val="black"/>
                </a:solidFill>
                <a:latin typeface="Calibri"/>
                <a:ea typeface="+mn-ea"/>
              </a:rPr>
              <a:t>Tìm</a:t>
            </a:r>
            <a:r>
              <a:rPr lang="en-US" sz="2000" i="1" dirty="0">
                <a:solidFill>
                  <a:prstClr val="black"/>
                </a:solidFill>
                <a:latin typeface="Calibri"/>
                <a:ea typeface="+mn-ea"/>
              </a:rPr>
              <a:t> </a:t>
            </a:r>
            <a:r>
              <a:rPr lang="en-US" sz="2000" i="1" dirty="0" err="1">
                <a:solidFill>
                  <a:prstClr val="black"/>
                </a:solidFill>
                <a:latin typeface="Calibri"/>
                <a:ea typeface="+mn-ea"/>
              </a:rPr>
              <a:t>hiểu</a:t>
            </a:r>
            <a:r>
              <a:rPr lang="en-US" sz="2000" i="1" dirty="0">
                <a:solidFill>
                  <a:prstClr val="black"/>
                </a:solidFill>
                <a:latin typeface="Calibri"/>
                <a:ea typeface="+mn-ea"/>
              </a:rPr>
              <a:t> </a:t>
            </a:r>
            <a:r>
              <a:rPr lang="en-US" sz="2000" i="1" dirty="0" err="1">
                <a:solidFill>
                  <a:prstClr val="black"/>
                </a:solidFill>
                <a:latin typeface="Calibri"/>
                <a:ea typeface="+mn-ea"/>
              </a:rPr>
              <a:t>về</a:t>
            </a:r>
            <a:r>
              <a:rPr lang="en-US" sz="2000" i="1" dirty="0">
                <a:solidFill>
                  <a:prstClr val="black"/>
                </a:solidFill>
                <a:latin typeface="Calibri"/>
                <a:ea typeface="+mn-ea"/>
              </a:rPr>
              <a:t> </a:t>
            </a:r>
            <a:r>
              <a:rPr lang="en-US" sz="2000" i="1" dirty="0" err="1">
                <a:solidFill>
                  <a:prstClr val="black"/>
                </a:solidFill>
                <a:latin typeface="Calibri"/>
                <a:ea typeface="+mn-ea"/>
              </a:rPr>
              <a:t>yêu</a:t>
            </a:r>
            <a:r>
              <a:rPr lang="en-US" sz="2000" i="1" dirty="0">
                <a:solidFill>
                  <a:prstClr val="black"/>
                </a:solidFill>
                <a:latin typeface="Calibri"/>
                <a:ea typeface="+mn-ea"/>
              </a:rPr>
              <a:t> </a:t>
            </a:r>
            <a:r>
              <a:rPr lang="en-US" sz="2000" i="1" dirty="0" err="1">
                <a:solidFill>
                  <a:prstClr val="black"/>
                </a:solidFill>
                <a:latin typeface="Calibri"/>
                <a:ea typeface="+mn-ea"/>
              </a:rPr>
              <a:t>cầu</a:t>
            </a:r>
            <a:r>
              <a:rPr lang="en-US" sz="2000" i="1" dirty="0">
                <a:solidFill>
                  <a:prstClr val="black"/>
                </a:solidFill>
                <a:latin typeface="Calibri"/>
                <a:ea typeface="+mn-ea"/>
              </a:rPr>
              <a:t> </a:t>
            </a:r>
            <a:r>
              <a:rPr lang="en-US" sz="2000" i="1" dirty="0" err="1">
                <a:solidFill>
                  <a:prstClr val="black"/>
                </a:solidFill>
                <a:latin typeface="Calibri"/>
                <a:ea typeface="+mn-ea"/>
              </a:rPr>
              <a:t>kiểu</a:t>
            </a:r>
            <a:r>
              <a:rPr lang="en-US" sz="2000" i="1" dirty="0">
                <a:solidFill>
                  <a:prstClr val="black"/>
                </a:solidFill>
                <a:latin typeface="Calibri"/>
                <a:ea typeface="+mn-ea"/>
              </a:rPr>
              <a:t> </a:t>
            </a:r>
            <a:r>
              <a:rPr lang="en-US" sz="2000" i="1" dirty="0" err="1">
                <a:solidFill>
                  <a:prstClr val="black"/>
                </a:solidFill>
                <a:latin typeface="Calibri"/>
                <a:ea typeface="+mn-ea"/>
              </a:rPr>
              <a:t>bài</a:t>
            </a:r>
            <a:endParaRPr lang="en-US" sz="2000" i="1" dirty="0">
              <a:solidFill>
                <a:prstClr val="black"/>
              </a:solidFill>
              <a:latin typeface="Calibri"/>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539552" y="279402"/>
            <a:ext cx="8040565" cy="457200"/>
          </a:xfrm>
        </p:spPr>
        <p:txBody>
          <a:bodyPr/>
          <a:lstStyle/>
          <a:p>
            <a:pPr algn="l"/>
            <a:r>
              <a:rPr lang="en-US" sz="4000" b="1" dirty="0">
                <a:solidFill>
                  <a:srgbClr val="6E8F15"/>
                </a:solidFill>
              </a:rPr>
              <a:t>1. </a:t>
            </a:r>
            <a:r>
              <a:rPr lang="en-US" sz="4000" b="1" dirty="0" err="1">
                <a:solidFill>
                  <a:srgbClr val="6E8F15"/>
                </a:solidFill>
              </a:rPr>
              <a:t>Tìm</a:t>
            </a:r>
            <a:r>
              <a:rPr lang="en-US" sz="4000" b="1" dirty="0">
                <a:solidFill>
                  <a:srgbClr val="6E8F15"/>
                </a:solidFill>
              </a:rPr>
              <a:t> </a:t>
            </a:r>
            <a:r>
              <a:rPr lang="en-US" sz="4000" b="1" dirty="0" err="1">
                <a:solidFill>
                  <a:srgbClr val="6E8F15"/>
                </a:solidFill>
              </a:rPr>
              <a:t>hiểu</a:t>
            </a:r>
            <a:r>
              <a:rPr lang="en-US" sz="4000" b="1" dirty="0">
                <a:solidFill>
                  <a:srgbClr val="6E8F15"/>
                </a:solidFill>
              </a:rPr>
              <a:t> </a:t>
            </a:r>
            <a:r>
              <a:rPr lang="en-US" sz="4000" b="1" dirty="0" err="1">
                <a:solidFill>
                  <a:srgbClr val="6E8F15"/>
                </a:solidFill>
              </a:rPr>
              <a:t>yêu</a:t>
            </a:r>
            <a:r>
              <a:rPr lang="en-US" sz="4000" b="1" dirty="0">
                <a:solidFill>
                  <a:srgbClr val="6E8F15"/>
                </a:solidFill>
              </a:rPr>
              <a:t> </a:t>
            </a:r>
            <a:r>
              <a:rPr lang="en-US" sz="4000" b="1" dirty="0" err="1">
                <a:solidFill>
                  <a:srgbClr val="6E8F15"/>
                </a:solidFill>
              </a:rPr>
              <a:t>cầu</a:t>
            </a:r>
            <a:r>
              <a:rPr lang="en-US" sz="4000" b="1" dirty="0">
                <a:solidFill>
                  <a:srgbClr val="6E8F15"/>
                </a:solidFill>
              </a:rPr>
              <a:t> </a:t>
            </a:r>
            <a:r>
              <a:rPr lang="en-US" sz="4000" b="1" dirty="0" err="1">
                <a:solidFill>
                  <a:srgbClr val="6E8F15"/>
                </a:solidFill>
              </a:rPr>
              <a:t>về</a:t>
            </a:r>
            <a:r>
              <a:rPr lang="en-US" sz="4000" b="1" dirty="0">
                <a:solidFill>
                  <a:srgbClr val="6E8F15"/>
                </a:solidFill>
              </a:rPr>
              <a:t> </a:t>
            </a:r>
            <a:r>
              <a:rPr lang="en-US" sz="4000" b="1" dirty="0" err="1">
                <a:solidFill>
                  <a:srgbClr val="6E8F15"/>
                </a:solidFill>
              </a:rPr>
              <a:t>kiểu</a:t>
            </a:r>
            <a:r>
              <a:rPr lang="en-US" sz="4000" b="1" dirty="0">
                <a:solidFill>
                  <a:srgbClr val="6E8F15"/>
                </a:solidFill>
              </a:rPr>
              <a:t> </a:t>
            </a:r>
            <a:r>
              <a:rPr lang="en-US" sz="4000" b="1" dirty="0" err="1">
                <a:solidFill>
                  <a:srgbClr val="6E8F15"/>
                </a:solidFill>
              </a:rPr>
              <a:t>bài</a:t>
            </a:r>
            <a:endParaRPr lang="en-US" sz="2400" b="1" dirty="0">
              <a:solidFill>
                <a:srgbClr val="6E8F15"/>
              </a:solidFill>
            </a:endParaRPr>
          </a:p>
        </p:txBody>
      </p:sp>
      <p:sp>
        <p:nvSpPr>
          <p:cNvPr id="4" name="Freeform 3"/>
          <p:cNvSpPr>
            <a:spLocks/>
          </p:cNvSpPr>
          <p:nvPr/>
        </p:nvSpPr>
        <p:spPr bwMode="gray">
          <a:xfrm>
            <a:off x="5892045" y="1248228"/>
            <a:ext cx="1341133"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13" name="Freeform 12"/>
          <p:cNvSpPr>
            <a:spLocks/>
          </p:cNvSpPr>
          <p:nvPr/>
        </p:nvSpPr>
        <p:spPr bwMode="gray">
          <a:xfrm>
            <a:off x="3531998" y="1706884"/>
            <a:ext cx="1341133" cy="1058102"/>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grpSp>
        <p:nvGrpSpPr>
          <p:cNvPr id="35" name="Nhóm 34"/>
          <p:cNvGrpSpPr/>
          <p:nvPr/>
        </p:nvGrpSpPr>
        <p:grpSpPr>
          <a:xfrm>
            <a:off x="2089264" y="2815098"/>
            <a:ext cx="2098787" cy="3039322"/>
            <a:chOff x="2118292" y="2769341"/>
            <a:chExt cx="2098787" cy="3039322"/>
          </a:xfrm>
          <a:effectLst>
            <a:outerShdw blurRad="76200" dir="18900000" sy="23000" kx="-1200000" algn="bl" rotWithShape="0">
              <a:prstClr val="black">
                <a:alpha val="20000"/>
              </a:prstClr>
            </a:outerShdw>
          </a:effectLst>
        </p:grpSpPr>
        <p:sp>
          <p:nvSpPr>
            <p:cNvPr id="17" name="AutoShape 16"/>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17"/>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20"/>
            <p:cNvSpPr txBox="1">
              <a:spLocks noChangeArrowheads="1"/>
            </p:cNvSpPr>
            <p:nvPr/>
          </p:nvSpPr>
          <p:spPr bwMode="gray">
            <a:xfrm>
              <a:off x="3068064" y="2769341"/>
              <a:ext cx="1847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400" dirty="0">
                <a:solidFill>
                  <a:schemeClr val="bg1"/>
                </a:solidFill>
              </a:endParaRPr>
            </a:p>
          </p:txBody>
        </p:sp>
        <p:sp>
          <p:nvSpPr>
            <p:cNvPr id="22" name="Text Box 21"/>
            <p:cNvSpPr txBox="1">
              <a:spLocks noChangeArrowheads="1"/>
            </p:cNvSpPr>
            <p:nvPr/>
          </p:nvSpPr>
          <p:spPr bwMode="auto">
            <a:xfrm>
              <a:off x="2214522" y="3672114"/>
              <a:ext cx="19063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1800" dirty="0">
                  <a:solidFill>
                    <a:srgbClr val="C00000"/>
                  </a:solidFill>
                  <a:latin typeface="Segoe UI" panose="020B0502040204020203" pitchFamily="34" charset="0"/>
                  <a:cs typeface="Segoe UI" panose="020B0502040204020203" pitchFamily="34" charset="0"/>
                </a:rPr>
                <a:t>HS </a:t>
              </a:r>
              <a:r>
                <a:rPr lang="en-US" sz="1800" dirty="0" err="1">
                  <a:solidFill>
                    <a:srgbClr val="C00000"/>
                  </a:solidFill>
                  <a:latin typeface="Segoe UI" panose="020B0502040204020203" pitchFamily="34" charset="0"/>
                  <a:cs typeface="Segoe UI" panose="020B0502040204020203" pitchFamily="34" charset="0"/>
                </a:rPr>
                <a:t>đọc</a:t>
              </a:r>
              <a:r>
                <a:rPr lang="en-US" sz="1800" dirty="0">
                  <a:solidFill>
                    <a:srgbClr val="C00000"/>
                  </a:solidFill>
                  <a:latin typeface="Segoe UI" panose="020B0502040204020203" pitchFamily="34" charset="0"/>
                  <a:cs typeface="Segoe UI" panose="020B0502040204020203" pitchFamily="34" charset="0"/>
                </a:rPr>
                <a:t> </a:t>
              </a:r>
              <a:r>
                <a:rPr lang="en-US" sz="1800" dirty="0" err="1">
                  <a:solidFill>
                    <a:srgbClr val="C00000"/>
                  </a:solidFill>
                  <a:latin typeface="Segoe UI" panose="020B0502040204020203" pitchFamily="34" charset="0"/>
                  <a:cs typeface="Segoe UI" panose="020B0502040204020203" pitchFamily="34" charset="0"/>
                </a:rPr>
                <a:t>mục</a:t>
              </a:r>
              <a:r>
                <a:rPr lang="en-US" sz="1800" dirty="0">
                  <a:solidFill>
                    <a:srgbClr val="C00000"/>
                  </a:solidFill>
                  <a:latin typeface="Segoe UI" panose="020B0502040204020203" pitchFamily="34" charset="0"/>
                  <a:cs typeface="Segoe UI" panose="020B0502040204020203" pitchFamily="34" charset="0"/>
                </a:rPr>
                <a:t> </a:t>
              </a:r>
              <a:r>
                <a:rPr lang="en-US" sz="1800" dirty="0" err="1">
                  <a:solidFill>
                    <a:srgbClr val="C00000"/>
                  </a:solidFill>
                  <a:latin typeface="Segoe UI" panose="020B0502040204020203" pitchFamily="34" charset="0"/>
                  <a:cs typeface="Segoe UI" panose="020B0502040204020203" pitchFamily="34" charset="0"/>
                </a:rPr>
                <a:t>Yêu</a:t>
              </a:r>
              <a:r>
                <a:rPr lang="en-US" sz="1800" dirty="0">
                  <a:solidFill>
                    <a:srgbClr val="C00000"/>
                  </a:solidFill>
                  <a:latin typeface="Segoe UI" panose="020B0502040204020203" pitchFamily="34" charset="0"/>
                  <a:cs typeface="Segoe UI" panose="020B0502040204020203" pitchFamily="34" charset="0"/>
                </a:rPr>
                <a:t> </a:t>
              </a:r>
              <a:r>
                <a:rPr lang="en-US" sz="1800" dirty="0" err="1">
                  <a:solidFill>
                    <a:srgbClr val="C00000"/>
                  </a:solidFill>
                  <a:latin typeface="Segoe UI" panose="020B0502040204020203" pitchFamily="34" charset="0"/>
                  <a:cs typeface="Segoe UI" panose="020B0502040204020203" pitchFamily="34" charset="0"/>
                </a:rPr>
                <a:t>cầu</a:t>
              </a:r>
              <a:r>
                <a:rPr lang="en-US" sz="1800" dirty="0">
                  <a:solidFill>
                    <a:srgbClr val="C00000"/>
                  </a:solidFill>
                  <a:latin typeface="Segoe UI" panose="020B0502040204020203" pitchFamily="34" charset="0"/>
                  <a:cs typeface="Segoe UI" panose="020B0502040204020203" pitchFamily="34" charset="0"/>
                </a:rPr>
                <a:t>, SGK </a:t>
              </a:r>
              <a:r>
                <a:rPr lang="en-US" sz="1800" dirty="0" err="1">
                  <a:solidFill>
                    <a:srgbClr val="C00000"/>
                  </a:solidFill>
                  <a:latin typeface="Segoe UI" panose="020B0502040204020203" pitchFamily="34" charset="0"/>
                  <a:cs typeface="Segoe UI" panose="020B0502040204020203" pitchFamily="34" charset="0"/>
                </a:rPr>
                <a:t>và</a:t>
              </a:r>
              <a:r>
                <a:rPr lang="en-US" sz="1800" dirty="0">
                  <a:solidFill>
                    <a:srgbClr val="C00000"/>
                  </a:solidFill>
                  <a:latin typeface="Segoe UI" panose="020B0502040204020203" pitchFamily="34" charset="0"/>
                  <a:cs typeface="Segoe UI" panose="020B0502040204020203" pitchFamily="34" charset="0"/>
                </a:rPr>
                <a:t> </a:t>
              </a:r>
              <a:r>
                <a:rPr lang="en-US" sz="1800" dirty="0" err="1">
                  <a:solidFill>
                    <a:srgbClr val="C00000"/>
                  </a:solidFill>
                  <a:latin typeface="Segoe UI" panose="020B0502040204020203" pitchFamily="34" charset="0"/>
                  <a:cs typeface="Segoe UI" panose="020B0502040204020203" pitchFamily="34" charset="0"/>
                </a:rPr>
                <a:t>gạch</a:t>
              </a:r>
              <a:r>
                <a:rPr lang="en-US" sz="1800" dirty="0">
                  <a:solidFill>
                    <a:srgbClr val="C00000"/>
                  </a:solidFill>
                  <a:latin typeface="Segoe UI" panose="020B0502040204020203" pitchFamily="34" charset="0"/>
                  <a:cs typeface="Segoe UI" panose="020B0502040204020203" pitchFamily="34" charset="0"/>
                </a:rPr>
                <a:t> </a:t>
              </a:r>
              <a:r>
                <a:rPr lang="en-US" sz="1800" dirty="0" err="1">
                  <a:solidFill>
                    <a:srgbClr val="C00000"/>
                  </a:solidFill>
                  <a:latin typeface="Segoe UI" panose="020B0502040204020203" pitchFamily="34" charset="0"/>
                  <a:cs typeface="Segoe UI" panose="020B0502040204020203" pitchFamily="34" charset="0"/>
                </a:rPr>
                <a:t>chân</a:t>
              </a:r>
              <a:r>
                <a:rPr lang="en-US" sz="1800" dirty="0">
                  <a:solidFill>
                    <a:srgbClr val="C00000"/>
                  </a:solidFill>
                  <a:latin typeface="Segoe UI" panose="020B0502040204020203" pitchFamily="34" charset="0"/>
                  <a:cs typeface="Segoe UI" panose="020B0502040204020203" pitchFamily="34" charset="0"/>
                </a:rPr>
                <a:t> </a:t>
              </a:r>
              <a:r>
                <a:rPr lang="en-US" sz="1800" dirty="0" err="1">
                  <a:solidFill>
                    <a:srgbClr val="C00000"/>
                  </a:solidFill>
                  <a:latin typeface="Segoe UI" panose="020B0502040204020203" pitchFamily="34" charset="0"/>
                  <a:cs typeface="Segoe UI" panose="020B0502040204020203" pitchFamily="34" charset="0"/>
                </a:rPr>
                <a:t>các</a:t>
              </a:r>
              <a:r>
                <a:rPr lang="en-US" sz="1800" dirty="0">
                  <a:solidFill>
                    <a:srgbClr val="C00000"/>
                  </a:solidFill>
                  <a:latin typeface="Segoe UI" panose="020B0502040204020203" pitchFamily="34" charset="0"/>
                  <a:cs typeface="Segoe UI" panose="020B0502040204020203" pitchFamily="34" charset="0"/>
                </a:rPr>
                <a:t> </a:t>
              </a:r>
              <a:r>
                <a:rPr lang="en-US" sz="1800" dirty="0" err="1">
                  <a:solidFill>
                    <a:srgbClr val="C00000"/>
                  </a:solidFill>
                  <a:latin typeface="Segoe UI" panose="020B0502040204020203" pitchFamily="34" charset="0"/>
                  <a:cs typeface="Segoe UI" panose="020B0502040204020203" pitchFamily="34" charset="0"/>
                </a:rPr>
                <a:t>từ</a:t>
              </a:r>
              <a:r>
                <a:rPr lang="en-US" sz="1800" dirty="0">
                  <a:solidFill>
                    <a:srgbClr val="C00000"/>
                  </a:solidFill>
                  <a:latin typeface="Segoe UI" panose="020B0502040204020203" pitchFamily="34" charset="0"/>
                  <a:cs typeface="Segoe UI" panose="020B0502040204020203" pitchFamily="34" charset="0"/>
                </a:rPr>
                <a:t> </a:t>
              </a:r>
              <a:r>
                <a:rPr lang="en-US" sz="1800" dirty="0" err="1">
                  <a:solidFill>
                    <a:srgbClr val="C00000"/>
                  </a:solidFill>
                  <a:latin typeface="Segoe UI" panose="020B0502040204020203" pitchFamily="34" charset="0"/>
                  <a:cs typeface="Segoe UI" panose="020B0502040204020203" pitchFamily="34" charset="0"/>
                </a:rPr>
                <a:t>khóa</a:t>
              </a:r>
              <a:r>
                <a:rPr lang="en-US" sz="1800" dirty="0">
                  <a:solidFill>
                    <a:srgbClr val="C00000"/>
                  </a:solidFill>
                  <a:latin typeface="Segoe UI" panose="020B0502040204020203" pitchFamily="34" charset="0"/>
                  <a:cs typeface="Segoe UI" panose="020B0502040204020203" pitchFamily="34" charset="0"/>
                </a:rPr>
                <a:t> </a:t>
              </a:r>
              <a:r>
                <a:rPr lang="en-US" sz="1800" dirty="0" err="1">
                  <a:solidFill>
                    <a:srgbClr val="C00000"/>
                  </a:solidFill>
                  <a:latin typeface="Segoe UI" panose="020B0502040204020203" pitchFamily="34" charset="0"/>
                  <a:cs typeface="Segoe UI" panose="020B0502040204020203" pitchFamily="34" charset="0"/>
                </a:rPr>
                <a:t>nổi</a:t>
              </a:r>
              <a:r>
                <a:rPr lang="en-US" sz="1800" dirty="0">
                  <a:solidFill>
                    <a:srgbClr val="C00000"/>
                  </a:solidFill>
                  <a:latin typeface="Segoe UI" panose="020B0502040204020203" pitchFamily="34" charset="0"/>
                  <a:cs typeface="Segoe UI" panose="020B0502040204020203" pitchFamily="34" charset="0"/>
                </a:rPr>
                <a:t> </a:t>
              </a:r>
              <a:r>
                <a:rPr lang="en-US" sz="1800" dirty="0" err="1">
                  <a:solidFill>
                    <a:srgbClr val="C00000"/>
                  </a:solidFill>
                  <a:latin typeface="Segoe UI" panose="020B0502040204020203" pitchFamily="34" charset="0"/>
                  <a:cs typeface="Segoe UI" panose="020B0502040204020203" pitchFamily="34" charset="0"/>
                </a:rPr>
                <a:t>bật</a:t>
              </a:r>
              <a:r>
                <a:rPr lang="en-US" sz="1800" dirty="0">
                  <a:solidFill>
                    <a:srgbClr val="C00000"/>
                  </a:solidFill>
                  <a:latin typeface="Segoe UI" panose="020B0502040204020203" pitchFamily="34" charset="0"/>
                  <a:cs typeface="Segoe UI" panose="020B0502040204020203" pitchFamily="34" charset="0"/>
                </a:rPr>
                <a:t> </a:t>
              </a:r>
              <a:r>
                <a:rPr lang="en-US" sz="1800" dirty="0" err="1">
                  <a:solidFill>
                    <a:srgbClr val="C00000"/>
                  </a:solidFill>
                  <a:latin typeface="Segoe UI" panose="020B0502040204020203" pitchFamily="34" charset="0"/>
                  <a:cs typeface="Segoe UI" panose="020B0502040204020203" pitchFamily="34" charset="0"/>
                </a:rPr>
                <a:t>yêu</a:t>
              </a:r>
              <a:r>
                <a:rPr lang="en-US" sz="1800" dirty="0">
                  <a:solidFill>
                    <a:srgbClr val="C00000"/>
                  </a:solidFill>
                  <a:latin typeface="Segoe UI" panose="020B0502040204020203" pitchFamily="34" charset="0"/>
                  <a:cs typeface="Segoe UI" panose="020B0502040204020203" pitchFamily="34" charset="0"/>
                </a:rPr>
                <a:t> </a:t>
              </a:r>
              <a:r>
                <a:rPr lang="en-US" sz="1800" dirty="0" err="1">
                  <a:solidFill>
                    <a:srgbClr val="C00000"/>
                  </a:solidFill>
                  <a:latin typeface="Segoe UI" panose="020B0502040204020203" pitchFamily="34" charset="0"/>
                  <a:cs typeface="Segoe UI" panose="020B0502040204020203" pitchFamily="34" charset="0"/>
                </a:rPr>
                <a:t>cầu</a:t>
              </a:r>
              <a:r>
                <a:rPr lang="en-US" sz="1800" dirty="0">
                  <a:solidFill>
                    <a:srgbClr val="C00000"/>
                  </a:solidFill>
                  <a:latin typeface="Segoe UI" panose="020B0502040204020203" pitchFamily="34" charset="0"/>
                  <a:cs typeface="Segoe UI" panose="020B0502040204020203" pitchFamily="34" charset="0"/>
                </a:rPr>
                <a:t> </a:t>
              </a:r>
              <a:r>
                <a:rPr lang="en-US" sz="1800" dirty="0" err="1">
                  <a:solidFill>
                    <a:srgbClr val="C00000"/>
                  </a:solidFill>
                  <a:latin typeface="Segoe UI" panose="020B0502040204020203" pitchFamily="34" charset="0"/>
                  <a:cs typeface="Segoe UI" panose="020B0502040204020203" pitchFamily="34" charset="0"/>
                </a:rPr>
                <a:t>về</a:t>
              </a:r>
              <a:r>
                <a:rPr lang="en-US" sz="1800" dirty="0">
                  <a:solidFill>
                    <a:srgbClr val="C00000"/>
                  </a:solidFill>
                  <a:latin typeface="Segoe UI" panose="020B0502040204020203" pitchFamily="34" charset="0"/>
                  <a:cs typeface="Segoe UI" panose="020B0502040204020203" pitchFamily="34" charset="0"/>
                </a:rPr>
                <a:t> </a:t>
              </a:r>
              <a:r>
                <a:rPr lang="en-US" sz="1800" dirty="0" err="1">
                  <a:solidFill>
                    <a:srgbClr val="C00000"/>
                  </a:solidFill>
                  <a:latin typeface="Segoe UI" panose="020B0502040204020203" pitchFamily="34" charset="0"/>
                  <a:cs typeface="Segoe UI" panose="020B0502040204020203" pitchFamily="34" charset="0"/>
                </a:rPr>
                <a:t>kiểu</a:t>
              </a:r>
              <a:r>
                <a:rPr lang="en-US" sz="1800" dirty="0">
                  <a:solidFill>
                    <a:srgbClr val="C00000"/>
                  </a:solidFill>
                  <a:latin typeface="Segoe UI" panose="020B0502040204020203" pitchFamily="34" charset="0"/>
                  <a:cs typeface="Segoe UI" panose="020B0502040204020203" pitchFamily="34" charset="0"/>
                </a:rPr>
                <a:t> </a:t>
              </a:r>
              <a:r>
                <a:rPr lang="en-US" sz="1800" dirty="0" err="1">
                  <a:solidFill>
                    <a:srgbClr val="C00000"/>
                  </a:solidFill>
                  <a:latin typeface="Segoe UI" panose="020B0502040204020203" pitchFamily="34" charset="0"/>
                  <a:cs typeface="Segoe UI" panose="020B0502040204020203" pitchFamily="34" charset="0"/>
                </a:rPr>
                <a:t>bài</a:t>
              </a:r>
              <a:r>
                <a:rPr lang="en-US" sz="1800" dirty="0">
                  <a:solidFill>
                    <a:srgbClr val="C00000"/>
                  </a:solidFill>
                  <a:latin typeface="Segoe UI" panose="020B0502040204020203" pitchFamily="34" charset="0"/>
                  <a:cs typeface="Segoe UI" panose="020B0502040204020203" pitchFamily="34" charset="0"/>
                </a:rPr>
                <a:t> </a:t>
              </a:r>
              <a:r>
                <a:rPr lang="en-US" sz="1800" dirty="0" err="1">
                  <a:solidFill>
                    <a:srgbClr val="C00000"/>
                  </a:solidFill>
                  <a:latin typeface="Segoe UI" panose="020B0502040204020203" pitchFamily="34" charset="0"/>
                  <a:cs typeface="Segoe UI" panose="020B0502040204020203" pitchFamily="34" charset="0"/>
                </a:rPr>
                <a:t>trong</a:t>
              </a:r>
              <a:r>
                <a:rPr lang="en-US" sz="1800" dirty="0">
                  <a:solidFill>
                    <a:srgbClr val="C00000"/>
                  </a:solidFill>
                  <a:latin typeface="Segoe UI" panose="020B0502040204020203" pitchFamily="34" charset="0"/>
                  <a:cs typeface="Segoe UI" panose="020B0502040204020203" pitchFamily="34" charset="0"/>
                </a:rPr>
                <a:t> </a:t>
              </a:r>
              <a:r>
                <a:rPr lang="en-US" sz="1800" dirty="0" err="1">
                  <a:solidFill>
                    <a:srgbClr val="C00000"/>
                  </a:solidFill>
                  <a:latin typeface="Segoe UI" panose="020B0502040204020203" pitchFamily="34" charset="0"/>
                  <a:cs typeface="Segoe UI" panose="020B0502040204020203" pitchFamily="34" charset="0"/>
                </a:rPr>
                <a:t>vòng</a:t>
              </a:r>
              <a:r>
                <a:rPr lang="en-US" sz="1800" dirty="0">
                  <a:solidFill>
                    <a:srgbClr val="C00000"/>
                  </a:solidFill>
                  <a:latin typeface="Segoe UI" panose="020B0502040204020203" pitchFamily="34" charset="0"/>
                  <a:cs typeface="Segoe UI" panose="020B0502040204020203" pitchFamily="34" charset="0"/>
                </a:rPr>
                <a:t> 1 </a:t>
              </a:r>
              <a:r>
                <a:rPr lang="en-US" sz="1800" dirty="0" err="1">
                  <a:solidFill>
                    <a:srgbClr val="C00000"/>
                  </a:solidFill>
                  <a:latin typeface="Segoe UI" panose="020B0502040204020203" pitchFamily="34" charset="0"/>
                  <a:cs typeface="Segoe UI" panose="020B0502040204020203" pitchFamily="34" charset="0"/>
                </a:rPr>
                <a:t>phút</a:t>
              </a:r>
              <a:r>
                <a:rPr lang="en-US" sz="1800" dirty="0">
                  <a:solidFill>
                    <a:srgbClr val="C00000"/>
                  </a:solidFill>
                  <a:latin typeface="Segoe UI" panose="020B0502040204020203" pitchFamily="34" charset="0"/>
                  <a:cs typeface="Segoe UI" panose="020B0502040204020203" pitchFamily="34" charset="0"/>
                </a:rPr>
                <a:t>.</a:t>
              </a:r>
            </a:p>
          </p:txBody>
        </p:sp>
      </p:grpSp>
      <p:grpSp>
        <p:nvGrpSpPr>
          <p:cNvPr id="36" name="Nhóm 35"/>
          <p:cNvGrpSpPr/>
          <p:nvPr/>
        </p:nvGrpSpPr>
        <p:grpSpPr>
          <a:xfrm>
            <a:off x="4383996" y="2406480"/>
            <a:ext cx="2098787" cy="3037871"/>
            <a:chOff x="4413024" y="2377452"/>
            <a:chExt cx="2098787" cy="3037871"/>
          </a:xfrm>
          <a:effectLst>
            <a:outerShdw blurRad="76200" dir="18900000" sy="23000" kx="-1200000" algn="bl" rotWithShape="0">
              <a:prstClr val="black">
                <a:alpha val="20000"/>
              </a:prstClr>
            </a:outerShdw>
          </a:effectLst>
        </p:grpSpPr>
        <p:sp>
          <p:nvSpPr>
            <p:cNvPr id="5" name="AutoShape 4"/>
            <p:cNvSpPr>
              <a:spLocks noChangeArrowheads="1"/>
            </p:cNvSpPr>
            <p:nvPr/>
          </p:nvSpPr>
          <p:spPr bwMode="auto">
            <a:xfrm>
              <a:off x="4413024" y="2529854"/>
              <a:ext cx="2098787" cy="288546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5"/>
            <p:cNvSpPr>
              <a:spLocks noChangeArrowheads="1"/>
            </p:cNvSpPr>
            <p:nvPr/>
          </p:nvSpPr>
          <p:spPr bwMode="gray">
            <a:xfrm>
              <a:off x="4626386" y="2403578"/>
              <a:ext cx="1703994" cy="262712"/>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3"/>
            <p:cNvSpPr txBox="1">
              <a:spLocks noChangeArrowheads="1"/>
            </p:cNvSpPr>
            <p:nvPr/>
          </p:nvSpPr>
          <p:spPr bwMode="gray">
            <a:xfrm>
              <a:off x="5367150" y="2377452"/>
              <a:ext cx="1847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400" dirty="0">
                <a:solidFill>
                  <a:schemeClr val="bg1"/>
                </a:solidFill>
              </a:endParaRPr>
            </a:p>
          </p:txBody>
        </p:sp>
        <p:sp>
          <p:nvSpPr>
            <p:cNvPr id="29" name="Text Box 21"/>
            <p:cNvSpPr txBox="1">
              <a:spLocks noChangeArrowheads="1"/>
            </p:cNvSpPr>
            <p:nvPr/>
          </p:nvSpPr>
          <p:spPr bwMode="auto">
            <a:xfrm>
              <a:off x="4506351" y="3261441"/>
              <a:ext cx="19063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1800" dirty="0">
                  <a:solidFill>
                    <a:srgbClr val="002060"/>
                  </a:solidFill>
                  <a:latin typeface="Segoe UI" panose="020B0502040204020203" pitchFamily="34" charset="0"/>
                  <a:cs typeface="Segoe UI" panose="020B0502040204020203" pitchFamily="34" charset="0"/>
                </a:rPr>
                <a:t>GV </a:t>
              </a:r>
              <a:r>
                <a:rPr lang="en-US" sz="1800" dirty="0" err="1">
                  <a:solidFill>
                    <a:srgbClr val="002060"/>
                  </a:solidFill>
                  <a:latin typeface="Segoe UI" panose="020B0502040204020203" pitchFamily="34" charset="0"/>
                  <a:cs typeface="Segoe UI" panose="020B0502040204020203" pitchFamily="34" charset="0"/>
                </a:rPr>
                <a:t>gọi</a:t>
              </a:r>
              <a:r>
                <a:rPr lang="en-US" sz="1800" dirty="0">
                  <a:solidFill>
                    <a:srgbClr val="002060"/>
                  </a:solidFill>
                  <a:latin typeface="Segoe UI" panose="020B0502040204020203" pitchFamily="34" charset="0"/>
                  <a:cs typeface="Segoe UI" panose="020B0502040204020203" pitchFamily="34" charset="0"/>
                </a:rPr>
                <a:t> 1, 2 HS </a:t>
              </a:r>
              <a:r>
                <a:rPr lang="en-US" sz="1800" dirty="0" err="1">
                  <a:solidFill>
                    <a:srgbClr val="002060"/>
                  </a:solidFill>
                  <a:latin typeface="Segoe UI" panose="020B0502040204020203" pitchFamily="34" charset="0"/>
                  <a:cs typeface="Segoe UI" panose="020B0502040204020203" pitchFamily="34" charset="0"/>
                </a:rPr>
                <a:t>trình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bày</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các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từ</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khóa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nhấn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mạnh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yêu</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cầu</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về</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kiểu</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bài</a:t>
              </a:r>
              <a:r>
                <a:rPr lang="en-US" sz="1800" dirty="0">
                  <a:solidFill>
                    <a:srgbClr val="002060"/>
                  </a:solidFill>
                  <a:latin typeface="Segoe UI" panose="020B0502040204020203" pitchFamily="34" charset="0"/>
                  <a:cs typeface="Segoe UI" panose="020B0502040204020203" pitchFamily="34" charset="0"/>
                </a:rPr>
                <a:t>.</a:t>
              </a:r>
            </a:p>
          </p:txBody>
        </p:sp>
      </p:grpSp>
      <p:grpSp>
        <p:nvGrpSpPr>
          <p:cNvPr id="37" name="Nhóm 36"/>
          <p:cNvGrpSpPr/>
          <p:nvPr/>
        </p:nvGrpSpPr>
        <p:grpSpPr>
          <a:xfrm>
            <a:off x="6678727" y="1953629"/>
            <a:ext cx="2098787" cy="3032066"/>
            <a:chOff x="6707755" y="1924601"/>
            <a:chExt cx="2098787" cy="3032066"/>
          </a:xfrm>
          <a:effectLst>
            <a:outerShdw blurRad="76200" dir="18900000" sy="23000" kx="-1200000" algn="bl" rotWithShape="0">
              <a:prstClr val="black">
                <a:alpha val="20000"/>
              </a:prstClr>
            </a:outerShdw>
          </a:effectLst>
        </p:grpSpPr>
        <p:sp>
          <p:nvSpPr>
            <p:cNvPr id="9" name="AutoShape 8"/>
            <p:cNvSpPr>
              <a:spLocks noChangeArrowheads="1"/>
            </p:cNvSpPr>
            <p:nvPr/>
          </p:nvSpPr>
          <p:spPr bwMode="auto">
            <a:xfrm>
              <a:off x="6707755" y="2071198"/>
              <a:ext cx="2098787" cy="2885469"/>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0"/>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1"/>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4"/>
            <p:cNvSpPr txBox="1">
              <a:spLocks noChangeArrowheads="1"/>
            </p:cNvSpPr>
            <p:nvPr/>
          </p:nvSpPr>
          <p:spPr bwMode="gray">
            <a:xfrm>
              <a:off x="7666234" y="1924601"/>
              <a:ext cx="1847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400" dirty="0">
                <a:solidFill>
                  <a:srgbClr val="FFFFFF"/>
                </a:solidFill>
              </a:endParaRPr>
            </a:p>
          </p:txBody>
        </p:sp>
        <p:sp>
          <p:nvSpPr>
            <p:cNvPr id="32" name="Text Box 21"/>
            <p:cNvSpPr txBox="1">
              <a:spLocks noChangeArrowheads="1"/>
            </p:cNvSpPr>
            <p:nvPr/>
          </p:nvSpPr>
          <p:spPr bwMode="auto">
            <a:xfrm>
              <a:off x="6867834" y="2316410"/>
              <a:ext cx="190632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800" dirty="0">
                  <a:solidFill>
                    <a:srgbClr val="00B050"/>
                  </a:solidFill>
                  <a:latin typeface="Segoe UI" panose="020B0502040204020203" pitchFamily="34" charset="0"/>
                  <a:cs typeface="Segoe UI" panose="020B0502040204020203" pitchFamily="34" charset="0"/>
                </a:rPr>
                <a:t>GV </a:t>
              </a:r>
              <a:r>
                <a:rPr lang="en-US" sz="1800" dirty="0" err="1">
                  <a:solidFill>
                    <a:srgbClr val="00B050"/>
                  </a:solidFill>
                  <a:latin typeface="Segoe UI" panose="020B0502040204020203" pitchFamily="34" charset="0"/>
                  <a:cs typeface="Segoe UI" panose="020B0502040204020203" pitchFamily="34" charset="0"/>
                </a:rPr>
                <a:t>chốt</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nhấn</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mạnh</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vào</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yêu</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cầu</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trọng</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tâm</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phân</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tích</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yêu</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cầu</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đánh</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giá</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về</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FF0000"/>
                  </a:solidFill>
                  <a:latin typeface="Segoe UI" panose="020B0502040204020203" pitchFamily="34" charset="0"/>
                  <a:cs typeface="Segoe UI" panose="020B0502040204020203" pitchFamily="34" charset="0"/>
                </a:rPr>
                <a:t>các</a:t>
              </a:r>
              <a:r>
                <a:rPr lang="en-US" sz="1800" dirty="0">
                  <a:solidFill>
                    <a:srgbClr val="FF0000"/>
                  </a:solidFill>
                  <a:latin typeface="Segoe UI" panose="020B0502040204020203" pitchFamily="34" charset="0"/>
                  <a:cs typeface="Segoe UI" panose="020B0502040204020203" pitchFamily="34" charset="0"/>
                </a:rPr>
                <a:t> </a:t>
              </a:r>
              <a:r>
                <a:rPr lang="en-US" sz="1800" dirty="0" err="1">
                  <a:solidFill>
                    <a:srgbClr val="FF0000"/>
                  </a:solidFill>
                  <a:latin typeface="Segoe UI" panose="020B0502040204020203" pitchFamily="34" charset="0"/>
                  <a:cs typeface="Segoe UI" panose="020B0502040204020203" pitchFamily="34" charset="0"/>
                </a:rPr>
                <a:t>phương</a:t>
              </a:r>
              <a:r>
                <a:rPr lang="en-US" sz="1800" dirty="0">
                  <a:solidFill>
                    <a:srgbClr val="FF0000"/>
                  </a:solidFill>
                  <a:latin typeface="Segoe UI" panose="020B0502040204020203" pitchFamily="34" charset="0"/>
                  <a:cs typeface="Segoe UI" panose="020B0502040204020203" pitchFamily="34" charset="0"/>
                </a:rPr>
                <a:t> </a:t>
              </a:r>
              <a:r>
                <a:rPr lang="en-US" sz="1800" dirty="0" err="1">
                  <a:solidFill>
                    <a:srgbClr val="FF0000"/>
                  </a:solidFill>
                  <a:latin typeface="Segoe UI" panose="020B0502040204020203" pitchFamily="34" charset="0"/>
                  <a:cs typeface="Segoe UI" panose="020B0502040204020203" pitchFamily="34" charset="0"/>
                </a:rPr>
                <a:t>diện</a:t>
              </a:r>
              <a:r>
                <a:rPr lang="en-US" sz="1800" dirty="0">
                  <a:solidFill>
                    <a:srgbClr val="FF0000"/>
                  </a:solidFill>
                  <a:latin typeface="Segoe UI" panose="020B0502040204020203" pitchFamily="34" charset="0"/>
                  <a:cs typeface="Segoe UI" panose="020B0502040204020203" pitchFamily="34" charset="0"/>
                </a:rPr>
                <a:t> </a:t>
              </a:r>
              <a:r>
                <a:rPr lang="en-US" sz="1800" dirty="0" err="1">
                  <a:solidFill>
                    <a:srgbClr val="FF0000"/>
                  </a:solidFill>
                  <a:latin typeface="Segoe UI" panose="020B0502040204020203" pitchFamily="34" charset="0"/>
                  <a:cs typeface="Segoe UI" panose="020B0502040204020203" pitchFamily="34" charset="0"/>
                </a:rPr>
                <a:t>nghệ</a:t>
              </a:r>
              <a:r>
                <a:rPr lang="en-US" sz="1800" dirty="0">
                  <a:solidFill>
                    <a:srgbClr val="FF0000"/>
                  </a:solidFill>
                  <a:latin typeface="Segoe UI" panose="020B0502040204020203" pitchFamily="34" charset="0"/>
                  <a:cs typeface="Segoe UI" panose="020B0502040204020203" pitchFamily="34" charset="0"/>
                </a:rPr>
                <a:t> </a:t>
              </a:r>
              <a:r>
                <a:rPr lang="en-US" sz="1800" dirty="0" err="1">
                  <a:solidFill>
                    <a:srgbClr val="FF0000"/>
                  </a:solidFill>
                  <a:latin typeface="Segoe UI" panose="020B0502040204020203" pitchFamily="34" charset="0"/>
                  <a:cs typeface="Segoe UI" panose="020B0502040204020203" pitchFamily="34" charset="0"/>
                </a:rPr>
                <a:t>thuật</a:t>
              </a:r>
              <a:r>
                <a:rPr lang="en-US" sz="1800" dirty="0">
                  <a:solidFill>
                    <a:srgbClr val="FF000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đặc</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sắc</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của</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tác</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phẩm</a:t>
              </a:r>
              <a:r>
                <a:rPr lang="en-US" sz="1800" dirty="0">
                  <a:solidFill>
                    <a:srgbClr val="00B050"/>
                  </a:solidFill>
                  <a:latin typeface="Segoe UI" panose="020B0502040204020203" pitchFamily="34" charset="0"/>
                  <a:cs typeface="Segoe UI" panose="020B0502040204020203" pitchFamily="34" charset="0"/>
                </a:rPr>
                <a:t> </a:t>
              </a:r>
              <a:r>
                <a:rPr lang="en-US" sz="1800" dirty="0" err="1">
                  <a:solidFill>
                    <a:srgbClr val="00B050"/>
                  </a:solidFill>
                  <a:latin typeface="Segoe UI" panose="020B0502040204020203" pitchFamily="34" charset="0"/>
                  <a:cs typeface="Segoe UI" panose="020B0502040204020203" pitchFamily="34" charset="0"/>
                </a:rPr>
                <a:t>truyện</a:t>
              </a:r>
              <a:r>
                <a:rPr lang="en-US" sz="1800" dirty="0">
                  <a:solidFill>
                    <a:srgbClr val="00B050"/>
                  </a:solidFill>
                  <a:latin typeface="Segoe UI" panose="020B0502040204020203" pitchFamily="34" charset="0"/>
                  <a:cs typeface="Segoe UI" panose="020B0502040204020203" pitchFamily="34" charset="0"/>
                </a:rPr>
                <a:t>.</a:t>
              </a:r>
              <a:endParaRPr lang="en-US" i="1" dirty="0">
                <a:solidFill>
                  <a:srgbClr val="00B050"/>
                </a:solidFill>
              </a:endParaRPr>
            </a:p>
          </p:txBody>
        </p:sp>
      </p:grpSp>
    </p:spTree>
    <p:extLst>
      <p:ext uri="{BB962C8B-B14F-4D97-AF65-F5344CB8AC3E}">
        <p14:creationId xmlns:p14="http://schemas.microsoft.com/office/powerpoint/2010/main" val="412517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6535838" y="4917824"/>
            <a:ext cx="1262667" cy="1031456"/>
          </a:xfrm>
          <a:prstGeom prst="rect">
            <a:avLst/>
          </a:prstGeom>
          <a:noFill/>
          <a:ln w="9525">
            <a:noFill/>
            <a:miter lim="800000"/>
            <a:headEnd/>
            <a:tailEnd/>
          </a:ln>
          <a:effectLst>
            <a:reflection blurRad="6350" stA="52000" endA="300" endPos="35000" dir="5400000" sy="-100000" algn="bl" rotWithShape="0"/>
          </a:effectLst>
        </p:spPr>
      </p:pic>
      <p:pic>
        <p:nvPicPr>
          <p:cNvPr id="19459" name="Picture 5" descr="Fresh basil copy.png"/>
          <p:cNvPicPr>
            <a:picLocks noChangeAspect="1"/>
          </p:cNvPicPr>
          <p:nvPr/>
        </p:nvPicPr>
        <p:blipFill>
          <a:blip r:embed="rId3"/>
          <a:srcRect/>
          <a:stretch>
            <a:fillRect/>
          </a:stretch>
        </p:blipFill>
        <p:spPr bwMode="auto">
          <a:xfrm>
            <a:off x="5284788" y="2403475"/>
            <a:ext cx="3810000" cy="3048000"/>
          </a:xfrm>
          <a:prstGeom prst="rect">
            <a:avLst/>
          </a:prstGeom>
          <a:noFill/>
          <a:ln w="9525">
            <a:noFill/>
            <a:miter lim="800000"/>
            <a:headEnd/>
            <a:tailEnd/>
          </a:ln>
        </p:spPr>
      </p:pic>
      <p:cxnSp>
        <p:nvCxnSpPr>
          <p:cNvPr id="9" name="Straight Connector 6"/>
          <p:cNvCxnSpPr/>
          <p:nvPr/>
        </p:nvCxnSpPr>
        <p:spPr>
          <a:xfrm>
            <a:off x="690563" y="1277938"/>
            <a:ext cx="3665537" cy="0"/>
          </a:xfrm>
          <a:prstGeom prst="line">
            <a:avLst/>
          </a:prstGeom>
          <a:noFill/>
          <a:ln w="28575" cap="flat" cmpd="sng" algn="ctr">
            <a:solidFill>
              <a:schemeClr val="tx1">
                <a:lumMod val="50000"/>
                <a:lumOff val="50000"/>
              </a:schemeClr>
            </a:solidFill>
            <a:prstDash val="sysDot"/>
          </a:ln>
          <a:effectLst/>
        </p:spPr>
      </p:cxnSp>
      <p:cxnSp>
        <p:nvCxnSpPr>
          <p:cNvPr id="10" name="Straight Connector 7"/>
          <p:cNvCxnSpPr/>
          <p:nvPr/>
        </p:nvCxnSpPr>
        <p:spPr>
          <a:xfrm>
            <a:off x="692150" y="1277938"/>
            <a:ext cx="0" cy="2068512"/>
          </a:xfrm>
          <a:prstGeom prst="line">
            <a:avLst/>
          </a:prstGeom>
          <a:noFill/>
          <a:ln w="28575" cap="flat" cmpd="sng" algn="ctr">
            <a:solidFill>
              <a:schemeClr val="tx1">
                <a:lumMod val="50000"/>
                <a:lumOff val="50000"/>
              </a:schemeClr>
            </a:solidFill>
            <a:prstDash val="sysDot"/>
          </a:ln>
          <a:effectLst/>
        </p:spPr>
      </p:cxnSp>
      <p:sp>
        <p:nvSpPr>
          <p:cNvPr id="19462" name="TextBox 8"/>
          <p:cNvSpPr txBox="1">
            <a:spLocks noChangeArrowheads="1"/>
          </p:cNvSpPr>
          <p:nvPr/>
        </p:nvSpPr>
        <p:spPr bwMode="auto">
          <a:xfrm>
            <a:off x="796925" y="1408113"/>
            <a:ext cx="3754438" cy="1421992"/>
          </a:xfrm>
          <a:prstGeom prst="rect">
            <a:avLst/>
          </a:prstGeom>
          <a:noFill/>
          <a:ln w="9525">
            <a:noFill/>
            <a:miter lim="800000"/>
            <a:headEnd/>
            <a:tailEnd/>
          </a:ln>
        </p:spPr>
        <p:txBody>
          <a:bodyPr>
            <a:spAutoFit/>
          </a:bodyPr>
          <a:lstStyle/>
          <a:p>
            <a:pPr>
              <a:lnSpc>
                <a:spcPct val="150000"/>
              </a:lnSpc>
            </a:pPr>
            <a:r>
              <a:rPr lang="en-US" sz="2000" b="1" dirty="0" err="1">
                <a:solidFill>
                  <a:srgbClr val="FF0000"/>
                </a:solidFill>
                <a:latin typeface="Times New Roman" pitchFamily="18" charset="0"/>
                <a:ea typeface="Microsoft YaHei" pitchFamily="34" charset="-122"/>
                <a:cs typeface="Times New Roman" pitchFamily="18" charset="0"/>
              </a:rPr>
              <a:t>Một</a:t>
            </a:r>
            <a:r>
              <a:rPr lang="en-US" sz="2000" b="1" dirty="0">
                <a:solidFill>
                  <a:srgbClr val="FF0000"/>
                </a:solidFill>
                <a:latin typeface="Times New Roman" pitchFamily="18" charset="0"/>
                <a:ea typeface="Microsoft YaHei" pitchFamily="34" charset="-122"/>
                <a:cs typeface="Times New Roman" pitchFamily="18" charset="0"/>
              </a:rPr>
              <a:t> </a:t>
            </a:r>
            <a:r>
              <a:rPr lang="en-US" sz="2000" b="1" dirty="0" err="1">
                <a:solidFill>
                  <a:srgbClr val="FF0000"/>
                </a:solidFill>
                <a:latin typeface="Times New Roman" pitchFamily="18" charset="0"/>
                <a:ea typeface="Microsoft YaHei" pitchFamily="34" charset="-122"/>
                <a:cs typeface="Times New Roman" pitchFamily="18" charset="0"/>
              </a:rPr>
              <a:t>vài</a:t>
            </a:r>
            <a:r>
              <a:rPr lang="en-US" sz="2000" b="1" dirty="0">
                <a:solidFill>
                  <a:srgbClr val="FF0000"/>
                </a:solidFill>
                <a:latin typeface="Times New Roman" pitchFamily="18" charset="0"/>
                <a:ea typeface="Microsoft YaHei" pitchFamily="34" charset="-122"/>
                <a:cs typeface="Times New Roman" pitchFamily="18" charset="0"/>
              </a:rPr>
              <a:t> </a:t>
            </a:r>
            <a:r>
              <a:rPr lang="en-US" sz="2000" b="1" dirty="0" err="1">
                <a:solidFill>
                  <a:srgbClr val="FF0000"/>
                </a:solidFill>
                <a:latin typeface="Times New Roman" pitchFamily="18" charset="0"/>
                <a:ea typeface="Microsoft YaHei" pitchFamily="34" charset="-122"/>
                <a:cs typeface="Times New Roman" pitchFamily="18" charset="0"/>
              </a:rPr>
              <a:t>nét</a:t>
            </a:r>
            <a:r>
              <a:rPr lang="en-US" sz="2000" b="1" dirty="0">
                <a:solidFill>
                  <a:srgbClr val="FF0000"/>
                </a:solidFill>
                <a:latin typeface="Times New Roman" pitchFamily="18" charset="0"/>
                <a:ea typeface="Microsoft YaHei" pitchFamily="34" charset="-122"/>
                <a:cs typeface="Times New Roman" pitchFamily="18" charset="0"/>
              </a:rPr>
              <a:t> </a:t>
            </a:r>
            <a:r>
              <a:rPr lang="en-US" sz="2000" b="1" dirty="0" err="1">
                <a:solidFill>
                  <a:srgbClr val="FF0000"/>
                </a:solidFill>
                <a:latin typeface="Times New Roman" pitchFamily="18" charset="0"/>
                <a:ea typeface="Microsoft YaHei" pitchFamily="34" charset="-122"/>
                <a:cs typeface="Times New Roman" pitchFamily="18" charset="0"/>
              </a:rPr>
              <a:t>về</a:t>
            </a:r>
            <a:r>
              <a:rPr lang="en-US" sz="2000" b="1" dirty="0">
                <a:solidFill>
                  <a:srgbClr val="FF0000"/>
                </a:solidFill>
                <a:latin typeface="Times New Roman" pitchFamily="18" charset="0"/>
                <a:ea typeface="Microsoft YaHei" pitchFamily="34" charset="-122"/>
                <a:cs typeface="Times New Roman" pitchFamily="18" charset="0"/>
              </a:rPr>
              <a:t> </a:t>
            </a:r>
            <a:r>
              <a:rPr lang="en-US" sz="2000" b="1" dirty="0" err="1">
                <a:solidFill>
                  <a:srgbClr val="FF0000"/>
                </a:solidFill>
                <a:latin typeface="Times New Roman" pitchFamily="18" charset="0"/>
                <a:ea typeface="Microsoft YaHei" pitchFamily="34" charset="-122"/>
                <a:cs typeface="Times New Roman" pitchFamily="18" charset="0"/>
              </a:rPr>
              <a:t>nghệ</a:t>
            </a:r>
            <a:r>
              <a:rPr lang="en-US" sz="2000" b="1" dirty="0">
                <a:solidFill>
                  <a:srgbClr val="FF0000"/>
                </a:solidFill>
                <a:latin typeface="Times New Roman" pitchFamily="18" charset="0"/>
                <a:ea typeface="Microsoft YaHei" pitchFamily="34" charset="-122"/>
                <a:cs typeface="Times New Roman" pitchFamily="18" charset="0"/>
              </a:rPr>
              <a:t> </a:t>
            </a:r>
            <a:r>
              <a:rPr lang="en-US" sz="2000" b="1" dirty="0" err="1">
                <a:solidFill>
                  <a:srgbClr val="FF0000"/>
                </a:solidFill>
                <a:latin typeface="Times New Roman" pitchFamily="18" charset="0"/>
                <a:ea typeface="Microsoft YaHei" pitchFamily="34" charset="-122"/>
                <a:cs typeface="Times New Roman" pitchFamily="18" charset="0"/>
              </a:rPr>
              <a:t>thuật</a:t>
            </a:r>
            <a:r>
              <a:rPr lang="en-US" sz="2000" b="1" dirty="0">
                <a:solidFill>
                  <a:srgbClr val="FF0000"/>
                </a:solidFill>
                <a:latin typeface="Times New Roman" pitchFamily="18" charset="0"/>
                <a:ea typeface="Microsoft YaHei" pitchFamily="34" charset="-122"/>
                <a:cs typeface="Times New Roman" pitchFamily="18" charset="0"/>
              </a:rPr>
              <a:t> </a:t>
            </a:r>
            <a:r>
              <a:rPr lang="en-US" sz="2000" b="1" dirty="0" err="1">
                <a:solidFill>
                  <a:srgbClr val="FF0000"/>
                </a:solidFill>
                <a:latin typeface="Times New Roman" pitchFamily="18" charset="0"/>
                <a:ea typeface="Microsoft YaHei" pitchFamily="34" charset="-122"/>
                <a:cs typeface="Times New Roman" pitchFamily="18" charset="0"/>
              </a:rPr>
              <a:t>tự</a:t>
            </a:r>
            <a:r>
              <a:rPr lang="en-US" sz="2000" b="1" dirty="0">
                <a:solidFill>
                  <a:srgbClr val="FF0000"/>
                </a:solidFill>
                <a:latin typeface="Times New Roman" pitchFamily="18" charset="0"/>
                <a:ea typeface="Microsoft YaHei" pitchFamily="34" charset="-122"/>
                <a:cs typeface="Times New Roman" pitchFamily="18" charset="0"/>
              </a:rPr>
              <a:t> </a:t>
            </a:r>
            <a:r>
              <a:rPr lang="en-US" sz="2000" b="1" dirty="0" err="1">
                <a:solidFill>
                  <a:srgbClr val="FF0000"/>
                </a:solidFill>
                <a:latin typeface="Times New Roman" pitchFamily="18" charset="0"/>
                <a:ea typeface="Microsoft YaHei" pitchFamily="34" charset="-122"/>
                <a:cs typeface="Times New Roman" pitchFamily="18" charset="0"/>
              </a:rPr>
              <a:t>sự</a:t>
            </a:r>
            <a:r>
              <a:rPr lang="en-US" sz="2000" b="1" dirty="0">
                <a:solidFill>
                  <a:srgbClr val="FF0000"/>
                </a:solidFill>
                <a:latin typeface="Times New Roman" pitchFamily="18" charset="0"/>
                <a:ea typeface="Microsoft YaHei" pitchFamily="34" charset="-122"/>
                <a:cs typeface="Times New Roman" pitchFamily="18" charset="0"/>
              </a:rPr>
              <a:t> </a:t>
            </a:r>
            <a:r>
              <a:rPr lang="en-US" sz="2000" b="1" dirty="0" err="1">
                <a:solidFill>
                  <a:srgbClr val="FF0000"/>
                </a:solidFill>
                <a:latin typeface="Times New Roman" pitchFamily="18" charset="0"/>
                <a:ea typeface="Microsoft YaHei" pitchFamily="34" charset="-122"/>
                <a:cs typeface="Times New Roman" pitchFamily="18" charset="0"/>
              </a:rPr>
              <a:t>của</a:t>
            </a:r>
            <a:r>
              <a:rPr lang="en-US" sz="2000" b="1" dirty="0">
                <a:solidFill>
                  <a:srgbClr val="FF0000"/>
                </a:solidFill>
                <a:latin typeface="Times New Roman" pitchFamily="18" charset="0"/>
                <a:ea typeface="Microsoft YaHei" pitchFamily="34" charset="-122"/>
                <a:cs typeface="Times New Roman" pitchFamily="18" charset="0"/>
              </a:rPr>
              <a:t> Nam Cao </a:t>
            </a:r>
            <a:r>
              <a:rPr lang="en-US" sz="2000" b="1" dirty="0" err="1">
                <a:solidFill>
                  <a:srgbClr val="FF0000"/>
                </a:solidFill>
                <a:latin typeface="Times New Roman" pitchFamily="18" charset="0"/>
                <a:ea typeface="Microsoft YaHei" pitchFamily="34" charset="-122"/>
                <a:cs typeface="Times New Roman" pitchFamily="18" charset="0"/>
              </a:rPr>
              <a:t>trong</a:t>
            </a:r>
            <a:r>
              <a:rPr lang="en-US" sz="2000" b="1" dirty="0">
                <a:solidFill>
                  <a:srgbClr val="FF0000"/>
                </a:solidFill>
                <a:latin typeface="Times New Roman" pitchFamily="18" charset="0"/>
                <a:ea typeface="Microsoft YaHei" pitchFamily="34" charset="-122"/>
                <a:cs typeface="Times New Roman" pitchFamily="18" charset="0"/>
              </a:rPr>
              <a:t> </a:t>
            </a:r>
            <a:r>
              <a:rPr lang="en-US" sz="2000" b="1" dirty="0" err="1">
                <a:solidFill>
                  <a:srgbClr val="FF0000"/>
                </a:solidFill>
                <a:latin typeface="Times New Roman" pitchFamily="18" charset="0"/>
                <a:ea typeface="Microsoft YaHei" pitchFamily="34" charset="-122"/>
                <a:cs typeface="Times New Roman" pitchFamily="18" charset="0"/>
              </a:rPr>
              <a:t>truyện</a:t>
            </a:r>
            <a:r>
              <a:rPr lang="en-US" sz="2000" b="1" dirty="0">
                <a:solidFill>
                  <a:srgbClr val="FF0000"/>
                </a:solidFill>
                <a:latin typeface="Times New Roman" pitchFamily="18" charset="0"/>
                <a:ea typeface="Microsoft YaHei" pitchFamily="34" charset="-122"/>
                <a:cs typeface="Times New Roman" pitchFamily="18" charset="0"/>
              </a:rPr>
              <a:t> </a:t>
            </a:r>
            <a:r>
              <a:rPr lang="en-US" sz="2000" b="1" dirty="0" err="1">
                <a:solidFill>
                  <a:srgbClr val="FF0000"/>
                </a:solidFill>
                <a:latin typeface="Times New Roman" pitchFamily="18" charset="0"/>
                <a:ea typeface="Microsoft YaHei" pitchFamily="34" charset="-122"/>
                <a:cs typeface="Times New Roman" pitchFamily="18" charset="0"/>
              </a:rPr>
              <a:t>ngắn</a:t>
            </a:r>
            <a:r>
              <a:rPr lang="en-US" sz="2000" b="1" dirty="0">
                <a:solidFill>
                  <a:srgbClr val="FF0000"/>
                </a:solidFill>
                <a:latin typeface="Times New Roman" pitchFamily="18" charset="0"/>
                <a:ea typeface="Microsoft YaHei" pitchFamily="34" charset="-122"/>
                <a:cs typeface="Times New Roman" pitchFamily="18" charset="0"/>
              </a:rPr>
              <a:t> </a:t>
            </a:r>
            <a:r>
              <a:rPr lang="en-US" sz="2000" b="1" i="1" dirty="0" err="1">
                <a:solidFill>
                  <a:srgbClr val="FF0000"/>
                </a:solidFill>
                <a:latin typeface="Times New Roman" pitchFamily="18" charset="0"/>
                <a:ea typeface="Microsoft YaHei" pitchFamily="34" charset="-122"/>
                <a:cs typeface="Times New Roman" pitchFamily="18" charset="0"/>
              </a:rPr>
              <a:t>Đời</a:t>
            </a:r>
            <a:r>
              <a:rPr lang="en-US" sz="2000" b="1" i="1" dirty="0">
                <a:solidFill>
                  <a:srgbClr val="FF0000"/>
                </a:solidFill>
                <a:latin typeface="Times New Roman" pitchFamily="18" charset="0"/>
                <a:ea typeface="Microsoft YaHei" pitchFamily="34" charset="-122"/>
                <a:cs typeface="Times New Roman" pitchFamily="18" charset="0"/>
              </a:rPr>
              <a:t> </a:t>
            </a:r>
            <a:r>
              <a:rPr lang="en-US" sz="2000" b="1" i="1" dirty="0" err="1">
                <a:solidFill>
                  <a:srgbClr val="FF0000"/>
                </a:solidFill>
                <a:latin typeface="Times New Roman" pitchFamily="18" charset="0"/>
                <a:ea typeface="Microsoft YaHei" pitchFamily="34" charset="-122"/>
                <a:cs typeface="Times New Roman" pitchFamily="18" charset="0"/>
              </a:rPr>
              <a:t>thừa</a:t>
            </a:r>
            <a:r>
              <a:rPr lang="en-US" sz="2000" i="1" dirty="0">
                <a:solidFill>
                  <a:srgbClr val="FF0000"/>
                </a:solidFill>
                <a:latin typeface="Times New Roman" pitchFamily="18" charset="0"/>
                <a:ea typeface="Microsoft YaHei" pitchFamily="34" charset="-122"/>
                <a:cs typeface="Times New Roman" pitchFamily="18" charset="0"/>
              </a:rPr>
              <a:t>.</a:t>
            </a:r>
          </a:p>
        </p:txBody>
      </p:sp>
      <p:sp>
        <p:nvSpPr>
          <p:cNvPr id="12" name="Freeform 10"/>
          <p:cNvSpPr>
            <a:spLocks noEditPoints="1"/>
          </p:cNvSpPr>
          <p:nvPr/>
        </p:nvSpPr>
        <p:spPr bwMode="auto">
          <a:xfrm flipH="1">
            <a:off x="5148064" y="4715470"/>
            <a:ext cx="685800" cy="1593850"/>
          </a:xfrm>
          <a:custGeom>
            <a:avLst/>
            <a:gdLst/>
            <a:ahLst/>
            <a:cxnLst>
              <a:cxn ang="0">
                <a:pos x="206" y="116"/>
              </a:cxn>
              <a:cxn ang="0">
                <a:pos x="192" y="94"/>
              </a:cxn>
              <a:cxn ang="0">
                <a:pos x="140" y="72"/>
              </a:cxn>
              <a:cxn ang="0">
                <a:pos x="130" y="54"/>
              </a:cxn>
              <a:cxn ang="0">
                <a:pos x="134" y="28"/>
              </a:cxn>
              <a:cxn ang="0">
                <a:pos x="106" y="0"/>
              </a:cxn>
              <a:cxn ang="0">
                <a:pos x="82" y="30"/>
              </a:cxn>
              <a:cxn ang="0">
                <a:pos x="86" y="54"/>
              </a:cxn>
              <a:cxn ang="0">
                <a:pos x="76" y="76"/>
              </a:cxn>
              <a:cxn ang="0">
                <a:pos x="44" y="86"/>
              </a:cxn>
              <a:cxn ang="0">
                <a:pos x="26" y="114"/>
              </a:cxn>
              <a:cxn ang="0">
                <a:pos x="12" y="142"/>
              </a:cxn>
              <a:cxn ang="0">
                <a:pos x="2" y="186"/>
              </a:cxn>
              <a:cxn ang="0">
                <a:pos x="24" y="232"/>
              </a:cxn>
              <a:cxn ang="0">
                <a:pos x="30" y="240"/>
              </a:cxn>
              <a:cxn ang="0">
                <a:pos x="36" y="264"/>
              </a:cxn>
              <a:cxn ang="0">
                <a:pos x="46" y="322"/>
              </a:cxn>
              <a:cxn ang="0">
                <a:pos x="60" y="368"/>
              </a:cxn>
              <a:cxn ang="0">
                <a:pos x="70" y="458"/>
              </a:cxn>
              <a:cxn ang="0">
                <a:pos x="74" y="510"/>
              </a:cxn>
              <a:cxn ang="0">
                <a:pos x="76" y="526"/>
              </a:cxn>
              <a:cxn ang="0">
                <a:pos x="72" y="538"/>
              </a:cxn>
              <a:cxn ang="0">
                <a:pos x="56" y="552"/>
              </a:cxn>
              <a:cxn ang="0">
                <a:pos x="98" y="550"/>
              </a:cxn>
              <a:cxn ang="0">
                <a:pos x="118" y="530"/>
              </a:cxn>
              <a:cxn ang="0">
                <a:pos x="126" y="536"/>
              </a:cxn>
              <a:cxn ang="0">
                <a:pos x="118" y="552"/>
              </a:cxn>
              <a:cxn ang="0">
                <a:pos x="112" y="568"/>
              </a:cxn>
              <a:cxn ang="0">
                <a:pos x="150" y="568"/>
              </a:cxn>
              <a:cxn ang="0">
                <a:pos x="160" y="546"/>
              </a:cxn>
              <a:cxn ang="0">
                <a:pos x="166" y="524"/>
              </a:cxn>
              <a:cxn ang="0">
                <a:pos x="170" y="404"/>
              </a:cxn>
              <a:cxn ang="0">
                <a:pos x="178" y="322"/>
              </a:cxn>
              <a:cxn ang="0">
                <a:pos x="202" y="302"/>
              </a:cxn>
              <a:cxn ang="0">
                <a:pos x="198" y="246"/>
              </a:cxn>
              <a:cxn ang="0">
                <a:pos x="206" y="216"/>
              </a:cxn>
              <a:cxn ang="0">
                <a:pos x="234" y="156"/>
              </a:cxn>
              <a:cxn ang="0">
                <a:pos x="42" y="174"/>
              </a:cxn>
              <a:cxn ang="0">
                <a:pos x="44" y="230"/>
              </a:cxn>
              <a:cxn ang="0">
                <a:pos x="76" y="528"/>
              </a:cxn>
              <a:cxn ang="0">
                <a:pos x="66" y="228"/>
              </a:cxn>
              <a:cxn ang="0">
                <a:pos x="76" y="100"/>
              </a:cxn>
              <a:cxn ang="0">
                <a:pos x="92" y="80"/>
              </a:cxn>
              <a:cxn ang="0">
                <a:pos x="84" y="80"/>
              </a:cxn>
              <a:cxn ang="0">
                <a:pos x="94" y="92"/>
              </a:cxn>
              <a:cxn ang="0">
                <a:pos x="98" y="96"/>
              </a:cxn>
              <a:cxn ang="0">
                <a:pos x="130" y="450"/>
              </a:cxn>
              <a:cxn ang="0">
                <a:pos x="120" y="494"/>
              </a:cxn>
              <a:cxn ang="0">
                <a:pos x="114" y="434"/>
              </a:cxn>
              <a:cxn ang="0">
                <a:pos x="116" y="382"/>
              </a:cxn>
              <a:cxn ang="0">
                <a:pos x="128" y="428"/>
              </a:cxn>
              <a:cxn ang="0">
                <a:pos x="146" y="218"/>
              </a:cxn>
              <a:cxn ang="0">
                <a:pos x="110" y="240"/>
              </a:cxn>
              <a:cxn ang="0">
                <a:pos x="110" y="94"/>
              </a:cxn>
              <a:cxn ang="0">
                <a:pos x="106" y="88"/>
              </a:cxn>
              <a:cxn ang="0">
                <a:pos x="124" y="128"/>
              </a:cxn>
              <a:cxn ang="0">
                <a:pos x="156" y="208"/>
              </a:cxn>
              <a:cxn ang="0">
                <a:pos x="166" y="224"/>
              </a:cxn>
              <a:cxn ang="0">
                <a:pos x="188" y="182"/>
              </a:cxn>
              <a:cxn ang="0">
                <a:pos x="190" y="164"/>
              </a:cxn>
            </a:cxnLst>
            <a:rect l="0" t="0" r="r" b="b"/>
            <a:pathLst>
              <a:path w="236" h="572">
                <a:moveTo>
                  <a:pt x="234" y="156"/>
                </a:moveTo>
                <a:lnTo>
                  <a:pt x="234" y="156"/>
                </a:lnTo>
                <a:lnTo>
                  <a:pt x="226" y="144"/>
                </a:lnTo>
                <a:lnTo>
                  <a:pt x="222" y="136"/>
                </a:lnTo>
                <a:lnTo>
                  <a:pt x="222" y="136"/>
                </a:lnTo>
                <a:lnTo>
                  <a:pt x="216" y="128"/>
                </a:lnTo>
                <a:lnTo>
                  <a:pt x="216" y="128"/>
                </a:lnTo>
                <a:lnTo>
                  <a:pt x="214" y="126"/>
                </a:lnTo>
                <a:lnTo>
                  <a:pt x="214" y="126"/>
                </a:lnTo>
                <a:lnTo>
                  <a:pt x="214" y="126"/>
                </a:lnTo>
                <a:lnTo>
                  <a:pt x="212" y="124"/>
                </a:lnTo>
                <a:lnTo>
                  <a:pt x="212" y="124"/>
                </a:lnTo>
                <a:lnTo>
                  <a:pt x="208" y="118"/>
                </a:lnTo>
                <a:lnTo>
                  <a:pt x="208" y="118"/>
                </a:lnTo>
                <a:lnTo>
                  <a:pt x="206" y="116"/>
                </a:lnTo>
                <a:lnTo>
                  <a:pt x="206" y="116"/>
                </a:lnTo>
                <a:lnTo>
                  <a:pt x="204" y="112"/>
                </a:lnTo>
                <a:lnTo>
                  <a:pt x="204" y="112"/>
                </a:lnTo>
                <a:lnTo>
                  <a:pt x="202" y="110"/>
                </a:lnTo>
                <a:lnTo>
                  <a:pt x="202" y="110"/>
                </a:lnTo>
                <a:lnTo>
                  <a:pt x="198" y="106"/>
                </a:lnTo>
                <a:lnTo>
                  <a:pt x="198" y="106"/>
                </a:lnTo>
                <a:lnTo>
                  <a:pt x="196" y="106"/>
                </a:lnTo>
                <a:lnTo>
                  <a:pt x="196" y="106"/>
                </a:lnTo>
                <a:lnTo>
                  <a:pt x="196" y="104"/>
                </a:lnTo>
                <a:lnTo>
                  <a:pt x="196" y="104"/>
                </a:lnTo>
                <a:lnTo>
                  <a:pt x="194" y="100"/>
                </a:lnTo>
                <a:lnTo>
                  <a:pt x="194" y="100"/>
                </a:lnTo>
                <a:lnTo>
                  <a:pt x="194" y="96"/>
                </a:lnTo>
                <a:lnTo>
                  <a:pt x="194" y="96"/>
                </a:lnTo>
                <a:lnTo>
                  <a:pt x="192" y="94"/>
                </a:lnTo>
                <a:lnTo>
                  <a:pt x="192" y="94"/>
                </a:lnTo>
                <a:lnTo>
                  <a:pt x="190" y="88"/>
                </a:lnTo>
                <a:lnTo>
                  <a:pt x="190" y="88"/>
                </a:lnTo>
                <a:lnTo>
                  <a:pt x="188" y="84"/>
                </a:lnTo>
                <a:lnTo>
                  <a:pt x="186" y="82"/>
                </a:lnTo>
                <a:lnTo>
                  <a:pt x="186" y="82"/>
                </a:lnTo>
                <a:lnTo>
                  <a:pt x="186" y="82"/>
                </a:lnTo>
                <a:lnTo>
                  <a:pt x="186" y="82"/>
                </a:lnTo>
                <a:lnTo>
                  <a:pt x="182" y="80"/>
                </a:lnTo>
                <a:lnTo>
                  <a:pt x="182" y="80"/>
                </a:lnTo>
                <a:lnTo>
                  <a:pt x="176" y="80"/>
                </a:lnTo>
                <a:lnTo>
                  <a:pt x="176" y="80"/>
                </a:lnTo>
                <a:lnTo>
                  <a:pt x="166" y="78"/>
                </a:lnTo>
                <a:lnTo>
                  <a:pt x="166" y="78"/>
                </a:lnTo>
                <a:lnTo>
                  <a:pt x="154" y="76"/>
                </a:lnTo>
                <a:lnTo>
                  <a:pt x="154" y="76"/>
                </a:lnTo>
                <a:lnTo>
                  <a:pt x="140" y="72"/>
                </a:lnTo>
                <a:lnTo>
                  <a:pt x="140" y="72"/>
                </a:lnTo>
                <a:lnTo>
                  <a:pt x="136" y="72"/>
                </a:lnTo>
                <a:lnTo>
                  <a:pt x="136" y="72"/>
                </a:lnTo>
                <a:lnTo>
                  <a:pt x="132" y="70"/>
                </a:lnTo>
                <a:lnTo>
                  <a:pt x="132" y="70"/>
                </a:lnTo>
                <a:lnTo>
                  <a:pt x="128" y="68"/>
                </a:lnTo>
                <a:lnTo>
                  <a:pt x="128" y="68"/>
                </a:lnTo>
                <a:lnTo>
                  <a:pt x="126" y="66"/>
                </a:lnTo>
                <a:lnTo>
                  <a:pt x="126" y="66"/>
                </a:lnTo>
                <a:lnTo>
                  <a:pt x="126" y="66"/>
                </a:lnTo>
                <a:lnTo>
                  <a:pt x="128" y="54"/>
                </a:lnTo>
                <a:lnTo>
                  <a:pt x="128" y="54"/>
                </a:lnTo>
                <a:lnTo>
                  <a:pt x="130" y="54"/>
                </a:lnTo>
                <a:lnTo>
                  <a:pt x="130" y="54"/>
                </a:lnTo>
                <a:lnTo>
                  <a:pt x="130" y="54"/>
                </a:lnTo>
                <a:lnTo>
                  <a:pt x="130" y="54"/>
                </a:lnTo>
                <a:lnTo>
                  <a:pt x="132" y="52"/>
                </a:lnTo>
                <a:lnTo>
                  <a:pt x="132" y="52"/>
                </a:lnTo>
                <a:lnTo>
                  <a:pt x="134" y="42"/>
                </a:lnTo>
                <a:lnTo>
                  <a:pt x="134" y="42"/>
                </a:lnTo>
                <a:lnTo>
                  <a:pt x="134" y="38"/>
                </a:lnTo>
                <a:lnTo>
                  <a:pt x="134" y="38"/>
                </a:lnTo>
                <a:lnTo>
                  <a:pt x="134" y="36"/>
                </a:lnTo>
                <a:lnTo>
                  <a:pt x="134" y="36"/>
                </a:lnTo>
                <a:lnTo>
                  <a:pt x="134" y="36"/>
                </a:lnTo>
                <a:lnTo>
                  <a:pt x="134" y="34"/>
                </a:lnTo>
                <a:lnTo>
                  <a:pt x="134" y="34"/>
                </a:lnTo>
                <a:lnTo>
                  <a:pt x="132" y="34"/>
                </a:lnTo>
                <a:lnTo>
                  <a:pt x="132" y="34"/>
                </a:lnTo>
                <a:lnTo>
                  <a:pt x="132" y="32"/>
                </a:lnTo>
                <a:lnTo>
                  <a:pt x="132" y="32"/>
                </a:lnTo>
                <a:lnTo>
                  <a:pt x="134" y="28"/>
                </a:lnTo>
                <a:lnTo>
                  <a:pt x="134" y="28"/>
                </a:lnTo>
                <a:lnTo>
                  <a:pt x="134" y="26"/>
                </a:lnTo>
                <a:lnTo>
                  <a:pt x="134" y="26"/>
                </a:lnTo>
                <a:lnTo>
                  <a:pt x="134" y="24"/>
                </a:lnTo>
                <a:lnTo>
                  <a:pt x="134" y="24"/>
                </a:lnTo>
                <a:lnTo>
                  <a:pt x="132" y="16"/>
                </a:lnTo>
                <a:lnTo>
                  <a:pt x="130" y="12"/>
                </a:lnTo>
                <a:lnTo>
                  <a:pt x="130" y="12"/>
                </a:lnTo>
                <a:lnTo>
                  <a:pt x="126" y="6"/>
                </a:lnTo>
                <a:lnTo>
                  <a:pt x="124" y="6"/>
                </a:lnTo>
                <a:lnTo>
                  <a:pt x="124" y="6"/>
                </a:lnTo>
                <a:lnTo>
                  <a:pt x="122" y="4"/>
                </a:lnTo>
                <a:lnTo>
                  <a:pt x="118" y="2"/>
                </a:lnTo>
                <a:lnTo>
                  <a:pt x="118" y="2"/>
                </a:lnTo>
                <a:lnTo>
                  <a:pt x="114" y="0"/>
                </a:lnTo>
                <a:lnTo>
                  <a:pt x="106" y="0"/>
                </a:lnTo>
                <a:lnTo>
                  <a:pt x="98" y="2"/>
                </a:lnTo>
                <a:lnTo>
                  <a:pt x="98" y="2"/>
                </a:lnTo>
                <a:lnTo>
                  <a:pt x="94" y="4"/>
                </a:lnTo>
                <a:lnTo>
                  <a:pt x="94" y="4"/>
                </a:lnTo>
                <a:lnTo>
                  <a:pt x="92" y="4"/>
                </a:lnTo>
                <a:lnTo>
                  <a:pt x="90" y="6"/>
                </a:lnTo>
                <a:lnTo>
                  <a:pt x="90" y="6"/>
                </a:lnTo>
                <a:lnTo>
                  <a:pt x="86" y="12"/>
                </a:lnTo>
                <a:lnTo>
                  <a:pt x="86" y="12"/>
                </a:lnTo>
                <a:lnTo>
                  <a:pt x="86" y="16"/>
                </a:lnTo>
                <a:lnTo>
                  <a:pt x="84" y="20"/>
                </a:lnTo>
                <a:lnTo>
                  <a:pt x="84" y="20"/>
                </a:lnTo>
                <a:lnTo>
                  <a:pt x="84" y="32"/>
                </a:lnTo>
                <a:lnTo>
                  <a:pt x="84" y="32"/>
                </a:lnTo>
                <a:lnTo>
                  <a:pt x="82" y="30"/>
                </a:lnTo>
                <a:lnTo>
                  <a:pt x="82" y="30"/>
                </a:lnTo>
                <a:lnTo>
                  <a:pt x="82" y="30"/>
                </a:lnTo>
                <a:lnTo>
                  <a:pt x="82" y="30"/>
                </a:lnTo>
                <a:lnTo>
                  <a:pt x="80" y="32"/>
                </a:lnTo>
                <a:lnTo>
                  <a:pt x="80" y="36"/>
                </a:lnTo>
                <a:lnTo>
                  <a:pt x="80" y="36"/>
                </a:lnTo>
                <a:lnTo>
                  <a:pt x="80" y="40"/>
                </a:lnTo>
                <a:lnTo>
                  <a:pt x="80" y="46"/>
                </a:lnTo>
                <a:lnTo>
                  <a:pt x="80" y="46"/>
                </a:lnTo>
                <a:lnTo>
                  <a:pt x="82" y="50"/>
                </a:lnTo>
                <a:lnTo>
                  <a:pt x="82" y="50"/>
                </a:lnTo>
                <a:lnTo>
                  <a:pt x="84" y="50"/>
                </a:lnTo>
                <a:lnTo>
                  <a:pt x="84" y="50"/>
                </a:lnTo>
                <a:lnTo>
                  <a:pt x="86" y="50"/>
                </a:lnTo>
                <a:lnTo>
                  <a:pt x="86" y="50"/>
                </a:lnTo>
                <a:lnTo>
                  <a:pt x="86" y="54"/>
                </a:lnTo>
                <a:lnTo>
                  <a:pt x="86" y="54"/>
                </a:lnTo>
                <a:lnTo>
                  <a:pt x="86" y="58"/>
                </a:lnTo>
                <a:lnTo>
                  <a:pt x="86" y="58"/>
                </a:lnTo>
                <a:lnTo>
                  <a:pt x="86" y="66"/>
                </a:lnTo>
                <a:lnTo>
                  <a:pt x="86" y="66"/>
                </a:lnTo>
                <a:lnTo>
                  <a:pt x="86" y="66"/>
                </a:lnTo>
                <a:lnTo>
                  <a:pt x="86" y="66"/>
                </a:lnTo>
                <a:lnTo>
                  <a:pt x="84" y="68"/>
                </a:lnTo>
                <a:lnTo>
                  <a:pt x="84" y="68"/>
                </a:lnTo>
                <a:lnTo>
                  <a:pt x="84" y="72"/>
                </a:lnTo>
                <a:lnTo>
                  <a:pt x="84" y="72"/>
                </a:lnTo>
                <a:lnTo>
                  <a:pt x="82" y="74"/>
                </a:lnTo>
                <a:lnTo>
                  <a:pt x="82" y="74"/>
                </a:lnTo>
                <a:lnTo>
                  <a:pt x="80" y="76"/>
                </a:lnTo>
                <a:lnTo>
                  <a:pt x="80" y="76"/>
                </a:lnTo>
                <a:lnTo>
                  <a:pt x="76" y="76"/>
                </a:lnTo>
                <a:lnTo>
                  <a:pt x="76" y="76"/>
                </a:lnTo>
                <a:lnTo>
                  <a:pt x="72" y="78"/>
                </a:lnTo>
                <a:lnTo>
                  <a:pt x="72" y="78"/>
                </a:lnTo>
                <a:lnTo>
                  <a:pt x="66" y="80"/>
                </a:lnTo>
                <a:lnTo>
                  <a:pt x="66" y="80"/>
                </a:lnTo>
                <a:lnTo>
                  <a:pt x="62" y="80"/>
                </a:lnTo>
                <a:lnTo>
                  <a:pt x="62" y="80"/>
                </a:lnTo>
                <a:lnTo>
                  <a:pt x="58" y="82"/>
                </a:lnTo>
                <a:lnTo>
                  <a:pt x="58" y="82"/>
                </a:lnTo>
                <a:lnTo>
                  <a:pt x="54" y="82"/>
                </a:lnTo>
                <a:lnTo>
                  <a:pt x="54" y="82"/>
                </a:lnTo>
                <a:lnTo>
                  <a:pt x="50" y="84"/>
                </a:lnTo>
                <a:lnTo>
                  <a:pt x="50" y="84"/>
                </a:lnTo>
                <a:lnTo>
                  <a:pt x="48" y="84"/>
                </a:lnTo>
                <a:lnTo>
                  <a:pt x="48" y="84"/>
                </a:lnTo>
                <a:lnTo>
                  <a:pt x="44" y="86"/>
                </a:lnTo>
                <a:lnTo>
                  <a:pt x="44" y="86"/>
                </a:lnTo>
                <a:lnTo>
                  <a:pt x="36" y="88"/>
                </a:lnTo>
                <a:lnTo>
                  <a:pt x="36" y="88"/>
                </a:lnTo>
                <a:lnTo>
                  <a:pt x="34" y="90"/>
                </a:lnTo>
                <a:lnTo>
                  <a:pt x="34" y="90"/>
                </a:lnTo>
                <a:lnTo>
                  <a:pt x="34" y="90"/>
                </a:lnTo>
                <a:lnTo>
                  <a:pt x="34" y="90"/>
                </a:lnTo>
                <a:lnTo>
                  <a:pt x="30" y="96"/>
                </a:lnTo>
                <a:lnTo>
                  <a:pt x="30" y="96"/>
                </a:lnTo>
                <a:lnTo>
                  <a:pt x="28" y="102"/>
                </a:lnTo>
                <a:lnTo>
                  <a:pt x="28" y="102"/>
                </a:lnTo>
                <a:lnTo>
                  <a:pt x="28" y="104"/>
                </a:lnTo>
                <a:lnTo>
                  <a:pt x="28" y="104"/>
                </a:lnTo>
                <a:lnTo>
                  <a:pt x="26" y="110"/>
                </a:lnTo>
                <a:lnTo>
                  <a:pt x="26" y="110"/>
                </a:lnTo>
                <a:lnTo>
                  <a:pt x="26" y="114"/>
                </a:lnTo>
                <a:lnTo>
                  <a:pt x="26" y="114"/>
                </a:lnTo>
                <a:lnTo>
                  <a:pt x="24" y="116"/>
                </a:lnTo>
                <a:lnTo>
                  <a:pt x="24" y="116"/>
                </a:lnTo>
                <a:lnTo>
                  <a:pt x="22" y="120"/>
                </a:lnTo>
                <a:lnTo>
                  <a:pt x="22" y="120"/>
                </a:lnTo>
                <a:lnTo>
                  <a:pt x="22" y="124"/>
                </a:lnTo>
                <a:lnTo>
                  <a:pt x="22" y="124"/>
                </a:lnTo>
                <a:lnTo>
                  <a:pt x="20" y="128"/>
                </a:lnTo>
                <a:lnTo>
                  <a:pt x="20" y="128"/>
                </a:lnTo>
                <a:lnTo>
                  <a:pt x="18" y="132"/>
                </a:lnTo>
                <a:lnTo>
                  <a:pt x="18" y="132"/>
                </a:lnTo>
                <a:lnTo>
                  <a:pt x="16" y="134"/>
                </a:lnTo>
                <a:lnTo>
                  <a:pt x="16" y="134"/>
                </a:lnTo>
                <a:lnTo>
                  <a:pt x="14" y="140"/>
                </a:lnTo>
                <a:lnTo>
                  <a:pt x="14" y="140"/>
                </a:lnTo>
                <a:lnTo>
                  <a:pt x="12" y="142"/>
                </a:lnTo>
                <a:lnTo>
                  <a:pt x="12" y="142"/>
                </a:lnTo>
                <a:lnTo>
                  <a:pt x="8" y="152"/>
                </a:lnTo>
                <a:lnTo>
                  <a:pt x="8" y="152"/>
                </a:lnTo>
                <a:lnTo>
                  <a:pt x="6" y="154"/>
                </a:lnTo>
                <a:lnTo>
                  <a:pt x="6" y="154"/>
                </a:lnTo>
                <a:lnTo>
                  <a:pt x="4" y="156"/>
                </a:lnTo>
                <a:lnTo>
                  <a:pt x="2" y="158"/>
                </a:lnTo>
                <a:lnTo>
                  <a:pt x="2" y="158"/>
                </a:lnTo>
                <a:lnTo>
                  <a:pt x="2" y="166"/>
                </a:lnTo>
                <a:lnTo>
                  <a:pt x="2" y="166"/>
                </a:lnTo>
                <a:lnTo>
                  <a:pt x="0" y="172"/>
                </a:lnTo>
                <a:lnTo>
                  <a:pt x="0" y="172"/>
                </a:lnTo>
                <a:lnTo>
                  <a:pt x="0" y="174"/>
                </a:lnTo>
                <a:lnTo>
                  <a:pt x="0" y="178"/>
                </a:lnTo>
                <a:lnTo>
                  <a:pt x="0" y="178"/>
                </a:lnTo>
                <a:lnTo>
                  <a:pt x="2" y="186"/>
                </a:lnTo>
                <a:lnTo>
                  <a:pt x="2" y="186"/>
                </a:lnTo>
                <a:lnTo>
                  <a:pt x="2" y="190"/>
                </a:lnTo>
                <a:lnTo>
                  <a:pt x="2" y="190"/>
                </a:lnTo>
                <a:lnTo>
                  <a:pt x="4" y="196"/>
                </a:lnTo>
                <a:lnTo>
                  <a:pt x="4" y="196"/>
                </a:lnTo>
                <a:lnTo>
                  <a:pt x="12" y="210"/>
                </a:lnTo>
                <a:lnTo>
                  <a:pt x="12" y="210"/>
                </a:lnTo>
                <a:lnTo>
                  <a:pt x="22" y="226"/>
                </a:lnTo>
                <a:lnTo>
                  <a:pt x="22" y="226"/>
                </a:lnTo>
                <a:lnTo>
                  <a:pt x="20" y="226"/>
                </a:lnTo>
                <a:lnTo>
                  <a:pt x="20" y="226"/>
                </a:lnTo>
                <a:lnTo>
                  <a:pt x="22" y="228"/>
                </a:lnTo>
                <a:lnTo>
                  <a:pt x="22" y="228"/>
                </a:lnTo>
                <a:lnTo>
                  <a:pt x="22" y="230"/>
                </a:lnTo>
                <a:lnTo>
                  <a:pt x="22" y="230"/>
                </a:lnTo>
                <a:lnTo>
                  <a:pt x="24" y="232"/>
                </a:lnTo>
                <a:lnTo>
                  <a:pt x="24" y="232"/>
                </a:lnTo>
                <a:lnTo>
                  <a:pt x="24" y="232"/>
                </a:lnTo>
                <a:lnTo>
                  <a:pt x="24" y="232"/>
                </a:lnTo>
                <a:lnTo>
                  <a:pt x="26" y="236"/>
                </a:lnTo>
                <a:lnTo>
                  <a:pt x="26" y="236"/>
                </a:lnTo>
                <a:lnTo>
                  <a:pt x="28" y="236"/>
                </a:lnTo>
                <a:lnTo>
                  <a:pt x="28" y="236"/>
                </a:lnTo>
                <a:lnTo>
                  <a:pt x="28" y="238"/>
                </a:lnTo>
                <a:lnTo>
                  <a:pt x="28" y="238"/>
                </a:lnTo>
                <a:lnTo>
                  <a:pt x="28" y="238"/>
                </a:lnTo>
                <a:lnTo>
                  <a:pt x="28" y="238"/>
                </a:lnTo>
                <a:lnTo>
                  <a:pt x="30" y="240"/>
                </a:lnTo>
                <a:lnTo>
                  <a:pt x="30" y="240"/>
                </a:lnTo>
                <a:lnTo>
                  <a:pt x="30" y="240"/>
                </a:lnTo>
                <a:lnTo>
                  <a:pt x="30" y="240"/>
                </a:lnTo>
                <a:lnTo>
                  <a:pt x="30" y="240"/>
                </a:lnTo>
                <a:lnTo>
                  <a:pt x="30" y="240"/>
                </a:lnTo>
                <a:lnTo>
                  <a:pt x="32" y="244"/>
                </a:lnTo>
                <a:lnTo>
                  <a:pt x="32" y="244"/>
                </a:lnTo>
                <a:lnTo>
                  <a:pt x="34" y="248"/>
                </a:lnTo>
                <a:lnTo>
                  <a:pt x="34" y="248"/>
                </a:lnTo>
                <a:lnTo>
                  <a:pt x="36" y="250"/>
                </a:lnTo>
                <a:lnTo>
                  <a:pt x="36" y="250"/>
                </a:lnTo>
                <a:lnTo>
                  <a:pt x="34" y="248"/>
                </a:lnTo>
                <a:lnTo>
                  <a:pt x="34" y="248"/>
                </a:lnTo>
                <a:lnTo>
                  <a:pt x="36" y="246"/>
                </a:lnTo>
                <a:lnTo>
                  <a:pt x="36" y="248"/>
                </a:lnTo>
                <a:lnTo>
                  <a:pt x="36" y="248"/>
                </a:lnTo>
                <a:lnTo>
                  <a:pt x="38" y="248"/>
                </a:lnTo>
                <a:lnTo>
                  <a:pt x="38" y="248"/>
                </a:lnTo>
                <a:lnTo>
                  <a:pt x="38" y="252"/>
                </a:lnTo>
                <a:lnTo>
                  <a:pt x="38" y="252"/>
                </a:lnTo>
                <a:lnTo>
                  <a:pt x="36" y="264"/>
                </a:lnTo>
                <a:lnTo>
                  <a:pt x="36" y="264"/>
                </a:lnTo>
                <a:lnTo>
                  <a:pt x="36" y="284"/>
                </a:lnTo>
                <a:lnTo>
                  <a:pt x="36" y="284"/>
                </a:lnTo>
                <a:lnTo>
                  <a:pt x="36" y="292"/>
                </a:lnTo>
                <a:lnTo>
                  <a:pt x="36" y="292"/>
                </a:lnTo>
                <a:lnTo>
                  <a:pt x="36" y="312"/>
                </a:lnTo>
                <a:lnTo>
                  <a:pt x="36" y="312"/>
                </a:lnTo>
                <a:lnTo>
                  <a:pt x="36" y="314"/>
                </a:lnTo>
                <a:lnTo>
                  <a:pt x="36" y="314"/>
                </a:lnTo>
                <a:lnTo>
                  <a:pt x="38" y="316"/>
                </a:lnTo>
                <a:lnTo>
                  <a:pt x="38" y="316"/>
                </a:lnTo>
                <a:lnTo>
                  <a:pt x="40" y="318"/>
                </a:lnTo>
                <a:lnTo>
                  <a:pt x="40" y="318"/>
                </a:lnTo>
                <a:lnTo>
                  <a:pt x="42" y="320"/>
                </a:lnTo>
                <a:lnTo>
                  <a:pt x="42" y="320"/>
                </a:lnTo>
                <a:lnTo>
                  <a:pt x="46" y="322"/>
                </a:lnTo>
                <a:lnTo>
                  <a:pt x="46" y="322"/>
                </a:lnTo>
                <a:lnTo>
                  <a:pt x="50" y="322"/>
                </a:lnTo>
                <a:lnTo>
                  <a:pt x="50" y="322"/>
                </a:lnTo>
                <a:lnTo>
                  <a:pt x="54" y="324"/>
                </a:lnTo>
                <a:lnTo>
                  <a:pt x="54" y="324"/>
                </a:lnTo>
                <a:lnTo>
                  <a:pt x="54" y="324"/>
                </a:lnTo>
                <a:lnTo>
                  <a:pt x="54" y="324"/>
                </a:lnTo>
                <a:lnTo>
                  <a:pt x="54" y="328"/>
                </a:lnTo>
                <a:lnTo>
                  <a:pt x="54" y="328"/>
                </a:lnTo>
                <a:lnTo>
                  <a:pt x="56" y="336"/>
                </a:lnTo>
                <a:lnTo>
                  <a:pt x="56" y="336"/>
                </a:lnTo>
                <a:lnTo>
                  <a:pt x="58" y="348"/>
                </a:lnTo>
                <a:lnTo>
                  <a:pt x="58" y="348"/>
                </a:lnTo>
                <a:lnTo>
                  <a:pt x="58" y="352"/>
                </a:lnTo>
                <a:lnTo>
                  <a:pt x="58" y="352"/>
                </a:lnTo>
                <a:lnTo>
                  <a:pt x="60" y="368"/>
                </a:lnTo>
                <a:lnTo>
                  <a:pt x="60" y="368"/>
                </a:lnTo>
                <a:lnTo>
                  <a:pt x="64" y="388"/>
                </a:lnTo>
                <a:lnTo>
                  <a:pt x="64" y="388"/>
                </a:lnTo>
                <a:lnTo>
                  <a:pt x="66" y="394"/>
                </a:lnTo>
                <a:lnTo>
                  <a:pt x="66" y="394"/>
                </a:lnTo>
                <a:lnTo>
                  <a:pt x="66" y="404"/>
                </a:lnTo>
                <a:lnTo>
                  <a:pt x="66" y="404"/>
                </a:lnTo>
                <a:lnTo>
                  <a:pt x="66" y="416"/>
                </a:lnTo>
                <a:lnTo>
                  <a:pt x="66" y="416"/>
                </a:lnTo>
                <a:lnTo>
                  <a:pt x="68" y="422"/>
                </a:lnTo>
                <a:lnTo>
                  <a:pt x="68" y="422"/>
                </a:lnTo>
                <a:lnTo>
                  <a:pt x="70" y="442"/>
                </a:lnTo>
                <a:lnTo>
                  <a:pt x="70" y="442"/>
                </a:lnTo>
                <a:lnTo>
                  <a:pt x="70" y="448"/>
                </a:lnTo>
                <a:lnTo>
                  <a:pt x="70" y="448"/>
                </a:lnTo>
                <a:lnTo>
                  <a:pt x="70" y="458"/>
                </a:lnTo>
                <a:lnTo>
                  <a:pt x="70" y="458"/>
                </a:lnTo>
                <a:lnTo>
                  <a:pt x="72" y="468"/>
                </a:lnTo>
                <a:lnTo>
                  <a:pt x="72" y="468"/>
                </a:lnTo>
                <a:lnTo>
                  <a:pt x="74" y="480"/>
                </a:lnTo>
                <a:lnTo>
                  <a:pt x="74" y="480"/>
                </a:lnTo>
                <a:lnTo>
                  <a:pt x="74" y="488"/>
                </a:lnTo>
                <a:lnTo>
                  <a:pt x="74" y="488"/>
                </a:lnTo>
                <a:lnTo>
                  <a:pt x="76" y="494"/>
                </a:lnTo>
                <a:lnTo>
                  <a:pt x="76" y="494"/>
                </a:lnTo>
                <a:lnTo>
                  <a:pt x="76" y="506"/>
                </a:lnTo>
                <a:lnTo>
                  <a:pt x="76" y="506"/>
                </a:lnTo>
                <a:lnTo>
                  <a:pt x="76" y="506"/>
                </a:lnTo>
                <a:lnTo>
                  <a:pt x="76" y="506"/>
                </a:lnTo>
                <a:lnTo>
                  <a:pt x="74" y="508"/>
                </a:lnTo>
                <a:lnTo>
                  <a:pt x="74" y="508"/>
                </a:lnTo>
                <a:lnTo>
                  <a:pt x="74" y="510"/>
                </a:lnTo>
                <a:lnTo>
                  <a:pt x="74" y="510"/>
                </a:lnTo>
                <a:lnTo>
                  <a:pt x="76" y="512"/>
                </a:lnTo>
                <a:lnTo>
                  <a:pt x="78" y="512"/>
                </a:lnTo>
                <a:lnTo>
                  <a:pt x="78" y="512"/>
                </a:lnTo>
                <a:lnTo>
                  <a:pt x="78" y="512"/>
                </a:lnTo>
                <a:lnTo>
                  <a:pt x="78" y="512"/>
                </a:lnTo>
                <a:lnTo>
                  <a:pt x="78" y="516"/>
                </a:lnTo>
                <a:lnTo>
                  <a:pt x="78" y="516"/>
                </a:lnTo>
                <a:lnTo>
                  <a:pt x="78" y="516"/>
                </a:lnTo>
                <a:lnTo>
                  <a:pt x="78" y="516"/>
                </a:lnTo>
                <a:lnTo>
                  <a:pt x="78" y="518"/>
                </a:lnTo>
                <a:lnTo>
                  <a:pt x="78" y="518"/>
                </a:lnTo>
                <a:lnTo>
                  <a:pt x="76" y="524"/>
                </a:lnTo>
                <a:lnTo>
                  <a:pt x="76" y="524"/>
                </a:lnTo>
                <a:lnTo>
                  <a:pt x="76" y="526"/>
                </a:lnTo>
                <a:lnTo>
                  <a:pt x="76" y="526"/>
                </a:lnTo>
                <a:lnTo>
                  <a:pt x="76" y="526"/>
                </a:lnTo>
                <a:lnTo>
                  <a:pt x="76" y="526"/>
                </a:lnTo>
                <a:lnTo>
                  <a:pt x="76" y="528"/>
                </a:lnTo>
                <a:lnTo>
                  <a:pt x="76" y="528"/>
                </a:lnTo>
                <a:lnTo>
                  <a:pt x="74" y="530"/>
                </a:lnTo>
                <a:lnTo>
                  <a:pt x="74" y="530"/>
                </a:lnTo>
                <a:lnTo>
                  <a:pt x="76" y="530"/>
                </a:lnTo>
                <a:lnTo>
                  <a:pt x="76" y="530"/>
                </a:lnTo>
                <a:lnTo>
                  <a:pt x="74" y="532"/>
                </a:lnTo>
                <a:lnTo>
                  <a:pt x="74" y="532"/>
                </a:lnTo>
                <a:lnTo>
                  <a:pt x="72" y="536"/>
                </a:lnTo>
                <a:lnTo>
                  <a:pt x="72" y="536"/>
                </a:lnTo>
                <a:lnTo>
                  <a:pt x="72" y="536"/>
                </a:lnTo>
                <a:lnTo>
                  <a:pt x="72" y="536"/>
                </a:lnTo>
                <a:lnTo>
                  <a:pt x="72" y="538"/>
                </a:lnTo>
                <a:lnTo>
                  <a:pt x="72" y="538"/>
                </a:lnTo>
                <a:lnTo>
                  <a:pt x="72" y="538"/>
                </a:lnTo>
                <a:lnTo>
                  <a:pt x="72" y="538"/>
                </a:lnTo>
                <a:lnTo>
                  <a:pt x="70" y="540"/>
                </a:lnTo>
                <a:lnTo>
                  <a:pt x="70" y="540"/>
                </a:lnTo>
                <a:lnTo>
                  <a:pt x="66" y="542"/>
                </a:lnTo>
                <a:lnTo>
                  <a:pt x="66" y="542"/>
                </a:lnTo>
                <a:lnTo>
                  <a:pt x="62" y="544"/>
                </a:lnTo>
                <a:lnTo>
                  <a:pt x="62" y="544"/>
                </a:lnTo>
                <a:lnTo>
                  <a:pt x="60" y="546"/>
                </a:lnTo>
                <a:lnTo>
                  <a:pt x="60" y="546"/>
                </a:lnTo>
                <a:lnTo>
                  <a:pt x="58" y="546"/>
                </a:lnTo>
                <a:lnTo>
                  <a:pt x="58" y="546"/>
                </a:lnTo>
                <a:lnTo>
                  <a:pt x="58" y="548"/>
                </a:lnTo>
                <a:lnTo>
                  <a:pt x="58" y="548"/>
                </a:lnTo>
                <a:lnTo>
                  <a:pt x="56" y="552"/>
                </a:lnTo>
                <a:lnTo>
                  <a:pt x="56" y="552"/>
                </a:lnTo>
                <a:lnTo>
                  <a:pt x="56" y="552"/>
                </a:lnTo>
                <a:lnTo>
                  <a:pt x="56" y="552"/>
                </a:lnTo>
                <a:lnTo>
                  <a:pt x="54" y="554"/>
                </a:lnTo>
                <a:lnTo>
                  <a:pt x="54" y="554"/>
                </a:lnTo>
                <a:lnTo>
                  <a:pt x="54" y="558"/>
                </a:lnTo>
                <a:lnTo>
                  <a:pt x="54" y="558"/>
                </a:lnTo>
                <a:lnTo>
                  <a:pt x="58" y="558"/>
                </a:lnTo>
                <a:lnTo>
                  <a:pt x="58" y="558"/>
                </a:lnTo>
                <a:lnTo>
                  <a:pt x="76" y="560"/>
                </a:lnTo>
                <a:lnTo>
                  <a:pt x="76" y="560"/>
                </a:lnTo>
                <a:lnTo>
                  <a:pt x="84" y="558"/>
                </a:lnTo>
                <a:lnTo>
                  <a:pt x="90" y="556"/>
                </a:lnTo>
                <a:lnTo>
                  <a:pt x="90" y="556"/>
                </a:lnTo>
                <a:lnTo>
                  <a:pt x="96" y="554"/>
                </a:lnTo>
                <a:lnTo>
                  <a:pt x="98" y="550"/>
                </a:lnTo>
                <a:lnTo>
                  <a:pt x="98" y="550"/>
                </a:lnTo>
                <a:lnTo>
                  <a:pt x="100" y="546"/>
                </a:lnTo>
                <a:lnTo>
                  <a:pt x="100" y="546"/>
                </a:lnTo>
                <a:lnTo>
                  <a:pt x="102" y="546"/>
                </a:lnTo>
                <a:lnTo>
                  <a:pt x="102" y="546"/>
                </a:lnTo>
                <a:lnTo>
                  <a:pt x="106" y="546"/>
                </a:lnTo>
                <a:lnTo>
                  <a:pt x="106" y="546"/>
                </a:lnTo>
                <a:lnTo>
                  <a:pt x="116" y="544"/>
                </a:lnTo>
                <a:lnTo>
                  <a:pt x="116" y="544"/>
                </a:lnTo>
                <a:lnTo>
                  <a:pt x="120" y="540"/>
                </a:lnTo>
                <a:lnTo>
                  <a:pt x="122" y="540"/>
                </a:lnTo>
                <a:lnTo>
                  <a:pt x="122" y="540"/>
                </a:lnTo>
                <a:lnTo>
                  <a:pt x="120" y="532"/>
                </a:lnTo>
                <a:lnTo>
                  <a:pt x="120" y="532"/>
                </a:lnTo>
                <a:lnTo>
                  <a:pt x="120" y="530"/>
                </a:lnTo>
                <a:lnTo>
                  <a:pt x="120" y="530"/>
                </a:lnTo>
                <a:lnTo>
                  <a:pt x="118" y="530"/>
                </a:lnTo>
                <a:lnTo>
                  <a:pt x="118" y="530"/>
                </a:lnTo>
                <a:lnTo>
                  <a:pt x="118" y="526"/>
                </a:lnTo>
                <a:lnTo>
                  <a:pt x="118" y="526"/>
                </a:lnTo>
                <a:lnTo>
                  <a:pt x="118" y="526"/>
                </a:lnTo>
                <a:lnTo>
                  <a:pt x="118" y="526"/>
                </a:lnTo>
                <a:lnTo>
                  <a:pt x="120" y="526"/>
                </a:lnTo>
                <a:lnTo>
                  <a:pt x="120" y="526"/>
                </a:lnTo>
                <a:lnTo>
                  <a:pt x="122" y="528"/>
                </a:lnTo>
                <a:lnTo>
                  <a:pt x="122" y="528"/>
                </a:lnTo>
                <a:lnTo>
                  <a:pt x="122" y="530"/>
                </a:lnTo>
                <a:lnTo>
                  <a:pt x="122" y="530"/>
                </a:lnTo>
                <a:lnTo>
                  <a:pt x="124" y="532"/>
                </a:lnTo>
                <a:lnTo>
                  <a:pt x="124" y="532"/>
                </a:lnTo>
                <a:lnTo>
                  <a:pt x="124" y="534"/>
                </a:lnTo>
                <a:lnTo>
                  <a:pt x="124" y="534"/>
                </a:lnTo>
                <a:lnTo>
                  <a:pt x="126" y="536"/>
                </a:lnTo>
                <a:lnTo>
                  <a:pt x="126" y="536"/>
                </a:lnTo>
                <a:lnTo>
                  <a:pt x="126" y="538"/>
                </a:lnTo>
                <a:lnTo>
                  <a:pt x="126" y="538"/>
                </a:lnTo>
                <a:lnTo>
                  <a:pt x="126" y="540"/>
                </a:lnTo>
                <a:lnTo>
                  <a:pt x="126" y="540"/>
                </a:lnTo>
                <a:lnTo>
                  <a:pt x="126" y="542"/>
                </a:lnTo>
                <a:lnTo>
                  <a:pt x="126" y="542"/>
                </a:lnTo>
                <a:lnTo>
                  <a:pt x="124" y="544"/>
                </a:lnTo>
                <a:lnTo>
                  <a:pt x="124" y="544"/>
                </a:lnTo>
                <a:lnTo>
                  <a:pt x="122" y="546"/>
                </a:lnTo>
                <a:lnTo>
                  <a:pt x="122" y="546"/>
                </a:lnTo>
                <a:lnTo>
                  <a:pt x="122" y="548"/>
                </a:lnTo>
                <a:lnTo>
                  <a:pt x="122" y="548"/>
                </a:lnTo>
                <a:lnTo>
                  <a:pt x="122" y="550"/>
                </a:lnTo>
                <a:lnTo>
                  <a:pt x="122" y="550"/>
                </a:lnTo>
                <a:lnTo>
                  <a:pt x="118" y="552"/>
                </a:lnTo>
                <a:lnTo>
                  <a:pt x="118" y="552"/>
                </a:lnTo>
                <a:lnTo>
                  <a:pt x="118" y="554"/>
                </a:lnTo>
                <a:lnTo>
                  <a:pt x="118" y="554"/>
                </a:lnTo>
                <a:lnTo>
                  <a:pt x="116" y="556"/>
                </a:lnTo>
                <a:lnTo>
                  <a:pt x="116" y="556"/>
                </a:lnTo>
                <a:lnTo>
                  <a:pt x="116" y="558"/>
                </a:lnTo>
                <a:lnTo>
                  <a:pt x="116" y="558"/>
                </a:lnTo>
                <a:lnTo>
                  <a:pt x="116" y="558"/>
                </a:lnTo>
                <a:lnTo>
                  <a:pt x="116" y="558"/>
                </a:lnTo>
                <a:lnTo>
                  <a:pt x="114" y="560"/>
                </a:lnTo>
                <a:lnTo>
                  <a:pt x="114" y="560"/>
                </a:lnTo>
                <a:lnTo>
                  <a:pt x="114" y="562"/>
                </a:lnTo>
                <a:lnTo>
                  <a:pt x="114" y="562"/>
                </a:lnTo>
                <a:lnTo>
                  <a:pt x="114" y="566"/>
                </a:lnTo>
                <a:lnTo>
                  <a:pt x="114" y="566"/>
                </a:lnTo>
                <a:lnTo>
                  <a:pt x="112" y="568"/>
                </a:lnTo>
                <a:lnTo>
                  <a:pt x="112" y="568"/>
                </a:lnTo>
                <a:lnTo>
                  <a:pt x="112" y="568"/>
                </a:lnTo>
                <a:lnTo>
                  <a:pt x="112" y="568"/>
                </a:lnTo>
                <a:lnTo>
                  <a:pt x="112" y="570"/>
                </a:lnTo>
                <a:lnTo>
                  <a:pt x="112" y="570"/>
                </a:lnTo>
                <a:lnTo>
                  <a:pt x="116" y="572"/>
                </a:lnTo>
                <a:lnTo>
                  <a:pt x="116" y="572"/>
                </a:lnTo>
                <a:lnTo>
                  <a:pt x="126" y="572"/>
                </a:lnTo>
                <a:lnTo>
                  <a:pt x="126" y="572"/>
                </a:lnTo>
                <a:lnTo>
                  <a:pt x="132" y="572"/>
                </a:lnTo>
                <a:lnTo>
                  <a:pt x="132" y="572"/>
                </a:lnTo>
                <a:lnTo>
                  <a:pt x="134" y="572"/>
                </a:lnTo>
                <a:lnTo>
                  <a:pt x="134" y="572"/>
                </a:lnTo>
                <a:lnTo>
                  <a:pt x="144" y="570"/>
                </a:lnTo>
                <a:lnTo>
                  <a:pt x="144" y="570"/>
                </a:lnTo>
                <a:lnTo>
                  <a:pt x="150" y="568"/>
                </a:lnTo>
                <a:lnTo>
                  <a:pt x="154" y="566"/>
                </a:lnTo>
                <a:lnTo>
                  <a:pt x="156" y="562"/>
                </a:lnTo>
                <a:lnTo>
                  <a:pt x="156" y="562"/>
                </a:lnTo>
                <a:lnTo>
                  <a:pt x="156" y="560"/>
                </a:lnTo>
                <a:lnTo>
                  <a:pt x="156" y="560"/>
                </a:lnTo>
                <a:lnTo>
                  <a:pt x="158" y="560"/>
                </a:lnTo>
                <a:lnTo>
                  <a:pt x="158" y="560"/>
                </a:lnTo>
                <a:lnTo>
                  <a:pt x="162" y="558"/>
                </a:lnTo>
                <a:lnTo>
                  <a:pt x="162" y="558"/>
                </a:lnTo>
                <a:lnTo>
                  <a:pt x="162" y="556"/>
                </a:lnTo>
                <a:lnTo>
                  <a:pt x="162" y="556"/>
                </a:lnTo>
                <a:lnTo>
                  <a:pt x="162" y="548"/>
                </a:lnTo>
                <a:lnTo>
                  <a:pt x="162" y="548"/>
                </a:lnTo>
                <a:lnTo>
                  <a:pt x="160" y="546"/>
                </a:lnTo>
                <a:lnTo>
                  <a:pt x="160" y="546"/>
                </a:lnTo>
                <a:lnTo>
                  <a:pt x="160" y="546"/>
                </a:lnTo>
                <a:lnTo>
                  <a:pt x="160" y="546"/>
                </a:lnTo>
                <a:lnTo>
                  <a:pt x="162" y="546"/>
                </a:lnTo>
                <a:lnTo>
                  <a:pt x="162" y="546"/>
                </a:lnTo>
                <a:lnTo>
                  <a:pt x="162" y="544"/>
                </a:lnTo>
                <a:lnTo>
                  <a:pt x="162" y="544"/>
                </a:lnTo>
                <a:lnTo>
                  <a:pt x="162" y="542"/>
                </a:lnTo>
                <a:lnTo>
                  <a:pt x="162" y="542"/>
                </a:lnTo>
                <a:lnTo>
                  <a:pt x="162" y="536"/>
                </a:lnTo>
                <a:lnTo>
                  <a:pt x="162" y="536"/>
                </a:lnTo>
                <a:lnTo>
                  <a:pt x="162" y="534"/>
                </a:lnTo>
                <a:lnTo>
                  <a:pt x="162" y="534"/>
                </a:lnTo>
                <a:lnTo>
                  <a:pt x="164" y="534"/>
                </a:lnTo>
                <a:lnTo>
                  <a:pt x="164" y="534"/>
                </a:lnTo>
                <a:lnTo>
                  <a:pt x="164" y="528"/>
                </a:lnTo>
                <a:lnTo>
                  <a:pt x="164" y="528"/>
                </a:lnTo>
                <a:lnTo>
                  <a:pt x="166" y="524"/>
                </a:lnTo>
                <a:lnTo>
                  <a:pt x="166" y="524"/>
                </a:lnTo>
                <a:lnTo>
                  <a:pt x="168" y="524"/>
                </a:lnTo>
                <a:lnTo>
                  <a:pt x="168" y="524"/>
                </a:lnTo>
                <a:lnTo>
                  <a:pt x="168" y="516"/>
                </a:lnTo>
                <a:lnTo>
                  <a:pt x="168" y="516"/>
                </a:lnTo>
                <a:lnTo>
                  <a:pt x="170" y="504"/>
                </a:lnTo>
                <a:lnTo>
                  <a:pt x="170" y="504"/>
                </a:lnTo>
                <a:lnTo>
                  <a:pt x="170" y="492"/>
                </a:lnTo>
                <a:lnTo>
                  <a:pt x="170" y="492"/>
                </a:lnTo>
                <a:lnTo>
                  <a:pt x="172" y="468"/>
                </a:lnTo>
                <a:lnTo>
                  <a:pt x="172" y="468"/>
                </a:lnTo>
                <a:lnTo>
                  <a:pt x="172" y="446"/>
                </a:lnTo>
                <a:lnTo>
                  <a:pt x="172" y="446"/>
                </a:lnTo>
                <a:lnTo>
                  <a:pt x="172" y="418"/>
                </a:lnTo>
                <a:lnTo>
                  <a:pt x="172" y="418"/>
                </a:lnTo>
                <a:lnTo>
                  <a:pt x="170" y="404"/>
                </a:lnTo>
                <a:lnTo>
                  <a:pt x="170" y="404"/>
                </a:lnTo>
                <a:lnTo>
                  <a:pt x="170" y="402"/>
                </a:lnTo>
                <a:lnTo>
                  <a:pt x="170" y="402"/>
                </a:lnTo>
                <a:lnTo>
                  <a:pt x="170" y="370"/>
                </a:lnTo>
                <a:lnTo>
                  <a:pt x="170" y="370"/>
                </a:lnTo>
                <a:lnTo>
                  <a:pt x="170" y="346"/>
                </a:lnTo>
                <a:lnTo>
                  <a:pt x="170" y="346"/>
                </a:lnTo>
                <a:lnTo>
                  <a:pt x="170" y="314"/>
                </a:lnTo>
                <a:lnTo>
                  <a:pt x="170" y="314"/>
                </a:lnTo>
                <a:lnTo>
                  <a:pt x="170" y="314"/>
                </a:lnTo>
                <a:lnTo>
                  <a:pt x="170" y="314"/>
                </a:lnTo>
                <a:lnTo>
                  <a:pt x="172" y="318"/>
                </a:lnTo>
                <a:lnTo>
                  <a:pt x="172" y="318"/>
                </a:lnTo>
                <a:lnTo>
                  <a:pt x="174" y="320"/>
                </a:lnTo>
                <a:lnTo>
                  <a:pt x="174" y="320"/>
                </a:lnTo>
                <a:lnTo>
                  <a:pt x="178" y="322"/>
                </a:lnTo>
                <a:lnTo>
                  <a:pt x="178" y="322"/>
                </a:lnTo>
                <a:lnTo>
                  <a:pt x="184" y="322"/>
                </a:lnTo>
                <a:lnTo>
                  <a:pt x="184" y="322"/>
                </a:lnTo>
                <a:lnTo>
                  <a:pt x="190" y="320"/>
                </a:lnTo>
                <a:lnTo>
                  <a:pt x="190" y="320"/>
                </a:lnTo>
                <a:lnTo>
                  <a:pt x="194" y="320"/>
                </a:lnTo>
                <a:lnTo>
                  <a:pt x="194" y="320"/>
                </a:lnTo>
                <a:lnTo>
                  <a:pt x="200" y="318"/>
                </a:lnTo>
                <a:lnTo>
                  <a:pt x="200" y="318"/>
                </a:lnTo>
                <a:lnTo>
                  <a:pt x="202" y="316"/>
                </a:lnTo>
                <a:lnTo>
                  <a:pt x="202" y="316"/>
                </a:lnTo>
                <a:lnTo>
                  <a:pt x="204" y="314"/>
                </a:lnTo>
                <a:lnTo>
                  <a:pt x="204" y="314"/>
                </a:lnTo>
                <a:lnTo>
                  <a:pt x="202" y="308"/>
                </a:lnTo>
                <a:lnTo>
                  <a:pt x="202" y="308"/>
                </a:lnTo>
                <a:lnTo>
                  <a:pt x="202" y="302"/>
                </a:lnTo>
                <a:lnTo>
                  <a:pt x="202" y="302"/>
                </a:lnTo>
                <a:lnTo>
                  <a:pt x="202" y="296"/>
                </a:lnTo>
                <a:lnTo>
                  <a:pt x="202" y="296"/>
                </a:lnTo>
                <a:lnTo>
                  <a:pt x="202" y="288"/>
                </a:lnTo>
                <a:lnTo>
                  <a:pt x="202" y="288"/>
                </a:lnTo>
                <a:lnTo>
                  <a:pt x="202" y="282"/>
                </a:lnTo>
                <a:lnTo>
                  <a:pt x="202" y="282"/>
                </a:lnTo>
                <a:lnTo>
                  <a:pt x="200" y="274"/>
                </a:lnTo>
                <a:lnTo>
                  <a:pt x="200" y="274"/>
                </a:lnTo>
                <a:lnTo>
                  <a:pt x="200" y="268"/>
                </a:lnTo>
                <a:lnTo>
                  <a:pt x="200" y="268"/>
                </a:lnTo>
                <a:lnTo>
                  <a:pt x="200" y="262"/>
                </a:lnTo>
                <a:lnTo>
                  <a:pt x="200" y="262"/>
                </a:lnTo>
                <a:lnTo>
                  <a:pt x="198" y="248"/>
                </a:lnTo>
                <a:lnTo>
                  <a:pt x="198" y="248"/>
                </a:lnTo>
                <a:lnTo>
                  <a:pt x="198" y="246"/>
                </a:lnTo>
                <a:lnTo>
                  <a:pt x="198" y="246"/>
                </a:lnTo>
                <a:lnTo>
                  <a:pt x="198" y="244"/>
                </a:lnTo>
                <a:lnTo>
                  <a:pt x="198" y="244"/>
                </a:lnTo>
                <a:lnTo>
                  <a:pt x="198" y="240"/>
                </a:lnTo>
                <a:lnTo>
                  <a:pt x="198" y="240"/>
                </a:lnTo>
                <a:lnTo>
                  <a:pt x="196" y="232"/>
                </a:lnTo>
                <a:lnTo>
                  <a:pt x="196" y="232"/>
                </a:lnTo>
                <a:lnTo>
                  <a:pt x="196" y="230"/>
                </a:lnTo>
                <a:lnTo>
                  <a:pt x="196" y="230"/>
                </a:lnTo>
                <a:lnTo>
                  <a:pt x="196" y="230"/>
                </a:lnTo>
                <a:lnTo>
                  <a:pt x="196" y="230"/>
                </a:lnTo>
                <a:lnTo>
                  <a:pt x="196" y="228"/>
                </a:lnTo>
                <a:lnTo>
                  <a:pt x="196" y="228"/>
                </a:lnTo>
                <a:lnTo>
                  <a:pt x="198" y="226"/>
                </a:lnTo>
                <a:lnTo>
                  <a:pt x="198" y="226"/>
                </a:lnTo>
                <a:lnTo>
                  <a:pt x="206" y="216"/>
                </a:lnTo>
                <a:lnTo>
                  <a:pt x="206" y="216"/>
                </a:lnTo>
                <a:lnTo>
                  <a:pt x="218" y="200"/>
                </a:lnTo>
                <a:lnTo>
                  <a:pt x="218" y="200"/>
                </a:lnTo>
                <a:lnTo>
                  <a:pt x="224" y="192"/>
                </a:lnTo>
                <a:lnTo>
                  <a:pt x="224" y="192"/>
                </a:lnTo>
                <a:lnTo>
                  <a:pt x="230" y="184"/>
                </a:lnTo>
                <a:lnTo>
                  <a:pt x="230" y="184"/>
                </a:lnTo>
                <a:lnTo>
                  <a:pt x="232" y="180"/>
                </a:lnTo>
                <a:lnTo>
                  <a:pt x="232" y="180"/>
                </a:lnTo>
                <a:lnTo>
                  <a:pt x="234" y="174"/>
                </a:lnTo>
                <a:lnTo>
                  <a:pt x="234" y="174"/>
                </a:lnTo>
                <a:lnTo>
                  <a:pt x="236" y="170"/>
                </a:lnTo>
                <a:lnTo>
                  <a:pt x="236" y="170"/>
                </a:lnTo>
                <a:lnTo>
                  <a:pt x="236" y="164"/>
                </a:lnTo>
                <a:lnTo>
                  <a:pt x="236" y="160"/>
                </a:lnTo>
                <a:lnTo>
                  <a:pt x="234" y="156"/>
                </a:lnTo>
                <a:lnTo>
                  <a:pt x="234" y="156"/>
                </a:lnTo>
                <a:close/>
                <a:moveTo>
                  <a:pt x="36" y="178"/>
                </a:moveTo>
                <a:lnTo>
                  <a:pt x="36" y="178"/>
                </a:lnTo>
                <a:lnTo>
                  <a:pt x="36" y="178"/>
                </a:lnTo>
                <a:lnTo>
                  <a:pt x="36" y="178"/>
                </a:lnTo>
                <a:lnTo>
                  <a:pt x="40" y="174"/>
                </a:lnTo>
                <a:lnTo>
                  <a:pt x="40" y="174"/>
                </a:lnTo>
                <a:lnTo>
                  <a:pt x="40" y="172"/>
                </a:lnTo>
                <a:lnTo>
                  <a:pt x="40" y="172"/>
                </a:lnTo>
                <a:lnTo>
                  <a:pt x="40" y="164"/>
                </a:lnTo>
                <a:lnTo>
                  <a:pt x="40" y="164"/>
                </a:lnTo>
                <a:lnTo>
                  <a:pt x="40" y="164"/>
                </a:lnTo>
                <a:lnTo>
                  <a:pt x="42" y="164"/>
                </a:lnTo>
                <a:lnTo>
                  <a:pt x="42" y="164"/>
                </a:lnTo>
                <a:lnTo>
                  <a:pt x="42" y="174"/>
                </a:lnTo>
                <a:lnTo>
                  <a:pt x="42" y="174"/>
                </a:lnTo>
                <a:lnTo>
                  <a:pt x="42" y="188"/>
                </a:lnTo>
                <a:lnTo>
                  <a:pt x="42" y="188"/>
                </a:lnTo>
                <a:lnTo>
                  <a:pt x="42" y="192"/>
                </a:lnTo>
                <a:lnTo>
                  <a:pt x="42" y="192"/>
                </a:lnTo>
                <a:lnTo>
                  <a:pt x="40" y="190"/>
                </a:lnTo>
                <a:lnTo>
                  <a:pt x="40" y="190"/>
                </a:lnTo>
                <a:lnTo>
                  <a:pt x="38" y="184"/>
                </a:lnTo>
                <a:lnTo>
                  <a:pt x="38" y="184"/>
                </a:lnTo>
                <a:lnTo>
                  <a:pt x="36" y="180"/>
                </a:lnTo>
                <a:lnTo>
                  <a:pt x="36" y="180"/>
                </a:lnTo>
                <a:lnTo>
                  <a:pt x="36" y="178"/>
                </a:lnTo>
                <a:lnTo>
                  <a:pt x="36" y="178"/>
                </a:lnTo>
                <a:close/>
                <a:moveTo>
                  <a:pt x="52" y="224"/>
                </a:moveTo>
                <a:lnTo>
                  <a:pt x="52" y="224"/>
                </a:lnTo>
                <a:lnTo>
                  <a:pt x="44" y="230"/>
                </a:lnTo>
                <a:lnTo>
                  <a:pt x="44" y="230"/>
                </a:lnTo>
                <a:lnTo>
                  <a:pt x="36" y="240"/>
                </a:lnTo>
                <a:lnTo>
                  <a:pt x="36" y="238"/>
                </a:lnTo>
                <a:lnTo>
                  <a:pt x="36" y="238"/>
                </a:lnTo>
                <a:lnTo>
                  <a:pt x="36" y="236"/>
                </a:lnTo>
                <a:lnTo>
                  <a:pt x="40" y="230"/>
                </a:lnTo>
                <a:lnTo>
                  <a:pt x="40" y="230"/>
                </a:lnTo>
                <a:lnTo>
                  <a:pt x="44" y="226"/>
                </a:lnTo>
                <a:lnTo>
                  <a:pt x="50" y="222"/>
                </a:lnTo>
                <a:lnTo>
                  <a:pt x="50" y="222"/>
                </a:lnTo>
                <a:lnTo>
                  <a:pt x="56" y="220"/>
                </a:lnTo>
                <a:lnTo>
                  <a:pt x="58" y="222"/>
                </a:lnTo>
                <a:lnTo>
                  <a:pt x="58" y="222"/>
                </a:lnTo>
                <a:lnTo>
                  <a:pt x="52" y="224"/>
                </a:lnTo>
                <a:lnTo>
                  <a:pt x="52" y="224"/>
                </a:lnTo>
                <a:close/>
                <a:moveTo>
                  <a:pt x="76" y="528"/>
                </a:moveTo>
                <a:lnTo>
                  <a:pt x="76" y="528"/>
                </a:lnTo>
                <a:lnTo>
                  <a:pt x="76" y="530"/>
                </a:lnTo>
                <a:lnTo>
                  <a:pt x="76" y="530"/>
                </a:lnTo>
                <a:lnTo>
                  <a:pt x="76" y="530"/>
                </a:lnTo>
                <a:lnTo>
                  <a:pt x="76" y="528"/>
                </a:lnTo>
                <a:lnTo>
                  <a:pt x="76" y="528"/>
                </a:lnTo>
                <a:lnTo>
                  <a:pt x="76" y="528"/>
                </a:lnTo>
                <a:close/>
                <a:moveTo>
                  <a:pt x="82" y="244"/>
                </a:moveTo>
                <a:lnTo>
                  <a:pt x="82" y="244"/>
                </a:lnTo>
                <a:lnTo>
                  <a:pt x="78" y="242"/>
                </a:lnTo>
                <a:lnTo>
                  <a:pt x="78" y="242"/>
                </a:lnTo>
                <a:lnTo>
                  <a:pt x="78" y="240"/>
                </a:lnTo>
                <a:lnTo>
                  <a:pt x="74" y="236"/>
                </a:lnTo>
                <a:lnTo>
                  <a:pt x="74" y="236"/>
                </a:lnTo>
                <a:lnTo>
                  <a:pt x="70" y="232"/>
                </a:lnTo>
                <a:lnTo>
                  <a:pt x="66" y="228"/>
                </a:lnTo>
                <a:lnTo>
                  <a:pt x="66" y="228"/>
                </a:lnTo>
                <a:lnTo>
                  <a:pt x="64" y="222"/>
                </a:lnTo>
                <a:lnTo>
                  <a:pt x="64" y="216"/>
                </a:lnTo>
                <a:lnTo>
                  <a:pt x="64" y="216"/>
                </a:lnTo>
                <a:lnTo>
                  <a:pt x="62" y="194"/>
                </a:lnTo>
                <a:lnTo>
                  <a:pt x="62" y="194"/>
                </a:lnTo>
                <a:lnTo>
                  <a:pt x="64" y="182"/>
                </a:lnTo>
                <a:lnTo>
                  <a:pt x="66" y="168"/>
                </a:lnTo>
                <a:lnTo>
                  <a:pt x="66" y="168"/>
                </a:lnTo>
                <a:lnTo>
                  <a:pt x="68" y="156"/>
                </a:lnTo>
                <a:lnTo>
                  <a:pt x="68" y="142"/>
                </a:lnTo>
                <a:lnTo>
                  <a:pt x="68" y="142"/>
                </a:lnTo>
                <a:lnTo>
                  <a:pt x="68" y="134"/>
                </a:lnTo>
                <a:lnTo>
                  <a:pt x="70" y="126"/>
                </a:lnTo>
                <a:lnTo>
                  <a:pt x="74" y="114"/>
                </a:lnTo>
                <a:lnTo>
                  <a:pt x="74" y="114"/>
                </a:lnTo>
                <a:lnTo>
                  <a:pt x="76" y="100"/>
                </a:lnTo>
                <a:lnTo>
                  <a:pt x="80" y="88"/>
                </a:lnTo>
                <a:lnTo>
                  <a:pt x="80" y="88"/>
                </a:lnTo>
                <a:lnTo>
                  <a:pt x="84" y="78"/>
                </a:lnTo>
                <a:lnTo>
                  <a:pt x="84" y="74"/>
                </a:lnTo>
                <a:lnTo>
                  <a:pt x="84" y="74"/>
                </a:lnTo>
                <a:lnTo>
                  <a:pt x="84" y="70"/>
                </a:lnTo>
                <a:lnTo>
                  <a:pt x="84" y="70"/>
                </a:lnTo>
                <a:lnTo>
                  <a:pt x="86" y="68"/>
                </a:lnTo>
                <a:lnTo>
                  <a:pt x="86" y="68"/>
                </a:lnTo>
                <a:lnTo>
                  <a:pt x="86" y="68"/>
                </a:lnTo>
                <a:lnTo>
                  <a:pt x="88" y="70"/>
                </a:lnTo>
                <a:lnTo>
                  <a:pt x="88" y="70"/>
                </a:lnTo>
                <a:lnTo>
                  <a:pt x="88" y="76"/>
                </a:lnTo>
                <a:lnTo>
                  <a:pt x="88" y="76"/>
                </a:lnTo>
                <a:lnTo>
                  <a:pt x="92" y="80"/>
                </a:lnTo>
                <a:lnTo>
                  <a:pt x="92" y="80"/>
                </a:lnTo>
                <a:lnTo>
                  <a:pt x="100" y="86"/>
                </a:lnTo>
                <a:lnTo>
                  <a:pt x="100" y="86"/>
                </a:lnTo>
                <a:lnTo>
                  <a:pt x="100" y="88"/>
                </a:lnTo>
                <a:lnTo>
                  <a:pt x="100" y="88"/>
                </a:lnTo>
                <a:lnTo>
                  <a:pt x="98" y="86"/>
                </a:lnTo>
                <a:lnTo>
                  <a:pt x="98" y="86"/>
                </a:lnTo>
                <a:lnTo>
                  <a:pt x="96" y="92"/>
                </a:lnTo>
                <a:lnTo>
                  <a:pt x="92" y="100"/>
                </a:lnTo>
                <a:lnTo>
                  <a:pt x="92" y="100"/>
                </a:lnTo>
                <a:lnTo>
                  <a:pt x="88" y="106"/>
                </a:lnTo>
                <a:lnTo>
                  <a:pt x="88" y="106"/>
                </a:lnTo>
                <a:lnTo>
                  <a:pt x="88" y="104"/>
                </a:lnTo>
                <a:lnTo>
                  <a:pt x="88" y="104"/>
                </a:lnTo>
                <a:lnTo>
                  <a:pt x="86" y="90"/>
                </a:lnTo>
                <a:lnTo>
                  <a:pt x="86" y="90"/>
                </a:lnTo>
                <a:lnTo>
                  <a:pt x="84" y="80"/>
                </a:lnTo>
                <a:lnTo>
                  <a:pt x="84" y="76"/>
                </a:lnTo>
                <a:lnTo>
                  <a:pt x="84" y="76"/>
                </a:lnTo>
                <a:lnTo>
                  <a:pt x="84" y="74"/>
                </a:lnTo>
                <a:lnTo>
                  <a:pt x="84" y="74"/>
                </a:lnTo>
                <a:lnTo>
                  <a:pt x="84" y="82"/>
                </a:lnTo>
                <a:lnTo>
                  <a:pt x="84" y="82"/>
                </a:lnTo>
                <a:lnTo>
                  <a:pt x="84" y="88"/>
                </a:lnTo>
                <a:lnTo>
                  <a:pt x="86" y="98"/>
                </a:lnTo>
                <a:lnTo>
                  <a:pt x="86" y="98"/>
                </a:lnTo>
                <a:lnTo>
                  <a:pt x="88" y="106"/>
                </a:lnTo>
                <a:lnTo>
                  <a:pt x="88" y="106"/>
                </a:lnTo>
                <a:lnTo>
                  <a:pt x="92" y="100"/>
                </a:lnTo>
                <a:lnTo>
                  <a:pt x="92" y="100"/>
                </a:lnTo>
                <a:lnTo>
                  <a:pt x="94" y="94"/>
                </a:lnTo>
                <a:lnTo>
                  <a:pt x="94" y="94"/>
                </a:lnTo>
                <a:lnTo>
                  <a:pt x="94" y="92"/>
                </a:lnTo>
                <a:lnTo>
                  <a:pt x="94" y="92"/>
                </a:lnTo>
                <a:lnTo>
                  <a:pt x="96" y="92"/>
                </a:lnTo>
                <a:lnTo>
                  <a:pt x="96" y="92"/>
                </a:lnTo>
                <a:lnTo>
                  <a:pt x="96" y="88"/>
                </a:lnTo>
                <a:lnTo>
                  <a:pt x="96" y="88"/>
                </a:lnTo>
                <a:lnTo>
                  <a:pt x="98" y="88"/>
                </a:lnTo>
                <a:lnTo>
                  <a:pt x="100" y="88"/>
                </a:lnTo>
                <a:lnTo>
                  <a:pt x="100" y="88"/>
                </a:lnTo>
                <a:lnTo>
                  <a:pt x="96" y="90"/>
                </a:lnTo>
                <a:lnTo>
                  <a:pt x="96" y="92"/>
                </a:lnTo>
                <a:lnTo>
                  <a:pt x="96" y="92"/>
                </a:lnTo>
                <a:lnTo>
                  <a:pt x="94" y="94"/>
                </a:lnTo>
                <a:lnTo>
                  <a:pt x="94" y="94"/>
                </a:lnTo>
                <a:lnTo>
                  <a:pt x="96" y="96"/>
                </a:lnTo>
                <a:lnTo>
                  <a:pt x="96" y="96"/>
                </a:lnTo>
                <a:lnTo>
                  <a:pt x="98" y="96"/>
                </a:lnTo>
                <a:lnTo>
                  <a:pt x="98" y="98"/>
                </a:lnTo>
                <a:lnTo>
                  <a:pt x="98" y="98"/>
                </a:lnTo>
                <a:lnTo>
                  <a:pt x="96" y="104"/>
                </a:lnTo>
                <a:lnTo>
                  <a:pt x="96" y="104"/>
                </a:lnTo>
                <a:lnTo>
                  <a:pt x="94" y="112"/>
                </a:lnTo>
                <a:lnTo>
                  <a:pt x="90" y="128"/>
                </a:lnTo>
                <a:lnTo>
                  <a:pt x="90" y="128"/>
                </a:lnTo>
                <a:lnTo>
                  <a:pt x="86" y="152"/>
                </a:lnTo>
                <a:lnTo>
                  <a:pt x="84" y="180"/>
                </a:lnTo>
                <a:lnTo>
                  <a:pt x="84" y="180"/>
                </a:lnTo>
                <a:lnTo>
                  <a:pt x="82" y="228"/>
                </a:lnTo>
                <a:lnTo>
                  <a:pt x="94" y="244"/>
                </a:lnTo>
                <a:lnTo>
                  <a:pt x="94" y="244"/>
                </a:lnTo>
                <a:lnTo>
                  <a:pt x="82" y="244"/>
                </a:lnTo>
                <a:lnTo>
                  <a:pt x="82" y="244"/>
                </a:lnTo>
                <a:close/>
                <a:moveTo>
                  <a:pt x="130" y="450"/>
                </a:moveTo>
                <a:lnTo>
                  <a:pt x="130" y="450"/>
                </a:lnTo>
                <a:lnTo>
                  <a:pt x="126" y="458"/>
                </a:lnTo>
                <a:lnTo>
                  <a:pt x="126" y="458"/>
                </a:lnTo>
                <a:lnTo>
                  <a:pt x="124" y="462"/>
                </a:lnTo>
                <a:lnTo>
                  <a:pt x="124" y="462"/>
                </a:lnTo>
                <a:lnTo>
                  <a:pt x="124" y="464"/>
                </a:lnTo>
                <a:lnTo>
                  <a:pt x="124" y="464"/>
                </a:lnTo>
                <a:lnTo>
                  <a:pt x="124" y="466"/>
                </a:lnTo>
                <a:lnTo>
                  <a:pt x="124" y="466"/>
                </a:lnTo>
                <a:lnTo>
                  <a:pt x="122" y="474"/>
                </a:lnTo>
                <a:lnTo>
                  <a:pt x="122" y="474"/>
                </a:lnTo>
                <a:lnTo>
                  <a:pt x="120" y="488"/>
                </a:lnTo>
                <a:lnTo>
                  <a:pt x="120" y="488"/>
                </a:lnTo>
                <a:lnTo>
                  <a:pt x="120" y="494"/>
                </a:lnTo>
                <a:lnTo>
                  <a:pt x="120" y="494"/>
                </a:lnTo>
                <a:lnTo>
                  <a:pt x="120" y="494"/>
                </a:lnTo>
                <a:lnTo>
                  <a:pt x="118" y="492"/>
                </a:lnTo>
                <a:lnTo>
                  <a:pt x="118" y="492"/>
                </a:lnTo>
                <a:lnTo>
                  <a:pt x="114" y="482"/>
                </a:lnTo>
                <a:lnTo>
                  <a:pt x="114" y="482"/>
                </a:lnTo>
                <a:lnTo>
                  <a:pt x="112" y="476"/>
                </a:lnTo>
                <a:lnTo>
                  <a:pt x="112" y="476"/>
                </a:lnTo>
                <a:lnTo>
                  <a:pt x="112" y="472"/>
                </a:lnTo>
                <a:lnTo>
                  <a:pt x="112" y="472"/>
                </a:lnTo>
                <a:lnTo>
                  <a:pt x="112" y="458"/>
                </a:lnTo>
                <a:lnTo>
                  <a:pt x="112" y="458"/>
                </a:lnTo>
                <a:lnTo>
                  <a:pt x="114" y="446"/>
                </a:lnTo>
                <a:lnTo>
                  <a:pt x="114" y="446"/>
                </a:lnTo>
                <a:lnTo>
                  <a:pt x="114" y="440"/>
                </a:lnTo>
                <a:lnTo>
                  <a:pt x="114" y="440"/>
                </a:lnTo>
                <a:lnTo>
                  <a:pt x="114" y="434"/>
                </a:lnTo>
                <a:lnTo>
                  <a:pt x="114" y="434"/>
                </a:lnTo>
                <a:lnTo>
                  <a:pt x="114" y="430"/>
                </a:lnTo>
                <a:lnTo>
                  <a:pt x="114" y="430"/>
                </a:lnTo>
                <a:lnTo>
                  <a:pt x="114" y="424"/>
                </a:lnTo>
                <a:lnTo>
                  <a:pt x="114" y="424"/>
                </a:lnTo>
                <a:lnTo>
                  <a:pt x="114" y="414"/>
                </a:lnTo>
                <a:lnTo>
                  <a:pt x="114" y="414"/>
                </a:lnTo>
                <a:lnTo>
                  <a:pt x="116" y="408"/>
                </a:lnTo>
                <a:lnTo>
                  <a:pt x="116" y="408"/>
                </a:lnTo>
                <a:lnTo>
                  <a:pt x="116" y="400"/>
                </a:lnTo>
                <a:lnTo>
                  <a:pt x="116" y="400"/>
                </a:lnTo>
                <a:lnTo>
                  <a:pt x="114" y="386"/>
                </a:lnTo>
                <a:lnTo>
                  <a:pt x="114" y="386"/>
                </a:lnTo>
                <a:lnTo>
                  <a:pt x="114" y="382"/>
                </a:lnTo>
                <a:lnTo>
                  <a:pt x="114" y="382"/>
                </a:lnTo>
                <a:lnTo>
                  <a:pt x="116" y="382"/>
                </a:lnTo>
                <a:lnTo>
                  <a:pt x="116" y="382"/>
                </a:lnTo>
                <a:lnTo>
                  <a:pt x="116" y="382"/>
                </a:lnTo>
                <a:lnTo>
                  <a:pt x="116" y="388"/>
                </a:lnTo>
                <a:lnTo>
                  <a:pt x="116" y="388"/>
                </a:lnTo>
                <a:lnTo>
                  <a:pt x="118" y="396"/>
                </a:lnTo>
                <a:lnTo>
                  <a:pt x="118" y="396"/>
                </a:lnTo>
                <a:lnTo>
                  <a:pt x="118" y="398"/>
                </a:lnTo>
                <a:lnTo>
                  <a:pt x="118" y="398"/>
                </a:lnTo>
                <a:lnTo>
                  <a:pt x="118" y="402"/>
                </a:lnTo>
                <a:lnTo>
                  <a:pt x="118" y="402"/>
                </a:lnTo>
                <a:lnTo>
                  <a:pt x="120" y="408"/>
                </a:lnTo>
                <a:lnTo>
                  <a:pt x="120" y="408"/>
                </a:lnTo>
                <a:lnTo>
                  <a:pt x="124" y="416"/>
                </a:lnTo>
                <a:lnTo>
                  <a:pt x="124" y="416"/>
                </a:lnTo>
                <a:lnTo>
                  <a:pt x="126" y="424"/>
                </a:lnTo>
                <a:lnTo>
                  <a:pt x="126" y="424"/>
                </a:lnTo>
                <a:lnTo>
                  <a:pt x="128" y="428"/>
                </a:lnTo>
                <a:lnTo>
                  <a:pt x="128" y="428"/>
                </a:lnTo>
                <a:lnTo>
                  <a:pt x="128" y="432"/>
                </a:lnTo>
                <a:lnTo>
                  <a:pt x="128" y="432"/>
                </a:lnTo>
                <a:lnTo>
                  <a:pt x="128" y="438"/>
                </a:lnTo>
                <a:lnTo>
                  <a:pt x="128" y="438"/>
                </a:lnTo>
                <a:lnTo>
                  <a:pt x="130" y="442"/>
                </a:lnTo>
                <a:lnTo>
                  <a:pt x="130" y="442"/>
                </a:lnTo>
                <a:lnTo>
                  <a:pt x="130" y="444"/>
                </a:lnTo>
                <a:lnTo>
                  <a:pt x="130" y="444"/>
                </a:lnTo>
                <a:lnTo>
                  <a:pt x="130" y="448"/>
                </a:lnTo>
                <a:lnTo>
                  <a:pt x="130" y="448"/>
                </a:lnTo>
                <a:lnTo>
                  <a:pt x="130" y="450"/>
                </a:lnTo>
                <a:lnTo>
                  <a:pt x="130" y="450"/>
                </a:lnTo>
                <a:close/>
                <a:moveTo>
                  <a:pt x="150" y="216"/>
                </a:moveTo>
                <a:lnTo>
                  <a:pt x="150" y="216"/>
                </a:lnTo>
                <a:lnTo>
                  <a:pt x="146" y="218"/>
                </a:lnTo>
                <a:lnTo>
                  <a:pt x="142" y="218"/>
                </a:lnTo>
                <a:lnTo>
                  <a:pt x="142" y="218"/>
                </a:lnTo>
                <a:lnTo>
                  <a:pt x="134" y="222"/>
                </a:lnTo>
                <a:lnTo>
                  <a:pt x="134" y="222"/>
                </a:lnTo>
                <a:lnTo>
                  <a:pt x="126" y="226"/>
                </a:lnTo>
                <a:lnTo>
                  <a:pt x="126" y="226"/>
                </a:lnTo>
                <a:lnTo>
                  <a:pt x="118" y="232"/>
                </a:lnTo>
                <a:lnTo>
                  <a:pt x="118" y="232"/>
                </a:lnTo>
                <a:lnTo>
                  <a:pt x="114" y="234"/>
                </a:lnTo>
                <a:lnTo>
                  <a:pt x="114" y="236"/>
                </a:lnTo>
                <a:lnTo>
                  <a:pt x="114" y="236"/>
                </a:lnTo>
                <a:lnTo>
                  <a:pt x="116" y="238"/>
                </a:lnTo>
                <a:lnTo>
                  <a:pt x="116" y="238"/>
                </a:lnTo>
                <a:lnTo>
                  <a:pt x="116" y="238"/>
                </a:lnTo>
                <a:lnTo>
                  <a:pt x="110" y="240"/>
                </a:lnTo>
                <a:lnTo>
                  <a:pt x="110" y="240"/>
                </a:lnTo>
                <a:lnTo>
                  <a:pt x="96" y="242"/>
                </a:lnTo>
                <a:lnTo>
                  <a:pt x="96" y="242"/>
                </a:lnTo>
                <a:lnTo>
                  <a:pt x="106" y="234"/>
                </a:lnTo>
                <a:lnTo>
                  <a:pt x="106" y="234"/>
                </a:lnTo>
                <a:lnTo>
                  <a:pt x="112" y="228"/>
                </a:lnTo>
                <a:lnTo>
                  <a:pt x="112" y="228"/>
                </a:lnTo>
                <a:lnTo>
                  <a:pt x="112" y="198"/>
                </a:lnTo>
                <a:lnTo>
                  <a:pt x="112" y="198"/>
                </a:lnTo>
                <a:lnTo>
                  <a:pt x="114" y="152"/>
                </a:lnTo>
                <a:lnTo>
                  <a:pt x="114" y="152"/>
                </a:lnTo>
                <a:lnTo>
                  <a:pt x="112" y="122"/>
                </a:lnTo>
                <a:lnTo>
                  <a:pt x="112" y="122"/>
                </a:lnTo>
                <a:lnTo>
                  <a:pt x="110" y="106"/>
                </a:lnTo>
                <a:lnTo>
                  <a:pt x="106" y="98"/>
                </a:lnTo>
                <a:lnTo>
                  <a:pt x="110" y="94"/>
                </a:lnTo>
                <a:lnTo>
                  <a:pt x="110" y="94"/>
                </a:lnTo>
                <a:lnTo>
                  <a:pt x="118" y="104"/>
                </a:lnTo>
                <a:lnTo>
                  <a:pt x="118" y="104"/>
                </a:lnTo>
                <a:lnTo>
                  <a:pt x="120" y="102"/>
                </a:lnTo>
                <a:lnTo>
                  <a:pt x="120" y="102"/>
                </a:lnTo>
                <a:lnTo>
                  <a:pt x="126" y="90"/>
                </a:lnTo>
                <a:lnTo>
                  <a:pt x="126" y="90"/>
                </a:lnTo>
                <a:lnTo>
                  <a:pt x="126" y="88"/>
                </a:lnTo>
                <a:lnTo>
                  <a:pt x="126" y="88"/>
                </a:lnTo>
                <a:lnTo>
                  <a:pt x="122" y="98"/>
                </a:lnTo>
                <a:lnTo>
                  <a:pt x="122" y="98"/>
                </a:lnTo>
                <a:lnTo>
                  <a:pt x="118" y="104"/>
                </a:lnTo>
                <a:lnTo>
                  <a:pt x="118" y="104"/>
                </a:lnTo>
                <a:lnTo>
                  <a:pt x="116" y="100"/>
                </a:lnTo>
                <a:lnTo>
                  <a:pt x="116" y="100"/>
                </a:lnTo>
                <a:lnTo>
                  <a:pt x="106" y="88"/>
                </a:lnTo>
                <a:lnTo>
                  <a:pt x="106" y="88"/>
                </a:lnTo>
                <a:lnTo>
                  <a:pt x="104" y="86"/>
                </a:lnTo>
                <a:lnTo>
                  <a:pt x="104" y="86"/>
                </a:lnTo>
                <a:lnTo>
                  <a:pt x="110" y="82"/>
                </a:lnTo>
                <a:lnTo>
                  <a:pt x="110" y="82"/>
                </a:lnTo>
                <a:lnTo>
                  <a:pt x="114" y="80"/>
                </a:lnTo>
                <a:lnTo>
                  <a:pt x="114" y="80"/>
                </a:lnTo>
                <a:lnTo>
                  <a:pt x="118" y="78"/>
                </a:lnTo>
                <a:lnTo>
                  <a:pt x="120" y="76"/>
                </a:lnTo>
                <a:lnTo>
                  <a:pt x="120" y="76"/>
                </a:lnTo>
                <a:lnTo>
                  <a:pt x="126" y="70"/>
                </a:lnTo>
                <a:lnTo>
                  <a:pt x="126" y="70"/>
                </a:lnTo>
                <a:lnTo>
                  <a:pt x="126" y="82"/>
                </a:lnTo>
                <a:lnTo>
                  <a:pt x="126" y="82"/>
                </a:lnTo>
                <a:lnTo>
                  <a:pt x="126" y="100"/>
                </a:lnTo>
                <a:lnTo>
                  <a:pt x="126" y="100"/>
                </a:lnTo>
                <a:lnTo>
                  <a:pt x="124" y="128"/>
                </a:lnTo>
                <a:lnTo>
                  <a:pt x="124" y="128"/>
                </a:lnTo>
                <a:lnTo>
                  <a:pt x="124" y="146"/>
                </a:lnTo>
                <a:lnTo>
                  <a:pt x="126" y="160"/>
                </a:lnTo>
                <a:lnTo>
                  <a:pt x="126" y="160"/>
                </a:lnTo>
                <a:lnTo>
                  <a:pt x="130" y="172"/>
                </a:lnTo>
                <a:lnTo>
                  <a:pt x="136" y="184"/>
                </a:lnTo>
                <a:lnTo>
                  <a:pt x="136" y="184"/>
                </a:lnTo>
                <a:lnTo>
                  <a:pt x="140" y="188"/>
                </a:lnTo>
                <a:lnTo>
                  <a:pt x="142" y="192"/>
                </a:lnTo>
                <a:lnTo>
                  <a:pt x="142" y="192"/>
                </a:lnTo>
                <a:lnTo>
                  <a:pt x="152" y="202"/>
                </a:lnTo>
                <a:lnTo>
                  <a:pt x="152" y="202"/>
                </a:lnTo>
                <a:lnTo>
                  <a:pt x="150" y="204"/>
                </a:lnTo>
                <a:lnTo>
                  <a:pt x="152" y="206"/>
                </a:lnTo>
                <a:lnTo>
                  <a:pt x="152" y="206"/>
                </a:lnTo>
                <a:lnTo>
                  <a:pt x="156" y="208"/>
                </a:lnTo>
                <a:lnTo>
                  <a:pt x="156" y="208"/>
                </a:lnTo>
                <a:lnTo>
                  <a:pt x="156" y="212"/>
                </a:lnTo>
                <a:lnTo>
                  <a:pt x="156" y="212"/>
                </a:lnTo>
                <a:lnTo>
                  <a:pt x="150" y="216"/>
                </a:lnTo>
                <a:lnTo>
                  <a:pt x="150" y="216"/>
                </a:lnTo>
                <a:close/>
                <a:moveTo>
                  <a:pt x="174" y="232"/>
                </a:moveTo>
                <a:lnTo>
                  <a:pt x="174" y="232"/>
                </a:lnTo>
                <a:lnTo>
                  <a:pt x="174" y="232"/>
                </a:lnTo>
                <a:lnTo>
                  <a:pt x="174" y="232"/>
                </a:lnTo>
                <a:lnTo>
                  <a:pt x="172" y="232"/>
                </a:lnTo>
                <a:lnTo>
                  <a:pt x="172" y="232"/>
                </a:lnTo>
                <a:lnTo>
                  <a:pt x="172" y="232"/>
                </a:lnTo>
                <a:lnTo>
                  <a:pt x="172" y="232"/>
                </a:lnTo>
                <a:lnTo>
                  <a:pt x="172" y="232"/>
                </a:lnTo>
                <a:lnTo>
                  <a:pt x="166" y="224"/>
                </a:lnTo>
                <a:lnTo>
                  <a:pt x="166" y="224"/>
                </a:lnTo>
                <a:lnTo>
                  <a:pt x="158" y="214"/>
                </a:lnTo>
                <a:lnTo>
                  <a:pt x="158" y="214"/>
                </a:lnTo>
                <a:lnTo>
                  <a:pt x="158" y="212"/>
                </a:lnTo>
                <a:lnTo>
                  <a:pt x="158" y="212"/>
                </a:lnTo>
                <a:lnTo>
                  <a:pt x="170" y="222"/>
                </a:lnTo>
                <a:lnTo>
                  <a:pt x="170" y="222"/>
                </a:lnTo>
                <a:lnTo>
                  <a:pt x="176" y="232"/>
                </a:lnTo>
                <a:lnTo>
                  <a:pt x="176" y="232"/>
                </a:lnTo>
                <a:lnTo>
                  <a:pt x="174" y="232"/>
                </a:lnTo>
                <a:lnTo>
                  <a:pt x="174" y="232"/>
                </a:lnTo>
                <a:close/>
                <a:moveTo>
                  <a:pt x="192" y="172"/>
                </a:moveTo>
                <a:lnTo>
                  <a:pt x="192" y="172"/>
                </a:lnTo>
                <a:lnTo>
                  <a:pt x="190" y="178"/>
                </a:lnTo>
                <a:lnTo>
                  <a:pt x="190" y="178"/>
                </a:lnTo>
                <a:lnTo>
                  <a:pt x="188" y="182"/>
                </a:lnTo>
                <a:lnTo>
                  <a:pt x="188" y="182"/>
                </a:lnTo>
                <a:lnTo>
                  <a:pt x="188" y="184"/>
                </a:lnTo>
                <a:lnTo>
                  <a:pt x="188" y="184"/>
                </a:lnTo>
                <a:lnTo>
                  <a:pt x="186" y="186"/>
                </a:lnTo>
                <a:lnTo>
                  <a:pt x="186" y="184"/>
                </a:lnTo>
                <a:lnTo>
                  <a:pt x="186" y="184"/>
                </a:lnTo>
                <a:lnTo>
                  <a:pt x="186" y="180"/>
                </a:lnTo>
                <a:lnTo>
                  <a:pt x="186" y="180"/>
                </a:lnTo>
                <a:lnTo>
                  <a:pt x="186" y="174"/>
                </a:lnTo>
                <a:lnTo>
                  <a:pt x="186" y="174"/>
                </a:lnTo>
                <a:lnTo>
                  <a:pt x="186" y="168"/>
                </a:lnTo>
                <a:lnTo>
                  <a:pt x="186" y="168"/>
                </a:lnTo>
                <a:lnTo>
                  <a:pt x="186" y="164"/>
                </a:lnTo>
                <a:lnTo>
                  <a:pt x="186" y="164"/>
                </a:lnTo>
                <a:lnTo>
                  <a:pt x="188" y="162"/>
                </a:lnTo>
                <a:lnTo>
                  <a:pt x="188" y="162"/>
                </a:lnTo>
                <a:lnTo>
                  <a:pt x="190" y="164"/>
                </a:lnTo>
                <a:lnTo>
                  <a:pt x="190" y="164"/>
                </a:lnTo>
                <a:lnTo>
                  <a:pt x="194" y="168"/>
                </a:lnTo>
                <a:lnTo>
                  <a:pt x="194" y="168"/>
                </a:lnTo>
                <a:lnTo>
                  <a:pt x="194" y="170"/>
                </a:lnTo>
                <a:lnTo>
                  <a:pt x="194" y="170"/>
                </a:lnTo>
                <a:lnTo>
                  <a:pt x="192" y="172"/>
                </a:lnTo>
                <a:lnTo>
                  <a:pt x="192" y="172"/>
                </a:lnTo>
                <a:close/>
              </a:path>
            </a:pathLst>
          </a:custGeom>
          <a:solidFill>
            <a:srgbClr val="000000"/>
          </a:solidFill>
          <a:ln w="9525">
            <a:noFill/>
            <a:round/>
            <a:headEnd/>
            <a:tailEnd/>
          </a:ln>
          <a:effectLst>
            <a:reflection blurRad="6350" stA="52000" endA="300" endPos="35000" dir="5400000" sy="-100000" algn="bl" rotWithShape="0"/>
          </a:effectLst>
        </p:spPr>
        <p:txBody>
          <a:bodyPr/>
          <a:lstStyle/>
          <a:p>
            <a:pPr fontAlgn="auto">
              <a:spcBef>
                <a:spcPts val="0"/>
              </a:spcBef>
              <a:spcAft>
                <a:spcPts val="0"/>
              </a:spcAft>
              <a:defRPr/>
            </a:pPr>
            <a:endParaRPr lang="en-US">
              <a:solidFill>
                <a:prstClr val="black"/>
              </a:solidFill>
              <a:latin typeface="Calibri"/>
              <a:ea typeface="+mn-ea"/>
            </a:endParaRPr>
          </a:p>
        </p:txBody>
      </p:sp>
      <p:sp>
        <p:nvSpPr>
          <p:cNvPr id="13" name="Hộp_Văn_Bản 12"/>
          <p:cNvSpPr txBox="1"/>
          <p:nvPr/>
        </p:nvSpPr>
        <p:spPr>
          <a:xfrm>
            <a:off x="3751263" y="188913"/>
            <a:ext cx="3738524" cy="523220"/>
          </a:xfrm>
          <a:prstGeom prst="rect">
            <a:avLst/>
          </a:prstGeom>
          <a:noFill/>
        </p:spPr>
        <p:txBody>
          <a:bodyPr wrap="none">
            <a:spAutoFit/>
          </a:bodyPr>
          <a:lstStyle/>
          <a:p>
            <a:pPr>
              <a:defRPr/>
            </a:pPr>
            <a:r>
              <a:rPr lang="en-US" sz="2800" b="1" dirty="0">
                <a:solidFill>
                  <a:schemeClr val="tx1">
                    <a:lumMod val="75000"/>
                    <a:lumOff val="25000"/>
                  </a:schemeClr>
                </a:solidFill>
                <a:latin typeface="Arial" pitchFamily="34" charset="0"/>
              </a:rPr>
              <a:t>2. </a:t>
            </a:r>
            <a:r>
              <a:rPr lang="en-US" sz="2800" b="1" dirty="0" err="1">
                <a:solidFill>
                  <a:schemeClr val="tx1">
                    <a:lumMod val="75000"/>
                    <a:lumOff val="25000"/>
                  </a:schemeClr>
                </a:solidFill>
                <a:latin typeface="Arial" pitchFamily="34" charset="0"/>
              </a:rPr>
              <a:t>Phân</a:t>
            </a:r>
            <a:r>
              <a:rPr lang="en-US" sz="2800" b="1" dirty="0">
                <a:solidFill>
                  <a:schemeClr val="tx1">
                    <a:lumMod val="75000"/>
                    <a:lumOff val="25000"/>
                  </a:schemeClr>
                </a:solidFill>
                <a:latin typeface="Arial" pitchFamily="34" charset="0"/>
              </a:rPr>
              <a:t> </a:t>
            </a:r>
            <a:r>
              <a:rPr lang="en-US" sz="2800" b="1" dirty="0" err="1">
                <a:solidFill>
                  <a:schemeClr val="tx1">
                    <a:lumMod val="75000"/>
                    <a:lumOff val="25000"/>
                  </a:schemeClr>
                </a:solidFill>
                <a:latin typeface="Arial" pitchFamily="34" charset="0"/>
              </a:rPr>
              <a:t>tích</a:t>
            </a:r>
            <a:r>
              <a:rPr lang="en-US" sz="2800" b="1" dirty="0">
                <a:solidFill>
                  <a:schemeClr val="tx1">
                    <a:lumMod val="75000"/>
                    <a:lumOff val="25000"/>
                  </a:schemeClr>
                </a:solidFill>
                <a:latin typeface="Arial" pitchFamily="34" charset="0"/>
              </a:rPr>
              <a:t> </a:t>
            </a:r>
            <a:r>
              <a:rPr lang="en-US" sz="2800" b="1" dirty="0" err="1">
                <a:solidFill>
                  <a:schemeClr val="tx1">
                    <a:lumMod val="75000"/>
                    <a:lumOff val="25000"/>
                  </a:schemeClr>
                </a:solidFill>
                <a:latin typeface="Arial" pitchFamily="34" charset="0"/>
              </a:rPr>
              <a:t>kiểu</a:t>
            </a:r>
            <a:r>
              <a:rPr lang="en-US" sz="2800" b="1" dirty="0">
                <a:solidFill>
                  <a:schemeClr val="tx1">
                    <a:lumMod val="75000"/>
                    <a:lumOff val="25000"/>
                  </a:schemeClr>
                </a:solidFill>
                <a:latin typeface="Arial" pitchFamily="34" charset="0"/>
              </a:rPr>
              <a:t> </a:t>
            </a:r>
            <a:r>
              <a:rPr lang="en-US" sz="2800" b="1" dirty="0" err="1">
                <a:solidFill>
                  <a:schemeClr val="tx1">
                    <a:lumMod val="75000"/>
                    <a:lumOff val="25000"/>
                  </a:schemeClr>
                </a:solidFill>
                <a:latin typeface="Arial" pitchFamily="34" charset="0"/>
              </a:rPr>
              <a:t>bài</a:t>
            </a:r>
            <a:r>
              <a:rPr lang="en-US" sz="2800" b="1" dirty="0">
                <a:solidFill>
                  <a:schemeClr val="tx1">
                    <a:lumMod val="75000"/>
                    <a:lumOff val="25000"/>
                  </a:schemeClr>
                </a:solidFill>
                <a:latin typeface="Arial"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6535838" y="4917824"/>
            <a:ext cx="1262667" cy="1031456"/>
          </a:xfrm>
          <a:prstGeom prst="rect">
            <a:avLst/>
          </a:prstGeom>
          <a:noFill/>
          <a:ln w="9525">
            <a:noFill/>
            <a:miter lim="800000"/>
            <a:headEnd/>
            <a:tailEnd/>
          </a:ln>
          <a:effectLst>
            <a:reflection blurRad="6350" stA="52000" endA="300" endPos="35000" dir="5400000" sy="-100000" algn="bl" rotWithShape="0"/>
          </a:effectLst>
        </p:spPr>
      </p:pic>
      <p:pic>
        <p:nvPicPr>
          <p:cNvPr id="19459" name="Picture 5" descr="Fresh basil copy.png"/>
          <p:cNvPicPr>
            <a:picLocks noChangeAspect="1"/>
          </p:cNvPicPr>
          <p:nvPr/>
        </p:nvPicPr>
        <p:blipFill>
          <a:blip r:embed="rId3"/>
          <a:srcRect/>
          <a:stretch>
            <a:fillRect/>
          </a:stretch>
        </p:blipFill>
        <p:spPr bwMode="auto">
          <a:xfrm>
            <a:off x="5284788" y="2403475"/>
            <a:ext cx="3810000" cy="3048000"/>
          </a:xfrm>
          <a:prstGeom prst="rect">
            <a:avLst/>
          </a:prstGeom>
          <a:noFill/>
          <a:ln w="9525">
            <a:noFill/>
            <a:miter lim="800000"/>
            <a:headEnd/>
            <a:tailEnd/>
          </a:ln>
        </p:spPr>
      </p:pic>
      <p:cxnSp>
        <p:nvCxnSpPr>
          <p:cNvPr id="9" name="Straight Connector 6"/>
          <p:cNvCxnSpPr/>
          <p:nvPr/>
        </p:nvCxnSpPr>
        <p:spPr>
          <a:xfrm>
            <a:off x="690563" y="1277938"/>
            <a:ext cx="3665537" cy="0"/>
          </a:xfrm>
          <a:prstGeom prst="line">
            <a:avLst/>
          </a:prstGeom>
          <a:noFill/>
          <a:ln w="28575" cap="flat" cmpd="sng" algn="ctr">
            <a:solidFill>
              <a:schemeClr val="tx1">
                <a:lumMod val="50000"/>
                <a:lumOff val="50000"/>
              </a:schemeClr>
            </a:solidFill>
            <a:prstDash val="sysDot"/>
          </a:ln>
          <a:effectLst/>
        </p:spPr>
      </p:cxnSp>
      <p:cxnSp>
        <p:nvCxnSpPr>
          <p:cNvPr id="10" name="Straight Connector 7"/>
          <p:cNvCxnSpPr/>
          <p:nvPr/>
        </p:nvCxnSpPr>
        <p:spPr>
          <a:xfrm>
            <a:off x="692150" y="1277938"/>
            <a:ext cx="0" cy="2068512"/>
          </a:xfrm>
          <a:prstGeom prst="line">
            <a:avLst/>
          </a:prstGeom>
          <a:noFill/>
          <a:ln w="28575" cap="flat" cmpd="sng" algn="ctr">
            <a:solidFill>
              <a:schemeClr val="tx1">
                <a:lumMod val="50000"/>
                <a:lumOff val="50000"/>
              </a:schemeClr>
            </a:solidFill>
            <a:prstDash val="sysDot"/>
          </a:ln>
          <a:effectLst/>
        </p:spPr>
      </p:cxnSp>
      <p:sp>
        <p:nvSpPr>
          <p:cNvPr id="19462" name="TextBox 8"/>
          <p:cNvSpPr txBox="1">
            <a:spLocks noChangeArrowheads="1"/>
          </p:cNvSpPr>
          <p:nvPr/>
        </p:nvSpPr>
        <p:spPr bwMode="auto">
          <a:xfrm>
            <a:off x="796924" y="1408113"/>
            <a:ext cx="4207123" cy="2170531"/>
          </a:xfrm>
          <a:prstGeom prst="rect">
            <a:avLst/>
          </a:prstGeom>
          <a:noFill/>
          <a:ln w="9525">
            <a:noFill/>
            <a:miter lim="800000"/>
            <a:headEnd/>
            <a:tailEnd/>
          </a:ln>
        </p:spPr>
        <p:txBody>
          <a:bodyPr wrap="square">
            <a:spAutoFit/>
          </a:bodyPr>
          <a:lstStyle/>
          <a:p>
            <a:pPr>
              <a:lnSpc>
                <a:spcPts val="4200"/>
              </a:lnSpc>
            </a:pPr>
            <a:r>
              <a:rPr lang="en-US" sz="2000" dirty="0">
                <a:solidFill>
                  <a:srgbClr val="5D381C"/>
                </a:solidFill>
                <a:latin typeface="+mn-lt"/>
              </a:rPr>
              <a:t>-HS </a:t>
            </a:r>
            <a:r>
              <a:rPr lang="en-US" sz="2000" dirty="0" err="1">
                <a:solidFill>
                  <a:srgbClr val="5D381C"/>
                </a:solidFill>
                <a:latin typeface="+mn-lt"/>
              </a:rPr>
              <a:t>đọc</a:t>
            </a:r>
            <a:r>
              <a:rPr lang="en-US" sz="2000" dirty="0">
                <a:solidFill>
                  <a:srgbClr val="5D381C"/>
                </a:solidFill>
                <a:latin typeface="+mn-lt"/>
              </a:rPr>
              <a:t> </a:t>
            </a:r>
            <a:r>
              <a:rPr lang="en-US" sz="2000" dirty="0" err="1">
                <a:solidFill>
                  <a:srgbClr val="5D381C"/>
                </a:solidFill>
                <a:latin typeface="+mn-lt"/>
              </a:rPr>
              <a:t>bài</a:t>
            </a:r>
            <a:r>
              <a:rPr lang="en-US" sz="2000" dirty="0">
                <a:solidFill>
                  <a:srgbClr val="5D381C"/>
                </a:solidFill>
                <a:latin typeface="+mn-lt"/>
              </a:rPr>
              <a:t> </a:t>
            </a:r>
            <a:r>
              <a:rPr lang="en-US" sz="2000" dirty="0" err="1">
                <a:solidFill>
                  <a:srgbClr val="5D381C"/>
                </a:solidFill>
                <a:latin typeface="+mn-lt"/>
              </a:rPr>
              <a:t>mẫu</a:t>
            </a:r>
            <a:r>
              <a:rPr lang="en-US" sz="2000" dirty="0">
                <a:solidFill>
                  <a:srgbClr val="5D381C"/>
                </a:solidFill>
                <a:latin typeface="+mn-lt"/>
              </a:rPr>
              <a:t> </a:t>
            </a:r>
            <a:r>
              <a:rPr lang="en-US" sz="2000" dirty="0" err="1">
                <a:solidFill>
                  <a:srgbClr val="5D381C"/>
                </a:solidFill>
                <a:latin typeface="+mn-lt"/>
              </a:rPr>
              <a:t>tham</a:t>
            </a:r>
            <a:r>
              <a:rPr lang="en-US" sz="2000" dirty="0">
                <a:solidFill>
                  <a:srgbClr val="5D381C"/>
                </a:solidFill>
                <a:latin typeface="+mn-lt"/>
              </a:rPr>
              <a:t> </a:t>
            </a:r>
            <a:r>
              <a:rPr lang="en-US" sz="2000" dirty="0" err="1">
                <a:solidFill>
                  <a:srgbClr val="5D381C"/>
                </a:solidFill>
                <a:latin typeface="+mn-lt"/>
              </a:rPr>
              <a:t>khảo</a:t>
            </a:r>
            <a:endParaRPr lang="en-US" sz="2000" dirty="0">
              <a:solidFill>
                <a:srgbClr val="5D381C"/>
              </a:solidFill>
              <a:latin typeface="+mn-lt"/>
            </a:endParaRPr>
          </a:p>
          <a:p>
            <a:pPr>
              <a:lnSpc>
                <a:spcPts val="4200"/>
              </a:lnSpc>
            </a:pPr>
            <a:r>
              <a:rPr lang="en-US" sz="2000" dirty="0">
                <a:solidFill>
                  <a:srgbClr val="5D381C"/>
                </a:solidFill>
                <a:latin typeface="+mn-lt"/>
              </a:rPr>
              <a:t>Trao </a:t>
            </a:r>
            <a:r>
              <a:rPr lang="en-US" sz="2000" dirty="0" err="1">
                <a:solidFill>
                  <a:srgbClr val="5D381C"/>
                </a:solidFill>
                <a:latin typeface="+mn-lt"/>
              </a:rPr>
              <a:t>đổi</a:t>
            </a:r>
            <a:r>
              <a:rPr lang="en-US" sz="2000" dirty="0">
                <a:solidFill>
                  <a:srgbClr val="5D381C"/>
                </a:solidFill>
                <a:latin typeface="+mn-lt"/>
              </a:rPr>
              <a:t> </a:t>
            </a:r>
            <a:r>
              <a:rPr lang="en-US" sz="2000" dirty="0" err="1">
                <a:solidFill>
                  <a:srgbClr val="5D381C"/>
                </a:solidFill>
                <a:latin typeface="+mn-lt"/>
              </a:rPr>
              <a:t>cặp</a:t>
            </a:r>
            <a:r>
              <a:rPr lang="en-US" sz="2000" dirty="0">
                <a:solidFill>
                  <a:srgbClr val="5D381C"/>
                </a:solidFill>
                <a:latin typeface="+mn-lt"/>
              </a:rPr>
              <a:t> </a:t>
            </a:r>
            <a:r>
              <a:rPr lang="en-US" sz="2000" dirty="0" err="1">
                <a:solidFill>
                  <a:srgbClr val="5D381C"/>
                </a:solidFill>
                <a:latin typeface="+mn-lt"/>
              </a:rPr>
              <a:t>đôi</a:t>
            </a:r>
            <a:r>
              <a:rPr lang="en-US" sz="2000" dirty="0">
                <a:solidFill>
                  <a:srgbClr val="5D381C"/>
                </a:solidFill>
                <a:latin typeface="+mn-lt"/>
              </a:rPr>
              <a:t> </a:t>
            </a:r>
            <a:r>
              <a:rPr lang="en-US" sz="2000" dirty="0" err="1">
                <a:solidFill>
                  <a:srgbClr val="5D381C"/>
                </a:solidFill>
                <a:latin typeface="+mn-lt"/>
              </a:rPr>
              <a:t>trả</a:t>
            </a:r>
            <a:r>
              <a:rPr lang="en-US" sz="2000" dirty="0">
                <a:solidFill>
                  <a:srgbClr val="5D381C"/>
                </a:solidFill>
                <a:latin typeface="+mn-lt"/>
              </a:rPr>
              <a:t> </a:t>
            </a:r>
            <a:r>
              <a:rPr lang="en-US" sz="2000" dirty="0" err="1">
                <a:solidFill>
                  <a:srgbClr val="5D381C"/>
                </a:solidFill>
                <a:latin typeface="+mn-lt"/>
              </a:rPr>
              <a:t>lời</a:t>
            </a:r>
            <a:r>
              <a:rPr lang="en-US" sz="2000" dirty="0">
                <a:solidFill>
                  <a:srgbClr val="5D381C"/>
                </a:solidFill>
                <a:latin typeface="+mn-lt"/>
              </a:rPr>
              <a:t> </a:t>
            </a:r>
            <a:r>
              <a:rPr lang="en-US" sz="2000" dirty="0" err="1">
                <a:solidFill>
                  <a:srgbClr val="5D381C"/>
                </a:solidFill>
                <a:latin typeface="+mn-lt"/>
              </a:rPr>
              <a:t>các</a:t>
            </a:r>
            <a:r>
              <a:rPr lang="en-US" sz="2000" dirty="0">
                <a:solidFill>
                  <a:srgbClr val="5D381C"/>
                </a:solidFill>
                <a:latin typeface="+mn-lt"/>
              </a:rPr>
              <a:t> </a:t>
            </a:r>
            <a:r>
              <a:rPr lang="en-US" sz="2000" dirty="0" err="1">
                <a:solidFill>
                  <a:srgbClr val="5D381C"/>
                </a:solidFill>
                <a:latin typeface="+mn-lt"/>
              </a:rPr>
              <a:t>câu</a:t>
            </a:r>
            <a:r>
              <a:rPr lang="en-US" sz="2000" dirty="0">
                <a:solidFill>
                  <a:srgbClr val="5D381C"/>
                </a:solidFill>
                <a:latin typeface="+mn-lt"/>
              </a:rPr>
              <a:t> </a:t>
            </a:r>
            <a:r>
              <a:rPr lang="en-US" sz="2000" dirty="0" err="1">
                <a:solidFill>
                  <a:srgbClr val="5D381C"/>
                </a:solidFill>
                <a:latin typeface="+mn-lt"/>
              </a:rPr>
              <a:t>hỏi</a:t>
            </a:r>
            <a:r>
              <a:rPr lang="en-US" sz="2000" dirty="0">
                <a:solidFill>
                  <a:srgbClr val="5D381C"/>
                </a:solidFill>
                <a:latin typeface="+mn-lt"/>
              </a:rPr>
              <a:t> </a:t>
            </a:r>
            <a:r>
              <a:rPr lang="en-US" sz="2000" dirty="0" err="1">
                <a:solidFill>
                  <a:srgbClr val="5D381C"/>
                </a:solidFill>
                <a:latin typeface="+mn-lt"/>
              </a:rPr>
              <a:t>trong</a:t>
            </a:r>
            <a:r>
              <a:rPr lang="en-US" sz="2000" dirty="0">
                <a:solidFill>
                  <a:srgbClr val="5D381C"/>
                </a:solidFill>
                <a:latin typeface="+mn-lt"/>
              </a:rPr>
              <a:t> SGK </a:t>
            </a:r>
            <a:r>
              <a:rPr lang="en-US" sz="2000" dirty="0" err="1">
                <a:solidFill>
                  <a:srgbClr val="5D381C"/>
                </a:solidFill>
                <a:latin typeface="+mn-lt"/>
              </a:rPr>
              <a:t>trong</a:t>
            </a:r>
            <a:r>
              <a:rPr lang="en-US" sz="2000" dirty="0">
                <a:solidFill>
                  <a:srgbClr val="5D381C"/>
                </a:solidFill>
                <a:latin typeface="+mn-lt"/>
              </a:rPr>
              <a:t> </a:t>
            </a:r>
            <a:r>
              <a:rPr lang="en-US" sz="2000" dirty="0" err="1">
                <a:solidFill>
                  <a:srgbClr val="5D381C"/>
                </a:solidFill>
                <a:latin typeface="+mn-lt"/>
              </a:rPr>
              <a:t>vòng</a:t>
            </a:r>
            <a:r>
              <a:rPr lang="en-US" sz="2000" dirty="0">
                <a:solidFill>
                  <a:srgbClr val="5D381C"/>
                </a:solidFill>
                <a:latin typeface="+mn-lt"/>
              </a:rPr>
              <a:t> 3 </a:t>
            </a:r>
            <a:r>
              <a:rPr lang="en-US" sz="2000" dirty="0" err="1">
                <a:solidFill>
                  <a:srgbClr val="5D381C"/>
                </a:solidFill>
                <a:latin typeface="+mn-lt"/>
              </a:rPr>
              <a:t>phút</a:t>
            </a:r>
            <a:endParaRPr lang="en-US" sz="2000" dirty="0">
              <a:solidFill>
                <a:srgbClr val="5D381C"/>
              </a:solidFill>
              <a:latin typeface="+mn-lt"/>
            </a:endParaRPr>
          </a:p>
          <a:p>
            <a:pPr>
              <a:lnSpc>
                <a:spcPts val="4200"/>
              </a:lnSpc>
              <a:spcBef>
                <a:spcPct val="0"/>
              </a:spcBef>
            </a:pPr>
            <a:r>
              <a:rPr lang="en-US" sz="2000" dirty="0">
                <a:solidFill>
                  <a:srgbClr val="5D381C"/>
                </a:solidFill>
                <a:latin typeface="+mn-lt"/>
              </a:rPr>
              <a:t>-</a:t>
            </a:r>
            <a:r>
              <a:rPr lang="en-US" sz="2000" dirty="0" err="1">
                <a:solidFill>
                  <a:srgbClr val="5D381C"/>
                </a:solidFill>
                <a:latin typeface="+mn-lt"/>
              </a:rPr>
              <a:t>Gọi</a:t>
            </a:r>
            <a:r>
              <a:rPr lang="en-US" sz="2000" dirty="0">
                <a:solidFill>
                  <a:srgbClr val="5D381C"/>
                </a:solidFill>
                <a:latin typeface="+mn-lt"/>
              </a:rPr>
              <a:t> 1,2 </a:t>
            </a:r>
            <a:r>
              <a:rPr lang="en-US" sz="2000" dirty="0" err="1">
                <a:solidFill>
                  <a:srgbClr val="5D381C"/>
                </a:solidFill>
                <a:latin typeface="+mn-lt"/>
              </a:rPr>
              <a:t>cặp</a:t>
            </a:r>
            <a:r>
              <a:rPr lang="en-US" sz="2000" dirty="0">
                <a:solidFill>
                  <a:srgbClr val="5D381C"/>
                </a:solidFill>
                <a:latin typeface="+mn-lt"/>
              </a:rPr>
              <a:t> </a:t>
            </a:r>
            <a:r>
              <a:rPr lang="en-US" sz="2000" dirty="0" err="1">
                <a:solidFill>
                  <a:srgbClr val="5D381C"/>
                </a:solidFill>
                <a:latin typeface="+mn-lt"/>
              </a:rPr>
              <a:t>trả</a:t>
            </a:r>
            <a:r>
              <a:rPr lang="en-US" sz="2000" dirty="0">
                <a:solidFill>
                  <a:srgbClr val="5D381C"/>
                </a:solidFill>
                <a:latin typeface="+mn-lt"/>
              </a:rPr>
              <a:t> </a:t>
            </a:r>
            <a:r>
              <a:rPr lang="en-US" sz="2000" dirty="0" err="1">
                <a:solidFill>
                  <a:srgbClr val="5D381C"/>
                </a:solidFill>
                <a:latin typeface="+mn-lt"/>
              </a:rPr>
              <a:t>lời</a:t>
            </a:r>
            <a:endParaRPr lang="en-US" sz="2000" dirty="0">
              <a:solidFill>
                <a:srgbClr val="5D381C"/>
              </a:solidFill>
              <a:latin typeface="+mn-lt"/>
            </a:endParaRPr>
          </a:p>
        </p:txBody>
      </p:sp>
      <p:sp>
        <p:nvSpPr>
          <p:cNvPr id="12" name="Freeform 10"/>
          <p:cNvSpPr>
            <a:spLocks noEditPoints="1"/>
          </p:cNvSpPr>
          <p:nvPr/>
        </p:nvSpPr>
        <p:spPr bwMode="auto">
          <a:xfrm flipH="1">
            <a:off x="5148064" y="4715470"/>
            <a:ext cx="685800" cy="1593850"/>
          </a:xfrm>
          <a:custGeom>
            <a:avLst/>
            <a:gdLst/>
            <a:ahLst/>
            <a:cxnLst>
              <a:cxn ang="0">
                <a:pos x="206" y="116"/>
              </a:cxn>
              <a:cxn ang="0">
                <a:pos x="192" y="94"/>
              </a:cxn>
              <a:cxn ang="0">
                <a:pos x="140" y="72"/>
              </a:cxn>
              <a:cxn ang="0">
                <a:pos x="130" y="54"/>
              </a:cxn>
              <a:cxn ang="0">
                <a:pos x="134" y="28"/>
              </a:cxn>
              <a:cxn ang="0">
                <a:pos x="106" y="0"/>
              </a:cxn>
              <a:cxn ang="0">
                <a:pos x="82" y="30"/>
              </a:cxn>
              <a:cxn ang="0">
                <a:pos x="86" y="54"/>
              </a:cxn>
              <a:cxn ang="0">
                <a:pos x="76" y="76"/>
              </a:cxn>
              <a:cxn ang="0">
                <a:pos x="44" y="86"/>
              </a:cxn>
              <a:cxn ang="0">
                <a:pos x="26" y="114"/>
              </a:cxn>
              <a:cxn ang="0">
                <a:pos x="12" y="142"/>
              </a:cxn>
              <a:cxn ang="0">
                <a:pos x="2" y="186"/>
              </a:cxn>
              <a:cxn ang="0">
                <a:pos x="24" y="232"/>
              </a:cxn>
              <a:cxn ang="0">
                <a:pos x="30" y="240"/>
              </a:cxn>
              <a:cxn ang="0">
                <a:pos x="36" y="264"/>
              </a:cxn>
              <a:cxn ang="0">
                <a:pos x="46" y="322"/>
              </a:cxn>
              <a:cxn ang="0">
                <a:pos x="60" y="368"/>
              </a:cxn>
              <a:cxn ang="0">
                <a:pos x="70" y="458"/>
              </a:cxn>
              <a:cxn ang="0">
                <a:pos x="74" y="510"/>
              </a:cxn>
              <a:cxn ang="0">
                <a:pos x="76" y="526"/>
              </a:cxn>
              <a:cxn ang="0">
                <a:pos x="72" y="538"/>
              </a:cxn>
              <a:cxn ang="0">
                <a:pos x="56" y="552"/>
              </a:cxn>
              <a:cxn ang="0">
                <a:pos x="98" y="550"/>
              </a:cxn>
              <a:cxn ang="0">
                <a:pos x="118" y="530"/>
              </a:cxn>
              <a:cxn ang="0">
                <a:pos x="126" y="536"/>
              </a:cxn>
              <a:cxn ang="0">
                <a:pos x="118" y="552"/>
              </a:cxn>
              <a:cxn ang="0">
                <a:pos x="112" y="568"/>
              </a:cxn>
              <a:cxn ang="0">
                <a:pos x="150" y="568"/>
              </a:cxn>
              <a:cxn ang="0">
                <a:pos x="160" y="546"/>
              </a:cxn>
              <a:cxn ang="0">
                <a:pos x="166" y="524"/>
              </a:cxn>
              <a:cxn ang="0">
                <a:pos x="170" y="404"/>
              </a:cxn>
              <a:cxn ang="0">
                <a:pos x="178" y="322"/>
              </a:cxn>
              <a:cxn ang="0">
                <a:pos x="202" y="302"/>
              </a:cxn>
              <a:cxn ang="0">
                <a:pos x="198" y="246"/>
              </a:cxn>
              <a:cxn ang="0">
                <a:pos x="206" y="216"/>
              </a:cxn>
              <a:cxn ang="0">
                <a:pos x="234" y="156"/>
              </a:cxn>
              <a:cxn ang="0">
                <a:pos x="42" y="174"/>
              </a:cxn>
              <a:cxn ang="0">
                <a:pos x="44" y="230"/>
              </a:cxn>
              <a:cxn ang="0">
                <a:pos x="76" y="528"/>
              </a:cxn>
              <a:cxn ang="0">
                <a:pos x="66" y="228"/>
              </a:cxn>
              <a:cxn ang="0">
                <a:pos x="76" y="100"/>
              </a:cxn>
              <a:cxn ang="0">
                <a:pos x="92" y="80"/>
              </a:cxn>
              <a:cxn ang="0">
                <a:pos x="84" y="80"/>
              </a:cxn>
              <a:cxn ang="0">
                <a:pos x="94" y="92"/>
              </a:cxn>
              <a:cxn ang="0">
                <a:pos x="98" y="96"/>
              </a:cxn>
              <a:cxn ang="0">
                <a:pos x="130" y="450"/>
              </a:cxn>
              <a:cxn ang="0">
                <a:pos x="120" y="494"/>
              </a:cxn>
              <a:cxn ang="0">
                <a:pos x="114" y="434"/>
              </a:cxn>
              <a:cxn ang="0">
                <a:pos x="116" y="382"/>
              </a:cxn>
              <a:cxn ang="0">
                <a:pos x="128" y="428"/>
              </a:cxn>
              <a:cxn ang="0">
                <a:pos x="146" y="218"/>
              </a:cxn>
              <a:cxn ang="0">
                <a:pos x="110" y="240"/>
              </a:cxn>
              <a:cxn ang="0">
                <a:pos x="110" y="94"/>
              </a:cxn>
              <a:cxn ang="0">
                <a:pos x="106" y="88"/>
              </a:cxn>
              <a:cxn ang="0">
                <a:pos x="124" y="128"/>
              </a:cxn>
              <a:cxn ang="0">
                <a:pos x="156" y="208"/>
              </a:cxn>
              <a:cxn ang="0">
                <a:pos x="166" y="224"/>
              </a:cxn>
              <a:cxn ang="0">
                <a:pos x="188" y="182"/>
              </a:cxn>
              <a:cxn ang="0">
                <a:pos x="190" y="164"/>
              </a:cxn>
            </a:cxnLst>
            <a:rect l="0" t="0" r="r" b="b"/>
            <a:pathLst>
              <a:path w="236" h="572">
                <a:moveTo>
                  <a:pt x="234" y="156"/>
                </a:moveTo>
                <a:lnTo>
                  <a:pt x="234" y="156"/>
                </a:lnTo>
                <a:lnTo>
                  <a:pt x="226" y="144"/>
                </a:lnTo>
                <a:lnTo>
                  <a:pt x="222" y="136"/>
                </a:lnTo>
                <a:lnTo>
                  <a:pt x="222" y="136"/>
                </a:lnTo>
                <a:lnTo>
                  <a:pt x="216" y="128"/>
                </a:lnTo>
                <a:lnTo>
                  <a:pt x="216" y="128"/>
                </a:lnTo>
                <a:lnTo>
                  <a:pt x="214" y="126"/>
                </a:lnTo>
                <a:lnTo>
                  <a:pt x="214" y="126"/>
                </a:lnTo>
                <a:lnTo>
                  <a:pt x="214" y="126"/>
                </a:lnTo>
                <a:lnTo>
                  <a:pt x="212" y="124"/>
                </a:lnTo>
                <a:lnTo>
                  <a:pt x="212" y="124"/>
                </a:lnTo>
                <a:lnTo>
                  <a:pt x="208" y="118"/>
                </a:lnTo>
                <a:lnTo>
                  <a:pt x="208" y="118"/>
                </a:lnTo>
                <a:lnTo>
                  <a:pt x="206" y="116"/>
                </a:lnTo>
                <a:lnTo>
                  <a:pt x="206" y="116"/>
                </a:lnTo>
                <a:lnTo>
                  <a:pt x="204" y="112"/>
                </a:lnTo>
                <a:lnTo>
                  <a:pt x="204" y="112"/>
                </a:lnTo>
                <a:lnTo>
                  <a:pt x="202" y="110"/>
                </a:lnTo>
                <a:lnTo>
                  <a:pt x="202" y="110"/>
                </a:lnTo>
                <a:lnTo>
                  <a:pt x="198" y="106"/>
                </a:lnTo>
                <a:lnTo>
                  <a:pt x="198" y="106"/>
                </a:lnTo>
                <a:lnTo>
                  <a:pt x="196" y="106"/>
                </a:lnTo>
                <a:lnTo>
                  <a:pt x="196" y="106"/>
                </a:lnTo>
                <a:lnTo>
                  <a:pt x="196" y="104"/>
                </a:lnTo>
                <a:lnTo>
                  <a:pt x="196" y="104"/>
                </a:lnTo>
                <a:lnTo>
                  <a:pt x="194" y="100"/>
                </a:lnTo>
                <a:lnTo>
                  <a:pt x="194" y="100"/>
                </a:lnTo>
                <a:lnTo>
                  <a:pt x="194" y="96"/>
                </a:lnTo>
                <a:lnTo>
                  <a:pt x="194" y="96"/>
                </a:lnTo>
                <a:lnTo>
                  <a:pt x="192" y="94"/>
                </a:lnTo>
                <a:lnTo>
                  <a:pt x="192" y="94"/>
                </a:lnTo>
                <a:lnTo>
                  <a:pt x="190" y="88"/>
                </a:lnTo>
                <a:lnTo>
                  <a:pt x="190" y="88"/>
                </a:lnTo>
                <a:lnTo>
                  <a:pt x="188" y="84"/>
                </a:lnTo>
                <a:lnTo>
                  <a:pt x="186" y="82"/>
                </a:lnTo>
                <a:lnTo>
                  <a:pt x="186" y="82"/>
                </a:lnTo>
                <a:lnTo>
                  <a:pt x="186" y="82"/>
                </a:lnTo>
                <a:lnTo>
                  <a:pt x="186" y="82"/>
                </a:lnTo>
                <a:lnTo>
                  <a:pt x="182" y="80"/>
                </a:lnTo>
                <a:lnTo>
                  <a:pt x="182" y="80"/>
                </a:lnTo>
                <a:lnTo>
                  <a:pt x="176" y="80"/>
                </a:lnTo>
                <a:lnTo>
                  <a:pt x="176" y="80"/>
                </a:lnTo>
                <a:lnTo>
                  <a:pt x="166" y="78"/>
                </a:lnTo>
                <a:lnTo>
                  <a:pt x="166" y="78"/>
                </a:lnTo>
                <a:lnTo>
                  <a:pt x="154" y="76"/>
                </a:lnTo>
                <a:lnTo>
                  <a:pt x="154" y="76"/>
                </a:lnTo>
                <a:lnTo>
                  <a:pt x="140" y="72"/>
                </a:lnTo>
                <a:lnTo>
                  <a:pt x="140" y="72"/>
                </a:lnTo>
                <a:lnTo>
                  <a:pt x="136" y="72"/>
                </a:lnTo>
                <a:lnTo>
                  <a:pt x="136" y="72"/>
                </a:lnTo>
                <a:lnTo>
                  <a:pt x="132" y="70"/>
                </a:lnTo>
                <a:lnTo>
                  <a:pt x="132" y="70"/>
                </a:lnTo>
                <a:lnTo>
                  <a:pt x="128" y="68"/>
                </a:lnTo>
                <a:lnTo>
                  <a:pt x="128" y="68"/>
                </a:lnTo>
                <a:lnTo>
                  <a:pt x="126" y="66"/>
                </a:lnTo>
                <a:lnTo>
                  <a:pt x="126" y="66"/>
                </a:lnTo>
                <a:lnTo>
                  <a:pt x="126" y="66"/>
                </a:lnTo>
                <a:lnTo>
                  <a:pt x="128" y="54"/>
                </a:lnTo>
                <a:lnTo>
                  <a:pt x="128" y="54"/>
                </a:lnTo>
                <a:lnTo>
                  <a:pt x="130" y="54"/>
                </a:lnTo>
                <a:lnTo>
                  <a:pt x="130" y="54"/>
                </a:lnTo>
                <a:lnTo>
                  <a:pt x="130" y="54"/>
                </a:lnTo>
                <a:lnTo>
                  <a:pt x="130" y="54"/>
                </a:lnTo>
                <a:lnTo>
                  <a:pt x="132" y="52"/>
                </a:lnTo>
                <a:lnTo>
                  <a:pt x="132" y="52"/>
                </a:lnTo>
                <a:lnTo>
                  <a:pt x="134" y="42"/>
                </a:lnTo>
                <a:lnTo>
                  <a:pt x="134" y="42"/>
                </a:lnTo>
                <a:lnTo>
                  <a:pt x="134" y="38"/>
                </a:lnTo>
                <a:lnTo>
                  <a:pt x="134" y="38"/>
                </a:lnTo>
                <a:lnTo>
                  <a:pt x="134" y="36"/>
                </a:lnTo>
                <a:lnTo>
                  <a:pt x="134" y="36"/>
                </a:lnTo>
                <a:lnTo>
                  <a:pt x="134" y="36"/>
                </a:lnTo>
                <a:lnTo>
                  <a:pt x="134" y="34"/>
                </a:lnTo>
                <a:lnTo>
                  <a:pt x="134" y="34"/>
                </a:lnTo>
                <a:lnTo>
                  <a:pt x="132" y="34"/>
                </a:lnTo>
                <a:lnTo>
                  <a:pt x="132" y="34"/>
                </a:lnTo>
                <a:lnTo>
                  <a:pt x="132" y="32"/>
                </a:lnTo>
                <a:lnTo>
                  <a:pt x="132" y="32"/>
                </a:lnTo>
                <a:lnTo>
                  <a:pt x="134" y="28"/>
                </a:lnTo>
                <a:lnTo>
                  <a:pt x="134" y="28"/>
                </a:lnTo>
                <a:lnTo>
                  <a:pt x="134" y="26"/>
                </a:lnTo>
                <a:lnTo>
                  <a:pt x="134" y="26"/>
                </a:lnTo>
                <a:lnTo>
                  <a:pt x="134" y="24"/>
                </a:lnTo>
                <a:lnTo>
                  <a:pt x="134" y="24"/>
                </a:lnTo>
                <a:lnTo>
                  <a:pt x="132" y="16"/>
                </a:lnTo>
                <a:lnTo>
                  <a:pt x="130" y="12"/>
                </a:lnTo>
                <a:lnTo>
                  <a:pt x="130" y="12"/>
                </a:lnTo>
                <a:lnTo>
                  <a:pt x="126" y="6"/>
                </a:lnTo>
                <a:lnTo>
                  <a:pt x="124" y="6"/>
                </a:lnTo>
                <a:lnTo>
                  <a:pt x="124" y="6"/>
                </a:lnTo>
                <a:lnTo>
                  <a:pt x="122" y="4"/>
                </a:lnTo>
                <a:lnTo>
                  <a:pt x="118" y="2"/>
                </a:lnTo>
                <a:lnTo>
                  <a:pt x="118" y="2"/>
                </a:lnTo>
                <a:lnTo>
                  <a:pt x="114" y="0"/>
                </a:lnTo>
                <a:lnTo>
                  <a:pt x="106" y="0"/>
                </a:lnTo>
                <a:lnTo>
                  <a:pt x="98" y="2"/>
                </a:lnTo>
                <a:lnTo>
                  <a:pt x="98" y="2"/>
                </a:lnTo>
                <a:lnTo>
                  <a:pt x="94" y="4"/>
                </a:lnTo>
                <a:lnTo>
                  <a:pt x="94" y="4"/>
                </a:lnTo>
                <a:lnTo>
                  <a:pt x="92" y="4"/>
                </a:lnTo>
                <a:lnTo>
                  <a:pt x="90" y="6"/>
                </a:lnTo>
                <a:lnTo>
                  <a:pt x="90" y="6"/>
                </a:lnTo>
                <a:lnTo>
                  <a:pt x="86" y="12"/>
                </a:lnTo>
                <a:lnTo>
                  <a:pt x="86" y="12"/>
                </a:lnTo>
                <a:lnTo>
                  <a:pt x="86" y="16"/>
                </a:lnTo>
                <a:lnTo>
                  <a:pt x="84" y="20"/>
                </a:lnTo>
                <a:lnTo>
                  <a:pt x="84" y="20"/>
                </a:lnTo>
                <a:lnTo>
                  <a:pt x="84" y="32"/>
                </a:lnTo>
                <a:lnTo>
                  <a:pt x="84" y="32"/>
                </a:lnTo>
                <a:lnTo>
                  <a:pt x="82" y="30"/>
                </a:lnTo>
                <a:lnTo>
                  <a:pt x="82" y="30"/>
                </a:lnTo>
                <a:lnTo>
                  <a:pt x="82" y="30"/>
                </a:lnTo>
                <a:lnTo>
                  <a:pt x="82" y="30"/>
                </a:lnTo>
                <a:lnTo>
                  <a:pt x="80" y="32"/>
                </a:lnTo>
                <a:lnTo>
                  <a:pt x="80" y="36"/>
                </a:lnTo>
                <a:lnTo>
                  <a:pt x="80" y="36"/>
                </a:lnTo>
                <a:lnTo>
                  <a:pt x="80" y="40"/>
                </a:lnTo>
                <a:lnTo>
                  <a:pt x="80" y="46"/>
                </a:lnTo>
                <a:lnTo>
                  <a:pt x="80" y="46"/>
                </a:lnTo>
                <a:lnTo>
                  <a:pt x="82" y="50"/>
                </a:lnTo>
                <a:lnTo>
                  <a:pt x="82" y="50"/>
                </a:lnTo>
                <a:lnTo>
                  <a:pt x="84" y="50"/>
                </a:lnTo>
                <a:lnTo>
                  <a:pt x="84" y="50"/>
                </a:lnTo>
                <a:lnTo>
                  <a:pt x="86" y="50"/>
                </a:lnTo>
                <a:lnTo>
                  <a:pt x="86" y="50"/>
                </a:lnTo>
                <a:lnTo>
                  <a:pt x="86" y="54"/>
                </a:lnTo>
                <a:lnTo>
                  <a:pt x="86" y="54"/>
                </a:lnTo>
                <a:lnTo>
                  <a:pt x="86" y="58"/>
                </a:lnTo>
                <a:lnTo>
                  <a:pt x="86" y="58"/>
                </a:lnTo>
                <a:lnTo>
                  <a:pt x="86" y="66"/>
                </a:lnTo>
                <a:lnTo>
                  <a:pt x="86" y="66"/>
                </a:lnTo>
                <a:lnTo>
                  <a:pt x="86" y="66"/>
                </a:lnTo>
                <a:lnTo>
                  <a:pt x="86" y="66"/>
                </a:lnTo>
                <a:lnTo>
                  <a:pt x="84" y="68"/>
                </a:lnTo>
                <a:lnTo>
                  <a:pt x="84" y="68"/>
                </a:lnTo>
                <a:lnTo>
                  <a:pt x="84" y="72"/>
                </a:lnTo>
                <a:lnTo>
                  <a:pt x="84" y="72"/>
                </a:lnTo>
                <a:lnTo>
                  <a:pt x="82" y="74"/>
                </a:lnTo>
                <a:lnTo>
                  <a:pt x="82" y="74"/>
                </a:lnTo>
                <a:lnTo>
                  <a:pt x="80" y="76"/>
                </a:lnTo>
                <a:lnTo>
                  <a:pt x="80" y="76"/>
                </a:lnTo>
                <a:lnTo>
                  <a:pt x="76" y="76"/>
                </a:lnTo>
                <a:lnTo>
                  <a:pt x="76" y="76"/>
                </a:lnTo>
                <a:lnTo>
                  <a:pt x="72" y="78"/>
                </a:lnTo>
                <a:lnTo>
                  <a:pt x="72" y="78"/>
                </a:lnTo>
                <a:lnTo>
                  <a:pt x="66" y="80"/>
                </a:lnTo>
                <a:lnTo>
                  <a:pt x="66" y="80"/>
                </a:lnTo>
                <a:lnTo>
                  <a:pt x="62" y="80"/>
                </a:lnTo>
                <a:lnTo>
                  <a:pt x="62" y="80"/>
                </a:lnTo>
                <a:lnTo>
                  <a:pt x="58" y="82"/>
                </a:lnTo>
                <a:lnTo>
                  <a:pt x="58" y="82"/>
                </a:lnTo>
                <a:lnTo>
                  <a:pt x="54" y="82"/>
                </a:lnTo>
                <a:lnTo>
                  <a:pt x="54" y="82"/>
                </a:lnTo>
                <a:lnTo>
                  <a:pt x="50" y="84"/>
                </a:lnTo>
                <a:lnTo>
                  <a:pt x="50" y="84"/>
                </a:lnTo>
                <a:lnTo>
                  <a:pt x="48" y="84"/>
                </a:lnTo>
                <a:lnTo>
                  <a:pt x="48" y="84"/>
                </a:lnTo>
                <a:lnTo>
                  <a:pt x="44" y="86"/>
                </a:lnTo>
                <a:lnTo>
                  <a:pt x="44" y="86"/>
                </a:lnTo>
                <a:lnTo>
                  <a:pt x="36" y="88"/>
                </a:lnTo>
                <a:lnTo>
                  <a:pt x="36" y="88"/>
                </a:lnTo>
                <a:lnTo>
                  <a:pt x="34" y="90"/>
                </a:lnTo>
                <a:lnTo>
                  <a:pt x="34" y="90"/>
                </a:lnTo>
                <a:lnTo>
                  <a:pt x="34" y="90"/>
                </a:lnTo>
                <a:lnTo>
                  <a:pt x="34" y="90"/>
                </a:lnTo>
                <a:lnTo>
                  <a:pt x="30" y="96"/>
                </a:lnTo>
                <a:lnTo>
                  <a:pt x="30" y="96"/>
                </a:lnTo>
                <a:lnTo>
                  <a:pt x="28" y="102"/>
                </a:lnTo>
                <a:lnTo>
                  <a:pt x="28" y="102"/>
                </a:lnTo>
                <a:lnTo>
                  <a:pt x="28" y="104"/>
                </a:lnTo>
                <a:lnTo>
                  <a:pt x="28" y="104"/>
                </a:lnTo>
                <a:lnTo>
                  <a:pt x="26" y="110"/>
                </a:lnTo>
                <a:lnTo>
                  <a:pt x="26" y="110"/>
                </a:lnTo>
                <a:lnTo>
                  <a:pt x="26" y="114"/>
                </a:lnTo>
                <a:lnTo>
                  <a:pt x="26" y="114"/>
                </a:lnTo>
                <a:lnTo>
                  <a:pt x="24" y="116"/>
                </a:lnTo>
                <a:lnTo>
                  <a:pt x="24" y="116"/>
                </a:lnTo>
                <a:lnTo>
                  <a:pt x="22" y="120"/>
                </a:lnTo>
                <a:lnTo>
                  <a:pt x="22" y="120"/>
                </a:lnTo>
                <a:lnTo>
                  <a:pt x="22" y="124"/>
                </a:lnTo>
                <a:lnTo>
                  <a:pt x="22" y="124"/>
                </a:lnTo>
                <a:lnTo>
                  <a:pt x="20" y="128"/>
                </a:lnTo>
                <a:lnTo>
                  <a:pt x="20" y="128"/>
                </a:lnTo>
                <a:lnTo>
                  <a:pt x="18" y="132"/>
                </a:lnTo>
                <a:lnTo>
                  <a:pt x="18" y="132"/>
                </a:lnTo>
                <a:lnTo>
                  <a:pt x="16" y="134"/>
                </a:lnTo>
                <a:lnTo>
                  <a:pt x="16" y="134"/>
                </a:lnTo>
                <a:lnTo>
                  <a:pt x="14" y="140"/>
                </a:lnTo>
                <a:lnTo>
                  <a:pt x="14" y="140"/>
                </a:lnTo>
                <a:lnTo>
                  <a:pt x="12" y="142"/>
                </a:lnTo>
                <a:lnTo>
                  <a:pt x="12" y="142"/>
                </a:lnTo>
                <a:lnTo>
                  <a:pt x="8" y="152"/>
                </a:lnTo>
                <a:lnTo>
                  <a:pt x="8" y="152"/>
                </a:lnTo>
                <a:lnTo>
                  <a:pt x="6" y="154"/>
                </a:lnTo>
                <a:lnTo>
                  <a:pt x="6" y="154"/>
                </a:lnTo>
                <a:lnTo>
                  <a:pt x="4" y="156"/>
                </a:lnTo>
                <a:lnTo>
                  <a:pt x="2" y="158"/>
                </a:lnTo>
                <a:lnTo>
                  <a:pt x="2" y="158"/>
                </a:lnTo>
                <a:lnTo>
                  <a:pt x="2" y="166"/>
                </a:lnTo>
                <a:lnTo>
                  <a:pt x="2" y="166"/>
                </a:lnTo>
                <a:lnTo>
                  <a:pt x="0" y="172"/>
                </a:lnTo>
                <a:lnTo>
                  <a:pt x="0" y="172"/>
                </a:lnTo>
                <a:lnTo>
                  <a:pt x="0" y="174"/>
                </a:lnTo>
                <a:lnTo>
                  <a:pt x="0" y="178"/>
                </a:lnTo>
                <a:lnTo>
                  <a:pt x="0" y="178"/>
                </a:lnTo>
                <a:lnTo>
                  <a:pt x="2" y="186"/>
                </a:lnTo>
                <a:lnTo>
                  <a:pt x="2" y="186"/>
                </a:lnTo>
                <a:lnTo>
                  <a:pt x="2" y="190"/>
                </a:lnTo>
                <a:lnTo>
                  <a:pt x="2" y="190"/>
                </a:lnTo>
                <a:lnTo>
                  <a:pt x="4" y="196"/>
                </a:lnTo>
                <a:lnTo>
                  <a:pt x="4" y="196"/>
                </a:lnTo>
                <a:lnTo>
                  <a:pt x="12" y="210"/>
                </a:lnTo>
                <a:lnTo>
                  <a:pt x="12" y="210"/>
                </a:lnTo>
                <a:lnTo>
                  <a:pt x="22" y="226"/>
                </a:lnTo>
                <a:lnTo>
                  <a:pt x="22" y="226"/>
                </a:lnTo>
                <a:lnTo>
                  <a:pt x="20" y="226"/>
                </a:lnTo>
                <a:lnTo>
                  <a:pt x="20" y="226"/>
                </a:lnTo>
                <a:lnTo>
                  <a:pt x="22" y="228"/>
                </a:lnTo>
                <a:lnTo>
                  <a:pt x="22" y="228"/>
                </a:lnTo>
                <a:lnTo>
                  <a:pt x="22" y="230"/>
                </a:lnTo>
                <a:lnTo>
                  <a:pt x="22" y="230"/>
                </a:lnTo>
                <a:lnTo>
                  <a:pt x="24" y="232"/>
                </a:lnTo>
                <a:lnTo>
                  <a:pt x="24" y="232"/>
                </a:lnTo>
                <a:lnTo>
                  <a:pt x="24" y="232"/>
                </a:lnTo>
                <a:lnTo>
                  <a:pt x="24" y="232"/>
                </a:lnTo>
                <a:lnTo>
                  <a:pt x="26" y="236"/>
                </a:lnTo>
                <a:lnTo>
                  <a:pt x="26" y="236"/>
                </a:lnTo>
                <a:lnTo>
                  <a:pt x="28" y="236"/>
                </a:lnTo>
                <a:lnTo>
                  <a:pt x="28" y="236"/>
                </a:lnTo>
                <a:lnTo>
                  <a:pt x="28" y="238"/>
                </a:lnTo>
                <a:lnTo>
                  <a:pt x="28" y="238"/>
                </a:lnTo>
                <a:lnTo>
                  <a:pt x="28" y="238"/>
                </a:lnTo>
                <a:lnTo>
                  <a:pt x="28" y="238"/>
                </a:lnTo>
                <a:lnTo>
                  <a:pt x="30" y="240"/>
                </a:lnTo>
                <a:lnTo>
                  <a:pt x="30" y="240"/>
                </a:lnTo>
                <a:lnTo>
                  <a:pt x="30" y="240"/>
                </a:lnTo>
                <a:lnTo>
                  <a:pt x="30" y="240"/>
                </a:lnTo>
                <a:lnTo>
                  <a:pt x="30" y="240"/>
                </a:lnTo>
                <a:lnTo>
                  <a:pt x="30" y="240"/>
                </a:lnTo>
                <a:lnTo>
                  <a:pt x="32" y="244"/>
                </a:lnTo>
                <a:lnTo>
                  <a:pt x="32" y="244"/>
                </a:lnTo>
                <a:lnTo>
                  <a:pt x="34" y="248"/>
                </a:lnTo>
                <a:lnTo>
                  <a:pt x="34" y="248"/>
                </a:lnTo>
                <a:lnTo>
                  <a:pt x="36" y="250"/>
                </a:lnTo>
                <a:lnTo>
                  <a:pt x="36" y="250"/>
                </a:lnTo>
                <a:lnTo>
                  <a:pt x="34" y="248"/>
                </a:lnTo>
                <a:lnTo>
                  <a:pt x="34" y="248"/>
                </a:lnTo>
                <a:lnTo>
                  <a:pt x="36" y="246"/>
                </a:lnTo>
                <a:lnTo>
                  <a:pt x="36" y="248"/>
                </a:lnTo>
                <a:lnTo>
                  <a:pt x="36" y="248"/>
                </a:lnTo>
                <a:lnTo>
                  <a:pt x="38" y="248"/>
                </a:lnTo>
                <a:lnTo>
                  <a:pt x="38" y="248"/>
                </a:lnTo>
                <a:lnTo>
                  <a:pt x="38" y="252"/>
                </a:lnTo>
                <a:lnTo>
                  <a:pt x="38" y="252"/>
                </a:lnTo>
                <a:lnTo>
                  <a:pt x="36" y="264"/>
                </a:lnTo>
                <a:lnTo>
                  <a:pt x="36" y="264"/>
                </a:lnTo>
                <a:lnTo>
                  <a:pt x="36" y="284"/>
                </a:lnTo>
                <a:lnTo>
                  <a:pt x="36" y="284"/>
                </a:lnTo>
                <a:lnTo>
                  <a:pt x="36" y="292"/>
                </a:lnTo>
                <a:lnTo>
                  <a:pt x="36" y="292"/>
                </a:lnTo>
                <a:lnTo>
                  <a:pt x="36" y="312"/>
                </a:lnTo>
                <a:lnTo>
                  <a:pt x="36" y="312"/>
                </a:lnTo>
                <a:lnTo>
                  <a:pt x="36" y="314"/>
                </a:lnTo>
                <a:lnTo>
                  <a:pt x="36" y="314"/>
                </a:lnTo>
                <a:lnTo>
                  <a:pt x="38" y="316"/>
                </a:lnTo>
                <a:lnTo>
                  <a:pt x="38" y="316"/>
                </a:lnTo>
                <a:lnTo>
                  <a:pt x="40" y="318"/>
                </a:lnTo>
                <a:lnTo>
                  <a:pt x="40" y="318"/>
                </a:lnTo>
                <a:lnTo>
                  <a:pt x="42" y="320"/>
                </a:lnTo>
                <a:lnTo>
                  <a:pt x="42" y="320"/>
                </a:lnTo>
                <a:lnTo>
                  <a:pt x="46" y="322"/>
                </a:lnTo>
                <a:lnTo>
                  <a:pt x="46" y="322"/>
                </a:lnTo>
                <a:lnTo>
                  <a:pt x="50" y="322"/>
                </a:lnTo>
                <a:lnTo>
                  <a:pt x="50" y="322"/>
                </a:lnTo>
                <a:lnTo>
                  <a:pt x="54" y="324"/>
                </a:lnTo>
                <a:lnTo>
                  <a:pt x="54" y="324"/>
                </a:lnTo>
                <a:lnTo>
                  <a:pt x="54" y="324"/>
                </a:lnTo>
                <a:lnTo>
                  <a:pt x="54" y="324"/>
                </a:lnTo>
                <a:lnTo>
                  <a:pt x="54" y="328"/>
                </a:lnTo>
                <a:lnTo>
                  <a:pt x="54" y="328"/>
                </a:lnTo>
                <a:lnTo>
                  <a:pt x="56" y="336"/>
                </a:lnTo>
                <a:lnTo>
                  <a:pt x="56" y="336"/>
                </a:lnTo>
                <a:lnTo>
                  <a:pt x="58" y="348"/>
                </a:lnTo>
                <a:lnTo>
                  <a:pt x="58" y="348"/>
                </a:lnTo>
                <a:lnTo>
                  <a:pt x="58" y="352"/>
                </a:lnTo>
                <a:lnTo>
                  <a:pt x="58" y="352"/>
                </a:lnTo>
                <a:lnTo>
                  <a:pt x="60" y="368"/>
                </a:lnTo>
                <a:lnTo>
                  <a:pt x="60" y="368"/>
                </a:lnTo>
                <a:lnTo>
                  <a:pt x="64" y="388"/>
                </a:lnTo>
                <a:lnTo>
                  <a:pt x="64" y="388"/>
                </a:lnTo>
                <a:lnTo>
                  <a:pt x="66" y="394"/>
                </a:lnTo>
                <a:lnTo>
                  <a:pt x="66" y="394"/>
                </a:lnTo>
                <a:lnTo>
                  <a:pt x="66" y="404"/>
                </a:lnTo>
                <a:lnTo>
                  <a:pt x="66" y="404"/>
                </a:lnTo>
                <a:lnTo>
                  <a:pt x="66" y="416"/>
                </a:lnTo>
                <a:lnTo>
                  <a:pt x="66" y="416"/>
                </a:lnTo>
                <a:lnTo>
                  <a:pt x="68" y="422"/>
                </a:lnTo>
                <a:lnTo>
                  <a:pt x="68" y="422"/>
                </a:lnTo>
                <a:lnTo>
                  <a:pt x="70" y="442"/>
                </a:lnTo>
                <a:lnTo>
                  <a:pt x="70" y="442"/>
                </a:lnTo>
                <a:lnTo>
                  <a:pt x="70" y="448"/>
                </a:lnTo>
                <a:lnTo>
                  <a:pt x="70" y="448"/>
                </a:lnTo>
                <a:lnTo>
                  <a:pt x="70" y="458"/>
                </a:lnTo>
                <a:lnTo>
                  <a:pt x="70" y="458"/>
                </a:lnTo>
                <a:lnTo>
                  <a:pt x="72" y="468"/>
                </a:lnTo>
                <a:lnTo>
                  <a:pt x="72" y="468"/>
                </a:lnTo>
                <a:lnTo>
                  <a:pt x="74" y="480"/>
                </a:lnTo>
                <a:lnTo>
                  <a:pt x="74" y="480"/>
                </a:lnTo>
                <a:lnTo>
                  <a:pt x="74" y="488"/>
                </a:lnTo>
                <a:lnTo>
                  <a:pt x="74" y="488"/>
                </a:lnTo>
                <a:lnTo>
                  <a:pt x="76" y="494"/>
                </a:lnTo>
                <a:lnTo>
                  <a:pt x="76" y="494"/>
                </a:lnTo>
                <a:lnTo>
                  <a:pt x="76" y="506"/>
                </a:lnTo>
                <a:lnTo>
                  <a:pt x="76" y="506"/>
                </a:lnTo>
                <a:lnTo>
                  <a:pt x="76" y="506"/>
                </a:lnTo>
                <a:lnTo>
                  <a:pt x="76" y="506"/>
                </a:lnTo>
                <a:lnTo>
                  <a:pt x="74" y="508"/>
                </a:lnTo>
                <a:lnTo>
                  <a:pt x="74" y="508"/>
                </a:lnTo>
                <a:lnTo>
                  <a:pt x="74" y="510"/>
                </a:lnTo>
                <a:lnTo>
                  <a:pt x="74" y="510"/>
                </a:lnTo>
                <a:lnTo>
                  <a:pt x="76" y="512"/>
                </a:lnTo>
                <a:lnTo>
                  <a:pt x="78" y="512"/>
                </a:lnTo>
                <a:lnTo>
                  <a:pt x="78" y="512"/>
                </a:lnTo>
                <a:lnTo>
                  <a:pt x="78" y="512"/>
                </a:lnTo>
                <a:lnTo>
                  <a:pt x="78" y="512"/>
                </a:lnTo>
                <a:lnTo>
                  <a:pt x="78" y="516"/>
                </a:lnTo>
                <a:lnTo>
                  <a:pt x="78" y="516"/>
                </a:lnTo>
                <a:lnTo>
                  <a:pt x="78" y="516"/>
                </a:lnTo>
                <a:lnTo>
                  <a:pt x="78" y="516"/>
                </a:lnTo>
                <a:lnTo>
                  <a:pt x="78" y="518"/>
                </a:lnTo>
                <a:lnTo>
                  <a:pt x="78" y="518"/>
                </a:lnTo>
                <a:lnTo>
                  <a:pt x="76" y="524"/>
                </a:lnTo>
                <a:lnTo>
                  <a:pt x="76" y="524"/>
                </a:lnTo>
                <a:lnTo>
                  <a:pt x="76" y="526"/>
                </a:lnTo>
                <a:lnTo>
                  <a:pt x="76" y="526"/>
                </a:lnTo>
                <a:lnTo>
                  <a:pt x="76" y="526"/>
                </a:lnTo>
                <a:lnTo>
                  <a:pt x="76" y="526"/>
                </a:lnTo>
                <a:lnTo>
                  <a:pt x="76" y="528"/>
                </a:lnTo>
                <a:lnTo>
                  <a:pt x="76" y="528"/>
                </a:lnTo>
                <a:lnTo>
                  <a:pt x="74" y="530"/>
                </a:lnTo>
                <a:lnTo>
                  <a:pt x="74" y="530"/>
                </a:lnTo>
                <a:lnTo>
                  <a:pt x="76" y="530"/>
                </a:lnTo>
                <a:lnTo>
                  <a:pt x="76" y="530"/>
                </a:lnTo>
                <a:lnTo>
                  <a:pt x="74" y="532"/>
                </a:lnTo>
                <a:lnTo>
                  <a:pt x="74" y="532"/>
                </a:lnTo>
                <a:lnTo>
                  <a:pt x="72" y="536"/>
                </a:lnTo>
                <a:lnTo>
                  <a:pt x="72" y="536"/>
                </a:lnTo>
                <a:lnTo>
                  <a:pt x="72" y="536"/>
                </a:lnTo>
                <a:lnTo>
                  <a:pt x="72" y="536"/>
                </a:lnTo>
                <a:lnTo>
                  <a:pt x="72" y="538"/>
                </a:lnTo>
                <a:lnTo>
                  <a:pt x="72" y="538"/>
                </a:lnTo>
                <a:lnTo>
                  <a:pt x="72" y="538"/>
                </a:lnTo>
                <a:lnTo>
                  <a:pt x="72" y="538"/>
                </a:lnTo>
                <a:lnTo>
                  <a:pt x="70" y="540"/>
                </a:lnTo>
                <a:lnTo>
                  <a:pt x="70" y="540"/>
                </a:lnTo>
                <a:lnTo>
                  <a:pt x="66" y="542"/>
                </a:lnTo>
                <a:lnTo>
                  <a:pt x="66" y="542"/>
                </a:lnTo>
                <a:lnTo>
                  <a:pt x="62" y="544"/>
                </a:lnTo>
                <a:lnTo>
                  <a:pt x="62" y="544"/>
                </a:lnTo>
                <a:lnTo>
                  <a:pt x="60" y="546"/>
                </a:lnTo>
                <a:lnTo>
                  <a:pt x="60" y="546"/>
                </a:lnTo>
                <a:lnTo>
                  <a:pt x="58" y="546"/>
                </a:lnTo>
                <a:lnTo>
                  <a:pt x="58" y="546"/>
                </a:lnTo>
                <a:lnTo>
                  <a:pt x="58" y="548"/>
                </a:lnTo>
                <a:lnTo>
                  <a:pt x="58" y="548"/>
                </a:lnTo>
                <a:lnTo>
                  <a:pt x="56" y="552"/>
                </a:lnTo>
                <a:lnTo>
                  <a:pt x="56" y="552"/>
                </a:lnTo>
                <a:lnTo>
                  <a:pt x="56" y="552"/>
                </a:lnTo>
                <a:lnTo>
                  <a:pt x="56" y="552"/>
                </a:lnTo>
                <a:lnTo>
                  <a:pt x="54" y="554"/>
                </a:lnTo>
                <a:lnTo>
                  <a:pt x="54" y="554"/>
                </a:lnTo>
                <a:lnTo>
                  <a:pt x="54" y="558"/>
                </a:lnTo>
                <a:lnTo>
                  <a:pt x="54" y="558"/>
                </a:lnTo>
                <a:lnTo>
                  <a:pt x="58" y="558"/>
                </a:lnTo>
                <a:lnTo>
                  <a:pt x="58" y="558"/>
                </a:lnTo>
                <a:lnTo>
                  <a:pt x="76" y="560"/>
                </a:lnTo>
                <a:lnTo>
                  <a:pt x="76" y="560"/>
                </a:lnTo>
                <a:lnTo>
                  <a:pt x="84" y="558"/>
                </a:lnTo>
                <a:lnTo>
                  <a:pt x="90" y="556"/>
                </a:lnTo>
                <a:lnTo>
                  <a:pt x="90" y="556"/>
                </a:lnTo>
                <a:lnTo>
                  <a:pt x="96" y="554"/>
                </a:lnTo>
                <a:lnTo>
                  <a:pt x="98" y="550"/>
                </a:lnTo>
                <a:lnTo>
                  <a:pt x="98" y="550"/>
                </a:lnTo>
                <a:lnTo>
                  <a:pt x="100" y="546"/>
                </a:lnTo>
                <a:lnTo>
                  <a:pt x="100" y="546"/>
                </a:lnTo>
                <a:lnTo>
                  <a:pt x="102" y="546"/>
                </a:lnTo>
                <a:lnTo>
                  <a:pt x="102" y="546"/>
                </a:lnTo>
                <a:lnTo>
                  <a:pt x="106" y="546"/>
                </a:lnTo>
                <a:lnTo>
                  <a:pt x="106" y="546"/>
                </a:lnTo>
                <a:lnTo>
                  <a:pt x="116" y="544"/>
                </a:lnTo>
                <a:lnTo>
                  <a:pt x="116" y="544"/>
                </a:lnTo>
                <a:lnTo>
                  <a:pt x="120" y="540"/>
                </a:lnTo>
                <a:lnTo>
                  <a:pt x="122" y="540"/>
                </a:lnTo>
                <a:lnTo>
                  <a:pt x="122" y="540"/>
                </a:lnTo>
                <a:lnTo>
                  <a:pt x="120" y="532"/>
                </a:lnTo>
                <a:lnTo>
                  <a:pt x="120" y="532"/>
                </a:lnTo>
                <a:lnTo>
                  <a:pt x="120" y="530"/>
                </a:lnTo>
                <a:lnTo>
                  <a:pt x="120" y="530"/>
                </a:lnTo>
                <a:lnTo>
                  <a:pt x="118" y="530"/>
                </a:lnTo>
                <a:lnTo>
                  <a:pt x="118" y="530"/>
                </a:lnTo>
                <a:lnTo>
                  <a:pt x="118" y="526"/>
                </a:lnTo>
                <a:lnTo>
                  <a:pt x="118" y="526"/>
                </a:lnTo>
                <a:lnTo>
                  <a:pt x="118" y="526"/>
                </a:lnTo>
                <a:lnTo>
                  <a:pt x="118" y="526"/>
                </a:lnTo>
                <a:lnTo>
                  <a:pt x="120" y="526"/>
                </a:lnTo>
                <a:lnTo>
                  <a:pt x="120" y="526"/>
                </a:lnTo>
                <a:lnTo>
                  <a:pt x="122" y="528"/>
                </a:lnTo>
                <a:lnTo>
                  <a:pt x="122" y="528"/>
                </a:lnTo>
                <a:lnTo>
                  <a:pt x="122" y="530"/>
                </a:lnTo>
                <a:lnTo>
                  <a:pt x="122" y="530"/>
                </a:lnTo>
                <a:lnTo>
                  <a:pt x="124" y="532"/>
                </a:lnTo>
                <a:lnTo>
                  <a:pt x="124" y="532"/>
                </a:lnTo>
                <a:lnTo>
                  <a:pt x="124" y="534"/>
                </a:lnTo>
                <a:lnTo>
                  <a:pt x="124" y="534"/>
                </a:lnTo>
                <a:lnTo>
                  <a:pt x="126" y="536"/>
                </a:lnTo>
                <a:lnTo>
                  <a:pt x="126" y="536"/>
                </a:lnTo>
                <a:lnTo>
                  <a:pt x="126" y="538"/>
                </a:lnTo>
                <a:lnTo>
                  <a:pt x="126" y="538"/>
                </a:lnTo>
                <a:lnTo>
                  <a:pt x="126" y="540"/>
                </a:lnTo>
                <a:lnTo>
                  <a:pt x="126" y="540"/>
                </a:lnTo>
                <a:lnTo>
                  <a:pt x="126" y="542"/>
                </a:lnTo>
                <a:lnTo>
                  <a:pt x="126" y="542"/>
                </a:lnTo>
                <a:lnTo>
                  <a:pt x="124" y="544"/>
                </a:lnTo>
                <a:lnTo>
                  <a:pt x="124" y="544"/>
                </a:lnTo>
                <a:lnTo>
                  <a:pt x="122" y="546"/>
                </a:lnTo>
                <a:lnTo>
                  <a:pt x="122" y="546"/>
                </a:lnTo>
                <a:lnTo>
                  <a:pt x="122" y="548"/>
                </a:lnTo>
                <a:lnTo>
                  <a:pt x="122" y="548"/>
                </a:lnTo>
                <a:lnTo>
                  <a:pt x="122" y="550"/>
                </a:lnTo>
                <a:lnTo>
                  <a:pt x="122" y="550"/>
                </a:lnTo>
                <a:lnTo>
                  <a:pt x="118" y="552"/>
                </a:lnTo>
                <a:lnTo>
                  <a:pt x="118" y="552"/>
                </a:lnTo>
                <a:lnTo>
                  <a:pt x="118" y="554"/>
                </a:lnTo>
                <a:lnTo>
                  <a:pt x="118" y="554"/>
                </a:lnTo>
                <a:lnTo>
                  <a:pt x="116" y="556"/>
                </a:lnTo>
                <a:lnTo>
                  <a:pt x="116" y="556"/>
                </a:lnTo>
                <a:lnTo>
                  <a:pt x="116" y="558"/>
                </a:lnTo>
                <a:lnTo>
                  <a:pt x="116" y="558"/>
                </a:lnTo>
                <a:lnTo>
                  <a:pt x="116" y="558"/>
                </a:lnTo>
                <a:lnTo>
                  <a:pt x="116" y="558"/>
                </a:lnTo>
                <a:lnTo>
                  <a:pt x="114" y="560"/>
                </a:lnTo>
                <a:lnTo>
                  <a:pt x="114" y="560"/>
                </a:lnTo>
                <a:lnTo>
                  <a:pt x="114" y="562"/>
                </a:lnTo>
                <a:lnTo>
                  <a:pt x="114" y="562"/>
                </a:lnTo>
                <a:lnTo>
                  <a:pt x="114" y="566"/>
                </a:lnTo>
                <a:lnTo>
                  <a:pt x="114" y="566"/>
                </a:lnTo>
                <a:lnTo>
                  <a:pt x="112" y="568"/>
                </a:lnTo>
                <a:lnTo>
                  <a:pt x="112" y="568"/>
                </a:lnTo>
                <a:lnTo>
                  <a:pt x="112" y="568"/>
                </a:lnTo>
                <a:lnTo>
                  <a:pt x="112" y="568"/>
                </a:lnTo>
                <a:lnTo>
                  <a:pt x="112" y="570"/>
                </a:lnTo>
                <a:lnTo>
                  <a:pt x="112" y="570"/>
                </a:lnTo>
                <a:lnTo>
                  <a:pt x="116" y="572"/>
                </a:lnTo>
                <a:lnTo>
                  <a:pt x="116" y="572"/>
                </a:lnTo>
                <a:lnTo>
                  <a:pt x="126" y="572"/>
                </a:lnTo>
                <a:lnTo>
                  <a:pt x="126" y="572"/>
                </a:lnTo>
                <a:lnTo>
                  <a:pt x="132" y="572"/>
                </a:lnTo>
                <a:lnTo>
                  <a:pt x="132" y="572"/>
                </a:lnTo>
                <a:lnTo>
                  <a:pt x="134" y="572"/>
                </a:lnTo>
                <a:lnTo>
                  <a:pt x="134" y="572"/>
                </a:lnTo>
                <a:lnTo>
                  <a:pt x="144" y="570"/>
                </a:lnTo>
                <a:lnTo>
                  <a:pt x="144" y="570"/>
                </a:lnTo>
                <a:lnTo>
                  <a:pt x="150" y="568"/>
                </a:lnTo>
                <a:lnTo>
                  <a:pt x="154" y="566"/>
                </a:lnTo>
                <a:lnTo>
                  <a:pt x="156" y="562"/>
                </a:lnTo>
                <a:lnTo>
                  <a:pt x="156" y="562"/>
                </a:lnTo>
                <a:lnTo>
                  <a:pt x="156" y="560"/>
                </a:lnTo>
                <a:lnTo>
                  <a:pt x="156" y="560"/>
                </a:lnTo>
                <a:lnTo>
                  <a:pt x="158" y="560"/>
                </a:lnTo>
                <a:lnTo>
                  <a:pt x="158" y="560"/>
                </a:lnTo>
                <a:lnTo>
                  <a:pt x="162" y="558"/>
                </a:lnTo>
                <a:lnTo>
                  <a:pt x="162" y="558"/>
                </a:lnTo>
                <a:lnTo>
                  <a:pt x="162" y="556"/>
                </a:lnTo>
                <a:lnTo>
                  <a:pt x="162" y="556"/>
                </a:lnTo>
                <a:lnTo>
                  <a:pt x="162" y="548"/>
                </a:lnTo>
                <a:lnTo>
                  <a:pt x="162" y="548"/>
                </a:lnTo>
                <a:lnTo>
                  <a:pt x="160" y="546"/>
                </a:lnTo>
                <a:lnTo>
                  <a:pt x="160" y="546"/>
                </a:lnTo>
                <a:lnTo>
                  <a:pt x="160" y="546"/>
                </a:lnTo>
                <a:lnTo>
                  <a:pt x="160" y="546"/>
                </a:lnTo>
                <a:lnTo>
                  <a:pt x="162" y="546"/>
                </a:lnTo>
                <a:lnTo>
                  <a:pt x="162" y="546"/>
                </a:lnTo>
                <a:lnTo>
                  <a:pt x="162" y="544"/>
                </a:lnTo>
                <a:lnTo>
                  <a:pt x="162" y="544"/>
                </a:lnTo>
                <a:lnTo>
                  <a:pt x="162" y="542"/>
                </a:lnTo>
                <a:lnTo>
                  <a:pt x="162" y="542"/>
                </a:lnTo>
                <a:lnTo>
                  <a:pt x="162" y="536"/>
                </a:lnTo>
                <a:lnTo>
                  <a:pt x="162" y="536"/>
                </a:lnTo>
                <a:lnTo>
                  <a:pt x="162" y="534"/>
                </a:lnTo>
                <a:lnTo>
                  <a:pt x="162" y="534"/>
                </a:lnTo>
                <a:lnTo>
                  <a:pt x="164" y="534"/>
                </a:lnTo>
                <a:lnTo>
                  <a:pt x="164" y="534"/>
                </a:lnTo>
                <a:lnTo>
                  <a:pt x="164" y="528"/>
                </a:lnTo>
                <a:lnTo>
                  <a:pt x="164" y="528"/>
                </a:lnTo>
                <a:lnTo>
                  <a:pt x="166" y="524"/>
                </a:lnTo>
                <a:lnTo>
                  <a:pt x="166" y="524"/>
                </a:lnTo>
                <a:lnTo>
                  <a:pt x="168" y="524"/>
                </a:lnTo>
                <a:lnTo>
                  <a:pt x="168" y="524"/>
                </a:lnTo>
                <a:lnTo>
                  <a:pt x="168" y="516"/>
                </a:lnTo>
                <a:lnTo>
                  <a:pt x="168" y="516"/>
                </a:lnTo>
                <a:lnTo>
                  <a:pt x="170" y="504"/>
                </a:lnTo>
                <a:lnTo>
                  <a:pt x="170" y="504"/>
                </a:lnTo>
                <a:lnTo>
                  <a:pt x="170" y="492"/>
                </a:lnTo>
                <a:lnTo>
                  <a:pt x="170" y="492"/>
                </a:lnTo>
                <a:lnTo>
                  <a:pt x="172" y="468"/>
                </a:lnTo>
                <a:lnTo>
                  <a:pt x="172" y="468"/>
                </a:lnTo>
                <a:lnTo>
                  <a:pt x="172" y="446"/>
                </a:lnTo>
                <a:lnTo>
                  <a:pt x="172" y="446"/>
                </a:lnTo>
                <a:lnTo>
                  <a:pt x="172" y="418"/>
                </a:lnTo>
                <a:lnTo>
                  <a:pt x="172" y="418"/>
                </a:lnTo>
                <a:lnTo>
                  <a:pt x="170" y="404"/>
                </a:lnTo>
                <a:lnTo>
                  <a:pt x="170" y="404"/>
                </a:lnTo>
                <a:lnTo>
                  <a:pt x="170" y="402"/>
                </a:lnTo>
                <a:lnTo>
                  <a:pt x="170" y="402"/>
                </a:lnTo>
                <a:lnTo>
                  <a:pt x="170" y="370"/>
                </a:lnTo>
                <a:lnTo>
                  <a:pt x="170" y="370"/>
                </a:lnTo>
                <a:lnTo>
                  <a:pt x="170" y="346"/>
                </a:lnTo>
                <a:lnTo>
                  <a:pt x="170" y="346"/>
                </a:lnTo>
                <a:lnTo>
                  <a:pt x="170" y="314"/>
                </a:lnTo>
                <a:lnTo>
                  <a:pt x="170" y="314"/>
                </a:lnTo>
                <a:lnTo>
                  <a:pt x="170" y="314"/>
                </a:lnTo>
                <a:lnTo>
                  <a:pt x="170" y="314"/>
                </a:lnTo>
                <a:lnTo>
                  <a:pt x="172" y="318"/>
                </a:lnTo>
                <a:lnTo>
                  <a:pt x="172" y="318"/>
                </a:lnTo>
                <a:lnTo>
                  <a:pt x="174" y="320"/>
                </a:lnTo>
                <a:lnTo>
                  <a:pt x="174" y="320"/>
                </a:lnTo>
                <a:lnTo>
                  <a:pt x="178" y="322"/>
                </a:lnTo>
                <a:lnTo>
                  <a:pt x="178" y="322"/>
                </a:lnTo>
                <a:lnTo>
                  <a:pt x="184" y="322"/>
                </a:lnTo>
                <a:lnTo>
                  <a:pt x="184" y="322"/>
                </a:lnTo>
                <a:lnTo>
                  <a:pt x="190" y="320"/>
                </a:lnTo>
                <a:lnTo>
                  <a:pt x="190" y="320"/>
                </a:lnTo>
                <a:lnTo>
                  <a:pt x="194" y="320"/>
                </a:lnTo>
                <a:lnTo>
                  <a:pt x="194" y="320"/>
                </a:lnTo>
                <a:lnTo>
                  <a:pt x="200" y="318"/>
                </a:lnTo>
                <a:lnTo>
                  <a:pt x="200" y="318"/>
                </a:lnTo>
                <a:lnTo>
                  <a:pt x="202" y="316"/>
                </a:lnTo>
                <a:lnTo>
                  <a:pt x="202" y="316"/>
                </a:lnTo>
                <a:lnTo>
                  <a:pt x="204" y="314"/>
                </a:lnTo>
                <a:lnTo>
                  <a:pt x="204" y="314"/>
                </a:lnTo>
                <a:lnTo>
                  <a:pt x="202" y="308"/>
                </a:lnTo>
                <a:lnTo>
                  <a:pt x="202" y="308"/>
                </a:lnTo>
                <a:lnTo>
                  <a:pt x="202" y="302"/>
                </a:lnTo>
                <a:lnTo>
                  <a:pt x="202" y="302"/>
                </a:lnTo>
                <a:lnTo>
                  <a:pt x="202" y="296"/>
                </a:lnTo>
                <a:lnTo>
                  <a:pt x="202" y="296"/>
                </a:lnTo>
                <a:lnTo>
                  <a:pt x="202" y="288"/>
                </a:lnTo>
                <a:lnTo>
                  <a:pt x="202" y="288"/>
                </a:lnTo>
                <a:lnTo>
                  <a:pt x="202" y="282"/>
                </a:lnTo>
                <a:lnTo>
                  <a:pt x="202" y="282"/>
                </a:lnTo>
                <a:lnTo>
                  <a:pt x="200" y="274"/>
                </a:lnTo>
                <a:lnTo>
                  <a:pt x="200" y="274"/>
                </a:lnTo>
                <a:lnTo>
                  <a:pt x="200" y="268"/>
                </a:lnTo>
                <a:lnTo>
                  <a:pt x="200" y="268"/>
                </a:lnTo>
                <a:lnTo>
                  <a:pt x="200" y="262"/>
                </a:lnTo>
                <a:lnTo>
                  <a:pt x="200" y="262"/>
                </a:lnTo>
                <a:lnTo>
                  <a:pt x="198" y="248"/>
                </a:lnTo>
                <a:lnTo>
                  <a:pt x="198" y="248"/>
                </a:lnTo>
                <a:lnTo>
                  <a:pt x="198" y="246"/>
                </a:lnTo>
                <a:lnTo>
                  <a:pt x="198" y="246"/>
                </a:lnTo>
                <a:lnTo>
                  <a:pt x="198" y="244"/>
                </a:lnTo>
                <a:lnTo>
                  <a:pt x="198" y="244"/>
                </a:lnTo>
                <a:lnTo>
                  <a:pt x="198" y="240"/>
                </a:lnTo>
                <a:lnTo>
                  <a:pt x="198" y="240"/>
                </a:lnTo>
                <a:lnTo>
                  <a:pt x="196" y="232"/>
                </a:lnTo>
                <a:lnTo>
                  <a:pt x="196" y="232"/>
                </a:lnTo>
                <a:lnTo>
                  <a:pt x="196" y="230"/>
                </a:lnTo>
                <a:lnTo>
                  <a:pt x="196" y="230"/>
                </a:lnTo>
                <a:lnTo>
                  <a:pt x="196" y="230"/>
                </a:lnTo>
                <a:lnTo>
                  <a:pt x="196" y="230"/>
                </a:lnTo>
                <a:lnTo>
                  <a:pt x="196" y="228"/>
                </a:lnTo>
                <a:lnTo>
                  <a:pt x="196" y="228"/>
                </a:lnTo>
                <a:lnTo>
                  <a:pt x="198" y="226"/>
                </a:lnTo>
                <a:lnTo>
                  <a:pt x="198" y="226"/>
                </a:lnTo>
                <a:lnTo>
                  <a:pt x="206" y="216"/>
                </a:lnTo>
                <a:lnTo>
                  <a:pt x="206" y="216"/>
                </a:lnTo>
                <a:lnTo>
                  <a:pt x="218" y="200"/>
                </a:lnTo>
                <a:lnTo>
                  <a:pt x="218" y="200"/>
                </a:lnTo>
                <a:lnTo>
                  <a:pt x="224" y="192"/>
                </a:lnTo>
                <a:lnTo>
                  <a:pt x="224" y="192"/>
                </a:lnTo>
                <a:lnTo>
                  <a:pt x="230" y="184"/>
                </a:lnTo>
                <a:lnTo>
                  <a:pt x="230" y="184"/>
                </a:lnTo>
                <a:lnTo>
                  <a:pt x="232" y="180"/>
                </a:lnTo>
                <a:lnTo>
                  <a:pt x="232" y="180"/>
                </a:lnTo>
                <a:lnTo>
                  <a:pt x="234" y="174"/>
                </a:lnTo>
                <a:lnTo>
                  <a:pt x="234" y="174"/>
                </a:lnTo>
                <a:lnTo>
                  <a:pt x="236" y="170"/>
                </a:lnTo>
                <a:lnTo>
                  <a:pt x="236" y="170"/>
                </a:lnTo>
                <a:lnTo>
                  <a:pt x="236" y="164"/>
                </a:lnTo>
                <a:lnTo>
                  <a:pt x="236" y="160"/>
                </a:lnTo>
                <a:lnTo>
                  <a:pt x="234" y="156"/>
                </a:lnTo>
                <a:lnTo>
                  <a:pt x="234" y="156"/>
                </a:lnTo>
                <a:close/>
                <a:moveTo>
                  <a:pt x="36" y="178"/>
                </a:moveTo>
                <a:lnTo>
                  <a:pt x="36" y="178"/>
                </a:lnTo>
                <a:lnTo>
                  <a:pt x="36" y="178"/>
                </a:lnTo>
                <a:lnTo>
                  <a:pt x="36" y="178"/>
                </a:lnTo>
                <a:lnTo>
                  <a:pt x="40" y="174"/>
                </a:lnTo>
                <a:lnTo>
                  <a:pt x="40" y="174"/>
                </a:lnTo>
                <a:lnTo>
                  <a:pt x="40" y="172"/>
                </a:lnTo>
                <a:lnTo>
                  <a:pt x="40" y="172"/>
                </a:lnTo>
                <a:lnTo>
                  <a:pt x="40" y="164"/>
                </a:lnTo>
                <a:lnTo>
                  <a:pt x="40" y="164"/>
                </a:lnTo>
                <a:lnTo>
                  <a:pt x="40" y="164"/>
                </a:lnTo>
                <a:lnTo>
                  <a:pt x="42" y="164"/>
                </a:lnTo>
                <a:lnTo>
                  <a:pt x="42" y="164"/>
                </a:lnTo>
                <a:lnTo>
                  <a:pt x="42" y="174"/>
                </a:lnTo>
                <a:lnTo>
                  <a:pt x="42" y="174"/>
                </a:lnTo>
                <a:lnTo>
                  <a:pt x="42" y="188"/>
                </a:lnTo>
                <a:lnTo>
                  <a:pt x="42" y="188"/>
                </a:lnTo>
                <a:lnTo>
                  <a:pt x="42" y="192"/>
                </a:lnTo>
                <a:lnTo>
                  <a:pt x="42" y="192"/>
                </a:lnTo>
                <a:lnTo>
                  <a:pt x="40" y="190"/>
                </a:lnTo>
                <a:lnTo>
                  <a:pt x="40" y="190"/>
                </a:lnTo>
                <a:lnTo>
                  <a:pt x="38" y="184"/>
                </a:lnTo>
                <a:lnTo>
                  <a:pt x="38" y="184"/>
                </a:lnTo>
                <a:lnTo>
                  <a:pt x="36" y="180"/>
                </a:lnTo>
                <a:lnTo>
                  <a:pt x="36" y="180"/>
                </a:lnTo>
                <a:lnTo>
                  <a:pt x="36" y="178"/>
                </a:lnTo>
                <a:lnTo>
                  <a:pt x="36" y="178"/>
                </a:lnTo>
                <a:close/>
                <a:moveTo>
                  <a:pt x="52" y="224"/>
                </a:moveTo>
                <a:lnTo>
                  <a:pt x="52" y="224"/>
                </a:lnTo>
                <a:lnTo>
                  <a:pt x="44" y="230"/>
                </a:lnTo>
                <a:lnTo>
                  <a:pt x="44" y="230"/>
                </a:lnTo>
                <a:lnTo>
                  <a:pt x="36" y="240"/>
                </a:lnTo>
                <a:lnTo>
                  <a:pt x="36" y="238"/>
                </a:lnTo>
                <a:lnTo>
                  <a:pt x="36" y="238"/>
                </a:lnTo>
                <a:lnTo>
                  <a:pt x="36" y="236"/>
                </a:lnTo>
                <a:lnTo>
                  <a:pt x="40" y="230"/>
                </a:lnTo>
                <a:lnTo>
                  <a:pt x="40" y="230"/>
                </a:lnTo>
                <a:lnTo>
                  <a:pt x="44" y="226"/>
                </a:lnTo>
                <a:lnTo>
                  <a:pt x="50" y="222"/>
                </a:lnTo>
                <a:lnTo>
                  <a:pt x="50" y="222"/>
                </a:lnTo>
                <a:lnTo>
                  <a:pt x="56" y="220"/>
                </a:lnTo>
                <a:lnTo>
                  <a:pt x="58" y="222"/>
                </a:lnTo>
                <a:lnTo>
                  <a:pt x="58" y="222"/>
                </a:lnTo>
                <a:lnTo>
                  <a:pt x="52" y="224"/>
                </a:lnTo>
                <a:lnTo>
                  <a:pt x="52" y="224"/>
                </a:lnTo>
                <a:close/>
                <a:moveTo>
                  <a:pt x="76" y="528"/>
                </a:moveTo>
                <a:lnTo>
                  <a:pt x="76" y="528"/>
                </a:lnTo>
                <a:lnTo>
                  <a:pt x="76" y="530"/>
                </a:lnTo>
                <a:lnTo>
                  <a:pt x="76" y="530"/>
                </a:lnTo>
                <a:lnTo>
                  <a:pt x="76" y="530"/>
                </a:lnTo>
                <a:lnTo>
                  <a:pt x="76" y="528"/>
                </a:lnTo>
                <a:lnTo>
                  <a:pt x="76" y="528"/>
                </a:lnTo>
                <a:lnTo>
                  <a:pt x="76" y="528"/>
                </a:lnTo>
                <a:close/>
                <a:moveTo>
                  <a:pt x="82" y="244"/>
                </a:moveTo>
                <a:lnTo>
                  <a:pt x="82" y="244"/>
                </a:lnTo>
                <a:lnTo>
                  <a:pt x="78" y="242"/>
                </a:lnTo>
                <a:lnTo>
                  <a:pt x="78" y="242"/>
                </a:lnTo>
                <a:lnTo>
                  <a:pt x="78" y="240"/>
                </a:lnTo>
                <a:lnTo>
                  <a:pt x="74" y="236"/>
                </a:lnTo>
                <a:lnTo>
                  <a:pt x="74" y="236"/>
                </a:lnTo>
                <a:lnTo>
                  <a:pt x="70" y="232"/>
                </a:lnTo>
                <a:lnTo>
                  <a:pt x="66" y="228"/>
                </a:lnTo>
                <a:lnTo>
                  <a:pt x="66" y="228"/>
                </a:lnTo>
                <a:lnTo>
                  <a:pt x="64" y="222"/>
                </a:lnTo>
                <a:lnTo>
                  <a:pt x="64" y="216"/>
                </a:lnTo>
                <a:lnTo>
                  <a:pt x="64" y="216"/>
                </a:lnTo>
                <a:lnTo>
                  <a:pt x="62" y="194"/>
                </a:lnTo>
                <a:lnTo>
                  <a:pt x="62" y="194"/>
                </a:lnTo>
                <a:lnTo>
                  <a:pt x="64" y="182"/>
                </a:lnTo>
                <a:lnTo>
                  <a:pt x="66" y="168"/>
                </a:lnTo>
                <a:lnTo>
                  <a:pt x="66" y="168"/>
                </a:lnTo>
                <a:lnTo>
                  <a:pt x="68" y="156"/>
                </a:lnTo>
                <a:lnTo>
                  <a:pt x="68" y="142"/>
                </a:lnTo>
                <a:lnTo>
                  <a:pt x="68" y="142"/>
                </a:lnTo>
                <a:lnTo>
                  <a:pt x="68" y="134"/>
                </a:lnTo>
                <a:lnTo>
                  <a:pt x="70" y="126"/>
                </a:lnTo>
                <a:lnTo>
                  <a:pt x="74" y="114"/>
                </a:lnTo>
                <a:lnTo>
                  <a:pt x="74" y="114"/>
                </a:lnTo>
                <a:lnTo>
                  <a:pt x="76" y="100"/>
                </a:lnTo>
                <a:lnTo>
                  <a:pt x="80" y="88"/>
                </a:lnTo>
                <a:lnTo>
                  <a:pt x="80" y="88"/>
                </a:lnTo>
                <a:lnTo>
                  <a:pt x="84" y="78"/>
                </a:lnTo>
                <a:lnTo>
                  <a:pt x="84" y="74"/>
                </a:lnTo>
                <a:lnTo>
                  <a:pt x="84" y="74"/>
                </a:lnTo>
                <a:lnTo>
                  <a:pt x="84" y="70"/>
                </a:lnTo>
                <a:lnTo>
                  <a:pt x="84" y="70"/>
                </a:lnTo>
                <a:lnTo>
                  <a:pt x="86" y="68"/>
                </a:lnTo>
                <a:lnTo>
                  <a:pt x="86" y="68"/>
                </a:lnTo>
                <a:lnTo>
                  <a:pt x="86" y="68"/>
                </a:lnTo>
                <a:lnTo>
                  <a:pt x="88" y="70"/>
                </a:lnTo>
                <a:lnTo>
                  <a:pt x="88" y="70"/>
                </a:lnTo>
                <a:lnTo>
                  <a:pt x="88" y="76"/>
                </a:lnTo>
                <a:lnTo>
                  <a:pt x="88" y="76"/>
                </a:lnTo>
                <a:lnTo>
                  <a:pt x="92" y="80"/>
                </a:lnTo>
                <a:lnTo>
                  <a:pt x="92" y="80"/>
                </a:lnTo>
                <a:lnTo>
                  <a:pt x="100" y="86"/>
                </a:lnTo>
                <a:lnTo>
                  <a:pt x="100" y="86"/>
                </a:lnTo>
                <a:lnTo>
                  <a:pt x="100" y="88"/>
                </a:lnTo>
                <a:lnTo>
                  <a:pt x="100" y="88"/>
                </a:lnTo>
                <a:lnTo>
                  <a:pt x="98" y="86"/>
                </a:lnTo>
                <a:lnTo>
                  <a:pt x="98" y="86"/>
                </a:lnTo>
                <a:lnTo>
                  <a:pt x="96" y="92"/>
                </a:lnTo>
                <a:lnTo>
                  <a:pt x="92" y="100"/>
                </a:lnTo>
                <a:lnTo>
                  <a:pt x="92" y="100"/>
                </a:lnTo>
                <a:lnTo>
                  <a:pt x="88" y="106"/>
                </a:lnTo>
                <a:lnTo>
                  <a:pt x="88" y="106"/>
                </a:lnTo>
                <a:lnTo>
                  <a:pt x="88" y="104"/>
                </a:lnTo>
                <a:lnTo>
                  <a:pt x="88" y="104"/>
                </a:lnTo>
                <a:lnTo>
                  <a:pt x="86" y="90"/>
                </a:lnTo>
                <a:lnTo>
                  <a:pt x="86" y="90"/>
                </a:lnTo>
                <a:lnTo>
                  <a:pt x="84" y="80"/>
                </a:lnTo>
                <a:lnTo>
                  <a:pt x="84" y="76"/>
                </a:lnTo>
                <a:lnTo>
                  <a:pt x="84" y="76"/>
                </a:lnTo>
                <a:lnTo>
                  <a:pt x="84" y="74"/>
                </a:lnTo>
                <a:lnTo>
                  <a:pt x="84" y="74"/>
                </a:lnTo>
                <a:lnTo>
                  <a:pt x="84" y="82"/>
                </a:lnTo>
                <a:lnTo>
                  <a:pt x="84" y="82"/>
                </a:lnTo>
                <a:lnTo>
                  <a:pt x="84" y="88"/>
                </a:lnTo>
                <a:lnTo>
                  <a:pt x="86" y="98"/>
                </a:lnTo>
                <a:lnTo>
                  <a:pt x="86" y="98"/>
                </a:lnTo>
                <a:lnTo>
                  <a:pt x="88" y="106"/>
                </a:lnTo>
                <a:lnTo>
                  <a:pt x="88" y="106"/>
                </a:lnTo>
                <a:lnTo>
                  <a:pt x="92" y="100"/>
                </a:lnTo>
                <a:lnTo>
                  <a:pt x="92" y="100"/>
                </a:lnTo>
                <a:lnTo>
                  <a:pt x="94" y="94"/>
                </a:lnTo>
                <a:lnTo>
                  <a:pt x="94" y="94"/>
                </a:lnTo>
                <a:lnTo>
                  <a:pt x="94" y="92"/>
                </a:lnTo>
                <a:lnTo>
                  <a:pt x="94" y="92"/>
                </a:lnTo>
                <a:lnTo>
                  <a:pt x="96" y="92"/>
                </a:lnTo>
                <a:lnTo>
                  <a:pt x="96" y="92"/>
                </a:lnTo>
                <a:lnTo>
                  <a:pt x="96" y="88"/>
                </a:lnTo>
                <a:lnTo>
                  <a:pt x="96" y="88"/>
                </a:lnTo>
                <a:lnTo>
                  <a:pt x="98" y="88"/>
                </a:lnTo>
                <a:lnTo>
                  <a:pt x="100" y="88"/>
                </a:lnTo>
                <a:lnTo>
                  <a:pt x="100" y="88"/>
                </a:lnTo>
                <a:lnTo>
                  <a:pt x="96" y="90"/>
                </a:lnTo>
                <a:lnTo>
                  <a:pt x="96" y="92"/>
                </a:lnTo>
                <a:lnTo>
                  <a:pt x="96" y="92"/>
                </a:lnTo>
                <a:lnTo>
                  <a:pt x="94" y="94"/>
                </a:lnTo>
                <a:lnTo>
                  <a:pt x="94" y="94"/>
                </a:lnTo>
                <a:lnTo>
                  <a:pt x="96" y="96"/>
                </a:lnTo>
                <a:lnTo>
                  <a:pt x="96" y="96"/>
                </a:lnTo>
                <a:lnTo>
                  <a:pt x="98" y="96"/>
                </a:lnTo>
                <a:lnTo>
                  <a:pt x="98" y="98"/>
                </a:lnTo>
                <a:lnTo>
                  <a:pt x="98" y="98"/>
                </a:lnTo>
                <a:lnTo>
                  <a:pt x="96" y="104"/>
                </a:lnTo>
                <a:lnTo>
                  <a:pt x="96" y="104"/>
                </a:lnTo>
                <a:lnTo>
                  <a:pt x="94" y="112"/>
                </a:lnTo>
                <a:lnTo>
                  <a:pt x="90" y="128"/>
                </a:lnTo>
                <a:lnTo>
                  <a:pt x="90" y="128"/>
                </a:lnTo>
                <a:lnTo>
                  <a:pt x="86" y="152"/>
                </a:lnTo>
                <a:lnTo>
                  <a:pt x="84" y="180"/>
                </a:lnTo>
                <a:lnTo>
                  <a:pt x="84" y="180"/>
                </a:lnTo>
                <a:lnTo>
                  <a:pt x="82" y="228"/>
                </a:lnTo>
                <a:lnTo>
                  <a:pt x="94" y="244"/>
                </a:lnTo>
                <a:lnTo>
                  <a:pt x="94" y="244"/>
                </a:lnTo>
                <a:lnTo>
                  <a:pt x="82" y="244"/>
                </a:lnTo>
                <a:lnTo>
                  <a:pt x="82" y="244"/>
                </a:lnTo>
                <a:close/>
                <a:moveTo>
                  <a:pt x="130" y="450"/>
                </a:moveTo>
                <a:lnTo>
                  <a:pt x="130" y="450"/>
                </a:lnTo>
                <a:lnTo>
                  <a:pt x="126" y="458"/>
                </a:lnTo>
                <a:lnTo>
                  <a:pt x="126" y="458"/>
                </a:lnTo>
                <a:lnTo>
                  <a:pt x="124" y="462"/>
                </a:lnTo>
                <a:lnTo>
                  <a:pt x="124" y="462"/>
                </a:lnTo>
                <a:lnTo>
                  <a:pt x="124" y="464"/>
                </a:lnTo>
                <a:lnTo>
                  <a:pt x="124" y="464"/>
                </a:lnTo>
                <a:lnTo>
                  <a:pt x="124" y="466"/>
                </a:lnTo>
                <a:lnTo>
                  <a:pt x="124" y="466"/>
                </a:lnTo>
                <a:lnTo>
                  <a:pt x="122" y="474"/>
                </a:lnTo>
                <a:lnTo>
                  <a:pt x="122" y="474"/>
                </a:lnTo>
                <a:lnTo>
                  <a:pt x="120" y="488"/>
                </a:lnTo>
                <a:lnTo>
                  <a:pt x="120" y="488"/>
                </a:lnTo>
                <a:lnTo>
                  <a:pt x="120" y="494"/>
                </a:lnTo>
                <a:lnTo>
                  <a:pt x="120" y="494"/>
                </a:lnTo>
                <a:lnTo>
                  <a:pt x="120" y="494"/>
                </a:lnTo>
                <a:lnTo>
                  <a:pt x="118" y="492"/>
                </a:lnTo>
                <a:lnTo>
                  <a:pt x="118" y="492"/>
                </a:lnTo>
                <a:lnTo>
                  <a:pt x="114" y="482"/>
                </a:lnTo>
                <a:lnTo>
                  <a:pt x="114" y="482"/>
                </a:lnTo>
                <a:lnTo>
                  <a:pt x="112" y="476"/>
                </a:lnTo>
                <a:lnTo>
                  <a:pt x="112" y="476"/>
                </a:lnTo>
                <a:lnTo>
                  <a:pt x="112" y="472"/>
                </a:lnTo>
                <a:lnTo>
                  <a:pt x="112" y="472"/>
                </a:lnTo>
                <a:lnTo>
                  <a:pt x="112" y="458"/>
                </a:lnTo>
                <a:lnTo>
                  <a:pt x="112" y="458"/>
                </a:lnTo>
                <a:lnTo>
                  <a:pt x="114" y="446"/>
                </a:lnTo>
                <a:lnTo>
                  <a:pt x="114" y="446"/>
                </a:lnTo>
                <a:lnTo>
                  <a:pt x="114" y="440"/>
                </a:lnTo>
                <a:lnTo>
                  <a:pt x="114" y="440"/>
                </a:lnTo>
                <a:lnTo>
                  <a:pt x="114" y="434"/>
                </a:lnTo>
                <a:lnTo>
                  <a:pt x="114" y="434"/>
                </a:lnTo>
                <a:lnTo>
                  <a:pt x="114" y="430"/>
                </a:lnTo>
                <a:lnTo>
                  <a:pt x="114" y="430"/>
                </a:lnTo>
                <a:lnTo>
                  <a:pt x="114" y="424"/>
                </a:lnTo>
                <a:lnTo>
                  <a:pt x="114" y="424"/>
                </a:lnTo>
                <a:lnTo>
                  <a:pt x="114" y="414"/>
                </a:lnTo>
                <a:lnTo>
                  <a:pt x="114" y="414"/>
                </a:lnTo>
                <a:lnTo>
                  <a:pt x="116" y="408"/>
                </a:lnTo>
                <a:lnTo>
                  <a:pt x="116" y="408"/>
                </a:lnTo>
                <a:lnTo>
                  <a:pt x="116" y="400"/>
                </a:lnTo>
                <a:lnTo>
                  <a:pt x="116" y="400"/>
                </a:lnTo>
                <a:lnTo>
                  <a:pt x="114" y="386"/>
                </a:lnTo>
                <a:lnTo>
                  <a:pt x="114" y="386"/>
                </a:lnTo>
                <a:lnTo>
                  <a:pt x="114" y="382"/>
                </a:lnTo>
                <a:lnTo>
                  <a:pt x="114" y="382"/>
                </a:lnTo>
                <a:lnTo>
                  <a:pt x="116" y="382"/>
                </a:lnTo>
                <a:lnTo>
                  <a:pt x="116" y="382"/>
                </a:lnTo>
                <a:lnTo>
                  <a:pt x="116" y="382"/>
                </a:lnTo>
                <a:lnTo>
                  <a:pt x="116" y="388"/>
                </a:lnTo>
                <a:lnTo>
                  <a:pt x="116" y="388"/>
                </a:lnTo>
                <a:lnTo>
                  <a:pt x="118" y="396"/>
                </a:lnTo>
                <a:lnTo>
                  <a:pt x="118" y="396"/>
                </a:lnTo>
                <a:lnTo>
                  <a:pt x="118" y="398"/>
                </a:lnTo>
                <a:lnTo>
                  <a:pt x="118" y="398"/>
                </a:lnTo>
                <a:lnTo>
                  <a:pt x="118" y="402"/>
                </a:lnTo>
                <a:lnTo>
                  <a:pt x="118" y="402"/>
                </a:lnTo>
                <a:lnTo>
                  <a:pt x="120" y="408"/>
                </a:lnTo>
                <a:lnTo>
                  <a:pt x="120" y="408"/>
                </a:lnTo>
                <a:lnTo>
                  <a:pt x="124" y="416"/>
                </a:lnTo>
                <a:lnTo>
                  <a:pt x="124" y="416"/>
                </a:lnTo>
                <a:lnTo>
                  <a:pt x="126" y="424"/>
                </a:lnTo>
                <a:lnTo>
                  <a:pt x="126" y="424"/>
                </a:lnTo>
                <a:lnTo>
                  <a:pt x="128" y="428"/>
                </a:lnTo>
                <a:lnTo>
                  <a:pt x="128" y="428"/>
                </a:lnTo>
                <a:lnTo>
                  <a:pt x="128" y="432"/>
                </a:lnTo>
                <a:lnTo>
                  <a:pt x="128" y="432"/>
                </a:lnTo>
                <a:lnTo>
                  <a:pt x="128" y="438"/>
                </a:lnTo>
                <a:lnTo>
                  <a:pt x="128" y="438"/>
                </a:lnTo>
                <a:lnTo>
                  <a:pt x="130" y="442"/>
                </a:lnTo>
                <a:lnTo>
                  <a:pt x="130" y="442"/>
                </a:lnTo>
                <a:lnTo>
                  <a:pt x="130" y="444"/>
                </a:lnTo>
                <a:lnTo>
                  <a:pt x="130" y="444"/>
                </a:lnTo>
                <a:lnTo>
                  <a:pt x="130" y="448"/>
                </a:lnTo>
                <a:lnTo>
                  <a:pt x="130" y="448"/>
                </a:lnTo>
                <a:lnTo>
                  <a:pt x="130" y="450"/>
                </a:lnTo>
                <a:lnTo>
                  <a:pt x="130" y="450"/>
                </a:lnTo>
                <a:close/>
                <a:moveTo>
                  <a:pt x="150" y="216"/>
                </a:moveTo>
                <a:lnTo>
                  <a:pt x="150" y="216"/>
                </a:lnTo>
                <a:lnTo>
                  <a:pt x="146" y="218"/>
                </a:lnTo>
                <a:lnTo>
                  <a:pt x="142" y="218"/>
                </a:lnTo>
                <a:lnTo>
                  <a:pt x="142" y="218"/>
                </a:lnTo>
                <a:lnTo>
                  <a:pt x="134" y="222"/>
                </a:lnTo>
                <a:lnTo>
                  <a:pt x="134" y="222"/>
                </a:lnTo>
                <a:lnTo>
                  <a:pt x="126" y="226"/>
                </a:lnTo>
                <a:lnTo>
                  <a:pt x="126" y="226"/>
                </a:lnTo>
                <a:lnTo>
                  <a:pt x="118" y="232"/>
                </a:lnTo>
                <a:lnTo>
                  <a:pt x="118" y="232"/>
                </a:lnTo>
                <a:lnTo>
                  <a:pt x="114" y="234"/>
                </a:lnTo>
                <a:lnTo>
                  <a:pt x="114" y="236"/>
                </a:lnTo>
                <a:lnTo>
                  <a:pt x="114" y="236"/>
                </a:lnTo>
                <a:lnTo>
                  <a:pt x="116" y="238"/>
                </a:lnTo>
                <a:lnTo>
                  <a:pt x="116" y="238"/>
                </a:lnTo>
                <a:lnTo>
                  <a:pt x="116" y="238"/>
                </a:lnTo>
                <a:lnTo>
                  <a:pt x="110" y="240"/>
                </a:lnTo>
                <a:lnTo>
                  <a:pt x="110" y="240"/>
                </a:lnTo>
                <a:lnTo>
                  <a:pt x="96" y="242"/>
                </a:lnTo>
                <a:lnTo>
                  <a:pt x="96" y="242"/>
                </a:lnTo>
                <a:lnTo>
                  <a:pt x="106" y="234"/>
                </a:lnTo>
                <a:lnTo>
                  <a:pt x="106" y="234"/>
                </a:lnTo>
                <a:lnTo>
                  <a:pt x="112" y="228"/>
                </a:lnTo>
                <a:lnTo>
                  <a:pt x="112" y="228"/>
                </a:lnTo>
                <a:lnTo>
                  <a:pt x="112" y="198"/>
                </a:lnTo>
                <a:lnTo>
                  <a:pt x="112" y="198"/>
                </a:lnTo>
                <a:lnTo>
                  <a:pt x="114" y="152"/>
                </a:lnTo>
                <a:lnTo>
                  <a:pt x="114" y="152"/>
                </a:lnTo>
                <a:lnTo>
                  <a:pt x="112" y="122"/>
                </a:lnTo>
                <a:lnTo>
                  <a:pt x="112" y="122"/>
                </a:lnTo>
                <a:lnTo>
                  <a:pt x="110" y="106"/>
                </a:lnTo>
                <a:lnTo>
                  <a:pt x="106" y="98"/>
                </a:lnTo>
                <a:lnTo>
                  <a:pt x="110" y="94"/>
                </a:lnTo>
                <a:lnTo>
                  <a:pt x="110" y="94"/>
                </a:lnTo>
                <a:lnTo>
                  <a:pt x="118" y="104"/>
                </a:lnTo>
                <a:lnTo>
                  <a:pt x="118" y="104"/>
                </a:lnTo>
                <a:lnTo>
                  <a:pt x="120" y="102"/>
                </a:lnTo>
                <a:lnTo>
                  <a:pt x="120" y="102"/>
                </a:lnTo>
                <a:lnTo>
                  <a:pt x="126" y="90"/>
                </a:lnTo>
                <a:lnTo>
                  <a:pt x="126" y="90"/>
                </a:lnTo>
                <a:lnTo>
                  <a:pt x="126" y="88"/>
                </a:lnTo>
                <a:lnTo>
                  <a:pt x="126" y="88"/>
                </a:lnTo>
                <a:lnTo>
                  <a:pt x="122" y="98"/>
                </a:lnTo>
                <a:lnTo>
                  <a:pt x="122" y="98"/>
                </a:lnTo>
                <a:lnTo>
                  <a:pt x="118" y="104"/>
                </a:lnTo>
                <a:lnTo>
                  <a:pt x="118" y="104"/>
                </a:lnTo>
                <a:lnTo>
                  <a:pt x="116" y="100"/>
                </a:lnTo>
                <a:lnTo>
                  <a:pt x="116" y="100"/>
                </a:lnTo>
                <a:lnTo>
                  <a:pt x="106" y="88"/>
                </a:lnTo>
                <a:lnTo>
                  <a:pt x="106" y="88"/>
                </a:lnTo>
                <a:lnTo>
                  <a:pt x="104" y="86"/>
                </a:lnTo>
                <a:lnTo>
                  <a:pt x="104" y="86"/>
                </a:lnTo>
                <a:lnTo>
                  <a:pt x="110" y="82"/>
                </a:lnTo>
                <a:lnTo>
                  <a:pt x="110" y="82"/>
                </a:lnTo>
                <a:lnTo>
                  <a:pt x="114" y="80"/>
                </a:lnTo>
                <a:lnTo>
                  <a:pt x="114" y="80"/>
                </a:lnTo>
                <a:lnTo>
                  <a:pt x="118" y="78"/>
                </a:lnTo>
                <a:lnTo>
                  <a:pt x="120" y="76"/>
                </a:lnTo>
                <a:lnTo>
                  <a:pt x="120" y="76"/>
                </a:lnTo>
                <a:lnTo>
                  <a:pt x="126" y="70"/>
                </a:lnTo>
                <a:lnTo>
                  <a:pt x="126" y="70"/>
                </a:lnTo>
                <a:lnTo>
                  <a:pt x="126" y="82"/>
                </a:lnTo>
                <a:lnTo>
                  <a:pt x="126" y="82"/>
                </a:lnTo>
                <a:lnTo>
                  <a:pt x="126" y="100"/>
                </a:lnTo>
                <a:lnTo>
                  <a:pt x="126" y="100"/>
                </a:lnTo>
                <a:lnTo>
                  <a:pt x="124" y="128"/>
                </a:lnTo>
                <a:lnTo>
                  <a:pt x="124" y="128"/>
                </a:lnTo>
                <a:lnTo>
                  <a:pt x="124" y="146"/>
                </a:lnTo>
                <a:lnTo>
                  <a:pt x="126" y="160"/>
                </a:lnTo>
                <a:lnTo>
                  <a:pt x="126" y="160"/>
                </a:lnTo>
                <a:lnTo>
                  <a:pt x="130" y="172"/>
                </a:lnTo>
                <a:lnTo>
                  <a:pt x="136" y="184"/>
                </a:lnTo>
                <a:lnTo>
                  <a:pt x="136" y="184"/>
                </a:lnTo>
                <a:lnTo>
                  <a:pt x="140" y="188"/>
                </a:lnTo>
                <a:lnTo>
                  <a:pt x="142" y="192"/>
                </a:lnTo>
                <a:lnTo>
                  <a:pt x="142" y="192"/>
                </a:lnTo>
                <a:lnTo>
                  <a:pt x="152" y="202"/>
                </a:lnTo>
                <a:lnTo>
                  <a:pt x="152" y="202"/>
                </a:lnTo>
                <a:lnTo>
                  <a:pt x="150" y="204"/>
                </a:lnTo>
                <a:lnTo>
                  <a:pt x="152" y="206"/>
                </a:lnTo>
                <a:lnTo>
                  <a:pt x="152" y="206"/>
                </a:lnTo>
                <a:lnTo>
                  <a:pt x="156" y="208"/>
                </a:lnTo>
                <a:lnTo>
                  <a:pt x="156" y="208"/>
                </a:lnTo>
                <a:lnTo>
                  <a:pt x="156" y="212"/>
                </a:lnTo>
                <a:lnTo>
                  <a:pt x="156" y="212"/>
                </a:lnTo>
                <a:lnTo>
                  <a:pt x="150" y="216"/>
                </a:lnTo>
                <a:lnTo>
                  <a:pt x="150" y="216"/>
                </a:lnTo>
                <a:close/>
                <a:moveTo>
                  <a:pt x="174" y="232"/>
                </a:moveTo>
                <a:lnTo>
                  <a:pt x="174" y="232"/>
                </a:lnTo>
                <a:lnTo>
                  <a:pt x="174" y="232"/>
                </a:lnTo>
                <a:lnTo>
                  <a:pt x="174" y="232"/>
                </a:lnTo>
                <a:lnTo>
                  <a:pt x="172" y="232"/>
                </a:lnTo>
                <a:lnTo>
                  <a:pt x="172" y="232"/>
                </a:lnTo>
                <a:lnTo>
                  <a:pt x="172" y="232"/>
                </a:lnTo>
                <a:lnTo>
                  <a:pt x="172" y="232"/>
                </a:lnTo>
                <a:lnTo>
                  <a:pt x="172" y="232"/>
                </a:lnTo>
                <a:lnTo>
                  <a:pt x="166" y="224"/>
                </a:lnTo>
                <a:lnTo>
                  <a:pt x="166" y="224"/>
                </a:lnTo>
                <a:lnTo>
                  <a:pt x="158" y="214"/>
                </a:lnTo>
                <a:lnTo>
                  <a:pt x="158" y="214"/>
                </a:lnTo>
                <a:lnTo>
                  <a:pt x="158" y="212"/>
                </a:lnTo>
                <a:lnTo>
                  <a:pt x="158" y="212"/>
                </a:lnTo>
                <a:lnTo>
                  <a:pt x="170" y="222"/>
                </a:lnTo>
                <a:lnTo>
                  <a:pt x="170" y="222"/>
                </a:lnTo>
                <a:lnTo>
                  <a:pt x="176" y="232"/>
                </a:lnTo>
                <a:lnTo>
                  <a:pt x="176" y="232"/>
                </a:lnTo>
                <a:lnTo>
                  <a:pt x="174" y="232"/>
                </a:lnTo>
                <a:lnTo>
                  <a:pt x="174" y="232"/>
                </a:lnTo>
                <a:close/>
                <a:moveTo>
                  <a:pt x="192" y="172"/>
                </a:moveTo>
                <a:lnTo>
                  <a:pt x="192" y="172"/>
                </a:lnTo>
                <a:lnTo>
                  <a:pt x="190" y="178"/>
                </a:lnTo>
                <a:lnTo>
                  <a:pt x="190" y="178"/>
                </a:lnTo>
                <a:lnTo>
                  <a:pt x="188" y="182"/>
                </a:lnTo>
                <a:lnTo>
                  <a:pt x="188" y="182"/>
                </a:lnTo>
                <a:lnTo>
                  <a:pt x="188" y="184"/>
                </a:lnTo>
                <a:lnTo>
                  <a:pt x="188" y="184"/>
                </a:lnTo>
                <a:lnTo>
                  <a:pt x="186" y="186"/>
                </a:lnTo>
                <a:lnTo>
                  <a:pt x="186" y="184"/>
                </a:lnTo>
                <a:lnTo>
                  <a:pt x="186" y="184"/>
                </a:lnTo>
                <a:lnTo>
                  <a:pt x="186" y="180"/>
                </a:lnTo>
                <a:lnTo>
                  <a:pt x="186" y="180"/>
                </a:lnTo>
                <a:lnTo>
                  <a:pt x="186" y="174"/>
                </a:lnTo>
                <a:lnTo>
                  <a:pt x="186" y="174"/>
                </a:lnTo>
                <a:lnTo>
                  <a:pt x="186" y="168"/>
                </a:lnTo>
                <a:lnTo>
                  <a:pt x="186" y="168"/>
                </a:lnTo>
                <a:lnTo>
                  <a:pt x="186" y="164"/>
                </a:lnTo>
                <a:lnTo>
                  <a:pt x="186" y="164"/>
                </a:lnTo>
                <a:lnTo>
                  <a:pt x="188" y="162"/>
                </a:lnTo>
                <a:lnTo>
                  <a:pt x="188" y="162"/>
                </a:lnTo>
                <a:lnTo>
                  <a:pt x="190" y="164"/>
                </a:lnTo>
                <a:lnTo>
                  <a:pt x="190" y="164"/>
                </a:lnTo>
                <a:lnTo>
                  <a:pt x="194" y="168"/>
                </a:lnTo>
                <a:lnTo>
                  <a:pt x="194" y="168"/>
                </a:lnTo>
                <a:lnTo>
                  <a:pt x="194" y="170"/>
                </a:lnTo>
                <a:lnTo>
                  <a:pt x="194" y="170"/>
                </a:lnTo>
                <a:lnTo>
                  <a:pt x="192" y="172"/>
                </a:lnTo>
                <a:lnTo>
                  <a:pt x="192" y="172"/>
                </a:lnTo>
                <a:close/>
              </a:path>
            </a:pathLst>
          </a:custGeom>
          <a:solidFill>
            <a:srgbClr val="000000"/>
          </a:solidFill>
          <a:ln w="9525">
            <a:noFill/>
            <a:round/>
            <a:headEnd/>
            <a:tailEnd/>
          </a:ln>
          <a:effectLst>
            <a:reflection blurRad="6350" stA="52000" endA="300" endPos="35000" dir="5400000" sy="-100000" algn="bl" rotWithShape="0"/>
          </a:effectLst>
        </p:spPr>
        <p:txBody>
          <a:bodyPr/>
          <a:lstStyle/>
          <a:p>
            <a:pPr fontAlgn="auto">
              <a:spcBef>
                <a:spcPts val="0"/>
              </a:spcBef>
              <a:spcAft>
                <a:spcPts val="0"/>
              </a:spcAft>
              <a:defRPr/>
            </a:pPr>
            <a:endParaRPr lang="en-US">
              <a:solidFill>
                <a:prstClr val="black"/>
              </a:solidFill>
              <a:latin typeface="Calibri"/>
              <a:ea typeface="+mn-ea"/>
            </a:endParaRPr>
          </a:p>
        </p:txBody>
      </p:sp>
      <p:sp>
        <p:nvSpPr>
          <p:cNvPr id="13" name="Hộp_Văn_Bản 12"/>
          <p:cNvSpPr txBox="1"/>
          <p:nvPr/>
        </p:nvSpPr>
        <p:spPr>
          <a:xfrm>
            <a:off x="3751263" y="188913"/>
            <a:ext cx="3738524" cy="523220"/>
          </a:xfrm>
          <a:prstGeom prst="rect">
            <a:avLst/>
          </a:prstGeom>
          <a:noFill/>
        </p:spPr>
        <p:txBody>
          <a:bodyPr wrap="none">
            <a:spAutoFit/>
          </a:bodyPr>
          <a:lstStyle/>
          <a:p>
            <a:pPr>
              <a:defRPr/>
            </a:pPr>
            <a:r>
              <a:rPr lang="en-US" sz="2800" b="1" dirty="0">
                <a:solidFill>
                  <a:schemeClr val="tx1">
                    <a:lumMod val="75000"/>
                    <a:lumOff val="25000"/>
                  </a:schemeClr>
                </a:solidFill>
                <a:latin typeface="Arial" pitchFamily="34" charset="0"/>
              </a:rPr>
              <a:t>2. </a:t>
            </a:r>
            <a:r>
              <a:rPr lang="en-US" sz="2800" b="1" dirty="0" err="1">
                <a:solidFill>
                  <a:schemeClr val="tx1">
                    <a:lumMod val="75000"/>
                    <a:lumOff val="25000"/>
                  </a:schemeClr>
                </a:solidFill>
                <a:latin typeface="Arial" pitchFamily="34" charset="0"/>
              </a:rPr>
              <a:t>Phân</a:t>
            </a:r>
            <a:r>
              <a:rPr lang="en-US" sz="2800" b="1" dirty="0">
                <a:solidFill>
                  <a:schemeClr val="tx1">
                    <a:lumMod val="75000"/>
                    <a:lumOff val="25000"/>
                  </a:schemeClr>
                </a:solidFill>
                <a:latin typeface="Arial" pitchFamily="34" charset="0"/>
              </a:rPr>
              <a:t> </a:t>
            </a:r>
            <a:r>
              <a:rPr lang="en-US" sz="2800" b="1" dirty="0" err="1">
                <a:solidFill>
                  <a:schemeClr val="tx1">
                    <a:lumMod val="75000"/>
                    <a:lumOff val="25000"/>
                  </a:schemeClr>
                </a:solidFill>
                <a:latin typeface="Arial" pitchFamily="34" charset="0"/>
              </a:rPr>
              <a:t>tích</a:t>
            </a:r>
            <a:r>
              <a:rPr lang="en-US" sz="2800" b="1" dirty="0">
                <a:solidFill>
                  <a:schemeClr val="tx1">
                    <a:lumMod val="75000"/>
                    <a:lumOff val="25000"/>
                  </a:schemeClr>
                </a:solidFill>
                <a:latin typeface="Arial" pitchFamily="34" charset="0"/>
              </a:rPr>
              <a:t> </a:t>
            </a:r>
            <a:r>
              <a:rPr lang="en-US" sz="2800" b="1" dirty="0" err="1">
                <a:solidFill>
                  <a:schemeClr val="tx1">
                    <a:lumMod val="75000"/>
                    <a:lumOff val="25000"/>
                  </a:schemeClr>
                </a:solidFill>
                <a:latin typeface="Arial" pitchFamily="34" charset="0"/>
              </a:rPr>
              <a:t>kiểu</a:t>
            </a:r>
            <a:r>
              <a:rPr lang="en-US" sz="2800" b="1" dirty="0">
                <a:solidFill>
                  <a:schemeClr val="tx1">
                    <a:lumMod val="75000"/>
                    <a:lumOff val="25000"/>
                  </a:schemeClr>
                </a:solidFill>
                <a:latin typeface="Arial" pitchFamily="34" charset="0"/>
              </a:rPr>
              <a:t> </a:t>
            </a:r>
            <a:r>
              <a:rPr lang="en-US" sz="2800" b="1" dirty="0" err="1">
                <a:solidFill>
                  <a:schemeClr val="tx1">
                    <a:lumMod val="75000"/>
                    <a:lumOff val="25000"/>
                  </a:schemeClr>
                </a:solidFill>
                <a:latin typeface="Arial" pitchFamily="34" charset="0"/>
              </a:rPr>
              <a:t>bài</a:t>
            </a:r>
            <a:r>
              <a:rPr lang="en-US" sz="2800" b="1" dirty="0">
                <a:solidFill>
                  <a:schemeClr val="tx1">
                    <a:lumMod val="75000"/>
                    <a:lumOff val="25000"/>
                  </a:schemeClr>
                </a:solidFill>
                <a:latin typeface="Arial" pitchFamily="34" charset="0"/>
              </a:rPr>
              <a:t> </a:t>
            </a:r>
          </a:p>
        </p:txBody>
      </p:sp>
    </p:spTree>
    <p:extLst>
      <p:ext uri="{BB962C8B-B14F-4D97-AF65-F5344CB8AC3E}">
        <p14:creationId xmlns:p14="http://schemas.microsoft.com/office/powerpoint/2010/main" val="247005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3"/>
          <p:cNvSpPr/>
          <p:nvPr/>
        </p:nvSpPr>
        <p:spPr>
          <a:xfrm>
            <a:off x="159103" y="941893"/>
            <a:ext cx="753218" cy="753213"/>
          </a:xfrm>
          <a:prstGeom prst="ellipse">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Calibri"/>
              <a:ea typeface="Calibri"/>
              <a:cs typeface="Calibri"/>
              <a:sym typeface="Calibri"/>
            </a:endParaRPr>
          </a:p>
        </p:txBody>
      </p:sp>
      <p:sp>
        <p:nvSpPr>
          <p:cNvPr id="899" name="Google Shape;899;p3"/>
          <p:cNvSpPr txBox="1">
            <a:spLocks noGrp="1"/>
          </p:cNvSpPr>
          <p:nvPr>
            <p:ph type="ctrTitle"/>
          </p:nvPr>
        </p:nvSpPr>
        <p:spPr>
          <a:xfrm>
            <a:off x="683568" y="632916"/>
            <a:ext cx="7195568" cy="1283915"/>
          </a:xfrm>
          <a:prstGeom prst="rect">
            <a:avLst/>
          </a:prstGeom>
          <a:noFill/>
          <a:ln>
            <a:noFill/>
          </a:ln>
        </p:spPr>
        <p:txBody>
          <a:bodyPr spcFirstLastPara="1" vert="horz" wrap="square" lIns="91425" tIns="91425" rIns="91425" bIns="91425" numCol="1" anchor="b" anchorCtr="0" compatLnSpc="1">
            <a:prstTxWarp prst="textNoShape">
              <a:avLst/>
            </a:prstTxWarp>
            <a:noAutofit/>
          </a:bodyPr>
          <a:lstStyle/>
          <a:p>
            <a:r>
              <a:rPr lang="en-US" sz="2400" dirty="0" err="1">
                <a:latin typeface="Times New Roman" panose="02020603050405020304" pitchFamily="18" charset="0"/>
                <a:ea typeface="Times New Roman" panose="02020603050405020304" pitchFamily="18" charset="0"/>
              </a:rPr>
              <a:t>Nghệ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Nam Cao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a:t>
            </a:r>
            <a:endParaRPr sz="2400" dirty="0">
              <a:latin typeface="Calibri"/>
              <a:ea typeface="Calibri"/>
              <a:cs typeface="Calibri"/>
              <a:sym typeface="Calibri"/>
            </a:endParaRPr>
          </a:p>
        </p:txBody>
      </p:sp>
      <p:sp>
        <p:nvSpPr>
          <p:cNvPr id="900" name="Google Shape;900;p3"/>
          <p:cNvSpPr txBox="1">
            <a:spLocks noGrp="1"/>
          </p:cNvSpPr>
          <p:nvPr>
            <p:ph type="subTitle" idx="1"/>
          </p:nvPr>
        </p:nvSpPr>
        <p:spPr>
          <a:xfrm>
            <a:off x="350604" y="3577257"/>
            <a:ext cx="8442793" cy="572400"/>
          </a:xfrm>
          <a:prstGeom prst="rect">
            <a:avLst/>
          </a:prstGeom>
          <a:noFill/>
          <a:ln>
            <a:noFill/>
          </a:ln>
        </p:spPr>
        <p:txBody>
          <a:bodyPr spcFirstLastPara="1" vert="horz" wrap="square" lIns="91425" tIns="91425" rIns="91425" bIns="91425" numCol="1" anchor="ctr" anchorCtr="0" compatLnSpc="1">
            <a:prstTxWarp prst="textNoShape">
              <a:avLst/>
            </a:prstTxWarp>
            <a:noAutofit/>
          </a:bodyPr>
          <a:lstStyle/>
          <a:p>
            <a:pPr algn="just"/>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Tổ</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chức</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mạch</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truyện</a:t>
            </a:r>
            <a:endParaRPr lang="en-US" dirty="0">
              <a:solidFill>
                <a:srgbClr val="C00000"/>
              </a:solidFill>
              <a:latin typeface="Times New Roman" panose="02020603050405020304" pitchFamily="18" charset="0"/>
              <a:cs typeface="Times New Roman" panose="02020603050405020304" pitchFamily="18" charset="0"/>
            </a:endParaRPr>
          </a:p>
          <a:p>
            <a:pPr algn="just"/>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Người</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kể</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chuyện</a:t>
            </a:r>
            <a:endParaRPr lang="en-US" dirty="0">
              <a:solidFill>
                <a:srgbClr val="C00000"/>
              </a:solidFill>
              <a:latin typeface="Times New Roman" panose="02020603050405020304" pitchFamily="18" charset="0"/>
              <a:cs typeface="Times New Roman" panose="02020603050405020304" pitchFamily="18" charset="0"/>
            </a:endParaRPr>
          </a:p>
          <a:p>
            <a:pPr algn="just"/>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Lối</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trần</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thuật</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hướng</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nội</a:t>
            </a:r>
            <a:endParaRPr lang="en-US" dirty="0">
              <a:solidFill>
                <a:srgbClr val="C00000"/>
              </a:solidFill>
              <a:latin typeface="Times New Roman" panose="02020603050405020304" pitchFamily="18" charset="0"/>
              <a:cs typeface="Times New Roman" panose="02020603050405020304" pitchFamily="18" charset="0"/>
            </a:endParaRPr>
          </a:p>
          <a:p>
            <a:pPr algn="just"/>
            <a:r>
              <a:rPr lang="en-US" dirty="0">
                <a:solidFill>
                  <a:srgbClr val="C00000"/>
                </a:solidFill>
                <a:latin typeface="Times New Roman" panose="02020603050405020304" pitchFamily="18" charset="0"/>
                <a:cs typeface="Times New Roman" panose="02020603050405020304" pitchFamily="18" charset="0"/>
              </a:rPr>
              <a:t>- Thái </a:t>
            </a:r>
            <a:r>
              <a:rPr lang="en-US" dirty="0" err="1">
                <a:solidFill>
                  <a:srgbClr val="C00000"/>
                </a:solidFill>
                <a:latin typeface="Times New Roman" panose="02020603050405020304" pitchFamily="18" charset="0"/>
                <a:cs typeface="Times New Roman" panose="02020603050405020304" pitchFamily="18" charset="0"/>
              </a:rPr>
              <a:t>độ</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của</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người</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kể</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với</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nhân</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vật</a:t>
            </a:r>
            <a:endParaRPr lang="en-US" dirty="0">
              <a:solidFill>
                <a:srgbClr val="C00000"/>
              </a:solidFill>
              <a:latin typeface="Times New Roman" panose="02020603050405020304" pitchFamily="18" charset="0"/>
              <a:cs typeface="Times New Roman" panose="02020603050405020304" pitchFamily="18" charset="0"/>
            </a:endParaRPr>
          </a:p>
          <a:p>
            <a:pPr algn="just"/>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Lời</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trần</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thuật</a:t>
            </a:r>
            <a:endParaRPr lang="en-US"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0"/>
                                        </p:tgtEl>
                                        <p:attrNameLst>
                                          <p:attrName>style.visibility</p:attrName>
                                        </p:attrNameLst>
                                      </p:cBhvr>
                                      <p:to>
                                        <p:strVal val="visible"/>
                                      </p:to>
                                    </p:set>
                                    <p:animEffect transition="in" filter="fade">
                                      <p:cBhvr>
                                        <p:cTn id="7" dur="500"/>
                                        <p:tgtEl>
                                          <p:spTgt spid="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38650-1D27-3AE8-20FC-E5D63CCA6F8C}"/>
              </a:ext>
            </a:extLst>
          </p:cNvPr>
          <p:cNvSpPr txBox="1"/>
          <p:nvPr/>
        </p:nvSpPr>
        <p:spPr>
          <a:xfrm>
            <a:off x="755576" y="548680"/>
            <a:ext cx="7560840" cy="1200329"/>
          </a:xfrm>
          <a:prstGeom prst="rect">
            <a:avLst/>
          </a:prstGeom>
          <a:noFill/>
        </p:spPr>
        <p:txBody>
          <a:bodyPr wrap="square">
            <a:spAutoFit/>
          </a:bodyPr>
          <a:lstStyle/>
          <a:p>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Khi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400" dirty="0">
              <a:solidFill>
                <a:srgbClr val="0070C0"/>
              </a:solidFill>
            </a:endParaRPr>
          </a:p>
        </p:txBody>
      </p:sp>
      <p:sp>
        <p:nvSpPr>
          <p:cNvPr id="7" name="TextBox 6">
            <a:extLst>
              <a:ext uri="{FF2B5EF4-FFF2-40B4-BE49-F238E27FC236}">
                <a16:creationId xmlns:a16="http://schemas.microsoft.com/office/drawing/2014/main" id="{0200FC5B-8923-6C9A-4B0C-6B857E43C37F}"/>
              </a:ext>
            </a:extLst>
          </p:cNvPr>
          <p:cNvSpPr txBox="1"/>
          <p:nvPr/>
        </p:nvSpPr>
        <p:spPr>
          <a:xfrm>
            <a:off x="1043608" y="2146950"/>
            <a:ext cx="6840760" cy="2464008"/>
          </a:xfrm>
          <a:prstGeom prst="rect">
            <a:avLst/>
          </a:prstGeom>
          <a:noFill/>
        </p:spPr>
        <p:txBody>
          <a:bodyPr wrap="square">
            <a:spAutoFit/>
          </a:bodyPr>
          <a:lstStyle/>
          <a:p>
            <a:pPr marL="0" marR="0" algn="just">
              <a:lnSpc>
                <a:spcPct val="107000"/>
              </a:lnSpc>
              <a:spcBef>
                <a:spcPts val="0"/>
              </a:spcBef>
              <a:spcAft>
                <a:spcPts val="800"/>
              </a:spcAft>
            </a:pP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Khi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phân</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tích</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từng</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phương</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diện</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làm</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nên</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sức</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hấp</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dẫn</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nghệ</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thuật</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tự</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sự</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trong</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Đời</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thừa</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tác</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giả</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đã</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đi</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theo</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trình</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tự</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gn="just">
              <a:lnSpc>
                <a:spcPct val="107000"/>
              </a:lnSpc>
              <a:spcBef>
                <a:spcPts val="0"/>
              </a:spcBef>
              <a:spcAft>
                <a:spcPts val="800"/>
              </a:spcAft>
            </a:pP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Miêu</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tả</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yếu</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tố</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đó</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gn="just">
              <a:lnSpc>
                <a:spcPct val="107000"/>
              </a:lnSpc>
              <a:spcBef>
                <a:spcPts val="0"/>
              </a:spcBef>
              <a:spcAft>
                <a:spcPts val="800"/>
              </a:spcAft>
            </a:pP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Chỉ</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ra</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chức</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năng</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vai</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trò</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nó</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gn="just">
              <a:lnSpc>
                <a:spcPct val="107000"/>
              </a:lnSpc>
              <a:spcBef>
                <a:spcPts val="0"/>
              </a:spcBef>
              <a:spcAft>
                <a:spcPts val="800"/>
              </a:spcAft>
            </a:pP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Thái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độ</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kể</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chuyện</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với</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nhân</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vật</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gn="just">
              <a:lnSpc>
                <a:spcPct val="107000"/>
              </a:lnSpc>
              <a:spcBef>
                <a:spcPts val="0"/>
              </a:spcBef>
              <a:spcAft>
                <a:spcPts val="800"/>
              </a:spcAft>
            </a:pP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Đánh</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giá</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hiệu</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quả</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nghệ</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thuật</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SG" sz="2000"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nó</a:t>
            </a:r>
            <a:r>
              <a:rPr lang="en-SG"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279878723"/>
      </p:ext>
    </p:extLst>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Microsoft YaHei"/>
        <a:cs typeface=""/>
      </a:majorFont>
      <a:minorFont>
        <a:latin typeface="Arial"/>
        <a:ea typeface="Microsoft YaHei"/>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157255329</TotalTime>
  <Pages>0</Pages>
  <Words>1480</Words>
  <Characters>0</Characters>
  <Application>Microsoft Office PowerPoint</Application>
  <DocSecurity>0</DocSecurity>
  <PresentationFormat>On-screen Show (4:3)</PresentationFormat>
  <Lines>0</Lines>
  <Paragraphs>105</Paragraphs>
  <Slides>20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Microsoft YaHei</vt:lpstr>
      <vt:lpstr>Arial</vt:lpstr>
      <vt:lpstr>Calibri</vt:lpstr>
      <vt:lpstr>DejaVu Serif Bold</vt:lpstr>
      <vt:lpstr>Noto Sans Bold</vt:lpstr>
      <vt:lpstr>Poppins</vt:lpstr>
      <vt:lpstr>Segoe UI</vt:lpstr>
      <vt:lpstr>Times New Roman</vt:lpstr>
      <vt:lpstr>默认设计模板</vt:lpstr>
      <vt:lpstr>PowerPoint Presentation</vt:lpstr>
      <vt:lpstr>PowerPoint Presentation</vt:lpstr>
      <vt:lpstr>PowerPoint Presentation</vt:lpstr>
      <vt:lpstr>PowerPoint Presentation</vt:lpstr>
      <vt:lpstr>1. Tìm hiểu yêu cầu về kiểu bài</vt:lpstr>
      <vt:lpstr>PowerPoint Presentation</vt:lpstr>
      <vt:lpstr>PowerPoint Presentation</vt:lpstr>
      <vt:lpstr>Nghệ thuật tự sự của Nam Cao trong truyện ngắn Đời thừa có những phương diện đáng chú ý nào?</vt:lpstr>
      <vt:lpstr>PowerPoint Presentation</vt:lpstr>
      <vt:lpstr>PowerPoint Presentation</vt:lpstr>
      <vt:lpstr>3. Thực hành viết theo quy trình</vt:lpstr>
      <vt:lpstr>PowerPoint Presentation</vt:lpstr>
      <vt:lpstr>PowerPoint Presentation</vt:lpstr>
      <vt:lpstr>PowerPoint Presentation</vt:lpstr>
      <vt:lpstr>PowerPoint Presentation</vt:lpstr>
      <vt:lpstr>PowerPoint Presentation</vt:lpstr>
      <vt:lpstr>PowerPoint Presentation</vt:lpstr>
      <vt:lpstr>CHỈNH SỬA, HOÀN THIỆN</vt:lpstr>
      <vt:lpstr>PowerPoint Presentation</vt:lpstr>
      <vt:lpstr>PowerPoint Presentation</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Administrator</dc:creator>
  <cp:lastModifiedBy>HP</cp:lastModifiedBy>
  <cp:revision>13</cp:revision>
  <cp:lastPrinted>1899-12-30T00:00:00Z</cp:lastPrinted>
  <dcterms:created xsi:type="dcterms:W3CDTF">2012-04-20T16:02:50Z</dcterms:created>
  <dcterms:modified xsi:type="dcterms:W3CDTF">2023-08-12T14:12:37Z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