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11674" r:id="rId2"/>
    <p:sldId id="11675" r:id="rId3"/>
    <p:sldId id="11676" r:id="rId4"/>
    <p:sldId id="11673" r:id="rId5"/>
    <p:sldId id="11677" r:id="rId6"/>
    <p:sldId id="11595" r:id="rId7"/>
    <p:sldId id="11601" r:id="rId8"/>
    <p:sldId id="11602" r:id="rId9"/>
    <p:sldId id="11603" r:id="rId10"/>
    <p:sldId id="11678" r:id="rId11"/>
    <p:sldId id="11605" r:id="rId12"/>
    <p:sldId id="11679" r:id="rId13"/>
    <p:sldId id="11609" r:id="rId14"/>
    <p:sldId id="11610" r:id="rId15"/>
    <p:sldId id="11611" r:id="rId16"/>
    <p:sldId id="11686" r:id="rId17"/>
    <p:sldId id="11615" r:id="rId18"/>
    <p:sldId id="11620" r:id="rId19"/>
    <p:sldId id="11621" r:id="rId20"/>
    <p:sldId id="11680" r:id="rId21"/>
    <p:sldId id="11687" r:id="rId22"/>
    <p:sldId id="11681" r:id="rId23"/>
    <p:sldId id="11682" r:id="rId24"/>
    <p:sldId id="11683" r:id="rId25"/>
    <p:sldId id="11684" r:id="rId26"/>
    <p:sldId id="11688" r:id="rId27"/>
    <p:sldId id="11707" r:id="rId28"/>
    <p:sldId id="11580" r:id="rId29"/>
    <p:sldId id="11708" r:id="rId30"/>
    <p:sldId id="11709" r:id="rId31"/>
    <p:sldId id="11710" r:id="rId32"/>
    <p:sldId id="11711" r:id="rId33"/>
    <p:sldId id="11666" r:id="rId34"/>
    <p:sldId id="11591" r:id="rId35"/>
    <p:sldId id="11712" r:id="rId36"/>
    <p:sldId id="11713" r:id="rId37"/>
    <p:sldId id="11714" r:id="rId38"/>
    <p:sldId id="11715" r:id="rId39"/>
    <p:sldId id="11583" r:id="rId40"/>
    <p:sldId id="11716" r:id="rId41"/>
    <p:sldId id="1167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3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E60BEC-CAD4-46DA-81EA-589C44B6EBDB}" type="doc">
      <dgm:prSet loTypeId="urn:microsoft.com/office/officeart/2005/8/layout/radial2" loCatId="relationship" qsTypeId="urn:microsoft.com/office/officeart/2005/8/quickstyle/simple1" qsCatId="simple" csTypeId="urn:microsoft.com/office/officeart/2005/8/colors/accent6_4" csCatId="accent6" phldr="1"/>
      <dgm:spPr/>
      <dgm:t>
        <a:bodyPr/>
        <a:lstStyle/>
        <a:p>
          <a:endParaRPr lang="en-US"/>
        </a:p>
      </dgm:t>
    </dgm:pt>
    <dgm:pt modelId="{8F76A4DE-6A53-4016-9BE4-93E3353E8C07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gm:t>
    </dgm:pt>
    <dgm:pt modelId="{0CF111C2-5B9B-40C3-9592-B519DB56B7CE}" type="parTrans" cxnId="{3D352666-34BB-4DA5-9627-E270165A5EA9}">
      <dgm:prSet/>
      <dgm:spPr/>
      <dgm:t>
        <a:bodyPr/>
        <a:lstStyle/>
        <a:p>
          <a:endParaRPr lang="en-US"/>
        </a:p>
      </dgm:t>
    </dgm:pt>
    <dgm:pt modelId="{28E55160-AD25-4C0D-A7A4-EA092478C59F}" type="sibTrans" cxnId="{3D352666-34BB-4DA5-9627-E270165A5EA9}">
      <dgm:prSet/>
      <dgm:spPr/>
      <dgm:t>
        <a:bodyPr/>
        <a:lstStyle/>
        <a:p>
          <a:endParaRPr lang="en-US"/>
        </a:p>
      </dgm:t>
    </dgm:pt>
    <dgm:pt modelId="{1428CD01-FED7-4CF4-9D4C-B0238DC592AB}">
      <dgm:prSet phldrT="[Text]"/>
      <dgm:spPr/>
      <dgm:t>
        <a:bodyPr/>
        <a:lstStyle/>
        <a:p>
          <a:pPr algn="just"/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“u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…”: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nhặt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vợ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gm:t>
    </dgm:pt>
    <dgm:pt modelId="{50B9B546-646E-4008-A89E-473F85802D9E}" type="parTrans" cxnId="{8855B6BD-4B7D-4BAC-B89B-501D1BB20621}">
      <dgm:prSet/>
      <dgm:spPr/>
      <dgm:t>
        <a:bodyPr/>
        <a:lstStyle/>
        <a:p>
          <a:endParaRPr lang="en-US"/>
        </a:p>
      </dgm:t>
    </dgm:pt>
    <dgm:pt modelId="{8A90DEBB-6F8B-419F-8E5E-4AB2210F9CBE}" type="sibTrans" cxnId="{8855B6BD-4B7D-4BAC-B89B-501D1BB20621}">
      <dgm:prSet/>
      <dgm:spPr/>
      <dgm:t>
        <a:bodyPr/>
        <a:lstStyle/>
        <a:p>
          <a:endParaRPr lang="en-US"/>
        </a:p>
      </dgm:t>
    </dgm:pt>
    <dgm:pt modelId="{5221AA48-7BC9-4790-A1DE-7EB0E13D33E0}">
      <dgm:prSet phldrT="[Text]"/>
      <dgm:spPr/>
      <dgm:t>
        <a:bodyPr/>
        <a:lstStyle/>
        <a:p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1EA38603-24EF-44CF-97BB-F813702533A4}" type="parTrans" cxnId="{93E5A3D4-1C8D-45E3-805A-DA2C91D1257C}">
      <dgm:prSet/>
      <dgm:spPr/>
      <dgm:t>
        <a:bodyPr/>
        <a:lstStyle/>
        <a:p>
          <a:endParaRPr lang="en-US"/>
        </a:p>
      </dgm:t>
    </dgm:pt>
    <dgm:pt modelId="{1197C118-3C92-469E-AB99-2BA2B9FC3EB0}" type="sibTrans" cxnId="{93E5A3D4-1C8D-45E3-805A-DA2C91D1257C}">
      <dgm:prSet/>
      <dgm:spPr/>
      <dgm:t>
        <a:bodyPr/>
        <a:lstStyle/>
        <a:p>
          <a:endParaRPr lang="en-US"/>
        </a:p>
      </dgm:t>
    </dgm:pt>
    <dgm:pt modelId="{E0BBC904-8C30-43D4-BEB5-635DF556158E}">
      <dgm:prSet phldrT="[Text]"/>
      <dgm:spPr/>
      <dgm:t>
        <a:bodyPr/>
        <a:lstStyle/>
        <a:p>
          <a:pPr algn="just"/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buổi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gm:t>
    </dgm:pt>
    <dgm:pt modelId="{EB352124-2B13-49FD-A5AA-093D7E738391}" type="parTrans" cxnId="{DFF0BBFA-464C-4EA2-ABE8-C5314EA2DC55}">
      <dgm:prSet/>
      <dgm:spPr/>
      <dgm:t>
        <a:bodyPr/>
        <a:lstStyle/>
        <a:p>
          <a:endParaRPr lang="en-US"/>
        </a:p>
      </dgm:t>
    </dgm:pt>
    <dgm:pt modelId="{D9D4C484-9806-48EF-962C-55FDABD2A917}" type="sibTrans" cxnId="{DFF0BBFA-464C-4EA2-ABE8-C5314EA2DC55}">
      <dgm:prSet/>
      <dgm:spPr/>
      <dgm:t>
        <a:bodyPr/>
        <a:lstStyle/>
        <a:p>
          <a:endParaRPr lang="en-US"/>
        </a:p>
      </dgm:t>
    </dgm:pt>
    <dgm:pt modelId="{C51FF28C-1F47-4E5E-811C-79D8C4039E06}" type="pres">
      <dgm:prSet presAssocID="{BBE60BEC-CAD4-46DA-81EA-589C44B6EBDB}" presName="composite" presStyleCnt="0">
        <dgm:presLayoutVars>
          <dgm:chMax val="5"/>
          <dgm:dir/>
          <dgm:animLvl val="ctr"/>
          <dgm:resizeHandles val="exact"/>
        </dgm:presLayoutVars>
      </dgm:prSet>
      <dgm:spPr/>
    </dgm:pt>
    <dgm:pt modelId="{199A119D-0B3A-49FD-A1D4-A2A06069187E}" type="pres">
      <dgm:prSet presAssocID="{BBE60BEC-CAD4-46DA-81EA-589C44B6EBDB}" presName="cycle" presStyleCnt="0"/>
      <dgm:spPr/>
    </dgm:pt>
    <dgm:pt modelId="{1F449237-8A4F-41A7-91F5-A0EB48A20E5E}" type="pres">
      <dgm:prSet presAssocID="{BBE60BEC-CAD4-46DA-81EA-589C44B6EBDB}" presName="centerShape" presStyleCnt="0"/>
      <dgm:spPr/>
    </dgm:pt>
    <dgm:pt modelId="{2B9A0502-EF60-4E35-81D1-F1D4D08B9549}" type="pres">
      <dgm:prSet presAssocID="{BBE60BEC-CAD4-46DA-81EA-589C44B6EBDB}" presName="connSite" presStyleLbl="node1" presStyleIdx="0" presStyleCnt="3"/>
      <dgm:spPr/>
    </dgm:pt>
    <dgm:pt modelId="{D5D5FA67-9EB7-4CE8-B4AF-619333209EF0}" type="pres">
      <dgm:prSet presAssocID="{BBE60BEC-CAD4-46DA-81EA-589C44B6EBDB}" presName="visible" presStyleLbl="node1" presStyleIdx="0" presStyleCnt="3"/>
      <dgm:spPr/>
    </dgm:pt>
    <dgm:pt modelId="{9EEB6D2B-9919-4C32-AABD-9A55DA87DD04}" type="pres">
      <dgm:prSet presAssocID="{0CF111C2-5B9B-40C3-9592-B519DB56B7CE}" presName="Name25" presStyleLbl="parChTrans1D1" presStyleIdx="0" presStyleCnt="2"/>
      <dgm:spPr/>
    </dgm:pt>
    <dgm:pt modelId="{FC079E47-EAFD-47AD-B0DD-CDDC8D873432}" type="pres">
      <dgm:prSet presAssocID="{8F76A4DE-6A53-4016-9BE4-93E3353E8C07}" presName="node" presStyleCnt="0"/>
      <dgm:spPr/>
    </dgm:pt>
    <dgm:pt modelId="{A7246BF5-C6BE-4518-ABDD-E2FD51910433}" type="pres">
      <dgm:prSet presAssocID="{8F76A4DE-6A53-4016-9BE4-93E3353E8C07}" presName="parentNode" presStyleLbl="node1" presStyleIdx="1" presStyleCnt="3" custScaleX="100114">
        <dgm:presLayoutVars>
          <dgm:chMax val="1"/>
          <dgm:bulletEnabled val="1"/>
        </dgm:presLayoutVars>
      </dgm:prSet>
      <dgm:spPr/>
    </dgm:pt>
    <dgm:pt modelId="{36C84392-BF2A-4CDC-9FB2-B5B4FB067FCB}" type="pres">
      <dgm:prSet presAssocID="{8F76A4DE-6A53-4016-9BE4-93E3353E8C07}" presName="childNode" presStyleLbl="revTx" presStyleIdx="0" presStyleCnt="2">
        <dgm:presLayoutVars>
          <dgm:bulletEnabled val="1"/>
        </dgm:presLayoutVars>
      </dgm:prSet>
      <dgm:spPr/>
    </dgm:pt>
    <dgm:pt modelId="{0C7D2120-9767-4CBC-B9FB-C67B11B670B4}" type="pres">
      <dgm:prSet presAssocID="{1EA38603-24EF-44CF-97BB-F813702533A4}" presName="Name25" presStyleLbl="parChTrans1D1" presStyleIdx="1" presStyleCnt="2"/>
      <dgm:spPr/>
    </dgm:pt>
    <dgm:pt modelId="{27735890-F77E-4802-A130-1F6FD8043CFF}" type="pres">
      <dgm:prSet presAssocID="{5221AA48-7BC9-4790-A1DE-7EB0E13D33E0}" presName="node" presStyleCnt="0"/>
      <dgm:spPr/>
    </dgm:pt>
    <dgm:pt modelId="{35A334B5-A0C2-4485-A8A8-517723FC0339}" type="pres">
      <dgm:prSet presAssocID="{5221AA48-7BC9-4790-A1DE-7EB0E13D33E0}" presName="parentNode" presStyleLbl="node1" presStyleIdx="2" presStyleCnt="3" custScaleX="100114">
        <dgm:presLayoutVars>
          <dgm:chMax val="1"/>
          <dgm:bulletEnabled val="1"/>
        </dgm:presLayoutVars>
      </dgm:prSet>
      <dgm:spPr/>
    </dgm:pt>
    <dgm:pt modelId="{8A3F3881-3B2E-45DB-999C-85962F9BAB4C}" type="pres">
      <dgm:prSet presAssocID="{5221AA48-7BC9-4790-A1DE-7EB0E13D33E0}" presName="childNode" presStyleLbl="revTx" presStyleIdx="1" presStyleCnt="2">
        <dgm:presLayoutVars>
          <dgm:bulletEnabled val="1"/>
        </dgm:presLayoutVars>
      </dgm:prSet>
      <dgm:spPr/>
    </dgm:pt>
  </dgm:ptLst>
  <dgm:cxnLst>
    <dgm:cxn modelId="{60FB7D10-11FE-4474-893C-ABBFB0A09786}" type="presOf" srcId="{BBE60BEC-CAD4-46DA-81EA-589C44B6EBDB}" destId="{C51FF28C-1F47-4E5E-811C-79D8C4039E06}" srcOrd="0" destOrd="0" presId="urn:microsoft.com/office/officeart/2005/8/layout/radial2"/>
    <dgm:cxn modelId="{0EB59E33-BB42-4A3D-AE00-93F4948840CC}" type="presOf" srcId="{8F76A4DE-6A53-4016-9BE4-93E3353E8C07}" destId="{A7246BF5-C6BE-4518-ABDD-E2FD51910433}" srcOrd="0" destOrd="0" presId="urn:microsoft.com/office/officeart/2005/8/layout/radial2"/>
    <dgm:cxn modelId="{3D352666-34BB-4DA5-9627-E270165A5EA9}" srcId="{BBE60BEC-CAD4-46DA-81EA-589C44B6EBDB}" destId="{8F76A4DE-6A53-4016-9BE4-93E3353E8C07}" srcOrd="0" destOrd="0" parTransId="{0CF111C2-5B9B-40C3-9592-B519DB56B7CE}" sibTransId="{28E55160-AD25-4C0D-A7A4-EA092478C59F}"/>
    <dgm:cxn modelId="{6686C446-6E31-4997-8512-45162F0476A1}" type="presOf" srcId="{5221AA48-7BC9-4790-A1DE-7EB0E13D33E0}" destId="{35A334B5-A0C2-4485-A8A8-517723FC0339}" srcOrd="0" destOrd="0" presId="urn:microsoft.com/office/officeart/2005/8/layout/radial2"/>
    <dgm:cxn modelId="{40261C50-556B-4B46-BAFC-5D17BB65B91D}" type="presOf" srcId="{1428CD01-FED7-4CF4-9D4C-B0238DC592AB}" destId="{36C84392-BF2A-4CDC-9FB2-B5B4FB067FCB}" srcOrd="0" destOrd="0" presId="urn:microsoft.com/office/officeart/2005/8/layout/radial2"/>
    <dgm:cxn modelId="{D6E2AD81-E17B-42DE-9F1B-B8FD3B0F67BF}" type="presOf" srcId="{1EA38603-24EF-44CF-97BB-F813702533A4}" destId="{0C7D2120-9767-4CBC-B9FB-C67B11B670B4}" srcOrd="0" destOrd="0" presId="urn:microsoft.com/office/officeart/2005/8/layout/radial2"/>
    <dgm:cxn modelId="{85496C85-256C-4A7D-BE0F-6F5E88245420}" type="presOf" srcId="{0CF111C2-5B9B-40C3-9592-B519DB56B7CE}" destId="{9EEB6D2B-9919-4C32-AABD-9A55DA87DD04}" srcOrd="0" destOrd="0" presId="urn:microsoft.com/office/officeart/2005/8/layout/radial2"/>
    <dgm:cxn modelId="{4842B399-18AD-4444-B039-7ED1EF2DC9A0}" type="presOf" srcId="{E0BBC904-8C30-43D4-BEB5-635DF556158E}" destId="{8A3F3881-3B2E-45DB-999C-85962F9BAB4C}" srcOrd="0" destOrd="0" presId="urn:microsoft.com/office/officeart/2005/8/layout/radial2"/>
    <dgm:cxn modelId="{8855B6BD-4B7D-4BAC-B89B-501D1BB20621}" srcId="{8F76A4DE-6A53-4016-9BE4-93E3353E8C07}" destId="{1428CD01-FED7-4CF4-9D4C-B0238DC592AB}" srcOrd="0" destOrd="0" parTransId="{50B9B546-646E-4008-A89E-473F85802D9E}" sibTransId="{8A90DEBB-6F8B-419F-8E5E-4AB2210F9CBE}"/>
    <dgm:cxn modelId="{93E5A3D4-1C8D-45E3-805A-DA2C91D1257C}" srcId="{BBE60BEC-CAD4-46DA-81EA-589C44B6EBDB}" destId="{5221AA48-7BC9-4790-A1DE-7EB0E13D33E0}" srcOrd="1" destOrd="0" parTransId="{1EA38603-24EF-44CF-97BB-F813702533A4}" sibTransId="{1197C118-3C92-469E-AB99-2BA2B9FC3EB0}"/>
    <dgm:cxn modelId="{DFF0BBFA-464C-4EA2-ABE8-C5314EA2DC55}" srcId="{5221AA48-7BC9-4790-A1DE-7EB0E13D33E0}" destId="{E0BBC904-8C30-43D4-BEB5-635DF556158E}" srcOrd="0" destOrd="0" parTransId="{EB352124-2B13-49FD-A5AA-093D7E738391}" sibTransId="{D9D4C484-9806-48EF-962C-55FDABD2A917}"/>
    <dgm:cxn modelId="{4C46B3C4-966B-450C-B6B5-D5F944EC569C}" type="presParOf" srcId="{C51FF28C-1F47-4E5E-811C-79D8C4039E06}" destId="{199A119D-0B3A-49FD-A1D4-A2A06069187E}" srcOrd="0" destOrd="0" presId="urn:microsoft.com/office/officeart/2005/8/layout/radial2"/>
    <dgm:cxn modelId="{8E9593FC-1266-471D-B9AB-425A8D9C3ECB}" type="presParOf" srcId="{199A119D-0B3A-49FD-A1D4-A2A06069187E}" destId="{1F449237-8A4F-41A7-91F5-A0EB48A20E5E}" srcOrd="0" destOrd="0" presId="urn:microsoft.com/office/officeart/2005/8/layout/radial2"/>
    <dgm:cxn modelId="{723B1059-5E29-42A9-A932-BAF0B0E2D4DB}" type="presParOf" srcId="{1F449237-8A4F-41A7-91F5-A0EB48A20E5E}" destId="{2B9A0502-EF60-4E35-81D1-F1D4D08B9549}" srcOrd="0" destOrd="0" presId="urn:microsoft.com/office/officeart/2005/8/layout/radial2"/>
    <dgm:cxn modelId="{7E712EFA-9B62-40D4-9526-EFB858B34A3A}" type="presParOf" srcId="{1F449237-8A4F-41A7-91F5-A0EB48A20E5E}" destId="{D5D5FA67-9EB7-4CE8-B4AF-619333209EF0}" srcOrd="1" destOrd="0" presId="urn:microsoft.com/office/officeart/2005/8/layout/radial2"/>
    <dgm:cxn modelId="{6EF43397-954F-4837-856C-B3BB3BA4272C}" type="presParOf" srcId="{199A119D-0B3A-49FD-A1D4-A2A06069187E}" destId="{9EEB6D2B-9919-4C32-AABD-9A55DA87DD04}" srcOrd="1" destOrd="0" presId="urn:microsoft.com/office/officeart/2005/8/layout/radial2"/>
    <dgm:cxn modelId="{2FDE3B91-9F88-42F3-8CB4-233D751A3779}" type="presParOf" srcId="{199A119D-0B3A-49FD-A1D4-A2A06069187E}" destId="{FC079E47-EAFD-47AD-B0DD-CDDC8D873432}" srcOrd="2" destOrd="0" presId="urn:microsoft.com/office/officeart/2005/8/layout/radial2"/>
    <dgm:cxn modelId="{43EB59BC-02F2-4D37-8986-A5F136B77EF0}" type="presParOf" srcId="{FC079E47-EAFD-47AD-B0DD-CDDC8D873432}" destId="{A7246BF5-C6BE-4518-ABDD-E2FD51910433}" srcOrd="0" destOrd="0" presId="urn:microsoft.com/office/officeart/2005/8/layout/radial2"/>
    <dgm:cxn modelId="{669E4DE5-4636-4D99-811B-C028AD03C2A7}" type="presParOf" srcId="{FC079E47-EAFD-47AD-B0DD-CDDC8D873432}" destId="{36C84392-BF2A-4CDC-9FB2-B5B4FB067FCB}" srcOrd="1" destOrd="0" presId="urn:microsoft.com/office/officeart/2005/8/layout/radial2"/>
    <dgm:cxn modelId="{AF610F58-D0C8-44D2-A13B-784087F74859}" type="presParOf" srcId="{199A119D-0B3A-49FD-A1D4-A2A06069187E}" destId="{0C7D2120-9767-4CBC-B9FB-C67B11B670B4}" srcOrd="3" destOrd="0" presId="urn:microsoft.com/office/officeart/2005/8/layout/radial2"/>
    <dgm:cxn modelId="{D16FC041-6A69-4369-BDB9-01E3372834AE}" type="presParOf" srcId="{199A119D-0B3A-49FD-A1D4-A2A06069187E}" destId="{27735890-F77E-4802-A130-1F6FD8043CFF}" srcOrd="4" destOrd="0" presId="urn:microsoft.com/office/officeart/2005/8/layout/radial2"/>
    <dgm:cxn modelId="{A9A285DF-563B-4E36-97D4-0527AAE31B91}" type="presParOf" srcId="{27735890-F77E-4802-A130-1F6FD8043CFF}" destId="{35A334B5-A0C2-4485-A8A8-517723FC0339}" srcOrd="0" destOrd="0" presId="urn:microsoft.com/office/officeart/2005/8/layout/radial2"/>
    <dgm:cxn modelId="{D295481D-8218-4B51-AA58-F4935B0AD2DD}" type="presParOf" srcId="{27735890-F77E-4802-A130-1F6FD8043CFF}" destId="{8A3F3881-3B2E-45DB-999C-85962F9BAB4C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7D2120-9767-4CBC-B9FB-C67B11B670B4}">
      <dsp:nvSpPr>
        <dsp:cNvPr id="0" name=""/>
        <dsp:cNvSpPr/>
      </dsp:nvSpPr>
      <dsp:spPr>
        <a:xfrm rot="1773396">
          <a:off x="3854675" y="3921180"/>
          <a:ext cx="1070505" cy="59589"/>
        </a:xfrm>
        <a:custGeom>
          <a:avLst/>
          <a:gdLst/>
          <a:ahLst/>
          <a:cxnLst/>
          <a:rect l="0" t="0" r="0" b="0"/>
          <a:pathLst>
            <a:path>
              <a:moveTo>
                <a:pt x="0" y="29794"/>
              </a:moveTo>
              <a:lnTo>
                <a:pt x="1070505" y="29794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EB6D2B-9919-4C32-AABD-9A55DA87DD04}">
      <dsp:nvSpPr>
        <dsp:cNvPr id="0" name=""/>
        <dsp:cNvSpPr/>
      </dsp:nvSpPr>
      <dsp:spPr>
        <a:xfrm rot="19826604">
          <a:off x="3854675" y="1909390"/>
          <a:ext cx="1070505" cy="59589"/>
        </a:xfrm>
        <a:custGeom>
          <a:avLst/>
          <a:gdLst/>
          <a:ahLst/>
          <a:cxnLst/>
          <a:rect l="0" t="0" r="0" b="0"/>
          <a:pathLst>
            <a:path>
              <a:moveTo>
                <a:pt x="0" y="29794"/>
              </a:moveTo>
              <a:lnTo>
                <a:pt x="1070505" y="29794"/>
              </a:lnTo>
            </a:path>
          </a:pathLst>
        </a:custGeom>
        <a:noFill/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D5FA67-9EB7-4CE8-B4AF-619333209EF0}">
      <dsp:nvSpPr>
        <dsp:cNvPr id="0" name=""/>
        <dsp:cNvSpPr/>
      </dsp:nvSpPr>
      <dsp:spPr>
        <a:xfrm>
          <a:off x="747216" y="1076190"/>
          <a:ext cx="3737778" cy="3737778"/>
        </a:xfrm>
        <a:prstGeom prst="ellipse">
          <a:avLst/>
        </a:prstGeom>
        <a:solidFill>
          <a:schemeClr val="accent6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46BF5-C6BE-4518-ABDD-E2FD51910433}">
      <dsp:nvSpPr>
        <dsp:cNvPr id="0" name=""/>
        <dsp:cNvSpPr/>
      </dsp:nvSpPr>
      <dsp:spPr>
        <a:xfrm>
          <a:off x="4709170" y="208"/>
          <a:ext cx="2245223" cy="2242667"/>
        </a:xfrm>
        <a:prstGeom prst="ellipse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</a:p>
      </dsp:txBody>
      <dsp:txXfrm>
        <a:off x="5037975" y="328639"/>
        <a:ext cx="1587613" cy="1585805"/>
      </dsp:txXfrm>
    </dsp:sp>
    <dsp:sp modelId="{36C84392-BF2A-4CDC-9FB2-B5B4FB067FCB}">
      <dsp:nvSpPr>
        <dsp:cNvPr id="0" name=""/>
        <dsp:cNvSpPr/>
      </dsp:nvSpPr>
      <dsp:spPr>
        <a:xfrm>
          <a:off x="7175465" y="208"/>
          <a:ext cx="3367835" cy="2242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just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Từ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đầu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đến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“u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thương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quá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…”: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Tràng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nhặt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vợ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thị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theo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Tràng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nhà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ra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mắt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</dsp:txBody>
      <dsp:txXfrm>
        <a:off x="7175465" y="208"/>
        <a:ext cx="3367835" cy="2242667"/>
      </dsp:txXfrm>
    </dsp:sp>
    <dsp:sp modelId="{35A334B5-A0C2-4485-A8A8-517723FC0339}">
      <dsp:nvSpPr>
        <dsp:cNvPr id="0" name=""/>
        <dsp:cNvSpPr/>
      </dsp:nvSpPr>
      <dsp:spPr>
        <a:xfrm>
          <a:off x="4709170" y="3647284"/>
          <a:ext cx="2245223" cy="2242667"/>
        </a:xfrm>
        <a:prstGeom prst="ellipse">
          <a:avLst/>
        </a:prstGeom>
        <a:solidFill>
          <a:schemeClr val="accent6">
            <a:shade val="50000"/>
            <a:hueOff val="245616"/>
            <a:satOff val="-10737"/>
            <a:lumOff val="29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>
        <a:off x="5037975" y="3975715"/>
        <a:ext cx="1587613" cy="1585805"/>
      </dsp:txXfrm>
    </dsp:sp>
    <dsp:sp modelId="{8A3F3881-3B2E-45DB-999C-85962F9BAB4C}">
      <dsp:nvSpPr>
        <dsp:cNvPr id="0" name=""/>
        <dsp:cNvSpPr/>
      </dsp:nvSpPr>
      <dsp:spPr>
        <a:xfrm>
          <a:off x="7175465" y="3647284"/>
          <a:ext cx="3367835" cy="22426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285750" lvl="1" indent="-285750" algn="just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Còn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lại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Sự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thay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đổi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vào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buổi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sáng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ngày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hôm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3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r>
            <a:rPr lang="en-US" sz="33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 </a:t>
          </a:r>
        </a:p>
      </dsp:txBody>
      <dsp:txXfrm>
        <a:off x="7175465" y="3647284"/>
        <a:ext cx="3367835" cy="22426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1BC196-3797-43DF-B3D3-E661330FF15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CE753-85E4-4EF5-8B2F-83634B2B8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1715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D99CF-46F8-424C-8A4F-E601B8FB54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2179A-DA80-4CF0-A996-A8C2A0017B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067B5-8C6B-43FD-A5E5-51D7523DB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915F5A-52CB-47BE-B4C0-C8F60059C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7E9423-8E95-4282-9487-696A48EF1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80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9314-E740-4D55-871F-94800679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9477EC-651E-4A9C-B097-D514555BF4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76849-9AF2-48A9-9EB1-1318E090A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203C13-7A98-4456-8CCB-6C5378D0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1D477-60BB-460E-B26D-0017EC49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851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E12D59-8A16-4C78-A9E7-949423F5D6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D3B2B8-FBC9-404B-A5BF-B0AE0E7EB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218AF-8056-4296-B156-308EFA7F1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A3EB4E-60EA-4EE9-A2F0-D2A37635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373C22-8D8D-441A-A950-0DC764743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5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0CD91-53C3-4C9F-BDF9-1DC68F13B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1CF75-B6BF-4193-90DA-FB0E963A0B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12570-D377-4781-B61F-0C411EC18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F51A6-621F-49E5-82AC-F8AAC6431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0A3E9-C7AF-4A02-ADCA-6A376B37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552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5666-6D63-40DF-9541-5B92CF694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3B2377-B50D-4F8D-AEE9-5DFDD30B28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B2C81-9CB9-4250-AB0A-11AB39044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28343-C75F-44D8-A6A3-19F37D272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440E8-B5AA-48E9-833C-00F4BE086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09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9CFA3-2B26-4705-AED7-F325D566E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B1CA32-BEB0-4F76-895A-C55B2AC8E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0F9107-360E-426F-B03C-8865F0077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75C9E-E785-4315-81C3-42919E02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0402-DFB3-46FA-8F9A-7DDD8FB3E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C3615-7351-493B-9641-975344EC2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300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933DDA-51A2-4345-9CF0-E9C59F3F7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05E713-EF04-47A4-8B9B-096A6974C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489410-94CA-4F0A-ACEE-DCA8156582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32D550-6565-4FDE-8A5D-BCBA0A5515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8414CA-0343-4A9B-ADAA-C84789D811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B26560-B21C-445C-8ABE-BD86001D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32390D-92DF-42D7-8490-2EACD4540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B1F45C-F19E-4B70-98E1-C327FAD2B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73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683E9-7B07-4D18-88BC-16167883E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294D5-73AE-4313-86E6-6F81C5A5B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CDF1D4-6038-4C64-9024-CA4F8ADBF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3326F6-CEE5-4B35-8EF9-680275E34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24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B4BA25-1773-40F9-A2D6-E51C578081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FC6FF1-F8B0-4377-8127-A7B28489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265889-A815-4D88-B718-BEC1DE06F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774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CE25-148D-4F5C-BD20-9F3F18F7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651C3F-3E1A-477B-B807-90B8A3F0A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5B1AE-7134-49DB-9D36-85111DB8E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D54A97-5B61-4BAE-9A60-209AFFA6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C1EC90-B980-4952-BE7E-99A662863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3225E-F4F8-4841-B736-7507E82FB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6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B41D9-260A-4F1E-A67B-A05D7864B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C1CA4-BEBA-40FC-A3DB-5D2B9F855B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E55EE1-5976-4CE3-A7EB-45CBA5E119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07650-26A3-4F0A-8C70-1EB37157E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A37F31-94F4-4F6A-93A5-F9DE1C6B3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2483EB-58CE-46FF-A200-879BC70B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214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98373A-7B3D-4C8F-B018-6D9C6C918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FBA763-D052-4426-8971-11D876D66E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098FCC-ADF3-4F07-BEA5-440CC92F0C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3132E-D5F7-4901-8152-95094B80BC4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E5100-B834-4A7A-B766-6EFA21F2B8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2D0CF3-3BC6-47B7-8311-053E588CD0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52A1E-0A65-4565-851F-FF0C8F80BD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ợ Nhặt">
            <a:extLst>
              <a:ext uri="{FF2B5EF4-FFF2-40B4-BE49-F238E27FC236}">
                <a16:creationId xmlns:a16="http://schemas.microsoft.com/office/drawing/2014/main" id="{11C8AD7B-1B11-249E-E68C-A2FCFCA8C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24" r="5697" b="1"/>
          <a:stretch/>
        </p:blipFill>
        <p:spPr bwMode="auto">
          <a:xfrm>
            <a:off x="2056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9EC68-0429-25FF-8948-B1F928BED7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7E630D-BA44-9DCA-DCEE-9CC0A90A0691}"/>
              </a:ext>
            </a:extLst>
          </p:cNvPr>
          <p:cNvSpPr txBox="1">
            <a:spLocks/>
          </p:cNvSpPr>
          <p:nvPr/>
        </p:nvSpPr>
        <p:spPr>
          <a:xfrm>
            <a:off x="3872435" y="2244437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600" dirty="0" err="1">
                <a:solidFill>
                  <a:srgbClr val="544000"/>
                </a:solidFill>
                <a:latin typeface="#9Slide05 SVNCherryla" pitchFamily="2" charset="0"/>
                <a:cs typeface="#9Slide05 SVNCherryla" pitchFamily="2" charset="0"/>
              </a:rPr>
              <a:t>Vợ</a:t>
            </a:r>
            <a:r>
              <a:rPr lang="en-US" sz="16600" dirty="0">
                <a:solidFill>
                  <a:srgbClr val="544000"/>
                </a:solidFill>
                <a:latin typeface="#9Slide05 SVNCherryla" pitchFamily="2" charset="0"/>
                <a:cs typeface="#9Slide05 SVNCherryla" pitchFamily="2" charset="0"/>
              </a:rPr>
              <a:t> </a:t>
            </a:r>
            <a:r>
              <a:rPr lang="en-US" sz="16600" dirty="0" err="1">
                <a:solidFill>
                  <a:srgbClr val="544000"/>
                </a:solidFill>
                <a:latin typeface="#9Slide05 SVNCherryla" pitchFamily="2" charset="0"/>
                <a:cs typeface="#9Slide05 SVNCherryla" pitchFamily="2" charset="0"/>
              </a:rPr>
              <a:t>nhặt</a:t>
            </a:r>
            <a:endParaRPr lang="en-US" sz="16600" dirty="0">
              <a:solidFill>
                <a:srgbClr val="544000"/>
              </a:solidFill>
              <a:latin typeface="#9Slide05 SVNCherryla" pitchFamily="2" charset="0"/>
              <a:cs typeface="#9Slide05 SVNCherryl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44F4D2-D1AB-B835-6421-EDE7B5D39494}"/>
              </a:ext>
            </a:extLst>
          </p:cNvPr>
          <p:cNvSpPr txBox="1">
            <a:spLocks/>
          </p:cNvSpPr>
          <p:nvPr/>
        </p:nvSpPr>
        <p:spPr>
          <a:xfrm>
            <a:off x="5190596" y="3299156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solidFill>
                  <a:srgbClr val="544000"/>
                </a:solidFill>
                <a:latin typeface="#9Slide05 SVNCherryla" pitchFamily="2" charset="0"/>
                <a:cs typeface="#9Slide05 SVNCherryla" pitchFamily="2" charset="0"/>
              </a:rPr>
              <a:t>Kim </a:t>
            </a:r>
            <a:r>
              <a:rPr lang="en-US" sz="7200" dirty="0" err="1">
                <a:solidFill>
                  <a:srgbClr val="544000"/>
                </a:solidFill>
                <a:latin typeface="#9Slide05 SVNCherryla" pitchFamily="2" charset="0"/>
                <a:cs typeface="#9Slide05 SVNCherryla" pitchFamily="2" charset="0"/>
              </a:rPr>
              <a:t>Lân</a:t>
            </a:r>
            <a:endParaRPr lang="en-US" sz="7200" dirty="0">
              <a:solidFill>
                <a:srgbClr val="544000"/>
              </a:solidFill>
              <a:latin typeface="#9Slide05 SVNCherryla" pitchFamily="2" charset="0"/>
              <a:cs typeface="#9Slide05 SVNCherry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0411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54A26-0A89-9F31-7D74-B3AF0D16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F8FF06-6700-A48E-41FF-3EF6AC8445A4}"/>
              </a:ext>
            </a:extLst>
          </p:cNvPr>
          <p:cNvSpPr txBox="1">
            <a:spLocks/>
          </p:cNvSpPr>
          <p:nvPr/>
        </p:nvSpPr>
        <p:spPr>
          <a:xfrm>
            <a:off x="2531849" y="943487"/>
            <a:ext cx="12252930" cy="13427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7F5430-C6CC-A150-EE07-46CA6FDB2AAA}"/>
              </a:ext>
            </a:extLst>
          </p:cNvPr>
          <p:cNvSpPr/>
          <p:nvPr/>
        </p:nvSpPr>
        <p:spPr>
          <a:xfrm>
            <a:off x="7347015" y="195326"/>
            <a:ext cx="31047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2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0BE4E-3EA7-06FD-4A5D-0AF1AABC4FBF}"/>
              </a:ext>
            </a:extLst>
          </p:cNvPr>
          <p:cNvSpPr txBox="1"/>
          <p:nvPr/>
        </p:nvSpPr>
        <p:spPr>
          <a:xfrm>
            <a:off x="6246421" y="1712928"/>
            <a:ext cx="5628902" cy="36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Nhan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ý: Quan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8310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805123-2890-490D-ABCB-03C97112DF12}"/>
              </a:ext>
            </a:extLst>
          </p:cNvPr>
          <p:cNvSpPr txBox="1"/>
          <p:nvPr/>
        </p:nvSpPr>
        <p:spPr>
          <a:xfrm>
            <a:off x="367176" y="261751"/>
            <a:ext cx="70150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HIỂU </a:t>
            </a:r>
            <a:r>
              <a:rPr kumimoji="0" lang="en-VN" sz="44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NẠN ĐÓI 1945</a:t>
            </a:r>
          </a:p>
        </p:txBody>
      </p:sp>
      <p:pic>
        <p:nvPicPr>
          <p:cNvPr id="3" name="Picture 4" descr="Poster 1">
            <a:extLst>
              <a:ext uri="{FF2B5EF4-FFF2-40B4-BE49-F238E27FC236}">
                <a16:creationId xmlns:a16="http://schemas.microsoft.com/office/drawing/2014/main" id="{6A41BBA6-2309-432A-823A-3824F648F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0" r="-845"/>
          <a:stretch/>
        </p:blipFill>
        <p:spPr bwMode="auto">
          <a:xfrm>
            <a:off x="8525345" y="338216"/>
            <a:ext cx="3482793" cy="513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Vợ Nhặt">
            <a:extLst>
              <a:ext uri="{FF2B5EF4-FFF2-40B4-BE49-F238E27FC236}">
                <a16:creationId xmlns:a16="http://schemas.microsoft.com/office/drawing/2014/main" id="{2108D866-C415-44C4-9AA4-87F90ADA9F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6355" y="1796341"/>
            <a:ext cx="3537345" cy="221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Vợ Nhặt">
            <a:extLst>
              <a:ext uri="{FF2B5EF4-FFF2-40B4-BE49-F238E27FC236}">
                <a16:creationId xmlns:a16="http://schemas.microsoft.com/office/drawing/2014/main" id="{381442F3-1EAA-4E91-9088-D68E3F6D2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17330" y="3722128"/>
            <a:ext cx="3517120" cy="243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01E7ED7-DECC-4834-978E-D043311CBD02}"/>
              </a:ext>
            </a:extLst>
          </p:cNvPr>
          <p:cNvSpPr txBox="1"/>
          <p:nvPr/>
        </p:nvSpPr>
        <p:spPr>
          <a:xfrm>
            <a:off x="183862" y="1313573"/>
            <a:ext cx="5105433" cy="5119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díu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ngổn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vẩn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rưởi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6967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35B953-0D45-4E85-A439-D0FB0E05FF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0057" y="-2850223"/>
            <a:ext cx="7260180" cy="12829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68CAF-8FCE-4E70-A3E7-0D9B4B2FD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9452"/>
            <a:ext cx="6686901" cy="6805189"/>
          </a:xfrm>
          <a:custGeom>
            <a:avLst/>
            <a:gdLst>
              <a:gd name="connsiteX0" fmla="*/ 1838632 w 6793651"/>
              <a:gd name="connsiteY0" fmla="*/ 0 h 6336890"/>
              <a:gd name="connsiteX1" fmla="*/ 2428568 w 6793651"/>
              <a:gd name="connsiteY1" fmla="*/ 78658 h 6336890"/>
              <a:gd name="connsiteX2" fmla="*/ 3716594 w 6793651"/>
              <a:gd name="connsiteY2" fmla="*/ 481780 h 6336890"/>
              <a:gd name="connsiteX3" fmla="*/ 4483510 w 6793651"/>
              <a:gd name="connsiteY3" fmla="*/ 845574 h 6336890"/>
              <a:gd name="connsiteX4" fmla="*/ 4513006 w 6793651"/>
              <a:gd name="connsiteY4" fmla="*/ 1238864 h 6336890"/>
              <a:gd name="connsiteX5" fmla="*/ 4306529 w 6793651"/>
              <a:gd name="connsiteY5" fmla="*/ 1651819 h 6336890"/>
              <a:gd name="connsiteX6" fmla="*/ 3883742 w 6793651"/>
              <a:gd name="connsiteY6" fmla="*/ 1759974 h 6336890"/>
              <a:gd name="connsiteX7" fmla="*/ 3854245 w 6793651"/>
              <a:gd name="connsiteY7" fmla="*/ 1838632 h 6336890"/>
              <a:gd name="connsiteX8" fmla="*/ 4326194 w 6793651"/>
              <a:gd name="connsiteY8" fmla="*/ 1966451 h 6336890"/>
              <a:gd name="connsiteX9" fmla="*/ 4080387 w 6793651"/>
              <a:gd name="connsiteY9" fmla="*/ 2802193 h 6336890"/>
              <a:gd name="connsiteX10" fmla="*/ 3864077 w 6793651"/>
              <a:gd name="connsiteY10" fmla="*/ 2831690 h 6336890"/>
              <a:gd name="connsiteX11" fmla="*/ 3578942 w 6793651"/>
              <a:gd name="connsiteY11" fmla="*/ 3746090 h 6336890"/>
              <a:gd name="connsiteX12" fmla="*/ 3785419 w 6793651"/>
              <a:gd name="connsiteY12" fmla="*/ 3982064 h 6336890"/>
              <a:gd name="connsiteX13" fmla="*/ 4965290 w 6793651"/>
              <a:gd name="connsiteY13" fmla="*/ 4395019 h 6336890"/>
              <a:gd name="connsiteX14" fmla="*/ 6037006 w 6793651"/>
              <a:gd name="connsiteY14" fmla="*/ 5299587 h 6336890"/>
              <a:gd name="connsiteX15" fmla="*/ 6793651 w 6793651"/>
              <a:gd name="connsiteY15" fmla="*/ 6230842 h 6336890"/>
              <a:gd name="connsiteX16" fmla="*/ 6793651 w 6793651"/>
              <a:gd name="connsiteY16" fmla="*/ 6336890 h 6336890"/>
              <a:gd name="connsiteX17" fmla="*/ 0 w 6793651"/>
              <a:gd name="connsiteY17" fmla="*/ 6336890 h 6336890"/>
              <a:gd name="connsiteX18" fmla="*/ 0 w 6793651"/>
              <a:gd name="connsiteY18" fmla="*/ 3764999 h 6336890"/>
              <a:gd name="connsiteX19" fmla="*/ 186813 w 6793651"/>
              <a:gd name="connsiteY19" fmla="*/ 3736258 h 6336890"/>
              <a:gd name="connsiteX20" fmla="*/ 373626 w 6793651"/>
              <a:gd name="connsiteY20" fmla="*/ 3559277 h 6336890"/>
              <a:gd name="connsiteX21" fmla="*/ 344129 w 6793651"/>
              <a:gd name="connsiteY21" fmla="*/ 2871019 h 6336890"/>
              <a:gd name="connsiteX22" fmla="*/ 196645 w 6793651"/>
              <a:gd name="connsiteY22" fmla="*/ 2615380 h 6336890"/>
              <a:gd name="connsiteX23" fmla="*/ 226142 w 6793651"/>
              <a:gd name="connsiteY23" fmla="*/ 2300748 h 6336890"/>
              <a:gd name="connsiteX24" fmla="*/ 39329 w 6793651"/>
              <a:gd name="connsiteY24" fmla="*/ 1769806 h 6336890"/>
              <a:gd name="connsiteX25" fmla="*/ 9832 w 6793651"/>
              <a:gd name="connsiteY25" fmla="*/ 1130709 h 6336890"/>
              <a:gd name="connsiteX26" fmla="*/ 127819 w 6793651"/>
              <a:gd name="connsiteY26" fmla="*/ 717755 h 6336890"/>
              <a:gd name="connsiteX27" fmla="*/ 1199535 w 6793651"/>
              <a:gd name="connsiteY27" fmla="*/ 157316 h 633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93651" h="6336890">
                <a:moveTo>
                  <a:pt x="1838632" y="0"/>
                </a:moveTo>
                <a:lnTo>
                  <a:pt x="2428568" y="78658"/>
                </a:lnTo>
                <a:lnTo>
                  <a:pt x="3716594" y="481780"/>
                </a:lnTo>
                <a:lnTo>
                  <a:pt x="4483510" y="845574"/>
                </a:lnTo>
                <a:lnTo>
                  <a:pt x="4513006" y="1238864"/>
                </a:lnTo>
                <a:lnTo>
                  <a:pt x="4306529" y="1651819"/>
                </a:lnTo>
                <a:lnTo>
                  <a:pt x="3883742" y="1759974"/>
                </a:lnTo>
                <a:lnTo>
                  <a:pt x="3854245" y="1838632"/>
                </a:lnTo>
                <a:lnTo>
                  <a:pt x="4326194" y="1966451"/>
                </a:lnTo>
                <a:lnTo>
                  <a:pt x="4080387" y="2802193"/>
                </a:lnTo>
                <a:lnTo>
                  <a:pt x="3864077" y="2831690"/>
                </a:lnTo>
                <a:lnTo>
                  <a:pt x="3578942" y="3746090"/>
                </a:lnTo>
                <a:lnTo>
                  <a:pt x="3785419" y="3982064"/>
                </a:lnTo>
                <a:lnTo>
                  <a:pt x="4965290" y="4395019"/>
                </a:lnTo>
                <a:lnTo>
                  <a:pt x="6037006" y="5299587"/>
                </a:lnTo>
                <a:lnTo>
                  <a:pt x="6793651" y="6230842"/>
                </a:lnTo>
                <a:lnTo>
                  <a:pt x="6793651" y="6336890"/>
                </a:lnTo>
                <a:lnTo>
                  <a:pt x="0" y="6336890"/>
                </a:lnTo>
                <a:lnTo>
                  <a:pt x="0" y="3764999"/>
                </a:lnTo>
                <a:lnTo>
                  <a:pt x="186813" y="3736258"/>
                </a:lnTo>
                <a:lnTo>
                  <a:pt x="373626" y="3559277"/>
                </a:lnTo>
                <a:lnTo>
                  <a:pt x="344129" y="2871019"/>
                </a:lnTo>
                <a:lnTo>
                  <a:pt x="196645" y="2615380"/>
                </a:lnTo>
                <a:lnTo>
                  <a:pt x="226142" y="2300748"/>
                </a:lnTo>
                <a:lnTo>
                  <a:pt x="39329" y="1769806"/>
                </a:lnTo>
                <a:lnTo>
                  <a:pt x="9832" y="1130709"/>
                </a:lnTo>
                <a:lnTo>
                  <a:pt x="127819" y="717755"/>
                </a:lnTo>
                <a:lnTo>
                  <a:pt x="1199535" y="15731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C3025-FB38-4D32-9F15-86952CE5F9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91" y="730010"/>
            <a:ext cx="6178792" cy="6288092"/>
          </a:xfrm>
          <a:custGeom>
            <a:avLst/>
            <a:gdLst>
              <a:gd name="connsiteX0" fmla="*/ 1838632 w 6793651"/>
              <a:gd name="connsiteY0" fmla="*/ 0 h 6336890"/>
              <a:gd name="connsiteX1" fmla="*/ 2428568 w 6793651"/>
              <a:gd name="connsiteY1" fmla="*/ 78658 h 6336890"/>
              <a:gd name="connsiteX2" fmla="*/ 3716594 w 6793651"/>
              <a:gd name="connsiteY2" fmla="*/ 481780 h 6336890"/>
              <a:gd name="connsiteX3" fmla="*/ 4483510 w 6793651"/>
              <a:gd name="connsiteY3" fmla="*/ 845574 h 6336890"/>
              <a:gd name="connsiteX4" fmla="*/ 4513006 w 6793651"/>
              <a:gd name="connsiteY4" fmla="*/ 1238864 h 6336890"/>
              <a:gd name="connsiteX5" fmla="*/ 4306529 w 6793651"/>
              <a:gd name="connsiteY5" fmla="*/ 1651819 h 6336890"/>
              <a:gd name="connsiteX6" fmla="*/ 3883742 w 6793651"/>
              <a:gd name="connsiteY6" fmla="*/ 1759974 h 6336890"/>
              <a:gd name="connsiteX7" fmla="*/ 3854245 w 6793651"/>
              <a:gd name="connsiteY7" fmla="*/ 1838632 h 6336890"/>
              <a:gd name="connsiteX8" fmla="*/ 4326194 w 6793651"/>
              <a:gd name="connsiteY8" fmla="*/ 1966451 h 6336890"/>
              <a:gd name="connsiteX9" fmla="*/ 4080387 w 6793651"/>
              <a:gd name="connsiteY9" fmla="*/ 2802193 h 6336890"/>
              <a:gd name="connsiteX10" fmla="*/ 3864077 w 6793651"/>
              <a:gd name="connsiteY10" fmla="*/ 2831690 h 6336890"/>
              <a:gd name="connsiteX11" fmla="*/ 3578942 w 6793651"/>
              <a:gd name="connsiteY11" fmla="*/ 3746090 h 6336890"/>
              <a:gd name="connsiteX12" fmla="*/ 3785419 w 6793651"/>
              <a:gd name="connsiteY12" fmla="*/ 3982064 h 6336890"/>
              <a:gd name="connsiteX13" fmla="*/ 4965290 w 6793651"/>
              <a:gd name="connsiteY13" fmla="*/ 4395019 h 6336890"/>
              <a:gd name="connsiteX14" fmla="*/ 6037006 w 6793651"/>
              <a:gd name="connsiteY14" fmla="*/ 5299587 h 6336890"/>
              <a:gd name="connsiteX15" fmla="*/ 6793651 w 6793651"/>
              <a:gd name="connsiteY15" fmla="*/ 6230842 h 6336890"/>
              <a:gd name="connsiteX16" fmla="*/ 6793651 w 6793651"/>
              <a:gd name="connsiteY16" fmla="*/ 6336890 h 6336890"/>
              <a:gd name="connsiteX17" fmla="*/ 0 w 6793651"/>
              <a:gd name="connsiteY17" fmla="*/ 6336890 h 6336890"/>
              <a:gd name="connsiteX18" fmla="*/ 0 w 6793651"/>
              <a:gd name="connsiteY18" fmla="*/ 3764999 h 6336890"/>
              <a:gd name="connsiteX19" fmla="*/ 186813 w 6793651"/>
              <a:gd name="connsiteY19" fmla="*/ 3736258 h 6336890"/>
              <a:gd name="connsiteX20" fmla="*/ 373626 w 6793651"/>
              <a:gd name="connsiteY20" fmla="*/ 3559277 h 6336890"/>
              <a:gd name="connsiteX21" fmla="*/ 344129 w 6793651"/>
              <a:gd name="connsiteY21" fmla="*/ 2871019 h 6336890"/>
              <a:gd name="connsiteX22" fmla="*/ 196645 w 6793651"/>
              <a:gd name="connsiteY22" fmla="*/ 2615380 h 6336890"/>
              <a:gd name="connsiteX23" fmla="*/ 226142 w 6793651"/>
              <a:gd name="connsiteY23" fmla="*/ 2300748 h 6336890"/>
              <a:gd name="connsiteX24" fmla="*/ 39329 w 6793651"/>
              <a:gd name="connsiteY24" fmla="*/ 1769806 h 6336890"/>
              <a:gd name="connsiteX25" fmla="*/ 9832 w 6793651"/>
              <a:gd name="connsiteY25" fmla="*/ 1130709 h 6336890"/>
              <a:gd name="connsiteX26" fmla="*/ 127819 w 6793651"/>
              <a:gd name="connsiteY26" fmla="*/ 717755 h 6336890"/>
              <a:gd name="connsiteX27" fmla="*/ 1199535 w 6793651"/>
              <a:gd name="connsiteY27" fmla="*/ 157316 h 633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93651" h="6336890">
                <a:moveTo>
                  <a:pt x="1838632" y="0"/>
                </a:moveTo>
                <a:lnTo>
                  <a:pt x="2428568" y="78658"/>
                </a:lnTo>
                <a:lnTo>
                  <a:pt x="3716594" y="481780"/>
                </a:lnTo>
                <a:lnTo>
                  <a:pt x="4483510" y="845574"/>
                </a:lnTo>
                <a:lnTo>
                  <a:pt x="4513006" y="1238864"/>
                </a:lnTo>
                <a:lnTo>
                  <a:pt x="4306529" y="1651819"/>
                </a:lnTo>
                <a:lnTo>
                  <a:pt x="3883742" y="1759974"/>
                </a:lnTo>
                <a:lnTo>
                  <a:pt x="3854245" y="1838632"/>
                </a:lnTo>
                <a:lnTo>
                  <a:pt x="4326194" y="1966451"/>
                </a:lnTo>
                <a:lnTo>
                  <a:pt x="4080387" y="2802193"/>
                </a:lnTo>
                <a:lnTo>
                  <a:pt x="3864077" y="2831690"/>
                </a:lnTo>
                <a:lnTo>
                  <a:pt x="3578942" y="3746090"/>
                </a:lnTo>
                <a:lnTo>
                  <a:pt x="3785419" y="3982064"/>
                </a:lnTo>
                <a:lnTo>
                  <a:pt x="4965290" y="4395019"/>
                </a:lnTo>
                <a:lnTo>
                  <a:pt x="6037006" y="5299587"/>
                </a:lnTo>
                <a:lnTo>
                  <a:pt x="6793651" y="6230842"/>
                </a:lnTo>
                <a:lnTo>
                  <a:pt x="6793651" y="6336890"/>
                </a:lnTo>
                <a:lnTo>
                  <a:pt x="0" y="6336890"/>
                </a:lnTo>
                <a:lnTo>
                  <a:pt x="0" y="3764999"/>
                </a:lnTo>
                <a:lnTo>
                  <a:pt x="186813" y="3736258"/>
                </a:lnTo>
                <a:lnTo>
                  <a:pt x="373626" y="3559277"/>
                </a:lnTo>
                <a:lnTo>
                  <a:pt x="344129" y="2871019"/>
                </a:lnTo>
                <a:lnTo>
                  <a:pt x="196645" y="2615380"/>
                </a:lnTo>
                <a:lnTo>
                  <a:pt x="226142" y="2300748"/>
                </a:lnTo>
                <a:lnTo>
                  <a:pt x="39329" y="1769806"/>
                </a:lnTo>
                <a:lnTo>
                  <a:pt x="9832" y="1130709"/>
                </a:lnTo>
                <a:lnTo>
                  <a:pt x="127819" y="717755"/>
                </a:lnTo>
                <a:lnTo>
                  <a:pt x="1199535" y="157316"/>
                </a:lnTo>
                <a:close/>
              </a:path>
            </a:pathLst>
          </a:custGeom>
        </p:spPr>
      </p:pic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4ABC366C-DCC7-4548-A635-5B6FB137D26F}"/>
              </a:ext>
            </a:extLst>
          </p:cNvPr>
          <p:cNvSpPr/>
          <p:nvPr/>
        </p:nvSpPr>
        <p:spPr>
          <a:xfrm>
            <a:off x="0" y="-1"/>
            <a:ext cx="8294336" cy="7194641"/>
          </a:xfrm>
          <a:custGeom>
            <a:avLst/>
            <a:gdLst>
              <a:gd name="connsiteX0" fmla="*/ 0 w 6708059"/>
              <a:gd name="connsiteY0" fmla="*/ 0 h 6858000"/>
              <a:gd name="connsiteX1" fmla="*/ 5048933 w 6708059"/>
              <a:gd name="connsiteY1" fmla="*/ 0 h 6858000"/>
              <a:gd name="connsiteX2" fmla="*/ 5100479 w 6708059"/>
              <a:gd name="connsiteY2" fmla="*/ 44651 h 6858000"/>
              <a:gd name="connsiteX3" fmla="*/ 6708059 w 6708059"/>
              <a:gd name="connsiteY3" fmla="*/ 3676757 h 6858000"/>
              <a:gd name="connsiteX4" fmla="*/ 5587584 w 6708059"/>
              <a:gd name="connsiteY4" fmla="*/ 6797941 h 6858000"/>
              <a:gd name="connsiteX5" fmla="*/ 5535559 w 6708059"/>
              <a:gd name="connsiteY5" fmla="*/ 6858000 h 6858000"/>
              <a:gd name="connsiteX6" fmla="*/ 0 w 670805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8059" h="6858000">
                <a:moveTo>
                  <a:pt x="0" y="0"/>
                </a:moveTo>
                <a:lnTo>
                  <a:pt x="5048933" y="0"/>
                </a:lnTo>
                <a:lnTo>
                  <a:pt x="5100479" y="44651"/>
                </a:lnTo>
                <a:cubicBezTo>
                  <a:pt x="6088050" y="942242"/>
                  <a:pt x="6708059" y="2237094"/>
                  <a:pt x="6708059" y="3676757"/>
                </a:cubicBezTo>
                <a:cubicBezTo>
                  <a:pt x="6708059" y="4862362"/>
                  <a:pt x="6287568" y="5949756"/>
                  <a:pt x="5587584" y="6797941"/>
                </a:cubicBezTo>
                <a:lnTo>
                  <a:pt x="553555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E05ED-B1D9-4676-AC8B-9C0A451AFB05}"/>
              </a:ext>
            </a:extLst>
          </p:cNvPr>
          <p:cNvSpPr/>
          <p:nvPr/>
        </p:nvSpPr>
        <p:spPr>
          <a:xfrm>
            <a:off x="192321" y="5573992"/>
            <a:ext cx="3967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KIM LÂN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895CF-F155-4CE9-A832-083E67A36AFE}"/>
              </a:ext>
            </a:extLst>
          </p:cNvPr>
          <p:cNvSpPr/>
          <p:nvPr/>
        </p:nvSpPr>
        <p:spPr>
          <a:xfrm>
            <a:off x="4275889" y="770461"/>
            <a:ext cx="41072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Kim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Lân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B0533-B085-47EA-A899-8775AD6BF96E}"/>
              </a:ext>
            </a:extLst>
          </p:cNvPr>
          <p:cNvSpPr txBox="1"/>
          <p:nvPr/>
        </p:nvSpPr>
        <p:spPr>
          <a:xfrm>
            <a:off x="4726379" y="1976508"/>
            <a:ext cx="7273300" cy="4539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tabLst/>
              <a:defRPr/>
            </a:pP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bi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thảm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...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Trong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cận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kề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hi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tin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muốn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..” 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Google Shape;392;p5">
            <a:extLst>
              <a:ext uri="{FF2B5EF4-FFF2-40B4-BE49-F238E27FC236}">
                <a16:creationId xmlns:a16="http://schemas.microsoft.com/office/drawing/2014/main" id="{B309610B-949C-4F21-BBA1-0F14E38C1FA3}"/>
              </a:ext>
            </a:extLst>
          </p:cNvPr>
          <p:cNvSpPr txBox="1">
            <a:spLocks/>
          </p:cNvSpPr>
          <p:nvPr/>
        </p:nvSpPr>
        <p:spPr>
          <a:xfrm>
            <a:off x="68890" y="441851"/>
            <a:ext cx="3768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I. TÌM HIỂU CHUNG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680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ợ Nhặt">
            <a:extLst>
              <a:ext uri="{FF2B5EF4-FFF2-40B4-BE49-F238E27FC236}">
                <a16:creationId xmlns:a16="http://schemas.microsoft.com/office/drawing/2014/main" id="{7D3FC181-7AF2-4DF6-A66F-6014CFB83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24" r="5697" b="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06625-02F4-488D-89E3-E446EB3B7CFF}"/>
              </a:ext>
            </a:extLst>
          </p:cNvPr>
          <p:cNvGrpSpPr/>
          <p:nvPr/>
        </p:nvGrpSpPr>
        <p:grpSpPr>
          <a:xfrm>
            <a:off x="0" y="409372"/>
            <a:ext cx="6999554" cy="1498120"/>
            <a:chOff x="5419322" y="524782"/>
            <a:chExt cx="6999554" cy="1498120"/>
          </a:xfrm>
        </p:grpSpPr>
        <p:sp>
          <p:nvSpPr>
            <p:cNvPr id="5" name="任意多边形: 形状 5">
              <a:extLst>
                <a:ext uri="{FF2B5EF4-FFF2-40B4-BE49-F238E27FC236}">
                  <a16:creationId xmlns:a16="http://schemas.microsoft.com/office/drawing/2014/main" id="{8B0609F7-E249-478F-905E-B2770B81125B}"/>
                </a:ext>
              </a:extLst>
            </p:cNvPr>
            <p:cNvSpPr/>
            <p:nvPr/>
          </p:nvSpPr>
          <p:spPr>
            <a:xfrm>
              <a:off x="5419322" y="524782"/>
              <a:ext cx="6999554" cy="1392867"/>
            </a:xfrm>
            <a:custGeom>
              <a:avLst/>
              <a:gdLst>
                <a:gd name="connsiteX0" fmla="*/ 1959423 w 7961244"/>
                <a:gd name="connsiteY0" fmla="*/ 0 h 6858000"/>
                <a:gd name="connsiteX1" fmla="*/ 6001821 w 7961244"/>
                <a:gd name="connsiteY1" fmla="*/ 0 h 6858000"/>
                <a:gd name="connsiteX2" fmla="*/ 6044720 w 7961244"/>
                <a:gd name="connsiteY2" fmla="*/ 24666 h 6858000"/>
                <a:gd name="connsiteX3" fmla="*/ 7961244 w 7961244"/>
                <a:gd name="connsiteY3" fmla="*/ 3429000 h 6858000"/>
                <a:gd name="connsiteX4" fmla="*/ 6044720 w 7961244"/>
                <a:gd name="connsiteY4" fmla="*/ 6833334 h 6858000"/>
                <a:gd name="connsiteX5" fmla="*/ 6001821 w 7961244"/>
                <a:gd name="connsiteY5" fmla="*/ 6858000 h 6858000"/>
                <a:gd name="connsiteX6" fmla="*/ 1959423 w 7961244"/>
                <a:gd name="connsiteY6" fmla="*/ 6858000 h 6858000"/>
                <a:gd name="connsiteX7" fmla="*/ 1916525 w 7961244"/>
                <a:gd name="connsiteY7" fmla="*/ 6833334 h 6858000"/>
                <a:gd name="connsiteX8" fmla="*/ 0 w 7961244"/>
                <a:gd name="connsiteY8" fmla="*/ 3429000 h 6858000"/>
                <a:gd name="connsiteX9" fmla="*/ 1916525 w 7961244"/>
                <a:gd name="connsiteY9" fmla="*/ 2466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61244" h="6858000">
                  <a:moveTo>
                    <a:pt x="1959423" y="0"/>
                  </a:moveTo>
                  <a:lnTo>
                    <a:pt x="6001821" y="0"/>
                  </a:lnTo>
                  <a:lnTo>
                    <a:pt x="6044720" y="24666"/>
                  </a:lnTo>
                  <a:cubicBezTo>
                    <a:pt x="7193721" y="722816"/>
                    <a:pt x="7961244" y="1986276"/>
                    <a:pt x="7961244" y="3429000"/>
                  </a:cubicBezTo>
                  <a:cubicBezTo>
                    <a:pt x="7961244" y="4871725"/>
                    <a:pt x="7193721" y="6135184"/>
                    <a:pt x="6044720" y="6833334"/>
                  </a:cubicBezTo>
                  <a:lnTo>
                    <a:pt x="6001821" y="6858000"/>
                  </a:lnTo>
                  <a:lnTo>
                    <a:pt x="1959423" y="6858000"/>
                  </a:lnTo>
                  <a:lnTo>
                    <a:pt x="1916525" y="6833334"/>
                  </a:lnTo>
                  <a:cubicBezTo>
                    <a:pt x="767523" y="6135184"/>
                    <a:pt x="0" y="4871725"/>
                    <a:pt x="0" y="3429000"/>
                  </a:cubicBezTo>
                  <a:cubicBezTo>
                    <a:pt x="0" y="1986276"/>
                    <a:pt x="767523" y="722816"/>
                    <a:pt x="1916525" y="24666"/>
                  </a:cubicBez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Google Shape;413;p8">
              <a:extLst>
                <a:ext uri="{FF2B5EF4-FFF2-40B4-BE49-F238E27FC236}">
                  <a16:creationId xmlns:a16="http://schemas.microsoft.com/office/drawing/2014/main" id="{380B656E-72FB-4A68-9B4A-32C530AEA25A}"/>
                </a:ext>
              </a:extLst>
            </p:cNvPr>
            <p:cNvSpPr txBox="1"/>
            <p:nvPr/>
          </p:nvSpPr>
          <p:spPr>
            <a:xfrm>
              <a:off x="7109957" y="677182"/>
              <a:ext cx="3618284" cy="1345720"/>
            </a:xfrm>
            <a:prstGeom prst="rect">
              <a:avLst/>
            </a:prstGeom>
            <a:noFill/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504D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44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NHAN ĐỀ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FB4808-0C53-496B-82CF-E662DE5F1C6A}"/>
              </a:ext>
            </a:extLst>
          </p:cNvPr>
          <p:cNvSpPr/>
          <p:nvPr/>
        </p:nvSpPr>
        <p:spPr>
          <a:xfrm>
            <a:off x="886746" y="2225803"/>
            <a:ext cx="37257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544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CD149-0F4B-4048-BD30-87404359F559}"/>
              </a:ext>
            </a:extLst>
          </p:cNvPr>
          <p:cNvSpPr/>
          <p:nvPr/>
        </p:nvSpPr>
        <p:spPr>
          <a:xfrm>
            <a:off x="7856553" y="2211610"/>
            <a:ext cx="31726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71EF8D-87AD-4F64-88B8-95AF1479AE52}"/>
              </a:ext>
            </a:extLst>
          </p:cNvPr>
          <p:cNvSpPr txBox="1"/>
          <p:nvPr/>
        </p:nvSpPr>
        <p:spPr>
          <a:xfrm>
            <a:off x="266086" y="3249240"/>
            <a:ext cx="5220314" cy="3046988"/>
          </a:xfrm>
          <a:prstGeom prst="rect">
            <a:avLst/>
          </a:prstGeom>
          <a:solidFill>
            <a:srgbClr val="544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ingdings" pitchFamily="2" charset="2"/>
              <a:buChar char="§"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Ngẫu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nhiên,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thờ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ơ, không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chủ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tâm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lấy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vật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gì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đó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thường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từ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dưới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đất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lên.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ingdings" pitchFamily="2" charset="2"/>
              <a:buChar char="§"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M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quá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nhỏ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bé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 không 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ý, không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còn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nên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bị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vứt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đi.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197628-1447-4E16-8732-3A62CADB0EA7}"/>
              </a:ext>
            </a:extLst>
          </p:cNvPr>
          <p:cNvSpPr txBox="1"/>
          <p:nvPr/>
        </p:nvSpPr>
        <p:spPr>
          <a:xfrm>
            <a:off x="6446423" y="3249240"/>
            <a:ext cx="5405265" cy="3046988"/>
          </a:xfrm>
          <a:prstGeom prst="rect">
            <a:avLst/>
          </a:prstGeom>
          <a:solidFill>
            <a:srgbClr val="544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ingdings" pitchFamily="2" charset="2"/>
              <a:buChar char="§"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quan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cuộc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đàn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ông.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ingdings" pitchFamily="2" charset="2"/>
              <a:buChar char="§"/>
              <a:tabLst/>
              <a:defRPr/>
            </a:pP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Lấy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vợ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trong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theo phong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tục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truyền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thống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98513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ợ Nhặt">
            <a:extLst>
              <a:ext uri="{FF2B5EF4-FFF2-40B4-BE49-F238E27FC236}">
                <a16:creationId xmlns:a16="http://schemas.microsoft.com/office/drawing/2014/main" id="{7D3FC181-7AF2-4DF6-A66F-6014CFB83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24" r="5697" b="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06625-02F4-488D-89E3-E446EB3B7CFF}"/>
              </a:ext>
            </a:extLst>
          </p:cNvPr>
          <p:cNvGrpSpPr/>
          <p:nvPr/>
        </p:nvGrpSpPr>
        <p:grpSpPr>
          <a:xfrm>
            <a:off x="0" y="409372"/>
            <a:ext cx="6999554" cy="1498120"/>
            <a:chOff x="5419322" y="524782"/>
            <a:chExt cx="6999554" cy="1498120"/>
          </a:xfrm>
        </p:grpSpPr>
        <p:sp>
          <p:nvSpPr>
            <p:cNvPr id="5" name="任意多边形: 形状 5">
              <a:extLst>
                <a:ext uri="{FF2B5EF4-FFF2-40B4-BE49-F238E27FC236}">
                  <a16:creationId xmlns:a16="http://schemas.microsoft.com/office/drawing/2014/main" id="{8B0609F7-E249-478F-905E-B2770B81125B}"/>
                </a:ext>
              </a:extLst>
            </p:cNvPr>
            <p:cNvSpPr/>
            <p:nvPr/>
          </p:nvSpPr>
          <p:spPr>
            <a:xfrm>
              <a:off x="5419322" y="524782"/>
              <a:ext cx="6999554" cy="1392867"/>
            </a:xfrm>
            <a:custGeom>
              <a:avLst/>
              <a:gdLst>
                <a:gd name="connsiteX0" fmla="*/ 1959423 w 7961244"/>
                <a:gd name="connsiteY0" fmla="*/ 0 h 6858000"/>
                <a:gd name="connsiteX1" fmla="*/ 6001821 w 7961244"/>
                <a:gd name="connsiteY1" fmla="*/ 0 h 6858000"/>
                <a:gd name="connsiteX2" fmla="*/ 6044720 w 7961244"/>
                <a:gd name="connsiteY2" fmla="*/ 24666 h 6858000"/>
                <a:gd name="connsiteX3" fmla="*/ 7961244 w 7961244"/>
                <a:gd name="connsiteY3" fmla="*/ 3429000 h 6858000"/>
                <a:gd name="connsiteX4" fmla="*/ 6044720 w 7961244"/>
                <a:gd name="connsiteY4" fmla="*/ 6833334 h 6858000"/>
                <a:gd name="connsiteX5" fmla="*/ 6001821 w 7961244"/>
                <a:gd name="connsiteY5" fmla="*/ 6858000 h 6858000"/>
                <a:gd name="connsiteX6" fmla="*/ 1959423 w 7961244"/>
                <a:gd name="connsiteY6" fmla="*/ 6858000 h 6858000"/>
                <a:gd name="connsiteX7" fmla="*/ 1916525 w 7961244"/>
                <a:gd name="connsiteY7" fmla="*/ 6833334 h 6858000"/>
                <a:gd name="connsiteX8" fmla="*/ 0 w 7961244"/>
                <a:gd name="connsiteY8" fmla="*/ 3429000 h 6858000"/>
                <a:gd name="connsiteX9" fmla="*/ 1916525 w 7961244"/>
                <a:gd name="connsiteY9" fmla="*/ 2466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61244" h="6858000">
                  <a:moveTo>
                    <a:pt x="1959423" y="0"/>
                  </a:moveTo>
                  <a:lnTo>
                    <a:pt x="6001821" y="0"/>
                  </a:lnTo>
                  <a:lnTo>
                    <a:pt x="6044720" y="24666"/>
                  </a:lnTo>
                  <a:cubicBezTo>
                    <a:pt x="7193721" y="722816"/>
                    <a:pt x="7961244" y="1986276"/>
                    <a:pt x="7961244" y="3429000"/>
                  </a:cubicBezTo>
                  <a:cubicBezTo>
                    <a:pt x="7961244" y="4871725"/>
                    <a:pt x="7193721" y="6135184"/>
                    <a:pt x="6044720" y="6833334"/>
                  </a:cubicBezTo>
                  <a:lnTo>
                    <a:pt x="6001821" y="6858000"/>
                  </a:lnTo>
                  <a:lnTo>
                    <a:pt x="1959423" y="6858000"/>
                  </a:lnTo>
                  <a:lnTo>
                    <a:pt x="1916525" y="6833334"/>
                  </a:lnTo>
                  <a:cubicBezTo>
                    <a:pt x="767523" y="6135184"/>
                    <a:pt x="0" y="4871725"/>
                    <a:pt x="0" y="3429000"/>
                  </a:cubicBezTo>
                  <a:cubicBezTo>
                    <a:pt x="0" y="1986276"/>
                    <a:pt x="767523" y="722816"/>
                    <a:pt x="1916525" y="24666"/>
                  </a:cubicBez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Google Shape;413;p8">
              <a:extLst>
                <a:ext uri="{FF2B5EF4-FFF2-40B4-BE49-F238E27FC236}">
                  <a16:creationId xmlns:a16="http://schemas.microsoft.com/office/drawing/2014/main" id="{380B656E-72FB-4A68-9B4A-32C530AEA25A}"/>
                </a:ext>
              </a:extLst>
            </p:cNvPr>
            <p:cNvSpPr txBox="1"/>
            <p:nvPr/>
          </p:nvSpPr>
          <p:spPr>
            <a:xfrm>
              <a:off x="7109957" y="677182"/>
              <a:ext cx="3618284" cy="1345720"/>
            </a:xfrm>
            <a:prstGeom prst="rect">
              <a:avLst/>
            </a:prstGeom>
            <a:noFill/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504D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44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NHAN ĐỀ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FB4808-0C53-496B-82CF-E662DE5F1C6A}"/>
              </a:ext>
            </a:extLst>
          </p:cNvPr>
          <p:cNvSpPr/>
          <p:nvPr/>
        </p:nvSpPr>
        <p:spPr>
          <a:xfrm>
            <a:off x="886746" y="2225803"/>
            <a:ext cx="37257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544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CD149-0F4B-4048-BD30-87404359F559}"/>
              </a:ext>
            </a:extLst>
          </p:cNvPr>
          <p:cNvSpPr/>
          <p:nvPr/>
        </p:nvSpPr>
        <p:spPr>
          <a:xfrm>
            <a:off x="7856553" y="2211610"/>
            <a:ext cx="31726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5BDEDA-619F-4220-BC15-192695D777D6}"/>
              </a:ext>
            </a:extLst>
          </p:cNvPr>
          <p:cNvSpPr txBox="1"/>
          <p:nvPr/>
        </p:nvSpPr>
        <p:spPr>
          <a:xfrm>
            <a:off x="7528049" y="3347869"/>
            <a:ext cx="2929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467DB3-8C1A-4F62-8011-46A5B3076BD0}"/>
              </a:ext>
            </a:extLst>
          </p:cNvPr>
          <p:cNvSpPr txBox="1"/>
          <p:nvPr/>
        </p:nvSpPr>
        <p:spPr>
          <a:xfrm>
            <a:off x="1086990" y="3412053"/>
            <a:ext cx="2929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563568-E627-48C1-B160-A9F8096FD2C9}"/>
              </a:ext>
            </a:extLst>
          </p:cNvPr>
          <p:cNvSpPr txBox="1"/>
          <p:nvPr/>
        </p:nvSpPr>
        <p:spPr>
          <a:xfrm>
            <a:off x="1086990" y="4239797"/>
            <a:ext cx="3136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ơ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037BDF-2982-40C7-92AA-4E16F155F893}"/>
              </a:ext>
            </a:extLst>
          </p:cNvPr>
          <p:cNvSpPr txBox="1"/>
          <p:nvPr/>
        </p:nvSpPr>
        <p:spPr>
          <a:xfrm>
            <a:off x="7613556" y="4239798"/>
            <a:ext cx="3491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25B14-33E3-44DC-BD96-B1E83195EEDB}"/>
              </a:ext>
            </a:extLst>
          </p:cNvPr>
          <p:cNvSpPr txBox="1"/>
          <p:nvPr/>
        </p:nvSpPr>
        <p:spPr>
          <a:xfrm>
            <a:off x="7528049" y="5346549"/>
            <a:ext cx="38722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5E7389-1A01-4F1D-AD45-8A5CB38AC513}"/>
              </a:ext>
            </a:extLst>
          </p:cNvPr>
          <p:cNvSpPr txBox="1"/>
          <p:nvPr/>
        </p:nvSpPr>
        <p:spPr>
          <a:xfrm>
            <a:off x="1086990" y="5256510"/>
            <a:ext cx="44667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khiếp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881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ợ Nhặt">
            <a:extLst>
              <a:ext uri="{FF2B5EF4-FFF2-40B4-BE49-F238E27FC236}">
                <a16:creationId xmlns:a16="http://schemas.microsoft.com/office/drawing/2014/main" id="{7D3FC181-7AF2-4DF6-A66F-6014CFB83D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24" r="5697" b="1"/>
          <a:stretch/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1E06625-02F4-488D-89E3-E446EB3B7CFF}"/>
              </a:ext>
            </a:extLst>
          </p:cNvPr>
          <p:cNvGrpSpPr/>
          <p:nvPr/>
        </p:nvGrpSpPr>
        <p:grpSpPr>
          <a:xfrm>
            <a:off x="0" y="409372"/>
            <a:ext cx="6999554" cy="1498120"/>
            <a:chOff x="5419322" y="524782"/>
            <a:chExt cx="6999554" cy="1498120"/>
          </a:xfrm>
        </p:grpSpPr>
        <p:sp>
          <p:nvSpPr>
            <p:cNvPr id="5" name="任意多边形: 形状 5">
              <a:extLst>
                <a:ext uri="{FF2B5EF4-FFF2-40B4-BE49-F238E27FC236}">
                  <a16:creationId xmlns:a16="http://schemas.microsoft.com/office/drawing/2014/main" id="{8B0609F7-E249-478F-905E-B2770B81125B}"/>
                </a:ext>
              </a:extLst>
            </p:cNvPr>
            <p:cNvSpPr/>
            <p:nvPr/>
          </p:nvSpPr>
          <p:spPr>
            <a:xfrm>
              <a:off x="5419322" y="524782"/>
              <a:ext cx="6999554" cy="1392867"/>
            </a:xfrm>
            <a:custGeom>
              <a:avLst/>
              <a:gdLst>
                <a:gd name="connsiteX0" fmla="*/ 1959423 w 7961244"/>
                <a:gd name="connsiteY0" fmla="*/ 0 h 6858000"/>
                <a:gd name="connsiteX1" fmla="*/ 6001821 w 7961244"/>
                <a:gd name="connsiteY1" fmla="*/ 0 h 6858000"/>
                <a:gd name="connsiteX2" fmla="*/ 6044720 w 7961244"/>
                <a:gd name="connsiteY2" fmla="*/ 24666 h 6858000"/>
                <a:gd name="connsiteX3" fmla="*/ 7961244 w 7961244"/>
                <a:gd name="connsiteY3" fmla="*/ 3429000 h 6858000"/>
                <a:gd name="connsiteX4" fmla="*/ 6044720 w 7961244"/>
                <a:gd name="connsiteY4" fmla="*/ 6833334 h 6858000"/>
                <a:gd name="connsiteX5" fmla="*/ 6001821 w 7961244"/>
                <a:gd name="connsiteY5" fmla="*/ 6858000 h 6858000"/>
                <a:gd name="connsiteX6" fmla="*/ 1959423 w 7961244"/>
                <a:gd name="connsiteY6" fmla="*/ 6858000 h 6858000"/>
                <a:gd name="connsiteX7" fmla="*/ 1916525 w 7961244"/>
                <a:gd name="connsiteY7" fmla="*/ 6833334 h 6858000"/>
                <a:gd name="connsiteX8" fmla="*/ 0 w 7961244"/>
                <a:gd name="connsiteY8" fmla="*/ 3429000 h 6858000"/>
                <a:gd name="connsiteX9" fmla="*/ 1916525 w 7961244"/>
                <a:gd name="connsiteY9" fmla="*/ 2466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61244" h="6858000">
                  <a:moveTo>
                    <a:pt x="1959423" y="0"/>
                  </a:moveTo>
                  <a:lnTo>
                    <a:pt x="6001821" y="0"/>
                  </a:lnTo>
                  <a:lnTo>
                    <a:pt x="6044720" y="24666"/>
                  </a:lnTo>
                  <a:cubicBezTo>
                    <a:pt x="7193721" y="722816"/>
                    <a:pt x="7961244" y="1986276"/>
                    <a:pt x="7961244" y="3429000"/>
                  </a:cubicBezTo>
                  <a:cubicBezTo>
                    <a:pt x="7961244" y="4871725"/>
                    <a:pt x="7193721" y="6135184"/>
                    <a:pt x="6044720" y="6833334"/>
                  </a:cubicBezTo>
                  <a:lnTo>
                    <a:pt x="6001821" y="6858000"/>
                  </a:lnTo>
                  <a:lnTo>
                    <a:pt x="1959423" y="6858000"/>
                  </a:lnTo>
                  <a:lnTo>
                    <a:pt x="1916525" y="6833334"/>
                  </a:lnTo>
                  <a:cubicBezTo>
                    <a:pt x="767523" y="6135184"/>
                    <a:pt x="0" y="4871725"/>
                    <a:pt x="0" y="3429000"/>
                  </a:cubicBezTo>
                  <a:cubicBezTo>
                    <a:pt x="0" y="1986276"/>
                    <a:pt x="767523" y="722816"/>
                    <a:pt x="1916525" y="24666"/>
                  </a:cubicBez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Google Shape;413;p8">
              <a:extLst>
                <a:ext uri="{FF2B5EF4-FFF2-40B4-BE49-F238E27FC236}">
                  <a16:creationId xmlns:a16="http://schemas.microsoft.com/office/drawing/2014/main" id="{380B656E-72FB-4A68-9B4A-32C530AEA25A}"/>
                </a:ext>
              </a:extLst>
            </p:cNvPr>
            <p:cNvSpPr txBox="1"/>
            <p:nvPr/>
          </p:nvSpPr>
          <p:spPr>
            <a:xfrm>
              <a:off x="7109957" y="677182"/>
              <a:ext cx="3618284" cy="1345720"/>
            </a:xfrm>
            <a:prstGeom prst="rect">
              <a:avLst/>
            </a:prstGeom>
            <a:noFill/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504D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544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NHAN ĐỀ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50FB4808-0C53-496B-82CF-E662DE5F1C6A}"/>
              </a:ext>
            </a:extLst>
          </p:cNvPr>
          <p:cNvSpPr/>
          <p:nvPr/>
        </p:nvSpPr>
        <p:spPr>
          <a:xfrm>
            <a:off x="137287" y="3406789"/>
            <a:ext cx="3725700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544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2CD149-0F4B-4048-BD30-87404359F559}"/>
              </a:ext>
            </a:extLst>
          </p:cNvPr>
          <p:cNvSpPr/>
          <p:nvPr/>
        </p:nvSpPr>
        <p:spPr>
          <a:xfrm>
            <a:off x="136485" y="2211610"/>
            <a:ext cx="3172664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025B14-33E3-44DC-BD96-B1E83195EEDB}"/>
              </a:ext>
            </a:extLst>
          </p:cNvPr>
          <p:cNvSpPr txBox="1"/>
          <p:nvPr/>
        </p:nvSpPr>
        <p:spPr>
          <a:xfrm>
            <a:off x="4151672" y="1783571"/>
            <a:ext cx="7830105" cy="501297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thuẫn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éo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le.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Suy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đoán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phần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nào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về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giá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trị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vợ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dung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chồng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khi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lớn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lao,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trọng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đại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đời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bởi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ngẫu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nhiên,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thờ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ơ, không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tâm.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xót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vẻ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649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2000">
        <p159:morph option="byObject"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2;p5">
            <a:extLst>
              <a:ext uri="{FF2B5EF4-FFF2-40B4-BE49-F238E27FC236}">
                <a16:creationId xmlns:a16="http://schemas.microsoft.com/office/drawing/2014/main" id="{FE2A311F-993C-22A3-81CB-321C4B228530}"/>
              </a:ext>
            </a:extLst>
          </p:cNvPr>
          <p:cNvSpPr txBox="1">
            <a:spLocks/>
          </p:cNvSpPr>
          <p:nvPr/>
        </p:nvSpPr>
        <p:spPr>
          <a:xfrm>
            <a:off x="68890" y="441851"/>
            <a:ext cx="3768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I. TÌM HIỂU CHUNG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Callout: Bent Line with No Border 12">
            <a:extLst>
              <a:ext uri="{FF2B5EF4-FFF2-40B4-BE49-F238E27FC236}">
                <a16:creationId xmlns:a16="http://schemas.microsoft.com/office/drawing/2014/main" id="{96796BCB-2D53-415D-4125-ECC4D620A188}"/>
              </a:ext>
            </a:extLst>
          </p:cNvPr>
          <p:cNvSpPr/>
          <p:nvPr/>
        </p:nvSpPr>
        <p:spPr>
          <a:xfrm>
            <a:off x="7837714" y="83126"/>
            <a:ext cx="4001985" cy="2945081"/>
          </a:xfrm>
          <a:prstGeom prst="callout2">
            <a:avLst/>
          </a:prstGeom>
          <a:solidFill>
            <a:srgbClr val="544000"/>
          </a:solidFill>
          <a:ln w="57150">
            <a:solidFill>
              <a:srgbClr val="544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ma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chay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cưới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bợ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Nỗi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4" name="Callout: Bent Line with No Border 13">
            <a:extLst>
              <a:ext uri="{FF2B5EF4-FFF2-40B4-BE49-F238E27FC236}">
                <a16:creationId xmlns:a16="http://schemas.microsoft.com/office/drawing/2014/main" id="{FD2291D4-5518-282F-3A82-52C15EAC8932}"/>
              </a:ext>
            </a:extLst>
          </p:cNvPr>
          <p:cNvSpPr/>
          <p:nvPr/>
        </p:nvSpPr>
        <p:spPr>
          <a:xfrm>
            <a:off x="9428163" y="3959433"/>
            <a:ext cx="2601541" cy="1486024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9714"/>
              <a:gd name="adj6" fmla="val -64469"/>
            </a:avLst>
          </a:prstGeom>
          <a:solidFill>
            <a:srgbClr val="544000"/>
          </a:solidFill>
          <a:ln w="57150">
            <a:solidFill>
              <a:srgbClr val="544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Callout: Bent Line with No Border 14">
            <a:extLst>
              <a:ext uri="{FF2B5EF4-FFF2-40B4-BE49-F238E27FC236}">
                <a16:creationId xmlns:a16="http://schemas.microsoft.com/office/drawing/2014/main" id="{32455DB2-B5DF-3778-37B6-8E7206BACAE5}"/>
              </a:ext>
            </a:extLst>
          </p:cNvPr>
          <p:cNvSpPr/>
          <p:nvPr/>
        </p:nvSpPr>
        <p:spPr>
          <a:xfrm flipH="1">
            <a:off x="208869" y="3247680"/>
            <a:ext cx="2977892" cy="2363413"/>
          </a:xfrm>
          <a:prstGeom prst="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8022"/>
              <a:gd name="adj6" fmla="val -16419"/>
            </a:avLst>
          </a:prstGeom>
          <a:solidFill>
            <a:srgbClr val="544000"/>
          </a:solidFill>
          <a:ln w="57150">
            <a:solidFill>
              <a:srgbClr val="544000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trân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vẻ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hồn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khao tin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4" descr="Vợ Nhặt">
            <a:extLst>
              <a:ext uri="{FF2B5EF4-FFF2-40B4-BE49-F238E27FC236}">
                <a16:creationId xmlns:a16="http://schemas.microsoft.com/office/drawing/2014/main" id="{63B9AE20-8626-7AC6-E8B4-046BB2C27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7031" y1="36042" x2="44427" y2="5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158"/>
          <a:stretch/>
        </p:blipFill>
        <p:spPr bwMode="auto">
          <a:xfrm>
            <a:off x="3186761" y="1246907"/>
            <a:ext cx="6446255" cy="60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0F6A14-E736-7A96-AC8F-28BCE81A6049}"/>
              </a:ext>
            </a:extLst>
          </p:cNvPr>
          <p:cNvSpPr txBox="1"/>
          <p:nvPr/>
        </p:nvSpPr>
        <p:spPr>
          <a:xfrm>
            <a:off x="68890" y="1189543"/>
            <a:ext cx="50875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NỘI DUNG – HOÀN CẢNH – NHAN ĐỀ</a:t>
            </a:r>
          </a:p>
        </p:txBody>
      </p:sp>
    </p:spTree>
    <p:extLst>
      <p:ext uri="{BB962C8B-B14F-4D97-AF65-F5344CB8AC3E}">
        <p14:creationId xmlns:p14="http://schemas.microsoft.com/office/powerpoint/2010/main" val="273245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14" grpId="0" animBg="1"/>
      <p:bldP spid="15" grpId="0" animBg="1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1A390BD-BFFA-45A1-AC84-456448E91DE5}"/>
              </a:ext>
            </a:extLst>
          </p:cNvPr>
          <p:cNvGrpSpPr/>
          <p:nvPr/>
        </p:nvGrpSpPr>
        <p:grpSpPr>
          <a:xfrm>
            <a:off x="-513806" y="92604"/>
            <a:ext cx="8197141" cy="1404654"/>
            <a:chOff x="5588612" y="2726976"/>
            <a:chExt cx="7140645" cy="1404654"/>
          </a:xfrm>
        </p:grpSpPr>
        <p:sp>
          <p:nvSpPr>
            <p:cNvPr id="3" name="任意多边形: 形状 5">
              <a:extLst>
                <a:ext uri="{FF2B5EF4-FFF2-40B4-BE49-F238E27FC236}">
                  <a16:creationId xmlns:a16="http://schemas.microsoft.com/office/drawing/2014/main" id="{B038A202-906C-4BF1-BB49-D45259280F0B}"/>
                </a:ext>
              </a:extLst>
            </p:cNvPr>
            <p:cNvSpPr/>
            <p:nvPr/>
          </p:nvSpPr>
          <p:spPr>
            <a:xfrm>
              <a:off x="5588612" y="2726976"/>
              <a:ext cx="6999554" cy="1392867"/>
            </a:xfrm>
            <a:custGeom>
              <a:avLst/>
              <a:gdLst>
                <a:gd name="connsiteX0" fmla="*/ 1959423 w 7961244"/>
                <a:gd name="connsiteY0" fmla="*/ 0 h 6858000"/>
                <a:gd name="connsiteX1" fmla="*/ 6001821 w 7961244"/>
                <a:gd name="connsiteY1" fmla="*/ 0 h 6858000"/>
                <a:gd name="connsiteX2" fmla="*/ 6044720 w 7961244"/>
                <a:gd name="connsiteY2" fmla="*/ 24666 h 6858000"/>
                <a:gd name="connsiteX3" fmla="*/ 7961244 w 7961244"/>
                <a:gd name="connsiteY3" fmla="*/ 3429000 h 6858000"/>
                <a:gd name="connsiteX4" fmla="*/ 6044720 w 7961244"/>
                <a:gd name="connsiteY4" fmla="*/ 6833334 h 6858000"/>
                <a:gd name="connsiteX5" fmla="*/ 6001821 w 7961244"/>
                <a:gd name="connsiteY5" fmla="*/ 6858000 h 6858000"/>
                <a:gd name="connsiteX6" fmla="*/ 1959423 w 7961244"/>
                <a:gd name="connsiteY6" fmla="*/ 6858000 h 6858000"/>
                <a:gd name="connsiteX7" fmla="*/ 1916525 w 7961244"/>
                <a:gd name="connsiteY7" fmla="*/ 6833334 h 6858000"/>
                <a:gd name="connsiteX8" fmla="*/ 0 w 7961244"/>
                <a:gd name="connsiteY8" fmla="*/ 3429000 h 6858000"/>
                <a:gd name="connsiteX9" fmla="*/ 1916525 w 7961244"/>
                <a:gd name="connsiteY9" fmla="*/ 2466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61244" h="6858000">
                  <a:moveTo>
                    <a:pt x="1959423" y="0"/>
                  </a:moveTo>
                  <a:lnTo>
                    <a:pt x="6001821" y="0"/>
                  </a:lnTo>
                  <a:lnTo>
                    <a:pt x="6044720" y="24666"/>
                  </a:lnTo>
                  <a:cubicBezTo>
                    <a:pt x="7193721" y="722816"/>
                    <a:pt x="7961244" y="1986276"/>
                    <a:pt x="7961244" y="3429000"/>
                  </a:cubicBezTo>
                  <a:cubicBezTo>
                    <a:pt x="7961244" y="4871725"/>
                    <a:pt x="7193721" y="6135184"/>
                    <a:pt x="6044720" y="6833334"/>
                  </a:cubicBezTo>
                  <a:lnTo>
                    <a:pt x="6001821" y="6858000"/>
                  </a:lnTo>
                  <a:lnTo>
                    <a:pt x="1959423" y="6858000"/>
                  </a:lnTo>
                  <a:lnTo>
                    <a:pt x="1916525" y="6833334"/>
                  </a:lnTo>
                  <a:cubicBezTo>
                    <a:pt x="767523" y="6135184"/>
                    <a:pt x="0" y="4871725"/>
                    <a:pt x="0" y="3429000"/>
                  </a:cubicBezTo>
                  <a:cubicBezTo>
                    <a:pt x="0" y="1986276"/>
                    <a:pt x="767523" y="722816"/>
                    <a:pt x="1916525" y="24666"/>
                  </a:cubicBez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4" name="Google Shape;413;p8">
              <a:extLst>
                <a:ext uri="{FF2B5EF4-FFF2-40B4-BE49-F238E27FC236}">
                  <a16:creationId xmlns:a16="http://schemas.microsoft.com/office/drawing/2014/main" id="{085E7104-9B28-4797-83E6-783E0B549686}"/>
                </a:ext>
              </a:extLst>
            </p:cNvPr>
            <p:cNvSpPr txBox="1"/>
            <p:nvPr/>
          </p:nvSpPr>
          <p:spPr>
            <a:xfrm>
              <a:off x="5856885" y="2785910"/>
              <a:ext cx="6872372" cy="1345720"/>
            </a:xfrm>
            <a:prstGeom prst="rect">
              <a:avLst/>
            </a:prstGeom>
            <a:noFill/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504D"/>
                </a:buClr>
                <a:buSzPts val="3000"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544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TÌNH HUỐNG TRUYỆN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6" descr="Vợ Nhặt">
            <a:extLst>
              <a:ext uri="{FF2B5EF4-FFF2-40B4-BE49-F238E27FC236}">
                <a16:creationId xmlns:a16="http://schemas.microsoft.com/office/drawing/2014/main" id="{6928154A-F4E1-4DDC-891A-927615BD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9069" y="1397893"/>
            <a:ext cx="4572327" cy="2864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Vợ Nhặt on Behance">
            <a:extLst>
              <a:ext uri="{FF2B5EF4-FFF2-40B4-BE49-F238E27FC236}">
                <a16:creationId xmlns:a16="http://schemas.microsoft.com/office/drawing/2014/main" id="{F4973C7B-BCE3-4390-8EB2-07601E3D3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5532909" y="3048702"/>
            <a:ext cx="4756272" cy="29800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29A42F-87C0-428B-A098-BB8520B4E9CD}"/>
              </a:ext>
            </a:extLst>
          </p:cNvPr>
          <p:cNvSpPr txBox="1"/>
          <p:nvPr/>
        </p:nvSpPr>
        <p:spPr>
          <a:xfrm>
            <a:off x="6795825" y="1064116"/>
            <a:ext cx="5288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điểm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khủng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khiếp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nạn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Dậu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khi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ngụ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cư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Tràng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bao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trùm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trong không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chóc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lẽo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91C02-8C31-48FB-B52B-534A7A4D987C}"/>
              </a:ext>
            </a:extLst>
          </p:cNvPr>
          <p:cNvSpPr txBox="1"/>
          <p:nvPr/>
        </p:nvSpPr>
        <p:spPr>
          <a:xfrm>
            <a:off x="167485" y="4538751"/>
            <a:ext cx="528887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Tình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huống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éo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le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được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ra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bởi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đối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khốc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liệt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sự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giữa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phúc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đau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khổ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592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ợ Nhặt">
            <a:extLst>
              <a:ext uri="{FF2B5EF4-FFF2-40B4-BE49-F238E27FC236}">
                <a16:creationId xmlns:a16="http://schemas.microsoft.com/office/drawing/2014/main" id="{E64D2DBA-86AB-4464-A095-B7CC561CF1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6" b="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1D5F549-0A55-44F2-B19A-B5F2368EC0C0}"/>
              </a:ext>
            </a:extLst>
          </p:cNvPr>
          <p:cNvGrpSpPr/>
          <p:nvPr/>
        </p:nvGrpSpPr>
        <p:grpSpPr>
          <a:xfrm>
            <a:off x="5588611" y="4907089"/>
            <a:ext cx="6906393" cy="1392867"/>
            <a:chOff x="5588611" y="4907089"/>
            <a:chExt cx="6906393" cy="1392867"/>
          </a:xfrm>
        </p:grpSpPr>
        <p:sp>
          <p:nvSpPr>
            <p:cNvPr id="5" name="任意多边形: 形状 5">
              <a:extLst>
                <a:ext uri="{FF2B5EF4-FFF2-40B4-BE49-F238E27FC236}">
                  <a16:creationId xmlns:a16="http://schemas.microsoft.com/office/drawing/2014/main" id="{E391443D-C957-49AD-8913-FC1D6A92D511}"/>
                </a:ext>
              </a:extLst>
            </p:cNvPr>
            <p:cNvSpPr/>
            <p:nvPr/>
          </p:nvSpPr>
          <p:spPr>
            <a:xfrm>
              <a:off x="5588611" y="4907089"/>
              <a:ext cx="6906393" cy="1392867"/>
            </a:xfrm>
            <a:custGeom>
              <a:avLst/>
              <a:gdLst>
                <a:gd name="connsiteX0" fmla="*/ 1959423 w 7961244"/>
                <a:gd name="connsiteY0" fmla="*/ 0 h 6858000"/>
                <a:gd name="connsiteX1" fmla="*/ 6001821 w 7961244"/>
                <a:gd name="connsiteY1" fmla="*/ 0 h 6858000"/>
                <a:gd name="connsiteX2" fmla="*/ 6044720 w 7961244"/>
                <a:gd name="connsiteY2" fmla="*/ 24666 h 6858000"/>
                <a:gd name="connsiteX3" fmla="*/ 7961244 w 7961244"/>
                <a:gd name="connsiteY3" fmla="*/ 3429000 h 6858000"/>
                <a:gd name="connsiteX4" fmla="*/ 6044720 w 7961244"/>
                <a:gd name="connsiteY4" fmla="*/ 6833334 h 6858000"/>
                <a:gd name="connsiteX5" fmla="*/ 6001821 w 7961244"/>
                <a:gd name="connsiteY5" fmla="*/ 6858000 h 6858000"/>
                <a:gd name="connsiteX6" fmla="*/ 1959423 w 7961244"/>
                <a:gd name="connsiteY6" fmla="*/ 6858000 h 6858000"/>
                <a:gd name="connsiteX7" fmla="*/ 1916525 w 7961244"/>
                <a:gd name="connsiteY7" fmla="*/ 6833334 h 6858000"/>
                <a:gd name="connsiteX8" fmla="*/ 0 w 7961244"/>
                <a:gd name="connsiteY8" fmla="*/ 3429000 h 6858000"/>
                <a:gd name="connsiteX9" fmla="*/ 1916525 w 7961244"/>
                <a:gd name="connsiteY9" fmla="*/ 2466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61244" h="6858000">
                  <a:moveTo>
                    <a:pt x="1959423" y="0"/>
                  </a:moveTo>
                  <a:lnTo>
                    <a:pt x="6001821" y="0"/>
                  </a:lnTo>
                  <a:lnTo>
                    <a:pt x="6044720" y="24666"/>
                  </a:lnTo>
                  <a:cubicBezTo>
                    <a:pt x="7193721" y="722816"/>
                    <a:pt x="7961244" y="1986276"/>
                    <a:pt x="7961244" y="3429000"/>
                  </a:cubicBezTo>
                  <a:cubicBezTo>
                    <a:pt x="7961244" y="4871725"/>
                    <a:pt x="7193721" y="6135184"/>
                    <a:pt x="6044720" y="6833334"/>
                  </a:cubicBezTo>
                  <a:lnTo>
                    <a:pt x="6001821" y="6858000"/>
                  </a:lnTo>
                  <a:lnTo>
                    <a:pt x="1959423" y="6858000"/>
                  </a:lnTo>
                  <a:lnTo>
                    <a:pt x="1916525" y="6833334"/>
                  </a:lnTo>
                  <a:cubicBezTo>
                    <a:pt x="767523" y="6135184"/>
                    <a:pt x="0" y="4871725"/>
                    <a:pt x="0" y="3429000"/>
                  </a:cubicBezTo>
                  <a:cubicBezTo>
                    <a:pt x="0" y="1986276"/>
                    <a:pt x="767523" y="722816"/>
                    <a:pt x="1916525" y="24666"/>
                  </a:cubicBez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Google Shape;413;p8">
              <a:extLst>
                <a:ext uri="{FF2B5EF4-FFF2-40B4-BE49-F238E27FC236}">
                  <a16:creationId xmlns:a16="http://schemas.microsoft.com/office/drawing/2014/main" id="{D3C0BED5-7C42-4D2A-80AC-3CB0E063671D}"/>
                </a:ext>
              </a:extLst>
            </p:cNvPr>
            <p:cNvSpPr txBox="1"/>
            <p:nvPr/>
          </p:nvSpPr>
          <p:spPr>
            <a:xfrm>
              <a:off x="6009866" y="4930663"/>
              <a:ext cx="6480276" cy="1345720"/>
            </a:xfrm>
            <a:prstGeom prst="rect">
              <a:avLst/>
            </a:prstGeom>
            <a:noFill/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504D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544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 TRỊ TÌNH HUỐNG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A39F8542-7B3A-4672-9C76-FFF2187153A3}"/>
              </a:ext>
            </a:extLst>
          </p:cNvPr>
          <p:cNvSpPr/>
          <p:nvPr/>
        </p:nvSpPr>
        <p:spPr>
          <a:xfrm>
            <a:off x="1104946" y="974891"/>
            <a:ext cx="416684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BỀ MẶT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544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 THỰC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7165BD2-87A9-4BE9-8948-3A0BE341231C}"/>
              </a:ext>
            </a:extLst>
          </p:cNvPr>
          <p:cNvSpPr txBox="1"/>
          <p:nvPr/>
        </p:nvSpPr>
        <p:spPr>
          <a:xfrm>
            <a:off x="6120763" y="113848"/>
            <a:ext cx="5842088" cy="468211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quê tăm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tối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đói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rách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đến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điêu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đứng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như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rạ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người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sống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cũng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tiều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tụy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thê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thảm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,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tất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cả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bầu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không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khí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bao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trùm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đều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là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sự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chết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kumimoji="0" lang="vi-VN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chóc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khủng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1945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rác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01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2000">
        <p14:reveal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Vợ Nhặt">
            <a:extLst>
              <a:ext uri="{FF2B5EF4-FFF2-40B4-BE49-F238E27FC236}">
                <a16:creationId xmlns:a16="http://schemas.microsoft.com/office/drawing/2014/main" id="{6BBAD863-357F-4FCF-8576-84DEA0D8D9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5" r="1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D96F09-887A-48C5-8CB8-C78E7716AE73}"/>
              </a:ext>
            </a:extLst>
          </p:cNvPr>
          <p:cNvGrpSpPr/>
          <p:nvPr/>
        </p:nvGrpSpPr>
        <p:grpSpPr>
          <a:xfrm>
            <a:off x="5285607" y="5361060"/>
            <a:ext cx="6906393" cy="1392867"/>
            <a:chOff x="5588611" y="4907089"/>
            <a:chExt cx="6906393" cy="1392867"/>
          </a:xfrm>
        </p:grpSpPr>
        <p:sp>
          <p:nvSpPr>
            <p:cNvPr id="5" name="任意多边形: 形状 5">
              <a:extLst>
                <a:ext uri="{FF2B5EF4-FFF2-40B4-BE49-F238E27FC236}">
                  <a16:creationId xmlns:a16="http://schemas.microsoft.com/office/drawing/2014/main" id="{676EAFBD-A43D-4FCE-AC5B-DB162D3AA410}"/>
                </a:ext>
              </a:extLst>
            </p:cNvPr>
            <p:cNvSpPr/>
            <p:nvPr/>
          </p:nvSpPr>
          <p:spPr>
            <a:xfrm>
              <a:off x="5588611" y="4907089"/>
              <a:ext cx="6906393" cy="1392867"/>
            </a:xfrm>
            <a:custGeom>
              <a:avLst/>
              <a:gdLst>
                <a:gd name="connsiteX0" fmla="*/ 1959423 w 7961244"/>
                <a:gd name="connsiteY0" fmla="*/ 0 h 6858000"/>
                <a:gd name="connsiteX1" fmla="*/ 6001821 w 7961244"/>
                <a:gd name="connsiteY1" fmla="*/ 0 h 6858000"/>
                <a:gd name="connsiteX2" fmla="*/ 6044720 w 7961244"/>
                <a:gd name="connsiteY2" fmla="*/ 24666 h 6858000"/>
                <a:gd name="connsiteX3" fmla="*/ 7961244 w 7961244"/>
                <a:gd name="connsiteY3" fmla="*/ 3429000 h 6858000"/>
                <a:gd name="connsiteX4" fmla="*/ 6044720 w 7961244"/>
                <a:gd name="connsiteY4" fmla="*/ 6833334 h 6858000"/>
                <a:gd name="connsiteX5" fmla="*/ 6001821 w 7961244"/>
                <a:gd name="connsiteY5" fmla="*/ 6858000 h 6858000"/>
                <a:gd name="connsiteX6" fmla="*/ 1959423 w 7961244"/>
                <a:gd name="connsiteY6" fmla="*/ 6858000 h 6858000"/>
                <a:gd name="connsiteX7" fmla="*/ 1916525 w 7961244"/>
                <a:gd name="connsiteY7" fmla="*/ 6833334 h 6858000"/>
                <a:gd name="connsiteX8" fmla="*/ 0 w 7961244"/>
                <a:gd name="connsiteY8" fmla="*/ 3429000 h 6858000"/>
                <a:gd name="connsiteX9" fmla="*/ 1916525 w 7961244"/>
                <a:gd name="connsiteY9" fmla="*/ 24666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961244" h="6858000">
                  <a:moveTo>
                    <a:pt x="1959423" y="0"/>
                  </a:moveTo>
                  <a:lnTo>
                    <a:pt x="6001821" y="0"/>
                  </a:lnTo>
                  <a:lnTo>
                    <a:pt x="6044720" y="24666"/>
                  </a:lnTo>
                  <a:cubicBezTo>
                    <a:pt x="7193721" y="722816"/>
                    <a:pt x="7961244" y="1986276"/>
                    <a:pt x="7961244" y="3429000"/>
                  </a:cubicBezTo>
                  <a:cubicBezTo>
                    <a:pt x="7961244" y="4871725"/>
                    <a:pt x="7193721" y="6135184"/>
                    <a:pt x="6044720" y="6833334"/>
                  </a:cubicBezTo>
                  <a:lnTo>
                    <a:pt x="6001821" y="6858000"/>
                  </a:lnTo>
                  <a:lnTo>
                    <a:pt x="1959423" y="6858000"/>
                  </a:lnTo>
                  <a:lnTo>
                    <a:pt x="1916525" y="6833334"/>
                  </a:lnTo>
                  <a:cubicBezTo>
                    <a:pt x="767523" y="6135184"/>
                    <a:pt x="0" y="4871725"/>
                    <a:pt x="0" y="3429000"/>
                  </a:cubicBezTo>
                  <a:cubicBezTo>
                    <a:pt x="0" y="1986276"/>
                    <a:pt x="767523" y="722816"/>
                    <a:pt x="1916525" y="24666"/>
                  </a:cubicBezTo>
                  <a:close/>
                </a:path>
              </a:pathLst>
            </a:custGeom>
            <a:solidFill>
              <a:schemeClr val="bg1"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6" name="Google Shape;413;p8">
              <a:extLst>
                <a:ext uri="{FF2B5EF4-FFF2-40B4-BE49-F238E27FC236}">
                  <a16:creationId xmlns:a16="http://schemas.microsoft.com/office/drawing/2014/main" id="{481E64B3-A85E-49E1-8A92-A4782BEC022A}"/>
                </a:ext>
              </a:extLst>
            </p:cNvPr>
            <p:cNvSpPr txBox="1"/>
            <p:nvPr/>
          </p:nvSpPr>
          <p:spPr>
            <a:xfrm>
              <a:off x="6009866" y="4930663"/>
              <a:ext cx="6480276" cy="1345720"/>
            </a:xfrm>
            <a:prstGeom prst="rect">
              <a:avLst/>
            </a:prstGeom>
            <a:noFill/>
          </p:spPr>
          <p:txBody>
            <a:bodyPr spcFirstLastPara="1" vert="horz" lIns="91440" tIns="45720" rIns="91440" bIns="45720" rtlCol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600"/>
                </a:spcAft>
                <a:buClr>
                  <a:srgbClr val="C0504D"/>
                </a:buClr>
                <a:buSzPts val="3000"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544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GIÁ TRỊ TÌNH HUỐNG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97ABD56-F913-4E7E-86B4-3106BAD69F56}"/>
              </a:ext>
            </a:extLst>
          </p:cNvPr>
          <p:cNvSpPr/>
          <p:nvPr/>
        </p:nvSpPr>
        <p:spPr>
          <a:xfrm>
            <a:off x="735579" y="1674674"/>
            <a:ext cx="416684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BỀ SÂU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 THỰC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3970E8-325A-40EC-9CBB-52D20BBE49F2}"/>
              </a:ext>
            </a:extLst>
          </p:cNvPr>
          <p:cNvSpPr txBox="1"/>
          <p:nvPr/>
        </p:nvSpPr>
        <p:spPr>
          <a:xfrm>
            <a:off x="5636479" y="89676"/>
            <a:ext cx="6480276" cy="51431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đùm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rõ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Kim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niềm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khao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sốngvẫn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ợ Nhặt">
            <a:extLst>
              <a:ext uri="{FF2B5EF4-FFF2-40B4-BE49-F238E27FC236}">
                <a16:creationId xmlns:a16="http://schemas.microsoft.com/office/drawing/2014/main" id="{11C8AD7B-1B11-249E-E68C-A2FCFCA8C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24" r="5697" b="1"/>
          <a:stretch/>
        </p:blipFill>
        <p:spPr bwMode="auto">
          <a:xfrm>
            <a:off x="2056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9EC68-0429-25FF-8948-B1F928BED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7E630D-BA44-9DCA-DCEE-9CC0A90A0691}"/>
              </a:ext>
            </a:extLst>
          </p:cNvPr>
          <p:cNvSpPr txBox="1">
            <a:spLocks/>
          </p:cNvSpPr>
          <p:nvPr/>
        </p:nvSpPr>
        <p:spPr>
          <a:xfrm>
            <a:off x="3672383" y="1455344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800" dirty="0" err="1">
                <a:solidFill>
                  <a:schemeClr val="accent2">
                    <a:lumMod val="50000"/>
                  </a:schemeClr>
                </a:solidFill>
                <a:latin typeface="#9Slide05 SVNCherryla" pitchFamily="2" charset="0"/>
                <a:cs typeface="#9Slide05 SVNCherryla" pitchFamily="2" charset="0"/>
              </a:rPr>
              <a:t>Khởi</a:t>
            </a:r>
            <a:r>
              <a:rPr lang="en-US" sz="12800" dirty="0">
                <a:solidFill>
                  <a:schemeClr val="accent2">
                    <a:lumMod val="50000"/>
                  </a:schemeClr>
                </a:solidFill>
                <a:latin typeface="#9Slide05 SVNCherryla" pitchFamily="2" charset="0"/>
                <a:cs typeface="#9Slide05 SVNCherryla" pitchFamily="2" charset="0"/>
              </a:rPr>
              <a:t> </a:t>
            </a:r>
            <a:r>
              <a:rPr lang="en-US" sz="12800" dirty="0" err="1">
                <a:solidFill>
                  <a:schemeClr val="accent2">
                    <a:lumMod val="50000"/>
                  </a:schemeClr>
                </a:solidFill>
                <a:latin typeface="#9Slide05 SVNCherryla" pitchFamily="2" charset="0"/>
                <a:cs typeface="#9Slide05 SVNCherryla" pitchFamily="2" charset="0"/>
              </a:rPr>
              <a:t>động</a:t>
            </a:r>
            <a:endParaRPr lang="en-US" sz="12800" dirty="0">
              <a:solidFill>
                <a:schemeClr val="accent2">
                  <a:lumMod val="50000"/>
                </a:schemeClr>
              </a:solidFill>
              <a:latin typeface="#9Slide05 SVNCherryla" pitchFamily="2" charset="0"/>
              <a:cs typeface="#9Slide05 SVNCherryl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44F4D2-D1AB-B835-6421-EDE7B5D39494}"/>
              </a:ext>
            </a:extLst>
          </p:cNvPr>
          <p:cNvSpPr txBox="1">
            <a:spLocks/>
          </p:cNvSpPr>
          <p:nvPr/>
        </p:nvSpPr>
        <p:spPr>
          <a:xfrm>
            <a:off x="5190596" y="3299156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7200" dirty="0">
              <a:solidFill>
                <a:srgbClr val="544000"/>
              </a:solidFill>
              <a:latin typeface="#9Slide05 SVNCherryla" pitchFamily="2" charset="0"/>
              <a:cs typeface="#9Slide05 SVNCherry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11EAD5-14FE-D3C6-8966-B8A430DCA0F1}"/>
              </a:ext>
            </a:extLst>
          </p:cNvPr>
          <p:cNvSpPr txBox="1"/>
          <p:nvPr/>
        </p:nvSpPr>
        <p:spPr>
          <a:xfrm>
            <a:off x="5522026" y="4142173"/>
            <a:ext cx="7623958" cy="1418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❖"/>
            </a:pP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Theo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dõi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video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sau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và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trả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lời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câu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hỏi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:</a:t>
            </a: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❖"/>
            </a:pP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Em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biết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gì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về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nạn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đói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năm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Ất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</a:t>
            </a:r>
            <a:r>
              <a:rPr lang="en-US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Dậu</a:t>
            </a:r>
            <a:r>
              <a:rPr lang="en-US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Noto Sans Symbols"/>
              </a:rPr>
              <a:t> (1945)</a:t>
            </a:r>
            <a:endParaRPr lang="en-US" sz="2400" dirty="0">
              <a:effectLst/>
              <a:latin typeface="Noto Sans Symbols"/>
              <a:ea typeface="Noto Sans Symbols"/>
              <a:cs typeface="Noto Sans Symbols"/>
            </a:endParaRPr>
          </a:p>
        </p:txBody>
      </p:sp>
    </p:spTree>
    <p:extLst>
      <p:ext uri="{BB962C8B-B14F-4D97-AF65-F5344CB8AC3E}">
        <p14:creationId xmlns:p14="http://schemas.microsoft.com/office/powerpoint/2010/main" val="3976788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92;p5">
            <a:extLst>
              <a:ext uri="{FF2B5EF4-FFF2-40B4-BE49-F238E27FC236}">
                <a16:creationId xmlns:a16="http://schemas.microsoft.com/office/drawing/2014/main" id="{FE2A311F-993C-22A3-81CB-321C4B228530}"/>
              </a:ext>
            </a:extLst>
          </p:cNvPr>
          <p:cNvSpPr txBox="1">
            <a:spLocks/>
          </p:cNvSpPr>
          <p:nvPr/>
        </p:nvSpPr>
        <p:spPr>
          <a:xfrm>
            <a:off x="68890" y="441851"/>
            <a:ext cx="3768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I. TÌM HIỂU CHUNG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TÁC PHẨM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C790EEB-A4A2-B174-AE4E-FF0F23466D2F}"/>
              </a:ext>
            </a:extLst>
          </p:cNvPr>
          <p:cNvGraphicFramePr/>
          <p:nvPr/>
        </p:nvGraphicFramePr>
        <p:xfrm>
          <a:off x="832592" y="688770"/>
          <a:ext cx="11290518" cy="589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 descr="Vợ Nhặt on Behance">
            <a:extLst>
              <a:ext uri="{FF2B5EF4-FFF2-40B4-BE49-F238E27FC236}">
                <a16:creationId xmlns:a16="http://schemas.microsoft.com/office/drawing/2014/main" id="{24EDF351-7138-6496-5E4B-3581D63791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1958437" y="2098137"/>
            <a:ext cx="2862945" cy="3065485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1785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2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54B65CA1-879F-470A-945B-0B319B53A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312AC48-EF5A-4115-B991-172DADC22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372" y="1138732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ĐỌC HIỂU VĂN BẢN</a:t>
            </a:r>
          </a:p>
        </p:txBody>
      </p:sp>
    </p:spTree>
    <p:extLst>
      <p:ext uri="{BB962C8B-B14F-4D97-AF65-F5344CB8AC3E}">
        <p14:creationId xmlns:p14="http://schemas.microsoft.com/office/powerpoint/2010/main" val="660114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54A26-0A89-9F31-7D74-B3AF0D16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F8FF06-6700-A48E-41FF-3EF6AC8445A4}"/>
              </a:ext>
            </a:extLst>
          </p:cNvPr>
          <p:cNvSpPr txBox="1">
            <a:spLocks/>
          </p:cNvSpPr>
          <p:nvPr/>
        </p:nvSpPr>
        <p:spPr>
          <a:xfrm>
            <a:off x="2531849" y="943487"/>
            <a:ext cx="12252930" cy="13427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7F5430-C6CC-A150-EE07-46CA6FDB2AAA}"/>
              </a:ext>
            </a:extLst>
          </p:cNvPr>
          <p:cNvSpPr/>
          <p:nvPr/>
        </p:nvSpPr>
        <p:spPr>
          <a:xfrm>
            <a:off x="7347015" y="195326"/>
            <a:ext cx="31047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0BE4E-3EA7-06FD-4A5D-0AF1AABC4FBF}"/>
              </a:ext>
            </a:extLst>
          </p:cNvPr>
          <p:cNvSpPr txBox="1"/>
          <p:nvPr/>
        </p:nvSpPr>
        <p:spPr>
          <a:xfrm>
            <a:off x="6116569" y="964767"/>
            <a:ext cx="5794382" cy="18896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chia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gợi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F1EEB-172B-1D15-824D-BD92376BE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393" y="2951718"/>
            <a:ext cx="2125536" cy="3721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94CC16-F3E4-53AF-AFAF-73C1F0630E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384"/>
          <a:stretch/>
        </p:blipFill>
        <p:spPr>
          <a:xfrm>
            <a:off x="9389006" y="2962427"/>
            <a:ext cx="2125537" cy="370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82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54A26-0A89-9F31-7D74-B3AF0D16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1"/>
          <a:stretch/>
        </p:blipFill>
        <p:spPr>
          <a:xfrm>
            <a:off x="-44259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F8FF06-6700-A48E-41FF-3EF6AC8445A4}"/>
              </a:ext>
            </a:extLst>
          </p:cNvPr>
          <p:cNvSpPr txBox="1">
            <a:spLocks/>
          </p:cNvSpPr>
          <p:nvPr/>
        </p:nvSpPr>
        <p:spPr>
          <a:xfrm>
            <a:off x="2531849" y="943487"/>
            <a:ext cx="12252930" cy="13427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7F5430-C6CC-A150-EE07-46CA6FDB2AAA}"/>
              </a:ext>
            </a:extLst>
          </p:cNvPr>
          <p:cNvSpPr/>
          <p:nvPr/>
        </p:nvSpPr>
        <p:spPr>
          <a:xfrm>
            <a:off x="7200054" y="195326"/>
            <a:ext cx="33986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0BE4E-3EA7-06FD-4A5D-0AF1AABC4FBF}"/>
              </a:ext>
            </a:extLst>
          </p:cNvPr>
          <p:cNvSpPr txBox="1"/>
          <p:nvPr/>
        </p:nvSpPr>
        <p:spPr>
          <a:xfrm>
            <a:off x="5984407" y="1017517"/>
            <a:ext cx="6116549" cy="542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*Qua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trật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Sau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(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 Sau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ngoại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ý? Sau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Sau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130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54A26-0A89-9F31-7D74-B3AF0D16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F8FF06-6700-A48E-41FF-3EF6AC8445A4}"/>
              </a:ext>
            </a:extLst>
          </p:cNvPr>
          <p:cNvSpPr txBox="1">
            <a:spLocks/>
          </p:cNvSpPr>
          <p:nvPr/>
        </p:nvSpPr>
        <p:spPr>
          <a:xfrm>
            <a:off x="2531849" y="943487"/>
            <a:ext cx="12252930" cy="13427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7F5430-C6CC-A150-EE07-46CA6FDB2AAA}"/>
              </a:ext>
            </a:extLst>
          </p:cNvPr>
          <p:cNvSpPr/>
          <p:nvPr/>
        </p:nvSpPr>
        <p:spPr>
          <a:xfrm>
            <a:off x="7200054" y="195326"/>
            <a:ext cx="33986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0BE4E-3EA7-06FD-4A5D-0AF1AABC4FBF}"/>
              </a:ext>
            </a:extLst>
          </p:cNvPr>
          <p:cNvSpPr txBox="1"/>
          <p:nvPr/>
        </p:nvSpPr>
        <p:spPr>
          <a:xfrm>
            <a:off x="6096000" y="964767"/>
            <a:ext cx="5945579" cy="5429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*Qua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hôm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8580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54A26-0A89-9F31-7D74-B3AF0D16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F8FF06-6700-A48E-41FF-3EF6AC8445A4}"/>
              </a:ext>
            </a:extLst>
          </p:cNvPr>
          <p:cNvSpPr txBox="1">
            <a:spLocks/>
          </p:cNvSpPr>
          <p:nvPr/>
        </p:nvSpPr>
        <p:spPr>
          <a:xfrm>
            <a:off x="2531849" y="943487"/>
            <a:ext cx="12252930" cy="13427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7F5430-C6CC-A150-EE07-46CA6FDB2AAA}"/>
              </a:ext>
            </a:extLst>
          </p:cNvPr>
          <p:cNvSpPr/>
          <p:nvPr/>
        </p:nvSpPr>
        <p:spPr>
          <a:xfrm>
            <a:off x="7200054" y="195326"/>
            <a:ext cx="339868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b="1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ED7D31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0BE4E-3EA7-06FD-4A5D-0AF1AABC4FBF}"/>
              </a:ext>
            </a:extLst>
          </p:cNvPr>
          <p:cNvSpPr txBox="1"/>
          <p:nvPr/>
        </p:nvSpPr>
        <p:spPr>
          <a:xfrm>
            <a:off x="6096000" y="1309151"/>
            <a:ext cx="5945579" cy="2608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ta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738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3;p8">
            <a:extLst>
              <a:ext uri="{FF2B5EF4-FFF2-40B4-BE49-F238E27FC236}">
                <a16:creationId xmlns:a16="http://schemas.microsoft.com/office/drawing/2014/main" id="{2FB65E40-CDAB-48F1-8859-CF4484077152}"/>
              </a:ext>
            </a:extLst>
          </p:cNvPr>
          <p:cNvSpPr txBox="1"/>
          <p:nvPr/>
        </p:nvSpPr>
        <p:spPr>
          <a:xfrm>
            <a:off x="134195" y="0"/>
            <a:ext cx="10434826" cy="134572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Vợ Nhặt">
            <a:extLst>
              <a:ext uri="{FF2B5EF4-FFF2-40B4-BE49-F238E27FC236}">
                <a16:creationId xmlns:a16="http://schemas.microsoft.com/office/drawing/2014/main" id="{2BC72131-518C-C158-DE2E-6397B63DF6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96" l="10000" r="96615">
                        <a14:foregroundMark x1="60677" y1="93958" x2="84635" y2="94896"/>
                        <a14:foregroundMark x1="93385" y1="34896" x2="90885" y2="41563"/>
                        <a14:foregroundMark x1="90885" y1="41563" x2="80104" y2="53854"/>
                        <a14:foregroundMark x1="80104" y1="53854" x2="79792" y2="53958"/>
                        <a14:foregroundMark x1="96615" y1="33958" x2="96615" y2="33958"/>
                        <a14:foregroundMark x1="64323" y1="33542" x2="64323" y2="33542"/>
                        <a14:foregroundMark x1="64635" y1="33958" x2="64635" y2="33958"/>
                        <a14:foregroundMark x1="64427" y1="32604" x2="64427" y2="32604"/>
                        <a14:foregroundMark x1="64323" y1="31458" x2="64323" y2="31458"/>
                        <a14:foregroundMark x1="65469" y1="38021" x2="65469" y2="38021"/>
                        <a14:foregroundMark x1="64896" y1="36042" x2="64896" y2="36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09"/>
          <a:stretch/>
        </p:blipFill>
        <p:spPr bwMode="auto">
          <a:xfrm>
            <a:off x="6057900" y="857806"/>
            <a:ext cx="6195828" cy="531656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13;p8">
            <a:extLst>
              <a:ext uri="{FF2B5EF4-FFF2-40B4-BE49-F238E27FC236}">
                <a16:creationId xmlns:a16="http://schemas.microsoft.com/office/drawing/2014/main" id="{0D87984A-502C-E21F-E93E-11AE442DF581}"/>
              </a:ext>
            </a:extLst>
          </p:cNvPr>
          <p:cNvSpPr txBox="1"/>
          <p:nvPr/>
        </p:nvSpPr>
        <p:spPr>
          <a:xfrm>
            <a:off x="7757409" y="5894272"/>
            <a:ext cx="4434591" cy="134572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0504D"/>
              </a:buClr>
              <a:buSzPts val="3000"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544000"/>
                </a:solidFill>
                <a:latin typeface="#9Slide03 Kaleko 105 Round Bold" pitchFamily="2" charset="0"/>
                <a:sym typeface="Arial"/>
              </a:rPr>
              <a:t>Nhân</a:t>
            </a:r>
            <a:r>
              <a:rPr lang="en-US" sz="4000" b="1" noProof="0" dirty="0">
                <a:solidFill>
                  <a:srgbClr val="544000"/>
                </a:solidFill>
                <a:latin typeface="#9Slide03 Kaleko 105 Round Bold" pitchFamily="2" charset="0"/>
                <a:sym typeface="Arial"/>
              </a:rPr>
              <a:t> </a:t>
            </a:r>
            <a:r>
              <a:rPr lang="en-US" sz="4000" b="1" noProof="0" dirty="0" err="1">
                <a:solidFill>
                  <a:srgbClr val="544000"/>
                </a:solidFill>
                <a:latin typeface="#9Slide03 Kaleko 105 Round Bold" pitchFamily="2" charset="0"/>
                <a:sym typeface="Arial"/>
              </a:rPr>
              <a:t>vật</a:t>
            </a:r>
            <a:r>
              <a:rPr lang="en-US" sz="4000" b="1" noProof="0" dirty="0">
                <a:solidFill>
                  <a:srgbClr val="544000"/>
                </a:solidFill>
                <a:latin typeface="#9Slide03 Kaleko 105 Round Bold" pitchFamily="2" charset="0"/>
                <a:sym typeface="Arial"/>
              </a:rPr>
              <a:t> </a:t>
            </a:r>
            <a:r>
              <a:rPr lang="en-US" sz="4000" b="1" noProof="0" dirty="0" err="1">
                <a:solidFill>
                  <a:srgbClr val="544000"/>
                </a:solidFill>
                <a:latin typeface="#9Slide03 Kaleko 105 Round Bold" pitchFamily="2" charset="0"/>
                <a:sym typeface="Arial"/>
              </a:rPr>
              <a:t>Tràng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44000"/>
              </a:solidFill>
              <a:effectLst/>
              <a:uLnTx/>
              <a:uFillTx/>
              <a:latin typeface="#9Slide03 Kaleko 105 Round Bold" pitchFamily="2" charset="0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E80AB63-24DD-D7C1-BAC0-C5ADE86040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6172202"/>
              </p:ext>
            </p:extLst>
          </p:nvPr>
        </p:nvGraphicFramePr>
        <p:xfrm>
          <a:off x="664028" y="1850570"/>
          <a:ext cx="6678385" cy="456867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4405">
                  <a:extLst>
                    <a:ext uri="{9D8B030D-6E8A-4147-A177-3AD203B41FA5}">
                      <a16:colId xmlns:a16="http://schemas.microsoft.com/office/drawing/2014/main" val="1964319996"/>
                    </a:ext>
                  </a:extLst>
                </a:gridCol>
                <a:gridCol w="4093980">
                  <a:extLst>
                    <a:ext uri="{9D8B030D-6E8A-4147-A177-3AD203B41FA5}">
                      <a16:colId xmlns:a16="http://schemas.microsoft.com/office/drawing/2014/main" val="1779960814"/>
                    </a:ext>
                  </a:extLst>
                </a:gridCol>
              </a:tblGrid>
              <a:tr h="15996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617520577"/>
                  </a:ext>
                </a:extLst>
              </a:tr>
              <a:tr h="41662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Nghèo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kệch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=&gt;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9" marR="44459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khoăn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lo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khao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9" marR="44459" marT="0" marB="0"/>
                </a:tc>
                <a:extLst>
                  <a:ext uri="{0D108BD9-81ED-4DB2-BD59-A6C34878D82A}">
                    <a16:rowId xmlns:a16="http://schemas.microsoft.com/office/drawing/2014/main" val="41447152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361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3;p8">
            <a:extLst>
              <a:ext uri="{FF2B5EF4-FFF2-40B4-BE49-F238E27FC236}">
                <a16:creationId xmlns:a16="http://schemas.microsoft.com/office/drawing/2014/main" id="{2FB65E40-CDAB-48F1-8859-CF4484077152}"/>
              </a:ext>
            </a:extLst>
          </p:cNvPr>
          <p:cNvSpPr txBox="1"/>
          <p:nvPr/>
        </p:nvSpPr>
        <p:spPr>
          <a:xfrm>
            <a:off x="40799" y="36160"/>
            <a:ext cx="10434826" cy="134572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nhìn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đổi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BC72131-518C-C158-DE2E-6397B63DF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3" b="13013"/>
          <a:stretch/>
        </p:blipFill>
        <p:spPr bwMode="auto">
          <a:xfrm>
            <a:off x="5482931" y="161120"/>
            <a:ext cx="7187061" cy="531656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413;p8">
            <a:extLst>
              <a:ext uri="{FF2B5EF4-FFF2-40B4-BE49-F238E27FC236}">
                <a16:creationId xmlns:a16="http://schemas.microsoft.com/office/drawing/2014/main" id="{0D87984A-502C-E21F-E93E-11AE442DF581}"/>
              </a:ext>
            </a:extLst>
          </p:cNvPr>
          <p:cNvSpPr txBox="1"/>
          <p:nvPr/>
        </p:nvSpPr>
        <p:spPr>
          <a:xfrm>
            <a:off x="7911861" y="5273786"/>
            <a:ext cx="4434591" cy="134572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C0504D"/>
              </a:buClr>
              <a:buSzPts val="3000"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+mn-cs"/>
                <a:sym typeface="Arial"/>
              </a:rPr>
              <a:t>Nhân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+mn-cs"/>
                <a:sym typeface="Arial"/>
              </a:rPr>
              <a:t>vật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54400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+mn-cs"/>
                <a:sym typeface="Arial"/>
              </a:rPr>
              <a:t>Thị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54400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+mn-cs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69B7151-D9B6-D75C-ECF3-9DAE64C815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987642"/>
              </p:ext>
            </p:extLst>
          </p:nvPr>
        </p:nvGraphicFramePr>
        <p:xfrm>
          <a:off x="941614" y="1825625"/>
          <a:ext cx="6248399" cy="459032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5280">
                  <a:extLst>
                    <a:ext uri="{9D8B030D-6E8A-4147-A177-3AD203B41FA5}">
                      <a16:colId xmlns:a16="http://schemas.microsoft.com/office/drawing/2014/main" val="865887206"/>
                    </a:ext>
                  </a:extLst>
                </a:gridCol>
                <a:gridCol w="3663119">
                  <a:extLst>
                    <a:ext uri="{9D8B030D-6E8A-4147-A177-3AD203B41FA5}">
                      <a16:colId xmlns:a16="http://schemas.microsoft.com/office/drawing/2014/main" val="774391185"/>
                    </a:ext>
                  </a:extLst>
                </a:gridCol>
              </a:tblGrid>
              <a:tr h="16341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3" marR="45733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3" marR="45733" marT="0" marB="0"/>
                </a:tc>
                <a:extLst>
                  <a:ext uri="{0D108BD9-81ED-4DB2-BD59-A6C34878D82A}">
                    <a16:rowId xmlns:a16="http://schemas.microsoft.com/office/drawing/2014/main" val="1546046634"/>
                  </a:ext>
                </a:extLst>
              </a:tr>
              <a:tr h="418792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xệch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quen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liều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3" marR="45733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khát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đón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hậu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luồng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tin, 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5733" marR="45733" marT="0" marB="0"/>
                </a:tc>
                <a:extLst>
                  <a:ext uri="{0D108BD9-81ED-4DB2-BD59-A6C34878D82A}">
                    <a16:rowId xmlns:a16="http://schemas.microsoft.com/office/drawing/2014/main" val="2967531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1198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Vợ Nhặt">
            <a:extLst>
              <a:ext uri="{FF2B5EF4-FFF2-40B4-BE49-F238E27FC236}">
                <a16:creationId xmlns:a16="http://schemas.microsoft.com/office/drawing/2014/main" id="{82F7CF92-9B26-224C-8A10-D42B114C60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2" b="4437"/>
          <a:stretch/>
        </p:blipFill>
        <p:spPr bwMode="auto">
          <a:xfrm>
            <a:off x="6450512" y="1132124"/>
            <a:ext cx="5741488" cy="420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297D7B-8634-3526-1A61-D1F375D58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4222987"/>
              </p:ext>
            </p:extLst>
          </p:nvPr>
        </p:nvGraphicFramePr>
        <p:xfrm>
          <a:off x="789213" y="1065044"/>
          <a:ext cx="5214257" cy="4571289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49736">
                  <a:extLst>
                    <a:ext uri="{9D8B030D-6E8A-4147-A177-3AD203B41FA5}">
                      <a16:colId xmlns:a16="http://schemas.microsoft.com/office/drawing/2014/main" val="1116387665"/>
                    </a:ext>
                  </a:extLst>
                </a:gridCol>
                <a:gridCol w="2864521">
                  <a:extLst>
                    <a:ext uri="{9D8B030D-6E8A-4147-A177-3AD203B41FA5}">
                      <a16:colId xmlns:a16="http://schemas.microsoft.com/office/drawing/2014/main" val="175148093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2" marR="3981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2" marR="39812" marT="0" marB="0"/>
                </a:tc>
                <a:extLst>
                  <a:ext uri="{0D108BD9-81ED-4DB2-BD59-A6C34878D82A}">
                    <a16:rowId xmlns:a16="http://schemas.microsoft.com/office/drawing/2014/main" val="3259598019"/>
                  </a:ext>
                </a:extLst>
              </a:tr>
              <a:tr h="420908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ngụ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;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nghèo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nặng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gánh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“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khọng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ngõ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lẩm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bẩm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toán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miệng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khuôn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thì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bủng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u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vỏ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chanh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2" marR="39812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Khi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đau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đớn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tủi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xen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mừng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Sau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Khuôn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rỡ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hẳn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dâu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dọn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dẹp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cửa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dặn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tương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812" marR="39812" marT="0" marB="0"/>
                </a:tc>
                <a:extLst>
                  <a:ext uri="{0D108BD9-81ED-4DB2-BD59-A6C34878D82A}">
                    <a16:rowId xmlns:a16="http://schemas.microsoft.com/office/drawing/2014/main" val="8934730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731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Vợ Nhặt">
            <a:extLst>
              <a:ext uri="{FF2B5EF4-FFF2-40B4-BE49-F238E27FC236}">
                <a16:creationId xmlns:a16="http://schemas.microsoft.com/office/drawing/2014/main" id="{AF412EE8-EAD6-45FC-8944-527F79007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7031" y1="36042" x2="44427" y2="57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00" t="2158"/>
          <a:stretch/>
        </p:blipFill>
        <p:spPr bwMode="auto">
          <a:xfrm>
            <a:off x="2767157" y="1049081"/>
            <a:ext cx="6446255" cy="600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Google Shape;413;p8">
            <a:extLst>
              <a:ext uri="{FF2B5EF4-FFF2-40B4-BE49-F238E27FC236}">
                <a16:creationId xmlns:a16="http://schemas.microsoft.com/office/drawing/2014/main" id="{2FB65E40-CDAB-48F1-8859-CF4484077152}"/>
              </a:ext>
            </a:extLst>
          </p:cNvPr>
          <p:cNvSpPr txBox="1"/>
          <p:nvPr/>
        </p:nvSpPr>
        <p:spPr>
          <a:xfrm>
            <a:off x="134195" y="178316"/>
            <a:ext cx="10933608" cy="134572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39BD61-E268-4CCC-8BA3-ACECA28AE61A}"/>
              </a:ext>
            </a:extLst>
          </p:cNvPr>
          <p:cNvSpPr txBox="1"/>
          <p:nvPr/>
        </p:nvSpPr>
        <p:spPr>
          <a:xfrm>
            <a:off x="6118274" y="1640107"/>
            <a:ext cx="6613138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nhìn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9A1BDC-15EE-1CD9-9C5A-A32DD54D5309}"/>
              </a:ext>
            </a:extLst>
          </p:cNvPr>
          <p:cNvSpPr txBox="1"/>
          <p:nvPr/>
        </p:nvSpPr>
        <p:spPr>
          <a:xfrm>
            <a:off x="629895" y="5222518"/>
            <a:ext cx="6613138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kể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E34357-DDC8-43F2-18A9-3E82DC10FDB9}"/>
              </a:ext>
            </a:extLst>
          </p:cNvPr>
          <p:cNvSpPr txBox="1"/>
          <p:nvPr/>
        </p:nvSpPr>
        <p:spPr>
          <a:xfrm>
            <a:off x="8255536" y="5315542"/>
            <a:ext cx="6613138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Giọng</a:t>
            </a:r>
            <a:r>
              <a:rPr lang="en-US" sz="3200" b="1" dirty="0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 (Body)"/>
                <a:ea typeface="Calibri" panose="020F0502020204030204" pitchFamily="34" charset="0"/>
                <a:cs typeface="Times New Roman" panose="02020603050405020304" pitchFamily="18" charset="0"/>
              </a:rPr>
              <a:t>điệu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(Body)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90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ợ Nhặt">
            <a:extLst>
              <a:ext uri="{FF2B5EF4-FFF2-40B4-BE49-F238E27FC236}">
                <a16:creationId xmlns:a16="http://schemas.microsoft.com/office/drawing/2014/main" id="{11C8AD7B-1B11-249E-E68C-A2FCFCA8C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24" r="5697" b="1"/>
          <a:stretch/>
        </p:blipFill>
        <p:spPr bwMode="auto">
          <a:xfrm>
            <a:off x="2056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9EC68-0429-25FF-8948-B1F928BED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7E630D-BA44-9DCA-DCEE-9CC0A90A0691}"/>
              </a:ext>
            </a:extLst>
          </p:cNvPr>
          <p:cNvSpPr txBox="1">
            <a:spLocks/>
          </p:cNvSpPr>
          <p:nvPr/>
        </p:nvSpPr>
        <p:spPr>
          <a:xfrm>
            <a:off x="3672383" y="3759157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SVNCherryla" pitchFamily="2" charset="0"/>
                <a:cs typeface="#9Slide05 SVNCherryla" pitchFamily="2" charset="0"/>
              </a:rPr>
              <a:t>Hình</a:t>
            </a:r>
            <a:r>
              <a:rPr kumimoji="0" lang="en-US" sz="96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SVNCherryla" pitchFamily="2" charset="0"/>
                <a:cs typeface="#9Slide05 SVNCherryla" pitchFamily="2" charset="0"/>
              </a:rPr>
              <a:t> </a:t>
            </a:r>
            <a:r>
              <a:rPr kumimoji="0" lang="en-US" sz="96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SVNCherryla" pitchFamily="2" charset="0"/>
                <a:cs typeface="#9Slide05 SVNCherryla" pitchFamily="2" charset="0"/>
              </a:rPr>
              <a:t>thành</a:t>
            </a:r>
            <a:endParaRPr kumimoji="0" lang="en-US" sz="9600" b="0" i="0" u="none" strike="noStrike" kern="1200" cap="none" spc="0" normalizeH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SVNCherryla" pitchFamily="2" charset="0"/>
              <a:cs typeface="#9Slide05 SVNCherryla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aseline="0" dirty="0" err="1">
                <a:solidFill>
                  <a:srgbClr val="ED7D31">
                    <a:lumMod val="50000"/>
                  </a:srgbClr>
                </a:solidFill>
                <a:latin typeface="#9Slide05 SVNCherryla" pitchFamily="2" charset="0"/>
                <a:cs typeface="#9Slide05 SVNCherryla" pitchFamily="2" charset="0"/>
              </a:rPr>
              <a:t>Kiến</a:t>
            </a:r>
            <a:r>
              <a:rPr lang="en-US" sz="9600" baseline="0" dirty="0">
                <a:solidFill>
                  <a:srgbClr val="ED7D31">
                    <a:lumMod val="50000"/>
                  </a:srgbClr>
                </a:solidFill>
                <a:latin typeface="#9Slide05 SVNCherryla" pitchFamily="2" charset="0"/>
                <a:cs typeface="#9Slide05 SVNCherryla" pitchFamily="2" charset="0"/>
              </a:rPr>
              <a:t> </a:t>
            </a:r>
            <a:r>
              <a:rPr lang="en-US" sz="9600" baseline="0" dirty="0" err="1">
                <a:solidFill>
                  <a:srgbClr val="ED7D31">
                    <a:lumMod val="50000"/>
                  </a:srgbClr>
                </a:solidFill>
                <a:latin typeface="#9Slide05 SVNCherryla" pitchFamily="2" charset="0"/>
                <a:cs typeface="#9Slide05 SVNCherryla" pitchFamily="2" charset="0"/>
              </a:rPr>
              <a:t>thức</a:t>
            </a:r>
            <a:r>
              <a:rPr lang="en-US" sz="9600" dirty="0">
                <a:solidFill>
                  <a:srgbClr val="ED7D31">
                    <a:lumMod val="50000"/>
                  </a:srgbClr>
                </a:solidFill>
                <a:latin typeface="#9Slide05 SVNCherryla" pitchFamily="2" charset="0"/>
                <a:cs typeface="#9Slide05 SVNCherryla" pitchFamily="2" charset="0"/>
              </a:rPr>
              <a:t> </a:t>
            </a:r>
            <a:r>
              <a:rPr lang="en-US" sz="9600" dirty="0" err="1">
                <a:solidFill>
                  <a:srgbClr val="ED7D31">
                    <a:lumMod val="50000"/>
                  </a:srgbClr>
                </a:solidFill>
                <a:latin typeface="#9Slide05 SVNCherryla" pitchFamily="2" charset="0"/>
                <a:cs typeface="#9Slide05 SVNCherryla" pitchFamily="2" charset="0"/>
              </a:rPr>
              <a:t>mới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SVNCherryla" pitchFamily="2" charset="0"/>
              <a:cs typeface="#9Slide05 SVNCherryl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44F4D2-D1AB-B835-6421-EDE7B5D39494}"/>
              </a:ext>
            </a:extLst>
          </p:cNvPr>
          <p:cNvSpPr txBox="1">
            <a:spLocks/>
          </p:cNvSpPr>
          <p:nvPr/>
        </p:nvSpPr>
        <p:spPr>
          <a:xfrm>
            <a:off x="5190596" y="3299156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544000"/>
              </a:solidFill>
              <a:effectLst/>
              <a:uLnTx/>
              <a:uFillTx/>
              <a:latin typeface="#9Slide05 SVNCherryla" pitchFamily="2" charset="0"/>
              <a:ea typeface="+mj-ea"/>
              <a:cs typeface="#9Slide05 SVNCherry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14644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3;p8">
            <a:extLst>
              <a:ext uri="{FF2B5EF4-FFF2-40B4-BE49-F238E27FC236}">
                <a16:creationId xmlns:a16="http://schemas.microsoft.com/office/drawing/2014/main" id="{2FB65E40-CDAB-48F1-8859-CF4484077152}"/>
              </a:ext>
            </a:extLst>
          </p:cNvPr>
          <p:cNvSpPr txBox="1"/>
          <p:nvPr/>
        </p:nvSpPr>
        <p:spPr>
          <a:xfrm>
            <a:off x="134195" y="178316"/>
            <a:ext cx="10933608" cy="134572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B08D2A7-E730-1A51-F19C-1A128B2B0185}"/>
              </a:ext>
            </a:extLst>
          </p:cNvPr>
          <p:cNvGraphicFramePr>
            <a:graphicFrameLocks noGrp="1"/>
          </p:cNvGraphicFramePr>
          <p:nvPr/>
        </p:nvGraphicFramePr>
        <p:xfrm>
          <a:off x="358010" y="1524036"/>
          <a:ext cx="11493563" cy="4952031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535330">
                  <a:extLst>
                    <a:ext uri="{9D8B030D-6E8A-4147-A177-3AD203B41FA5}">
                      <a16:colId xmlns:a16="http://schemas.microsoft.com/office/drawing/2014/main" val="2860229812"/>
                    </a:ext>
                  </a:extLst>
                </a:gridCol>
                <a:gridCol w="3743513">
                  <a:extLst>
                    <a:ext uri="{9D8B030D-6E8A-4147-A177-3AD203B41FA5}">
                      <a16:colId xmlns:a16="http://schemas.microsoft.com/office/drawing/2014/main" val="124417415"/>
                    </a:ext>
                  </a:extLst>
                </a:gridCol>
                <a:gridCol w="3082892">
                  <a:extLst>
                    <a:ext uri="{9D8B030D-6E8A-4147-A177-3AD203B41FA5}">
                      <a16:colId xmlns:a16="http://schemas.microsoft.com/office/drawing/2014/main" val="3613774816"/>
                    </a:ext>
                  </a:extLst>
                </a:gridCol>
                <a:gridCol w="3131828">
                  <a:extLst>
                    <a:ext uri="{9D8B030D-6E8A-4147-A177-3AD203B41FA5}">
                      <a16:colId xmlns:a16="http://schemas.microsoft.com/office/drawing/2014/main" val="3146210767"/>
                    </a:ext>
                  </a:extLst>
                </a:gridCol>
              </a:tblGrid>
              <a:tr h="78433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kể chuyện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Tràng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thị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bà cụ Tứ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2687510"/>
                  </a:ext>
                </a:extLst>
              </a:tr>
              <a:tr h="40924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 nhìn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*Sau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*Sau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qua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*Khi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đứa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con)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hôm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565500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16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3;p8">
            <a:extLst>
              <a:ext uri="{FF2B5EF4-FFF2-40B4-BE49-F238E27FC236}">
                <a16:creationId xmlns:a16="http://schemas.microsoft.com/office/drawing/2014/main" id="{2FB65E40-CDAB-48F1-8859-CF4484077152}"/>
              </a:ext>
            </a:extLst>
          </p:cNvPr>
          <p:cNvSpPr txBox="1"/>
          <p:nvPr/>
        </p:nvSpPr>
        <p:spPr>
          <a:xfrm>
            <a:off x="134194" y="-1126"/>
            <a:ext cx="10933608" cy="1345720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kumimoji="0" lang="en-US" sz="2000" b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19442CD-AD0A-3BD0-3EA3-87D06D838A58}"/>
              </a:ext>
            </a:extLst>
          </p:cNvPr>
          <p:cNvGraphicFramePr>
            <a:graphicFrameLocks noGrp="1"/>
          </p:cNvGraphicFramePr>
          <p:nvPr/>
        </p:nvGraphicFramePr>
        <p:xfrm>
          <a:off x="134195" y="1249591"/>
          <a:ext cx="11923611" cy="547853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1658979">
                  <a:extLst>
                    <a:ext uri="{9D8B030D-6E8A-4147-A177-3AD203B41FA5}">
                      <a16:colId xmlns:a16="http://schemas.microsoft.com/office/drawing/2014/main" val="2618335112"/>
                    </a:ext>
                  </a:extLst>
                </a:gridCol>
                <a:gridCol w="3817378">
                  <a:extLst>
                    <a:ext uri="{9D8B030D-6E8A-4147-A177-3AD203B41FA5}">
                      <a16:colId xmlns:a16="http://schemas.microsoft.com/office/drawing/2014/main" val="964068387"/>
                    </a:ext>
                  </a:extLst>
                </a:gridCol>
                <a:gridCol w="3198246">
                  <a:extLst>
                    <a:ext uri="{9D8B030D-6E8A-4147-A177-3AD203B41FA5}">
                      <a16:colId xmlns:a16="http://schemas.microsoft.com/office/drawing/2014/main" val="523957"/>
                    </a:ext>
                  </a:extLst>
                </a:gridCol>
                <a:gridCol w="3249008">
                  <a:extLst>
                    <a:ext uri="{9D8B030D-6E8A-4147-A177-3AD203B41FA5}">
                      <a16:colId xmlns:a16="http://schemas.microsoft.com/office/drawing/2014/main" val="556969762"/>
                    </a:ext>
                  </a:extLst>
                </a:gridCol>
              </a:tblGrid>
              <a:tr h="6649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 kể chuyện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thị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 vật bà cụ Tứ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 anchor="ctr"/>
                </a:tc>
                <a:extLst>
                  <a:ext uri="{0D108BD9-81ED-4DB2-BD59-A6C34878D82A}">
                    <a16:rowId xmlns:a16="http://schemas.microsoft.com/office/drawing/2014/main" val="1584389931"/>
                  </a:ext>
                </a:extLst>
              </a:tr>
              <a:tr h="34745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 anchor="ctr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Hắn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bụng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“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?... Ồ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buồn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thoại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ta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gặp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giò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),…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ngực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lép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nhô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nén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dài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nhìn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xót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giờ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rồi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/>
                </a:tc>
                <a:extLst>
                  <a:ext uri="{0D108BD9-81ED-4DB2-BD59-A6C34878D82A}">
                    <a16:rowId xmlns:a16="http://schemas.microsoft.com/office/drawing/2014/main" val="3677444605"/>
                  </a:ext>
                </a:extLst>
              </a:tr>
              <a:tr h="10161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Giọng điệu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 anchor="ctr"/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khẩu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lọc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kĩ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mắt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38" marR="42538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4792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58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54A26-0A89-9F31-7D74-B3AF0D16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F8FF06-6700-A48E-41FF-3EF6AC8445A4}"/>
              </a:ext>
            </a:extLst>
          </p:cNvPr>
          <p:cNvSpPr txBox="1">
            <a:spLocks/>
          </p:cNvSpPr>
          <p:nvPr/>
        </p:nvSpPr>
        <p:spPr>
          <a:xfrm>
            <a:off x="2531849" y="943487"/>
            <a:ext cx="12252930" cy="13427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7F5430-C6CC-A150-EE07-46CA6FDB2AAA}"/>
              </a:ext>
            </a:extLst>
          </p:cNvPr>
          <p:cNvSpPr/>
          <p:nvPr/>
        </p:nvSpPr>
        <p:spPr>
          <a:xfrm>
            <a:off x="7347015" y="195326"/>
            <a:ext cx="31047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0BE4E-3EA7-06FD-4A5D-0AF1AABC4FBF}"/>
              </a:ext>
            </a:extLst>
          </p:cNvPr>
          <p:cNvSpPr txBox="1"/>
          <p:nvPr/>
        </p:nvSpPr>
        <p:spPr>
          <a:xfrm>
            <a:off x="6222670" y="1356668"/>
            <a:ext cx="5462649" cy="475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GV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ngẫm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KHĂN TRẢI BÀN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10ph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Chia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10ph 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12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CC5705-EA64-0E40-A24A-998A3DC337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73" r="18373"/>
          <a:stretch/>
        </p:blipFill>
        <p:spPr>
          <a:xfrm>
            <a:off x="-783751" y="9"/>
            <a:ext cx="6116549" cy="6982681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9369BE-66B6-D444-9992-2E0B12F5D429}"/>
              </a:ext>
            </a:extLst>
          </p:cNvPr>
          <p:cNvSpPr txBox="1"/>
          <p:nvPr/>
        </p:nvSpPr>
        <p:spPr>
          <a:xfrm>
            <a:off x="5415925" y="963362"/>
            <a:ext cx="6773026" cy="38436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Phản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1945.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trùm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bèo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rác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Anh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ế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dàng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đùa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vu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vơ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bánh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đúc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miêu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phận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quê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85750" marR="0" indent="-28575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Tx/>
              <a:buChar char="-"/>
            </a:pP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E6A0E-E219-1240-A7B1-781B02457162}"/>
              </a:ext>
            </a:extLst>
          </p:cNvPr>
          <p:cNvSpPr txBox="1"/>
          <p:nvPr/>
        </p:nvSpPr>
        <p:spPr>
          <a:xfrm>
            <a:off x="10034648" y="127027"/>
            <a:ext cx="215430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0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CC5705-EA64-0E40-A24A-998A3DC337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1D0C36-BD35-CEFF-FD50-7185D5770A71}"/>
              </a:ext>
            </a:extLst>
          </p:cNvPr>
          <p:cNvSpPr txBox="1"/>
          <p:nvPr/>
        </p:nvSpPr>
        <p:spPr>
          <a:xfrm>
            <a:off x="10034648" y="127027"/>
            <a:ext cx="2154303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06B664-F6D4-82E6-A558-4B43F231B8FB}"/>
              </a:ext>
            </a:extLst>
          </p:cNvPr>
          <p:cNvSpPr txBox="1"/>
          <p:nvPr/>
        </p:nvSpPr>
        <p:spPr>
          <a:xfrm>
            <a:off x="5854535" y="2242253"/>
            <a:ext cx="6127666" cy="2905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ngời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tốt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vị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khao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niềm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mãnh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liệt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0060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ợ Nhặt">
            <a:extLst>
              <a:ext uri="{FF2B5EF4-FFF2-40B4-BE49-F238E27FC236}">
                <a16:creationId xmlns:a16="http://schemas.microsoft.com/office/drawing/2014/main" id="{11C8AD7B-1B11-249E-E68C-A2FCFCA8C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24" r="5697" b="1"/>
          <a:stretch/>
        </p:blipFill>
        <p:spPr bwMode="auto">
          <a:xfrm>
            <a:off x="2056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9EC68-0429-25FF-8948-B1F928BED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" r="19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7E630D-BA44-9DCA-DCEE-9CC0A90A0691}"/>
              </a:ext>
            </a:extLst>
          </p:cNvPr>
          <p:cNvSpPr txBox="1">
            <a:spLocks/>
          </p:cNvSpPr>
          <p:nvPr/>
        </p:nvSpPr>
        <p:spPr>
          <a:xfrm>
            <a:off x="3755511" y="1989734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SVNCherryla" pitchFamily="2" charset="0"/>
                <a:ea typeface="+mj-ea"/>
                <a:cs typeface="#9Slide05 SVNCherryla" pitchFamily="2" charset="0"/>
              </a:rPr>
              <a:t>Luyện</a:t>
            </a: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SVNCherryla" pitchFamily="2" charset="0"/>
                <a:ea typeface="+mj-ea"/>
                <a:cs typeface="#9Slide05 SVNCherryla" pitchFamily="2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SVNCherryla" pitchFamily="2" charset="0"/>
                <a:ea typeface="+mj-ea"/>
                <a:cs typeface="#9Slide05 SVNCherryla" pitchFamily="2" charset="0"/>
              </a:rPr>
              <a:t>tập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SVNCherryla" pitchFamily="2" charset="0"/>
              <a:ea typeface="+mj-ea"/>
              <a:cs typeface="#9Slide05 SVNCherryl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44F4D2-D1AB-B835-6421-EDE7B5D39494}"/>
              </a:ext>
            </a:extLst>
          </p:cNvPr>
          <p:cNvSpPr txBox="1">
            <a:spLocks/>
          </p:cNvSpPr>
          <p:nvPr/>
        </p:nvSpPr>
        <p:spPr>
          <a:xfrm>
            <a:off x="5190596" y="3299156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544000"/>
              </a:solidFill>
              <a:effectLst/>
              <a:uLnTx/>
              <a:uFillTx/>
              <a:latin typeface="#9Slide05 SVNCherryla" pitchFamily="2" charset="0"/>
              <a:ea typeface="+mj-ea"/>
              <a:cs typeface="#9Slide05 SVNCherry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021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54A26-0A89-9F31-7D74-B3AF0D16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F8FF06-6700-A48E-41FF-3EF6AC8445A4}"/>
              </a:ext>
            </a:extLst>
          </p:cNvPr>
          <p:cNvSpPr txBox="1">
            <a:spLocks/>
          </p:cNvSpPr>
          <p:nvPr/>
        </p:nvSpPr>
        <p:spPr>
          <a:xfrm>
            <a:off x="2531849" y="943487"/>
            <a:ext cx="12252930" cy="13427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07F5430-C6CC-A150-EE07-46CA6FDB2AAA}"/>
              </a:ext>
            </a:extLst>
          </p:cNvPr>
          <p:cNvSpPr/>
          <p:nvPr/>
        </p:nvSpPr>
        <p:spPr>
          <a:xfrm>
            <a:off x="7347015" y="195326"/>
            <a:ext cx="31047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ED7D31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NHIỆM VỤ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70BE4E-3EA7-06FD-4A5D-0AF1AABC4FBF}"/>
              </a:ext>
            </a:extLst>
          </p:cNvPr>
          <p:cNvSpPr txBox="1"/>
          <p:nvPr/>
        </p:nvSpPr>
        <p:spPr>
          <a:xfrm>
            <a:off x="6222670" y="1475421"/>
            <a:ext cx="5783283" cy="4158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150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486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3;p8">
            <a:extLst>
              <a:ext uri="{FF2B5EF4-FFF2-40B4-BE49-F238E27FC236}">
                <a16:creationId xmlns:a16="http://schemas.microsoft.com/office/drawing/2014/main" id="{2FB65E40-CDAB-48F1-8859-CF4484077152}"/>
              </a:ext>
            </a:extLst>
          </p:cNvPr>
          <p:cNvSpPr txBox="1"/>
          <p:nvPr/>
        </p:nvSpPr>
        <p:spPr>
          <a:xfrm>
            <a:off x="134195" y="178316"/>
            <a:ext cx="10933608" cy="510453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khảo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Vietjack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89365-AF52-CCC2-8589-92CB90E00DFE}"/>
              </a:ext>
            </a:extLst>
          </p:cNvPr>
          <p:cNvSpPr txBox="1"/>
          <p:nvPr/>
        </p:nvSpPr>
        <p:spPr>
          <a:xfrm>
            <a:off x="285008" y="790960"/>
            <a:ext cx="11637817" cy="5582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Kim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ngũ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lung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luôn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hằng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lồ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trừu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tượng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mức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đứa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mồ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nằm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men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ăn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miền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bão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mất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…..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lòng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chị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huyết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bọc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nhỏ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mồ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neo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đơn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tàn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bệnh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hiểm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nghèo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chữa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,…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Dù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hay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khai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giúp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đỡ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tuyên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danh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ấm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21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ợ Nhặt">
            <a:extLst>
              <a:ext uri="{FF2B5EF4-FFF2-40B4-BE49-F238E27FC236}">
                <a16:creationId xmlns:a16="http://schemas.microsoft.com/office/drawing/2014/main" id="{11C8AD7B-1B11-249E-E68C-A2FCFCA8C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grayscl/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2" t="124" r="5697" b="1"/>
          <a:stretch/>
        </p:blipFill>
        <p:spPr bwMode="auto">
          <a:xfrm>
            <a:off x="20569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C9EC68-0429-25FF-8948-B1F928BED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13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57E630D-BA44-9DCA-DCEE-9CC0A90A0691}"/>
              </a:ext>
            </a:extLst>
          </p:cNvPr>
          <p:cNvSpPr txBox="1">
            <a:spLocks/>
          </p:cNvSpPr>
          <p:nvPr/>
        </p:nvSpPr>
        <p:spPr>
          <a:xfrm>
            <a:off x="3672383" y="3545402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SVNCherryla" pitchFamily="2" charset="0"/>
                <a:ea typeface="+mj-ea"/>
                <a:cs typeface="#9Slide05 SVNCherryla" pitchFamily="2" charset="0"/>
              </a:rPr>
              <a:t>Liên </a:t>
            </a:r>
            <a:r>
              <a:rPr kumimoji="0" lang="en-US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#9Slide05 SVNCherryla" pitchFamily="2" charset="0"/>
                <a:ea typeface="+mj-ea"/>
                <a:cs typeface="#9Slide05 SVNCherryla" pitchFamily="2" charset="0"/>
              </a:rPr>
              <a:t>hệ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SVNCherryla" pitchFamily="2" charset="0"/>
              <a:ea typeface="+mj-ea"/>
              <a:cs typeface="#9Slide05 SVNCherryla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dirty="0" err="1">
                <a:solidFill>
                  <a:srgbClr val="ED7D31">
                    <a:lumMod val="50000"/>
                  </a:srgbClr>
                </a:solidFill>
                <a:latin typeface="#9Slide05 SVNCherryla" pitchFamily="2" charset="0"/>
                <a:cs typeface="#9Slide05 SVNCherryla" pitchFamily="2" charset="0"/>
              </a:rPr>
              <a:t>Vận</a:t>
            </a:r>
            <a:r>
              <a:rPr lang="en-US" sz="9600" dirty="0">
                <a:solidFill>
                  <a:srgbClr val="ED7D31">
                    <a:lumMod val="50000"/>
                  </a:srgbClr>
                </a:solidFill>
                <a:latin typeface="#9Slide05 SVNCherryla" pitchFamily="2" charset="0"/>
                <a:cs typeface="#9Slide05 SVNCherryla" pitchFamily="2" charset="0"/>
              </a:rPr>
              <a:t> </a:t>
            </a:r>
            <a:r>
              <a:rPr lang="en-US" sz="9600" dirty="0" err="1">
                <a:solidFill>
                  <a:srgbClr val="ED7D31">
                    <a:lumMod val="50000"/>
                  </a:srgbClr>
                </a:solidFill>
                <a:latin typeface="#9Slide05 SVNCherryla" pitchFamily="2" charset="0"/>
                <a:cs typeface="#9Slide05 SVNCherryla" pitchFamily="2" charset="0"/>
              </a:rPr>
              <a:t>dụng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#9Slide05 SVNCherryla" pitchFamily="2" charset="0"/>
              <a:ea typeface="+mj-ea"/>
              <a:cs typeface="#9Slide05 SVNCherryla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A44F4D2-D1AB-B835-6421-EDE7B5D39494}"/>
              </a:ext>
            </a:extLst>
          </p:cNvPr>
          <p:cNvSpPr txBox="1">
            <a:spLocks/>
          </p:cNvSpPr>
          <p:nvPr/>
        </p:nvSpPr>
        <p:spPr>
          <a:xfrm>
            <a:off x="5190596" y="3299156"/>
            <a:ext cx="10058400" cy="210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544000"/>
              </a:solidFill>
              <a:effectLst/>
              <a:uLnTx/>
              <a:uFillTx/>
              <a:latin typeface="#9Slide05 SVNCherryla" pitchFamily="2" charset="0"/>
              <a:ea typeface="+mj-ea"/>
              <a:cs typeface="#9Slide05 SVNCherry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926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Vợ Nhặt">
            <a:extLst>
              <a:ext uri="{FF2B5EF4-FFF2-40B4-BE49-F238E27FC236}">
                <a16:creationId xmlns:a16="http://schemas.microsoft.com/office/drawing/2014/main" id="{C4F754B4-6D67-D84A-BAAB-2F3AC676D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5" r="-1" b="15263"/>
          <a:stretch/>
        </p:blipFill>
        <p:spPr bwMode="auto">
          <a:xfrm>
            <a:off x="-1" y="10"/>
            <a:ext cx="12228129" cy="466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BF7EE-8505-D84A-9C05-3A8D9D6C6AB2}"/>
              </a:ext>
            </a:extLst>
          </p:cNvPr>
          <p:cNvSpPr txBox="1"/>
          <p:nvPr/>
        </p:nvSpPr>
        <p:spPr>
          <a:xfrm>
            <a:off x="112454" y="4404182"/>
            <a:ext cx="12002609" cy="2077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này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tin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ngay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15ph 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286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2254A26-0A89-9F31-7D74-B3AF0D16A1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1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CF8FF06-6700-A48E-41FF-3EF6AC8445A4}"/>
              </a:ext>
            </a:extLst>
          </p:cNvPr>
          <p:cNvSpPr txBox="1">
            <a:spLocks/>
          </p:cNvSpPr>
          <p:nvPr/>
        </p:nvSpPr>
        <p:spPr>
          <a:xfrm>
            <a:off x="2531849" y="943487"/>
            <a:ext cx="12252930" cy="13427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TIÊUBÀI HỌC</a:t>
            </a:r>
            <a:br>
              <a:rPr lang="en-US" sz="5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E720292-995D-EF1E-75B2-B8EF3295973C}"/>
              </a:ext>
            </a:extLst>
          </p:cNvPr>
          <p:cNvSpPr/>
          <p:nvPr/>
        </p:nvSpPr>
        <p:spPr>
          <a:xfrm>
            <a:off x="6094030" y="1127759"/>
            <a:ext cx="5883948" cy="628299"/>
          </a:xfrm>
          <a:prstGeom prst="roundRect">
            <a:avLst/>
          </a:prstGeom>
          <a:solidFill>
            <a:srgbClr val="F5B8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mối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#9Slide03 Kaleko 105 Round Bold" pitchFamily="2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BF4491-78AE-E478-C9C2-7C9BFF2BAED0}"/>
              </a:ext>
            </a:extLst>
          </p:cNvPr>
          <p:cNvSpPr/>
          <p:nvPr/>
        </p:nvSpPr>
        <p:spPr>
          <a:xfrm>
            <a:off x="6094029" y="1897911"/>
            <a:ext cx="5883948" cy="776660"/>
          </a:xfrm>
          <a:prstGeom prst="roundRect">
            <a:avLst/>
          </a:prstGeom>
          <a:solidFill>
            <a:srgbClr val="F5B8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huống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#9Slide03 Kaleko 105 Round Bold" pitchFamily="2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1ED562-4DFB-AE62-2CD4-D7AA7244F4DB}"/>
              </a:ext>
            </a:extLst>
          </p:cNvPr>
          <p:cNvSpPr/>
          <p:nvPr/>
        </p:nvSpPr>
        <p:spPr>
          <a:xfrm>
            <a:off x="6115634" y="3806005"/>
            <a:ext cx="5842707" cy="944319"/>
          </a:xfrm>
          <a:prstGeom prst="roundRect">
            <a:avLst/>
          </a:prstGeom>
          <a:solidFill>
            <a:srgbClr val="F5B8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đổi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nhìn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giọng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#9Slide03 Kaleko 105 Round Bold" pitchFamily="2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E1DC7AE-6B03-D107-C112-032E0AEE8424}"/>
              </a:ext>
            </a:extLst>
          </p:cNvPr>
          <p:cNvSpPr/>
          <p:nvPr/>
        </p:nvSpPr>
        <p:spPr>
          <a:xfrm>
            <a:off x="6135269" y="2811229"/>
            <a:ext cx="5842707" cy="814797"/>
          </a:xfrm>
          <a:prstGeom prst="roundRect">
            <a:avLst/>
          </a:prstGeom>
          <a:solidFill>
            <a:srgbClr val="F5B8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kể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bố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E9B0B5E-F9BD-D7A7-EF68-551CD54535F0}"/>
              </a:ext>
            </a:extLst>
          </p:cNvPr>
          <p:cNvSpPr/>
          <p:nvPr/>
        </p:nvSpPr>
        <p:spPr>
          <a:xfrm>
            <a:off x="6096000" y="4930303"/>
            <a:ext cx="5842707" cy="776661"/>
          </a:xfrm>
          <a:prstGeom prst="roundRect">
            <a:avLst/>
          </a:prstGeom>
          <a:solidFill>
            <a:srgbClr val="F5B8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tưởng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cảu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 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#9Slide03 Kaleko 105 Round Bold" pitchFamily="2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D17423-ACCB-4D3A-A6A8-4482A0A94238}"/>
              </a:ext>
            </a:extLst>
          </p:cNvPr>
          <p:cNvSpPr/>
          <p:nvPr/>
        </p:nvSpPr>
        <p:spPr>
          <a:xfrm>
            <a:off x="6096000" y="5870484"/>
            <a:ext cx="5842707" cy="944319"/>
          </a:xfrm>
          <a:prstGeom prst="roundRect">
            <a:avLst/>
          </a:prstGeom>
          <a:solidFill>
            <a:srgbClr val="F5B88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150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suy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điệp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600" b="1" dirty="0">
              <a:solidFill>
                <a:schemeClr val="accent2">
                  <a:lumMod val="50000"/>
                </a:schemeClr>
              </a:solidFill>
              <a:latin typeface="#9Slide03 Kaleko 105 Round 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462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413;p8">
            <a:extLst>
              <a:ext uri="{FF2B5EF4-FFF2-40B4-BE49-F238E27FC236}">
                <a16:creationId xmlns:a16="http://schemas.microsoft.com/office/drawing/2014/main" id="{2FB65E40-CDAB-48F1-8859-CF4484077152}"/>
              </a:ext>
            </a:extLst>
          </p:cNvPr>
          <p:cNvSpPr txBox="1"/>
          <p:nvPr/>
        </p:nvSpPr>
        <p:spPr>
          <a:xfrm>
            <a:off x="134195" y="178316"/>
            <a:ext cx="10933608" cy="510453"/>
          </a:xfrm>
          <a:prstGeom prst="rect">
            <a:avLst/>
          </a:prstGeom>
          <a:noFill/>
        </p:spPr>
        <p:txBody>
          <a:bodyPr spcFirstLastPara="1" vert="horz" lIns="91440" tIns="45720" rIns="91440" bIns="45720" rtlCol="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Gợi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F89365-AF52-CCC2-8589-92CB90E00DFE}"/>
              </a:ext>
            </a:extLst>
          </p:cNvPr>
          <p:cNvSpPr txBox="1"/>
          <p:nvPr/>
        </p:nvSpPr>
        <p:spPr>
          <a:xfrm>
            <a:off x="285008" y="790960"/>
            <a:ext cx="11637817" cy="5985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ngắn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motip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cưới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cổ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kém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nhưng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khốn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ấy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đèo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bồng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thêm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nhặt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sẵn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vợ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vọng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hạnh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hơn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tầm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thúc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thóc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đoàn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đê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cờ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bay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phấp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76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Vợ Nhặt">
            <a:extLst>
              <a:ext uri="{FF2B5EF4-FFF2-40B4-BE49-F238E27FC236}">
                <a16:creationId xmlns:a16="http://schemas.microsoft.com/office/drawing/2014/main" id="{1AB6C48B-7C0B-C34D-BDAE-7DF594832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06" b="5325"/>
          <a:stretch/>
        </p:blipFill>
        <p:spPr bwMode="auto"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BBD3D24-1F21-DC49-B539-5C2DA914D6F1}"/>
              </a:ext>
            </a:extLst>
          </p:cNvPr>
          <p:cNvSpPr txBox="1"/>
          <p:nvPr/>
        </p:nvSpPr>
        <p:spPr>
          <a:xfrm>
            <a:off x="0" y="3565157"/>
            <a:ext cx="11985674" cy="2985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22860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1945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vấn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hội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nay </a:t>
            </a:r>
          </a:p>
          <a:p>
            <a:pPr marL="6858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hoang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phí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hưởng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</a:p>
          <a:p>
            <a:pPr marL="6858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Sự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ơ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vô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….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DC3B08-920C-0444-AA33-51D33C98B1A7}"/>
              </a:ext>
            </a:extLst>
          </p:cNvPr>
          <p:cNvSpPr txBox="1"/>
          <p:nvPr/>
        </p:nvSpPr>
        <p:spPr>
          <a:xfrm>
            <a:off x="7498080" y="2461847"/>
            <a:ext cx="4487594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LIÊN HỆ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4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Click="0" advTm="2000">
        <p:fade/>
      </p:transition>
    </mc:Choice>
    <mc:Fallback xmlns="">
      <p:transition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54B65CA1-879F-470A-945B-0B319B53A2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6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312AC48-EF5A-4115-B991-172DADC22F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35372" y="1138732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7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</p:txBody>
      </p:sp>
    </p:spTree>
    <p:extLst>
      <p:ext uri="{BB962C8B-B14F-4D97-AF65-F5344CB8AC3E}">
        <p14:creationId xmlns:p14="http://schemas.microsoft.com/office/powerpoint/2010/main" val="14541100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35B953-0D45-4E85-A439-D0FB0E05FF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0057" y="-2850223"/>
            <a:ext cx="7260180" cy="12829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68CAF-8FCE-4E70-A3E7-0D9B4B2FD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9452"/>
            <a:ext cx="6686901" cy="6805189"/>
          </a:xfrm>
          <a:custGeom>
            <a:avLst/>
            <a:gdLst>
              <a:gd name="connsiteX0" fmla="*/ 1838632 w 6793651"/>
              <a:gd name="connsiteY0" fmla="*/ 0 h 6336890"/>
              <a:gd name="connsiteX1" fmla="*/ 2428568 w 6793651"/>
              <a:gd name="connsiteY1" fmla="*/ 78658 h 6336890"/>
              <a:gd name="connsiteX2" fmla="*/ 3716594 w 6793651"/>
              <a:gd name="connsiteY2" fmla="*/ 481780 h 6336890"/>
              <a:gd name="connsiteX3" fmla="*/ 4483510 w 6793651"/>
              <a:gd name="connsiteY3" fmla="*/ 845574 h 6336890"/>
              <a:gd name="connsiteX4" fmla="*/ 4513006 w 6793651"/>
              <a:gd name="connsiteY4" fmla="*/ 1238864 h 6336890"/>
              <a:gd name="connsiteX5" fmla="*/ 4306529 w 6793651"/>
              <a:gd name="connsiteY5" fmla="*/ 1651819 h 6336890"/>
              <a:gd name="connsiteX6" fmla="*/ 3883742 w 6793651"/>
              <a:gd name="connsiteY6" fmla="*/ 1759974 h 6336890"/>
              <a:gd name="connsiteX7" fmla="*/ 3854245 w 6793651"/>
              <a:gd name="connsiteY7" fmla="*/ 1838632 h 6336890"/>
              <a:gd name="connsiteX8" fmla="*/ 4326194 w 6793651"/>
              <a:gd name="connsiteY8" fmla="*/ 1966451 h 6336890"/>
              <a:gd name="connsiteX9" fmla="*/ 4080387 w 6793651"/>
              <a:gd name="connsiteY9" fmla="*/ 2802193 h 6336890"/>
              <a:gd name="connsiteX10" fmla="*/ 3864077 w 6793651"/>
              <a:gd name="connsiteY10" fmla="*/ 2831690 h 6336890"/>
              <a:gd name="connsiteX11" fmla="*/ 3578942 w 6793651"/>
              <a:gd name="connsiteY11" fmla="*/ 3746090 h 6336890"/>
              <a:gd name="connsiteX12" fmla="*/ 3785419 w 6793651"/>
              <a:gd name="connsiteY12" fmla="*/ 3982064 h 6336890"/>
              <a:gd name="connsiteX13" fmla="*/ 4965290 w 6793651"/>
              <a:gd name="connsiteY13" fmla="*/ 4395019 h 6336890"/>
              <a:gd name="connsiteX14" fmla="*/ 6037006 w 6793651"/>
              <a:gd name="connsiteY14" fmla="*/ 5299587 h 6336890"/>
              <a:gd name="connsiteX15" fmla="*/ 6793651 w 6793651"/>
              <a:gd name="connsiteY15" fmla="*/ 6230842 h 6336890"/>
              <a:gd name="connsiteX16" fmla="*/ 6793651 w 6793651"/>
              <a:gd name="connsiteY16" fmla="*/ 6336890 h 6336890"/>
              <a:gd name="connsiteX17" fmla="*/ 0 w 6793651"/>
              <a:gd name="connsiteY17" fmla="*/ 6336890 h 6336890"/>
              <a:gd name="connsiteX18" fmla="*/ 0 w 6793651"/>
              <a:gd name="connsiteY18" fmla="*/ 3764999 h 6336890"/>
              <a:gd name="connsiteX19" fmla="*/ 186813 w 6793651"/>
              <a:gd name="connsiteY19" fmla="*/ 3736258 h 6336890"/>
              <a:gd name="connsiteX20" fmla="*/ 373626 w 6793651"/>
              <a:gd name="connsiteY20" fmla="*/ 3559277 h 6336890"/>
              <a:gd name="connsiteX21" fmla="*/ 344129 w 6793651"/>
              <a:gd name="connsiteY21" fmla="*/ 2871019 h 6336890"/>
              <a:gd name="connsiteX22" fmla="*/ 196645 w 6793651"/>
              <a:gd name="connsiteY22" fmla="*/ 2615380 h 6336890"/>
              <a:gd name="connsiteX23" fmla="*/ 226142 w 6793651"/>
              <a:gd name="connsiteY23" fmla="*/ 2300748 h 6336890"/>
              <a:gd name="connsiteX24" fmla="*/ 39329 w 6793651"/>
              <a:gd name="connsiteY24" fmla="*/ 1769806 h 6336890"/>
              <a:gd name="connsiteX25" fmla="*/ 9832 w 6793651"/>
              <a:gd name="connsiteY25" fmla="*/ 1130709 h 6336890"/>
              <a:gd name="connsiteX26" fmla="*/ 127819 w 6793651"/>
              <a:gd name="connsiteY26" fmla="*/ 717755 h 6336890"/>
              <a:gd name="connsiteX27" fmla="*/ 1199535 w 6793651"/>
              <a:gd name="connsiteY27" fmla="*/ 157316 h 633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93651" h="6336890">
                <a:moveTo>
                  <a:pt x="1838632" y="0"/>
                </a:moveTo>
                <a:lnTo>
                  <a:pt x="2428568" y="78658"/>
                </a:lnTo>
                <a:lnTo>
                  <a:pt x="3716594" y="481780"/>
                </a:lnTo>
                <a:lnTo>
                  <a:pt x="4483510" y="845574"/>
                </a:lnTo>
                <a:lnTo>
                  <a:pt x="4513006" y="1238864"/>
                </a:lnTo>
                <a:lnTo>
                  <a:pt x="4306529" y="1651819"/>
                </a:lnTo>
                <a:lnTo>
                  <a:pt x="3883742" y="1759974"/>
                </a:lnTo>
                <a:lnTo>
                  <a:pt x="3854245" y="1838632"/>
                </a:lnTo>
                <a:lnTo>
                  <a:pt x="4326194" y="1966451"/>
                </a:lnTo>
                <a:lnTo>
                  <a:pt x="4080387" y="2802193"/>
                </a:lnTo>
                <a:lnTo>
                  <a:pt x="3864077" y="2831690"/>
                </a:lnTo>
                <a:lnTo>
                  <a:pt x="3578942" y="3746090"/>
                </a:lnTo>
                <a:lnTo>
                  <a:pt x="3785419" y="3982064"/>
                </a:lnTo>
                <a:lnTo>
                  <a:pt x="4965290" y="4395019"/>
                </a:lnTo>
                <a:lnTo>
                  <a:pt x="6037006" y="5299587"/>
                </a:lnTo>
                <a:lnTo>
                  <a:pt x="6793651" y="6230842"/>
                </a:lnTo>
                <a:lnTo>
                  <a:pt x="6793651" y="6336890"/>
                </a:lnTo>
                <a:lnTo>
                  <a:pt x="0" y="6336890"/>
                </a:lnTo>
                <a:lnTo>
                  <a:pt x="0" y="3764999"/>
                </a:lnTo>
                <a:lnTo>
                  <a:pt x="186813" y="3736258"/>
                </a:lnTo>
                <a:lnTo>
                  <a:pt x="373626" y="3559277"/>
                </a:lnTo>
                <a:lnTo>
                  <a:pt x="344129" y="2871019"/>
                </a:lnTo>
                <a:lnTo>
                  <a:pt x="196645" y="2615380"/>
                </a:lnTo>
                <a:lnTo>
                  <a:pt x="226142" y="2300748"/>
                </a:lnTo>
                <a:lnTo>
                  <a:pt x="39329" y="1769806"/>
                </a:lnTo>
                <a:lnTo>
                  <a:pt x="9832" y="1130709"/>
                </a:lnTo>
                <a:lnTo>
                  <a:pt x="127819" y="717755"/>
                </a:lnTo>
                <a:lnTo>
                  <a:pt x="1199535" y="15731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C3025-FB38-4D32-9F15-86952CE5F9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91" y="730010"/>
            <a:ext cx="6178792" cy="6288092"/>
          </a:xfrm>
          <a:custGeom>
            <a:avLst/>
            <a:gdLst>
              <a:gd name="connsiteX0" fmla="*/ 1838632 w 6793651"/>
              <a:gd name="connsiteY0" fmla="*/ 0 h 6336890"/>
              <a:gd name="connsiteX1" fmla="*/ 2428568 w 6793651"/>
              <a:gd name="connsiteY1" fmla="*/ 78658 h 6336890"/>
              <a:gd name="connsiteX2" fmla="*/ 3716594 w 6793651"/>
              <a:gd name="connsiteY2" fmla="*/ 481780 h 6336890"/>
              <a:gd name="connsiteX3" fmla="*/ 4483510 w 6793651"/>
              <a:gd name="connsiteY3" fmla="*/ 845574 h 6336890"/>
              <a:gd name="connsiteX4" fmla="*/ 4513006 w 6793651"/>
              <a:gd name="connsiteY4" fmla="*/ 1238864 h 6336890"/>
              <a:gd name="connsiteX5" fmla="*/ 4306529 w 6793651"/>
              <a:gd name="connsiteY5" fmla="*/ 1651819 h 6336890"/>
              <a:gd name="connsiteX6" fmla="*/ 3883742 w 6793651"/>
              <a:gd name="connsiteY6" fmla="*/ 1759974 h 6336890"/>
              <a:gd name="connsiteX7" fmla="*/ 3854245 w 6793651"/>
              <a:gd name="connsiteY7" fmla="*/ 1838632 h 6336890"/>
              <a:gd name="connsiteX8" fmla="*/ 4326194 w 6793651"/>
              <a:gd name="connsiteY8" fmla="*/ 1966451 h 6336890"/>
              <a:gd name="connsiteX9" fmla="*/ 4080387 w 6793651"/>
              <a:gd name="connsiteY9" fmla="*/ 2802193 h 6336890"/>
              <a:gd name="connsiteX10" fmla="*/ 3864077 w 6793651"/>
              <a:gd name="connsiteY10" fmla="*/ 2831690 h 6336890"/>
              <a:gd name="connsiteX11" fmla="*/ 3578942 w 6793651"/>
              <a:gd name="connsiteY11" fmla="*/ 3746090 h 6336890"/>
              <a:gd name="connsiteX12" fmla="*/ 3785419 w 6793651"/>
              <a:gd name="connsiteY12" fmla="*/ 3982064 h 6336890"/>
              <a:gd name="connsiteX13" fmla="*/ 4965290 w 6793651"/>
              <a:gd name="connsiteY13" fmla="*/ 4395019 h 6336890"/>
              <a:gd name="connsiteX14" fmla="*/ 6037006 w 6793651"/>
              <a:gd name="connsiteY14" fmla="*/ 5299587 h 6336890"/>
              <a:gd name="connsiteX15" fmla="*/ 6793651 w 6793651"/>
              <a:gd name="connsiteY15" fmla="*/ 6230842 h 6336890"/>
              <a:gd name="connsiteX16" fmla="*/ 6793651 w 6793651"/>
              <a:gd name="connsiteY16" fmla="*/ 6336890 h 6336890"/>
              <a:gd name="connsiteX17" fmla="*/ 0 w 6793651"/>
              <a:gd name="connsiteY17" fmla="*/ 6336890 h 6336890"/>
              <a:gd name="connsiteX18" fmla="*/ 0 w 6793651"/>
              <a:gd name="connsiteY18" fmla="*/ 3764999 h 6336890"/>
              <a:gd name="connsiteX19" fmla="*/ 186813 w 6793651"/>
              <a:gd name="connsiteY19" fmla="*/ 3736258 h 6336890"/>
              <a:gd name="connsiteX20" fmla="*/ 373626 w 6793651"/>
              <a:gd name="connsiteY20" fmla="*/ 3559277 h 6336890"/>
              <a:gd name="connsiteX21" fmla="*/ 344129 w 6793651"/>
              <a:gd name="connsiteY21" fmla="*/ 2871019 h 6336890"/>
              <a:gd name="connsiteX22" fmla="*/ 196645 w 6793651"/>
              <a:gd name="connsiteY22" fmla="*/ 2615380 h 6336890"/>
              <a:gd name="connsiteX23" fmla="*/ 226142 w 6793651"/>
              <a:gd name="connsiteY23" fmla="*/ 2300748 h 6336890"/>
              <a:gd name="connsiteX24" fmla="*/ 39329 w 6793651"/>
              <a:gd name="connsiteY24" fmla="*/ 1769806 h 6336890"/>
              <a:gd name="connsiteX25" fmla="*/ 9832 w 6793651"/>
              <a:gd name="connsiteY25" fmla="*/ 1130709 h 6336890"/>
              <a:gd name="connsiteX26" fmla="*/ 127819 w 6793651"/>
              <a:gd name="connsiteY26" fmla="*/ 717755 h 6336890"/>
              <a:gd name="connsiteX27" fmla="*/ 1199535 w 6793651"/>
              <a:gd name="connsiteY27" fmla="*/ 157316 h 633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93651" h="6336890">
                <a:moveTo>
                  <a:pt x="1838632" y="0"/>
                </a:moveTo>
                <a:lnTo>
                  <a:pt x="2428568" y="78658"/>
                </a:lnTo>
                <a:lnTo>
                  <a:pt x="3716594" y="481780"/>
                </a:lnTo>
                <a:lnTo>
                  <a:pt x="4483510" y="845574"/>
                </a:lnTo>
                <a:lnTo>
                  <a:pt x="4513006" y="1238864"/>
                </a:lnTo>
                <a:lnTo>
                  <a:pt x="4306529" y="1651819"/>
                </a:lnTo>
                <a:lnTo>
                  <a:pt x="3883742" y="1759974"/>
                </a:lnTo>
                <a:lnTo>
                  <a:pt x="3854245" y="1838632"/>
                </a:lnTo>
                <a:lnTo>
                  <a:pt x="4326194" y="1966451"/>
                </a:lnTo>
                <a:lnTo>
                  <a:pt x="4080387" y="2802193"/>
                </a:lnTo>
                <a:lnTo>
                  <a:pt x="3864077" y="2831690"/>
                </a:lnTo>
                <a:lnTo>
                  <a:pt x="3578942" y="3746090"/>
                </a:lnTo>
                <a:lnTo>
                  <a:pt x="3785419" y="3982064"/>
                </a:lnTo>
                <a:lnTo>
                  <a:pt x="4965290" y="4395019"/>
                </a:lnTo>
                <a:lnTo>
                  <a:pt x="6037006" y="5299587"/>
                </a:lnTo>
                <a:lnTo>
                  <a:pt x="6793651" y="6230842"/>
                </a:lnTo>
                <a:lnTo>
                  <a:pt x="6793651" y="6336890"/>
                </a:lnTo>
                <a:lnTo>
                  <a:pt x="0" y="6336890"/>
                </a:lnTo>
                <a:lnTo>
                  <a:pt x="0" y="3764999"/>
                </a:lnTo>
                <a:lnTo>
                  <a:pt x="186813" y="3736258"/>
                </a:lnTo>
                <a:lnTo>
                  <a:pt x="373626" y="3559277"/>
                </a:lnTo>
                <a:lnTo>
                  <a:pt x="344129" y="2871019"/>
                </a:lnTo>
                <a:lnTo>
                  <a:pt x="196645" y="2615380"/>
                </a:lnTo>
                <a:lnTo>
                  <a:pt x="226142" y="2300748"/>
                </a:lnTo>
                <a:lnTo>
                  <a:pt x="39329" y="1769806"/>
                </a:lnTo>
                <a:lnTo>
                  <a:pt x="9832" y="1130709"/>
                </a:lnTo>
                <a:lnTo>
                  <a:pt x="127819" y="717755"/>
                </a:lnTo>
                <a:lnTo>
                  <a:pt x="1199535" y="157316"/>
                </a:lnTo>
                <a:close/>
              </a:path>
            </a:pathLst>
          </a:custGeom>
        </p:spPr>
      </p:pic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4ABC366C-DCC7-4548-A635-5B6FB137D26F}"/>
              </a:ext>
            </a:extLst>
          </p:cNvPr>
          <p:cNvSpPr/>
          <p:nvPr/>
        </p:nvSpPr>
        <p:spPr>
          <a:xfrm>
            <a:off x="0" y="-1"/>
            <a:ext cx="8294336" cy="7194641"/>
          </a:xfrm>
          <a:custGeom>
            <a:avLst/>
            <a:gdLst>
              <a:gd name="connsiteX0" fmla="*/ 0 w 6708059"/>
              <a:gd name="connsiteY0" fmla="*/ 0 h 6858000"/>
              <a:gd name="connsiteX1" fmla="*/ 5048933 w 6708059"/>
              <a:gd name="connsiteY1" fmla="*/ 0 h 6858000"/>
              <a:gd name="connsiteX2" fmla="*/ 5100479 w 6708059"/>
              <a:gd name="connsiteY2" fmla="*/ 44651 h 6858000"/>
              <a:gd name="connsiteX3" fmla="*/ 6708059 w 6708059"/>
              <a:gd name="connsiteY3" fmla="*/ 3676757 h 6858000"/>
              <a:gd name="connsiteX4" fmla="*/ 5587584 w 6708059"/>
              <a:gd name="connsiteY4" fmla="*/ 6797941 h 6858000"/>
              <a:gd name="connsiteX5" fmla="*/ 5535559 w 6708059"/>
              <a:gd name="connsiteY5" fmla="*/ 6858000 h 6858000"/>
              <a:gd name="connsiteX6" fmla="*/ 0 w 670805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8059" h="6858000">
                <a:moveTo>
                  <a:pt x="0" y="0"/>
                </a:moveTo>
                <a:lnTo>
                  <a:pt x="5048933" y="0"/>
                </a:lnTo>
                <a:lnTo>
                  <a:pt x="5100479" y="44651"/>
                </a:lnTo>
                <a:cubicBezTo>
                  <a:pt x="6088050" y="942242"/>
                  <a:pt x="6708059" y="2237094"/>
                  <a:pt x="6708059" y="3676757"/>
                </a:cubicBezTo>
                <a:cubicBezTo>
                  <a:pt x="6708059" y="4862362"/>
                  <a:pt x="6287568" y="5949756"/>
                  <a:pt x="5587584" y="6797941"/>
                </a:cubicBezTo>
                <a:lnTo>
                  <a:pt x="553555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9" name="Google Shape;392;p5">
            <a:extLst>
              <a:ext uri="{FF2B5EF4-FFF2-40B4-BE49-F238E27FC236}">
                <a16:creationId xmlns:a16="http://schemas.microsoft.com/office/drawing/2014/main" id="{33EA82C7-7D58-45B7-A400-00C33A140CE0}"/>
              </a:ext>
            </a:extLst>
          </p:cNvPr>
          <p:cNvSpPr txBox="1">
            <a:spLocks/>
          </p:cNvSpPr>
          <p:nvPr/>
        </p:nvSpPr>
        <p:spPr>
          <a:xfrm>
            <a:off x="68890" y="441851"/>
            <a:ext cx="3768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I. TÌM HIỂU CHUNG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 TÁC GIẢ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E05ED-B1D9-4676-AC8B-9C0A451AFB05}"/>
              </a:ext>
            </a:extLst>
          </p:cNvPr>
          <p:cNvSpPr/>
          <p:nvPr/>
        </p:nvSpPr>
        <p:spPr>
          <a:xfrm>
            <a:off x="387205" y="5532647"/>
            <a:ext cx="3967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 LÂN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895CF-F155-4CE9-A832-083E67A36AFE}"/>
              </a:ext>
            </a:extLst>
          </p:cNvPr>
          <p:cNvSpPr/>
          <p:nvPr/>
        </p:nvSpPr>
        <p:spPr>
          <a:xfrm>
            <a:off x="4130792" y="1482487"/>
            <a:ext cx="75046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(1920 – 2007)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1EF641-99E6-43D3-9FD9-B6488677B060}"/>
              </a:ext>
            </a:extLst>
          </p:cNvPr>
          <p:cNvSpPr/>
          <p:nvPr/>
        </p:nvSpPr>
        <p:spPr>
          <a:xfrm>
            <a:off x="4278605" y="3241398"/>
            <a:ext cx="28200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CC0E5B6-10EA-4765-95F5-9B35BBE188AF}"/>
              </a:ext>
            </a:extLst>
          </p:cNvPr>
          <p:cNvSpPr/>
          <p:nvPr/>
        </p:nvSpPr>
        <p:spPr>
          <a:xfrm>
            <a:off x="4195939" y="4739301"/>
            <a:ext cx="79271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 NGẮN</a:t>
            </a:r>
          </a:p>
        </p:txBody>
      </p:sp>
    </p:spTree>
    <p:extLst>
      <p:ext uri="{BB962C8B-B14F-4D97-AF65-F5344CB8AC3E}">
        <p14:creationId xmlns:p14="http://schemas.microsoft.com/office/powerpoint/2010/main" val="30611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35B953-0D45-4E85-A439-D0FB0E05FF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550057" y="-2850223"/>
            <a:ext cx="7260180" cy="12829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68CAF-8FCE-4E70-A3E7-0D9B4B2FDC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1" y="389452"/>
            <a:ext cx="6686901" cy="6805189"/>
          </a:xfrm>
          <a:custGeom>
            <a:avLst/>
            <a:gdLst>
              <a:gd name="connsiteX0" fmla="*/ 1838632 w 6793651"/>
              <a:gd name="connsiteY0" fmla="*/ 0 h 6336890"/>
              <a:gd name="connsiteX1" fmla="*/ 2428568 w 6793651"/>
              <a:gd name="connsiteY1" fmla="*/ 78658 h 6336890"/>
              <a:gd name="connsiteX2" fmla="*/ 3716594 w 6793651"/>
              <a:gd name="connsiteY2" fmla="*/ 481780 h 6336890"/>
              <a:gd name="connsiteX3" fmla="*/ 4483510 w 6793651"/>
              <a:gd name="connsiteY3" fmla="*/ 845574 h 6336890"/>
              <a:gd name="connsiteX4" fmla="*/ 4513006 w 6793651"/>
              <a:gd name="connsiteY4" fmla="*/ 1238864 h 6336890"/>
              <a:gd name="connsiteX5" fmla="*/ 4306529 w 6793651"/>
              <a:gd name="connsiteY5" fmla="*/ 1651819 h 6336890"/>
              <a:gd name="connsiteX6" fmla="*/ 3883742 w 6793651"/>
              <a:gd name="connsiteY6" fmla="*/ 1759974 h 6336890"/>
              <a:gd name="connsiteX7" fmla="*/ 3854245 w 6793651"/>
              <a:gd name="connsiteY7" fmla="*/ 1838632 h 6336890"/>
              <a:gd name="connsiteX8" fmla="*/ 4326194 w 6793651"/>
              <a:gd name="connsiteY8" fmla="*/ 1966451 h 6336890"/>
              <a:gd name="connsiteX9" fmla="*/ 4080387 w 6793651"/>
              <a:gd name="connsiteY9" fmla="*/ 2802193 h 6336890"/>
              <a:gd name="connsiteX10" fmla="*/ 3864077 w 6793651"/>
              <a:gd name="connsiteY10" fmla="*/ 2831690 h 6336890"/>
              <a:gd name="connsiteX11" fmla="*/ 3578942 w 6793651"/>
              <a:gd name="connsiteY11" fmla="*/ 3746090 h 6336890"/>
              <a:gd name="connsiteX12" fmla="*/ 3785419 w 6793651"/>
              <a:gd name="connsiteY12" fmla="*/ 3982064 h 6336890"/>
              <a:gd name="connsiteX13" fmla="*/ 4965290 w 6793651"/>
              <a:gd name="connsiteY13" fmla="*/ 4395019 h 6336890"/>
              <a:gd name="connsiteX14" fmla="*/ 6037006 w 6793651"/>
              <a:gd name="connsiteY14" fmla="*/ 5299587 h 6336890"/>
              <a:gd name="connsiteX15" fmla="*/ 6793651 w 6793651"/>
              <a:gd name="connsiteY15" fmla="*/ 6230842 h 6336890"/>
              <a:gd name="connsiteX16" fmla="*/ 6793651 w 6793651"/>
              <a:gd name="connsiteY16" fmla="*/ 6336890 h 6336890"/>
              <a:gd name="connsiteX17" fmla="*/ 0 w 6793651"/>
              <a:gd name="connsiteY17" fmla="*/ 6336890 h 6336890"/>
              <a:gd name="connsiteX18" fmla="*/ 0 w 6793651"/>
              <a:gd name="connsiteY18" fmla="*/ 3764999 h 6336890"/>
              <a:gd name="connsiteX19" fmla="*/ 186813 w 6793651"/>
              <a:gd name="connsiteY19" fmla="*/ 3736258 h 6336890"/>
              <a:gd name="connsiteX20" fmla="*/ 373626 w 6793651"/>
              <a:gd name="connsiteY20" fmla="*/ 3559277 h 6336890"/>
              <a:gd name="connsiteX21" fmla="*/ 344129 w 6793651"/>
              <a:gd name="connsiteY21" fmla="*/ 2871019 h 6336890"/>
              <a:gd name="connsiteX22" fmla="*/ 196645 w 6793651"/>
              <a:gd name="connsiteY22" fmla="*/ 2615380 h 6336890"/>
              <a:gd name="connsiteX23" fmla="*/ 226142 w 6793651"/>
              <a:gd name="connsiteY23" fmla="*/ 2300748 h 6336890"/>
              <a:gd name="connsiteX24" fmla="*/ 39329 w 6793651"/>
              <a:gd name="connsiteY24" fmla="*/ 1769806 h 6336890"/>
              <a:gd name="connsiteX25" fmla="*/ 9832 w 6793651"/>
              <a:gd name="connsiteY25" fmla="*/ 1130709 h 6336890"/>
              <a:gd name="connsiteX26" fmla="*/ 127819 w 6793651"/>
              <a:gd name="connsiteY26" fmla="*/ 717755 h 6336890"/>
              <a:gd name="connsiteX27" fmla="*/ 1199535 w 6793651"/>
              <a:gd name="connsiteY27" fmla="*/ 157316 h 633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93651" h="6336890">
                <a:moveTo>
                  <a:pt x="1838632" y="0"/>
                </a:moveTo>
                <a:lnTo>
                  <a:pt x="2428568" y="78658"/>
                </a:lnTo>
                <a:lnTo>
                  <a:pt x="3716594" y="481780"/>
                </a:lnTo>
                <a:lnTo>
                  <a:pt x="4483510" y="845574"/>
                </a:lnTo>
                <a:lnTo>
                  <a:pt x="4513006" y="1238864"/>
                </a:lnTo>
                <a:lnTo>
                  <a:pt x="4306529" y="1651819"/>
                </a:lnTo>
                <a:lnTo>
                  <a:pt x="3883742" y="1759974"/>
                </a:lnTo>
                <a:lnTo>
                  <a:pt x="3854245" y="1838632"/>
                </a:lnTo>
                <a:lnTo>
                  <a:pt x="4326194" y="1966451"/>
                </a:lnTo>
                <a:lnTo>
                  <a:pt x="4080387" y="2802193"/>
                </a:lnTo>
                <a:lnTo>
                  <a:pt x="3864077" y="2831690"/>
                </a:lnTo>
                <a:lnTo>
                  <a:pt x="3578942" y="3746090"/>
                </a:lnTo>
                <a:lnTo>
                  <a:pt x="3785419" y="3982064"/>
                </a:lnTo>
                <a:lnTo>
                  <a:pt x="4965290" y="4395019"/>
                </a:lnTo>
                <a:lnTo>
                  <a:pt x="6037006" y="5299587"/>
                </a:lnTo>
                <a:lnTo>
                  <a:pt x="6793651" y="6230842"/>
                </a:lnTo>
                <a:lnTo>
                  <a:pt x="6793651" y="6336890"/>
                </a:lnTo>
                <a:lnTo>
                  <a:pt x="0" y="6336890"/>
                </a:lnTo>
                <a:lnTo>
                  <a:pt x="0" y="3764999"/>
                </a:lnTo>
                <a:lnTo>
                  <a:pt x="186813" y="3736258"/>
                </a:lnTo>
                <a:lnTo>
                  <a:pt x="373626" y="3559277"/>
                </a:lnTo>
                <a:lnTo>
                  <a:pt x="344129" y="2871019"/>
                </a:lnTo>
                <a:lnTo>
                  <a:pt x="196645" y="2615380"/>
                </a:lnTo>
                <a:lnTo>
                  <a:pt x="226142" y="2300748"/>
                </a:lnTo>
                <a:lnTo>
                  <a:pt x="39329" y="1769806"/>
                </a:lnTo>
                <a:lnTo>
                  <a:pt x="9832" y="1130709"/>
                </a:lnTo>
                <a:lnTo>
                  <a:pt x="127819" y="717755"/>
                </a:lnTo>
                <a:lnTo>
                  <a:pt x="1199535" y="157316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CC3025-FB38-4D32-9F15-86952CE5F9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891" y="730010"/>
            <a:ext cx="6178792" cy="6288092"/>
          </a:xfrm>
          <a:custGeom>
            <a:avLst/>
            <a:gdLst>
              <a:gd name="connsiteX0" fmla="*/ 1838632 w 6793651"/>
              <a:gd name="connsiteY0" fmla="*/ 0 h 6336890"/>
              <a:gd name="connsiteX1" fmla="*/ 2428568 w 6793651"/>
              <a:gd name="connsiteY1" fmla="*/ 78658 h 6336890"/>
              <a:gd name="connsiteX2" fmla="*/ 3716594 w 6793651"/>
              <a:gd name="connsiteY2" fmla="*/ 481780 h 6336890"/>
              <a:gd name="connsiteX3" fmla="*/ 4483510 w 6793651"/>
              <a:gd name="connsiteY3" fmla="*/ 845574 h 6336890"/>
              <a:gd name="connsiteX4" fmla="*/ 4513006 w 6793651"/>
              <a:gd name="connsiteY4" fmla="*/ 1238864 h 6336890"/>
              <a:gd name="connsiteX5" fmla="*/ 4306529 w 6793651"/>
              <a:gd name="connsiteY5" fmla="*/ 1651819 h 6336890"/>
              <a:gd name="connsiteX6" fmla="*/ 3883742 w 6793651"/>
              <a:gd name="connsiteY6" fmla="*/ 1759974 h 6336890"/>
              <a:gd name="connsiteX7" fmla="*/ 3854245 w 6793651"/>
              <a:gd name="connsiteY7" fmla="*/ 1838632 h 6336890"/>
              <a:gd name="connsiteX8" fmla="*/ 4326194 w 6793651"/>
              <a:gd name="connsiteY8" fmla="*/ 1966451 h 6336890"/>
              <a:gd name="connsiteX9" fmla="*/ 4080387 w 6793651"/>
              <a:gd name="connsiteY9" fmla="*/ 2802193 h 6336890"/>
              <a:gd name="connsiteX10" fmla="*/ 3864077 w 6793651"/>
              <a:gd name="connsiteY10" fmla="*/ 2831690 h 6336890"/>
              <a:gd name="connsiteX11" fmla="*/ 3578942 w 6793651"/>
              <a:gd name="connsiteY11" fmla="*/ 3746090 h 6336890"/>
              <a:gd name="connsiteX12" fmla="*/ 3785419 w 6793651"/>
              <a:gd name="connsiteY12" fmla="*/ 3982064 h 6336890"/>
              <a:gd name="connsiteX13" fmla="*/ 4965290 w 6793651"/>
              <a:gd name="connsiteY13" fmla="*/ 4395019 h 6336890"/>
              <a:gd name="connsiteX14" fmla="*/ 6037006 w 6793651"/>
              <a:gd name="connsiteY14" fmla="*/ 5299587 h 6336890"/>
              <a:gd name="connsiteX15" fmla="*/ 6793651 w 6793651"/>
              <a:gd name="connsiteY15" fmla="*/ 6230842 h 6336890"/>
              <a:gd name="connsiteX16" fmla="*/ 6793651 w 6793651"/>
              <a:gd name="connsiteY16" fmla="*/ 6336890 h 6336890"/>
              <a:gd name="connsiteX17" fmla="*/ 0 w 6793651"/>
              <a:gd name="connsiteY17" fmla="*/ 6336890 h 6336890"/>
              <a:gd name="connsiteX18" fmla="*/ 0 w 6793651"/>
              <a:gd name="connsiteY18" fmla="*/ 3764999 h 6336890"/>
              <a:gd name="connsiteX19" fmla="*/ 186813 w 6793651"/>
              <a:gd name="connsiteY19" fmla="*/ 3736258 h 6336890"/>
              <a:gd name="connsiteX20" fmla="*/ 373626 w 6793651"/>
              <a:gd name="connsiteY20" fmla="*/ 3559277 h 6336890"/>
              <a:gd name="connsiteX21" fmla="*/ 344129 w 6793651"/>
              <a:gd name="connsiteY21" fmla="*/ 2871019 h 6336890"/>
              <a:gd name="connsiteX22" fmla="*/ 196645 w 6793651"/>
              <a:gd name="connsiteY22" fmla="*/ 2615380 h 6336890"/>
              <a:gd name="connsiteX23" fmla="*/ 226142 w 6793651"/>
              <a:gd name="connsiteY23" fmla="*/ 2300748 h 6336890"/>
              <a:gd name="connsiteX24" fmla="*/ 39329 w 6793651"/>
              <a:gd name="connsiteY24" fmla="*/ 1769806 h 6336890"/>
              <a:gd name="connsiteX25" fmla="*/ 9832 w 6793651"/>
              <a:gd name="connsiteY25" fmla="*/ 1130709 h 6336890"/>
              <a:gd name="connsiteX26" fmla="*/ 127819 w 6793651"/>
              <a:gd name="connsiteY26" fmla="*/ 717755 h 6336890"/>
              <a:gd name="connsiteX27" fmla="*/ 1199535 w 6793651"/>
              <a:gd name="connsiteY27" fmla="*/ 157316 h 6336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6793651" h="6336890">
                <a:moveTo>
                  <a:pt x="1838632" y="0"/>
                </a:moveTo>
                <a:lnTo>
                  <a:pt x="2428568" y="78658"/>
                </a:lnTo>
                <a:lnTo>
                  <a:pt x="3716594" y="481780"/>
                </a:lnTo>
                <a:lnTo>
                  <a:pt x="4483510" y="845574"/>
                </a:lnTo>
                <a:lnTo>
                  <a:pt x="4513006" y="1238864"/>
                </a:lnTo>
                <a:lnTo>
                  <a:pt x="4306529" y="1651819"/>
                </a:lnTo>
                <a:lnTo>
                  <a:pt x="3883742" y="1759974"/>
                </a:lnTo>
                <a:lnTo>
                  <a:pt x="3854245" y="1838632"/>
                </a:lnTo>
                <a:lnTo>
                  <a:pt x="4326194" y="1966451"/>
                </a:lnTo>
                <a:lnTo>
                  <a:pt x="4080387" y="2802193"/>
                </a:lnTo>
                <a:lnTo>
                  <a:pt x="3864077" y="2831690"/>
                </a:lnTo>
                <a:lnTo>
                  <a:pt x="3578942" y="3746090"/>
                </a:lnTo>
                <a:lnTo>
                  <a:pt x="3785419" y="3982064"/>
                </a:lnTo>
                <a:lnTo>
                  <a:pt x="4965290" y="4395019"/>
                </a:lnTo>
                <a:lnTo>
                  <a:pt x="6037006" y="5299587"/>
                </a:lnTo>
                <a:lnTo>
                  <a:pt x="6793651" y="6230842"/>
                </a:lnTo>
                <a:lnTo>
                  <a:pt x="6793651" y="6336890"/>
                </a:lnTo>
                <a:lnTo>
                  <a:pt x="0" y="6336890"/>
                </a:lnTo>
                <a:lnTo>
                  <a:pt x="0" y="3764999"/>
                </a:lnTo>
                <a:lnTo>
                  <a:pt x="186813" y="3736258"/>
                </a:lnTo>
                <a:lnTo>
                  <a:pt x="373626" y="3559277"/>
                </a:lnTo>
                <a:lnTo>
                  <a:pt x="344129" y="2871019"/>
                </a:lnTo>
                <a:lnTo>
                  <a:pt x="196645" y="2615380"/>
                </a:lnTo>
                <a:lnTo>
                  <a:pt x="226142" y="2300748"/>
                </a:lnTo>
                <a:lnTo>
                  <a:pt x="39329" y="1769806"/>
                </a:lnTo>
                <a:lnTo>
                  <a:pt x="9832" y="1130709"/>
                </a:lnTo>
                <a:lnTo>
                  <a:pt x="127819" y="717755"/>
                </a:lnTo>
                <a:lnTo>
                  <a:pt x="1199535" y="157316"/>
                </a:lnTo>
                <a:close/>
              </a:path>
            </a:pathLst>
          </a:custGeom>
        </p:spPr>
      </p:pic>
      <p:sp>
        <p:nvSpPr>
          <p:cNvPr id="8" name="任意多边形: 形状 5">
            <a:extLst>
              <a:ext uri="{FF2B5EF4-FFF2-40B4-BE49-F238E27FC236}">
                <a16:creationId xmlns:a16="http://schemas.microsoft.com/office/drawing/2014/main" id="{4ABC366C-DCC7-4548-A635-5B6FB137D26F}"/>
              </a:ext>
            </a:extLst>
          </p:cNvPr>
          <p:cNvSpPr/>
          <p:nvPr/>
        </p:nvSpPr>
        <p:spPr>
          <a:xfrm>
            <a:off x="0" y="-1"/>
            <a:ext cx="8294336" cy="7194641"/>
          </a:xfrm>
          <a:custGeom>
            <a:avLst/>
            <a:gdLst>
              <a:gd name="connsiteX0" fmla="*/ 0 w 6708059"/>
              <a:gd name="connsiteY0" fmla="*/ 0 h 6858000"/>
              <a:gd name="connsiteX1" fmla="*/ 5048933 w 6708059"/>
              <a:gd name="connsiteY1" fmla="*/ 0 h 6858000"/>
              <a:gd name="connsiteX2" fmla="*/ 5100479 w 6708059"/>
              <a:gd name="connsiteY2" fmla="*/ 44651 h 6858000"/>
              <a:gd name="connsiteX3" fmla="*/ 6708059 w 6708059"/>
              <a:gd name="connsiteY3" fmla="*/ 3676757 h 6858000"/>
              <a:gd name="connsiteX4" fmla="*/ 5587584 w 6708059"/>
              <a:gd name="connsiteY4" fmla="*/ 6797941 h 6858000"/>
              <a:gd name="connsiteX5" fmla="*/ 5535559 w 6708059"/>
              <a:gd name="connsiteY5" fmla="*/ 6858000 h 6858000"/>
              <a:gd name="connsiteX6" fmla="*/ 0 w 670805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8059" h="6858000">
                <a:moveTo>
                  <a:pt x="0" y="0"/>
                </a:moveTo>
                <a:lnTo>
                  <a:pt x="5048933" y="0"/>
                </a:lnTo>
                <a:lnTo>
                  <a:pt x="5100479" y="44651"/>
                </a:lnTo>
                <a:cubicBezTo>
                  <a:pt x="6088050" y="942242"/>
                  <a:pt x="6708059" y="2237094"/>
                  <a:pt x="6708059" y="3676757"/>
                </a:cubicBezTo>
                <a:cubicBezTo>
                  <a:pt x="6708059" y="4862362"/>
                  <a:pt x="6287568" y="5949756"/>
                  <a:pt x="5587584" y="6797941"/>
                </a:cubicBezTo>
                <a:lnTo>
                  <a:pt x="553555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4E05ED-B1D9-4676-AC8B-9C0A451AFB05}"/>
              </a:ext>
            </a:extLst>
          </p:cNvPr>
          <p:cNvSpPr/>
          <p:nvPr/>
        </p:nvSpPr>
        <p:spPr>
          <a:xfrm>
            <a:off x="192321" y="5573992"/>
            <a:ext cx="396775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KIM LÂN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1895CF-F155-4CE9-A832-083E67A36AFE}"/>
              </a:ext>
            </a:extLst>
          </p:cNvPr>
          <p:cNvSpPr/>
          <p:nvPr/>
        </p:nvSpPr>
        <p:spPr>
          <a:xfrm>
            <a:off x="4245001" y="823917"/>
            <a:ext cx="19351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2B0533-B085-47EA-A899-8775AD6BF96E}"/>
              </a:ext>
            </a:extLst>
          </p:cNvPr>
          <p:cNvSpPr txBox="1"/>
          <p:nvPr/>
        </p:nvSpPr>
        <p:spPr>
          <a:xfrm>
            <a:off x="4064595" y="1976508"/>
            <a:ext cx="7935084" cy="39130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uộc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sống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làng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quê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Việt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ồng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bằng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Bắc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Wingdings" panose="05000000000000000000" pitchFamily="2" charset="2"/>
              <a:buChar char="v"/>
              <a:tabLst/>
              <a:defRPr/>
            </a:pP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nghệ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thuật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ông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chủ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yếu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trung ở khung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nông thôn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tượng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nông dân. Ông am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hiểu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sâu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sắc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cảnh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ngộ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tâm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lí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nông dân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nghèo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rất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gần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gũi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sinh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ông –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những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người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gắn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bó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tha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thiết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với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quê hương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cách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mạng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Google Shape;392;p5">
            <a:extLst>
              <a:ext uri="{FF2B5EF4-FFF2-40B4-BE49-F238E27FC236}">
                <a16:creationId xmlns:a16="http://schemas.microsoft.com/office/drawing/2014/main" id="{B309610B-949C-4F21-BBA1-0F14E38C1FA3}"/>
              </a:ext>
            </a:extLst>
          </p:cNvPr>
          <p:cNvSpPr txBox="1">
            <a:spLocks/>
          </p:cNvSpPr>
          <p:nvPr/>
        </p:nvSpPr>
        <p:spPr>
          <a:xfrm>
            <a:off x="68890" y="441851"/>
            <a:ext cx="3768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I. TÌM HIỂU CHUNG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 TÁC GIẢ</a:t>
            </a:r>
          </a:p>
        </p:txBody>
      </p:sp>
    </p:spTree>
    <p:extLst>
      <p:ext uri="{BB962C8B-B14F-4D97-AF65-F5344CB8AC3E}">
        <p14:creationId xmlns:p14="http://schemas.microsoft.com/office/powerpoint/2010/main" val="176219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Văn Học Việt Nam – Nhà Văn Kim Lân | Trí thức Việt Book">
            <a:extLst>
              <a:ext uri="{FF2B5EF4-FFF2-40B4-BE49-F238E27FC236}">
                <a16:creationId xmlns:a16="http://schemas.microsoft.com/office/drawing/2014/main" id="{EB4F3066-6125-475C-90E8-87ADFD063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6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2372" y="355108"/>
            <a:ext cx="9207705" cy="685489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ăn Học Việt Nam – Nhà Văn Kim Lân | Trí thức Việt Book">
            <a:extLst>
              <a:ext uri="{FF2B5EF4-FFF2-40B4-BE49-F238E27FC236}">
                <a16:creationId xmlns:a16="http://schemas.microsoft.com/office/drawing/2014/main" id="{D16B4484-8483-4535-BB2B-726D8C120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2203"/>
            <a:ext cx="7697828" cy="5131885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任意多边形: 形状 5">
            <a:extLst>
              <a:ext uri="{FF2B5EF4-FFF2-40B4-BE49-F238E27FC236}">
                <a16:creationId xmlns:a16="http://schemas.microsoft.com/office/drawing/2014/main" id="{90FC3AA0-14A4-4B6B-BDF1-A9645E9B5571}"/>
              </a:ext>
            </a:extLst>
          </p:cNvPr>
          <p:cNvSpPr/>
          <p:nvPr/>
        </p:nvSpPr>
        <p:spPr>
          <a:xfrm>
            <a:off x="4981765" y="0"/>
            <a:ext cx="7961244" cy="6858000"/>
          </a:xfrm>
          <a:custGeom>
            <a:avLst/>
            <a:gdLst>
              <a:gd name="connsiteX0" fmla="*/ 1959423 w 7961244"/>
              <a:gd name="connsiteY0" fmla="*/ 0 h 6858000"/>
              <a:gd name="connsiteX1" fmla="*/ 6001821 w 7961244"/>
              <a:gd name="connsiteY1" fmla="*/ 0 h 6858000"/>
              <a:gd name="connsiteX2" fmla="*/ 6044720 w 7961244"/>
              <a:gd name="connsiteY2" fmla="*/ 24666 h 6858000"/>
              <a:gd name="connsiteX3" fmla="*/ 7961244 w 7961244"/>
              <a:gd name="connsiteY3" fmla="*/ 3429000 h 6858000"/>
              <a:gd name="connsiteX4" fmla="*/ 6044720 w 7961244"/>
              <a:gd name="connsiteY4" fmla="*/ 6833334 h 6858000"/>
              <a:gd name="connsiteX5" fmla="*/ 6001821 w 7961244"/>
              <a:gd name="connsiteY5" fmla="*/ 6858000 h 6858000"/>
              <a:gd name="connsiteX6" fmla="*/ 1959423 w 7961244"/>
              <a:gd name="connsiteY6" fmla="*/ 6858000 h 6858000"/>
              <a:gd name="connsiteX7" fmla="*/ 1916525 w 7961244"/>
              <a:gd name="connsiteY7" fmla="*/ 6833334 h 6858000"/>
              <a:gd name="connsiteX8" fmla="*/ 0 w 7961244"/>
              <a:gd name="connsiteY8" fmla="*/ 3429000 h 6858000"/>
              <a:gd name="connsiteX9" fmla="*/ 1916525 w 7961244"/>
              <a:gd name="connsiteY9" fmla="*/ 24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61244" h="6858000">
                <a:moveTo>
                  <a:pt x="1959423" y="0"/>
                </a:moveTo>
                <a:lnTo>
                  <a:pt x="6001821" y="0"/>
                </a:lnTo>
                <a:lnTo>
                  <a:pt x="6044720" y="24666"/>
                </a:lnTo>
                <a:cubicBezTo>
                  <a:pt x="7193721" y="722816"/>
                  <a:pt x="7961244" y="1986276"/>
                  <a:pt x="7961244" y="3429000"/>
                </a:cubicBezTo>
                <a:cubicBezTo>
                  <a:pt x="7961244" y="4871725"/>
                  <a:pt x="7193721" y="6135184"/>
                  <a:pt x="6044720" y="6833334"/>
                </a:cubicBezTo>
                <a:lnTo>
                  <a:pt x="6001821" y="6858000"/>
                </a:lnTo>
                <a:lnTo>
                  <a:pt x="1959423" y="6858000"/>
                </a:lnTo>
                <a:lnTo>
                  <a:pt x="1916525" y="6833334"/>
                </a:lnTo>
                <a:cubicBezTo>
                  <a:pt x="767523" y="6135184"/>
                  <a:pt x="0" y="4871725"/>
                  <a:pt x="0" y="3429000"/>
                </a:cubicBezTo>
                <a:cubicBezTo>
                  <a:pt x="0" y="1986276"/>
                  <a:pt x="767523" y="722816"/>
                  <a:pt x="1916525" y="24666"/>
                </a:cubicBez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8" name="Google Shape;392;p5">
            <a:extLst>
              <a:ext uri="{FF2B5EF4-FFF2-40B4-BE49-F238E27FC236}">
                <a16:creationId xmlns:a16="http://schemas.microsoft.com/office/drawing/2014/main" id="{72B6F3C9-EFB9-4A83-BD1A-EE01755CCEE9}"/>
              </a:ext>
            </a:extLst>
          </p:cNvPr>
          <p:cNvSpPr txBox="1">
            <a:spLocks/>
          </p:cNvSpPr>
          <p:nvPr/>
        </p:nvSpPr>
        <p:spPr>
          <a:xfrm>
            <a:off x="68890" y="441851"/>
            <a:ext cx="3768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I. TÌM HIỂU CHUNG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1. TÁC GIẢ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E9590E-8400-4D38-9F39-6C638166A642}"/>
              </a:ext>
            </a:extLst>
          </p:cNvPr>
          <p:cNvSpPr/>
          <p:nvPr/>
        </p:nvSpPr>
        <p:spPr>
          <a:xfrm>
            <a:off x="6402558" y="195326"/>
            <a:ext cx="49936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5671B-D452-43E3-B873-A6EC1227DDF9}"/>
              </a:ext>
            </a:extLst>
          </p:cNvPr>
          <p:cNvSpPr txBox="1"/>
          <p:nvPr/>
        </p:nvSpPr>
        <p:spPr>
          <a:xfrm>
            <a:off x="5279255" y="1912677"/>
            <a:ext cx="1769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 TRUYỆN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45CC09-9ED7-43A6-87FC-104FDD22B2E8}"/>
              </a:ext>
            </a:extLst>
          </p:cNvPr>
          <p:cNvSpPr txBox="1"/>
          <p:nvPr/>
        </p:nvSpPr>
        <p:spPr>
          <a:xfrm>
            <a:off x="4990731" y="4483659"/>
            <a:ext cx="23466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 NGẮN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11120A-A97D-477E-A1AA-9E426F6605EA}"/>
              </a:ext>
            </a:extLst>
          </p:cNvPr>
          <p:cNvSpPr txBox="1"/>
          <p:nvPr/>
        </p:nvSpPr>
        <p:spPr>
          <a:xfrm>
            <a:off x="6866419" y="1685817"/>
            <a:ext cx="4567561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(1955)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(1962)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A4C098-A815-4C90-9767-BF8FC266BB8F}"/>
              </a:ext>
            </a:extLst>
          </p:cNvPr>
          <p:cNvSpPr txBox="1"/>
          <p:nvPr/>
        </p:nvSpPr>
        <p:spPr>
          <a:xfrm>
            <a:off x="6923924" y="3543596"/>
            <a:ext cx="4567561" cy="3257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săn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21645181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ợ Nhặt">
            <a:extLst>
              <a:ext uri="{FF2B5EF4-FFF2-40B4-BE49-F238E27FC236}">
                <a16:creationId xmlns:a16="http://schemas.microsoft.com/office/drawing/2014/main" id="{2049DF21-26D3-4820-BFBC-3C4D1B217C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79" r="11414" b="1367"/>
          <a:stretch/>
        </p:blipFill>
        <p:spPr bwMode="auto">
          <a:xfrm>
            <a:off x="7607530" y="435005"/>
            <a:ext cx="4406709" cy="61471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任意多边形: 形状 5">
            <a:extLst>
              <a:ext uri="{FF2B5EF4-FFF2-40B4-BE49-F238E27FC236}">
                <a16:creationId xmlns:a16="http://schemas.microsoft.com/office/drawing/2014/main" id="{E666F2E4-99CA-4959-A431-E1D2A022FD47}"/>
              </a:ext>
            </a:extLst>
          </p:cNvPr>
          <p:cNvSpPr/>
          <p:nvPr/>
        </p:nvSpPr>
        <p:spPr>
          <a:xfrm>
            <a:off x="-353714" y="0"/>
            <a:ext cx="7961244" cy="6858000"/>
          </a:xfrm>
          <a:custGeom>
            <a:avLst/>
            <a:gdLst>
              <a:gd name="connsiteX0" fmla="*/ 1959423 w 7961244"/>
              <a:gd name="connsiteY0" fmla="*/ 0 h 6858000"/>
              <a:gd name="connsiteX1" fmla="*/ 6001821 w 7961244"/>
              <a:gd name="connsiteY1" fmla="*/ 0 h 6858000"/>
              <a:gd name="connsiteX2" fmla="*/ 6044720 w 7961244"/>
              <a:gd name="connsiteY2" fmla="*/ 24666 h 6858000"/>
              <a:gd name="connsiteX3" fmla="*/ 7961244 w 7961244"/>
              <a:gd name="connsiteY3" fmla="*/ 3429000 h 6858000"/>
              <a:gd name="connsiteX4" fmla="*/ 6044720 w 7961244"/>
              <a:gd name="connsiteY4" fmla="*/ 6833334 h 6858000"/>
              <a:gd name="connsiteX5" fmla="*/ 6001821 w 7961244"/>
              <a:gd name="connsiteY5" fmla="*/ 6858000 h 6858000"/>
              <a:gd name="connsiteX6" fmla="*/ 1959423 w 7961244"/>
              <a:gd name="connsiteY6" fmla="*/ 6858000 h 6858000"/>
              <a:gd name="connsiteX7" fmla="*/ 1916525 w 7961244"/>
              <a:gd name="connsiteY7" fmla="*/ 6833334 h 6858000"/>
              <a:gd name="connsiteX8" fmla="*/ 0 w 7961244"/>
              <a:gd name="connsiteY8" fmla="*/ 3429000 h 6858000"/>
              <a:gd name="connsiteX9" fmla="*/ 1916525 w 7961244"/>
              <a:gd name="connsiteY9" fmla="*/ 2466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61244" h="6858000">
                <a:moveTo>
                  <a:pt x="1959423" y="0"/>
                </a:moveTo>
                <a:lnTo>
                  <a:pt x="6001821" y="0"/>
                </a:lnTo>
                <a:lnTo>
                  <a:pt x="6044720" y="24666"/>
                </a:lnTo>
                <a:cubicBezTo>
                  <a:pt x="7193721" y="722816"/>
                  <a:pt x="7961244" y="1986276"/>
                  <a:pt x="7961244" y="3429000"/>
                </a:cubicBezTo>
                <a:cubicBezTo>
                  <a:pt x="7961244" y="4871725"/>
                  <a:pt x="7193721" y="6135184"/>
                  <a:pt x="6044720" y="6833334"/>
                </a:cubicBezTo>
                <a:lnTo>
                  <a:pt x="6001821" y="6858000"/>
                </a:lnTo>
                <a:lnTo>
                  <a:pt x="1959423" y="6858000"/>
                </a:lnTo>
                <a:lnTo>
                  <a:pt x="1916525" y="6833334"/>
                </a:lnTo>
                <a:cubicBezTo>
                  <a:pt x="767523" y="6135184"/>
                  <a:pt x="0" y="4871725"/>
                  <a:pt x="0" y="3429000"/>
                </a:cubicBezTo>
                <a:cubicBezTo>
                  <a:pt x="0" y="1986276"/>
                  <a:pt x="767523" y="722816"/>
                  <a:pt x="1916525" y="24666"/>
                </a:cubicBezTo>
                <a:close/>
              </a:path>
            </a:pathLst>
          </a:cu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Google Shape;392;p5">
            <a:extLst>
              <a:ext uri="{FF2B5EF4-FFF2-40B4-BE49-F238E27FC236}">
                <a16:creationId xmlns:a16="http://schemas.microsoft.com/office/drawing/2014/main" id="{BA041BAF-5C60-4E91-B523-566455503559}"/>
              </a:ext>
            </a:extLst>
          </p:cNvPr>
          <p:cNvSpPr txBox="1">
            <a:spLocks/>
          </p:cNvSpPr>
          <p:nvPr/>
        </p:nvSpPr>
        <p:spPr>
          <a:xfrm>
            <a:off x="68890" y="441851"/>
            <a:ext cx="3768813" cy="64633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2800" b="1" u="none" strike="noStrike" kern="1200" cap="none" spc="200" normalizeH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I. TÌM HIỂU CHUNG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3000"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2. TÁC PHẨM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B7BE1F-FA5F-4E17-BFB1-885BCCF690CA}"/>
              </a:ext>
            </a:extLst>
          </p:cNvPr>
          <p:cNvSpPr/>
          <p:nvPr/>
        </p:nvSpPr>
        <p:spPr>
          <a:xfrm>
            <a:off x="3994132" y="1677791"/>
            <a:ext cx="339227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ngụ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3A6FCE-0242-4797-9A22-868AFBDF92D0}"/>
              </a:ext>
            </a:extLst>
          </p:cNvPr>
          <p:cNvSpPr txBox="1"/>
          <p:nvPr/>
        </p:nvSpPr>
        <p:spPr>
          <a:xfrm>
            <a:off x="343284" y="1125257"/>
            <a:ext cx="3429726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1945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dở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989AF64-268C-4F73-A3F9-8A6287BB0126}"/>
              </a:ext>
            </a:extLst>
          </p:cNvPr>
          <p:cNvSpPr/>
          <p:nvPr/>
        </p:nvSpPr>
        <p:spPr>
          <a:xfrm>
            <a:off x="4982383" y="3508590"/>
            <a:ext cx="141577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1954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AC7B08-1046-46E9-B910-0218F8CAD3E7}"/>
              </a:ext>
            </a:extLst>
          </p:cNvPr>
          <p:cNvSpPr txBox="1"/>
          <p:nvPr/>
        </p:nvSpPr>
        <p:spPr>
          <a:xfrm>
            <a:off x="279191" y="3779206"/>
            <a:ext cx="355851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D84B4-A431-4DCC-871A-E0EDF06611E7}"/>
              </a:ext>
            </a:extLst>
          </p:cNvPr>
          <p:cNvSpPr txBox="1"/>
          <p:nvPr/>
        </p:nvSpPr>
        <p:spPr>
          <a:xfrm>
            <a:off x="343284" y="5017577"/>
            <a:ext cx="3558512" cy="589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(1962)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834295-80A0-42DB-8327-835A65116A93}"/>
              </a:ext>
            </a:extLst>
          </p:cNvPr>
          <p:cNvSpPr/>
          <p:nvPr/>
        </p:nvSpPr>
        <p:spPr>
          <a:xfrm>
            <a:off x="3505124" y="5017577"/>
            <a:ext cx="41024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3359</Words>
  <Application>Microsoft Office PowerPoint</Application>
  <PresentationFormat>Widescreen</PresentationFormat>
  <Paragraphs>219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#9Slide03 Kaleko 105 Round Bold</vt:lpstr>
      <vt:lpstr>#9Slide05 SVNCherryla</vt:lpstr>
      <vt:lpstr>Arial</vt:lpstr>
      <vt:lpstr>Calibri</vt:lpstr>
      <vt:lpstr>Calibri (Body)</vt:lpstr>
      <vt:lpstr>Calibri Light</vt:lpstr>
      <vt:lpstr>Courier New</vt:lpstr>
      <vt:lpstr>Noto Sans Symbols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Pro7 plus</cp:lastModifiedBy>
  <cp:revision>3</cp:revision>
  <dcterms:created xsi:type="dcterms:W3CDTF">2023-08-13T03:58:10Z</dcterms:created>
  <dcterms:modified xsi:type="dcterms:W3CDTF">2023-08-15T04:01:21Z</dcterms:modified>
</cp:coreProperties>
</file>