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Lst>
  <p:notesMasterIdLst>
    <p:notesMasterId r:id="rId33"/>
  </p:notesMasterIdLst>
  <p:sldIdLst>
    <p:sldId id="266" r:id="rId3"/>
    <p:sldId id="265" r:id="rId4"/>
    <p:sldId id="268" r:id="rId5"/>
    <p:sldId id="269" r:id="rId6"/>
    <p:sldId id="270" r:id="rId7"/>
    <p:sldId id="271" r:id="rId8"/>
    <p:sldId id="279" r:id="rId9"/>
    <p:sldId id="273" r:id="rId10"/>
    <p:sldId id="274" r:id="rId11"/>
    <p:sldId id="275" r:id="rId12"/>
    <p:sldId id="277" r:id="rId13"/>
    <p:sldId id="278" r:id="rId14"/>
    <p:sldId id="288" r:id="rId15"/>
    <p:sldId id="289" r:id="rId16"/>
    <p:sldId id="256" r:id="rId17"/>
    <p:sldId id="257" r:id="rId18"/>
    <p:sldId id="258" r:id="rId19"/>
    <p:sldId id="290" r:id="rId20"/>
    <p:sldId id="259" r:id="rId21"/>
    <p:sldId id="291" r:id="rId22"/>
    <p:sldId id="260" r:id="rId23"/>
    <p:sldId id="261" r:id="rId24"/>
    <p:sldId id="292" r:id="rId25"/>
    <p:sldId id="262" r:id="rId26"/>
    <p:sldId id="293" r:id="rId27"/>
    <p:sldId id="263" r:id="rId28"/>
    <p:sldId id="294" r:id="rId29"/>
    <p:sldId id="295" r:id="rId30"/>
    <p:sldId id="264" r:id="rId31"/>
    <p:sldId id="296" r:id="rId32"/>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1" d="100"/>
          <a:sy n="61" d="100"/>
        </p:scale>
        <p:origin x="-564" y="-96"/>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image" Target="../media/image35.jp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C66E4-4462-4C88-83B6-012601F19C0A}"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F00CDDD-050F-4D21-9694-6C2F105EF51C}">
      <dgm:prSet phldrT="[Text]" custT="1"/>
      <dgm:spPr/>
      <dgm:t>
        <a:bodyPr/>
        <a:lstStyle/>
        <a:p>
          <a:r>
            <a:rPr lang="vi-VN" sz="3400" dirty="0"/>
            <a:t>Nhóm 1: Phong cách sáng tác của trường phái cổ điển.</a:t>
          </a:r>
          <a:endParaRPr lang="en-US" sz="3400" dirty="0"/>
        </a:p>
      </dgm:t>
    </dgm:pt>
    <dgm:pt modelId="{DDAF7B25-A63D-4EB1-8096-F6DA9ECB6178}" type="parTrans" cxnId="{EDA5492F-1E26-4A55-9170-FC284A63B336}">
      <dgm:prSet/>
      <dgm:spPr/>
      <dgm:t>
        <a:bodyPr/>
        <a:lstStyle/>
        <a:p>
          <a:endParaRPr lang="en-US" sz="3600"/>
        </a:p>
      </dgm:t>
    </dgm:pt>
    <dgm:pt modelId="{FC495786-B376-4622-966C-65A96BCBC294}" type="sibTrans" cxnId="{EDA5492F-1E26-4A55-9170-FC284A63B336}">
      <dgm:prSet/>
      <dgm:spPr/>
      <dgm:t>
        <a:bodyPr/>
        <a:lstStyle/>
        <a:p>
          <a:endParaRPr lang="en-US" sz="3600"/>
        </a:p>
      </dgm:t>
    </dgm:pt>
    <dgm:pt modelId="{3D994230-F676-4FE0-B972-35171B954ED4}">
      <dgm:prSet phldrT="[Text]" custT="1"/>
      <dgm:spPr/>
      <dgm:t>
        <a:bodyPr/>
        <a:lstStyle/>
        <a:p>
          <a:r>
            <a:rPr lang="vi-VN" sz="3400" dirty="0"/>
            <a:t>Nhóm 2: Phong cách sáng tác của trường phái hiện thực.</a:t>
          </a:r>
          <a:endParaRPr lang="en-US" sz="3400" dirty="0"/>
        </a:p>
      </dgm:t>
    </dgm:pt>
    <dgm:pt modelId="{BA805912-E082-4580-AE21-AF7971FFB1A3}" type="parTrans" cxnId="{E38F1CAD-3CFC-49C5-ADCD-4F7254C4D764}">
      <dgm:prSet/>
      <dgm:spPr/>
      <dgm:t>
        <a:bodyPr/>
        <a:lstStyle/>
        <a:p>
          <a:endParaRPr lang="en-US" sz="3600"/>
        </a:p>
      </dgm:t>
    </dgm:pt>
    <dgm:pt modelId="{B2D00A70-B386-4682-AFD1-78E357B5578F}" type="sibTrans" cxnId="{E38F1CAD-3CFC-49C5-ADCD-4F7254C4D764}">
      <dgm:prSet/>
      <dgm:spPr/>
      <dgm:t>
        <a:bodyPr/>
        <a:lstStyle/>
        <a:p>
          <a:endParaRPr lang="en-US" sz="3600"/>
        </a:p>
      </dgm:t>
    </dgm:pt>
    <dgm:pt modelId="{B554FDD5-CFBB-461C-B3CF-3D7AA24FAE62}">
      <dgm:prSet phldrT="[Text]" custT="1"/>
      <dgm:spPr/>
      <dgm:t>
        <a:bodyPr/>
        <a:lstStyle/>
        <a:p>
          <a:r>
            <a:rPr lang="vi-VN" sz="3400" dirty="0"/>
            <a:t>Nhóm 3: Phong cách sáng tác của trường phái lãng mạn.</a:t>
          </a:r>
          <a:endParaRPr lang="en-US" sz="3400" dirty="0"/>
        </a:p>
      </dgm:t>
    </dgm:pt>
    <dgm:pt modelId="{39900454-78CD-4825-BEC5-1016201F9BC2}" type="parTrans" cxnId="{7C922988-9C0F-4190-830A-5725551BBA23}">
      <dgm:prSet/>
      <dgm:spPr/>
      <dgm:t>
        <a:bodyPr/>
        <a:lstStyle/>
        <a:p>
          <a:endParaRPr lang="en-US" sz="3600"/>
        </a:p>
      </dgm:t>
    </dgm:pt>
    <dgm:pt modelId="{9D337C0D-0CE1-4D4C-B18B-90F46649B4F5}" type="sibTrans" cxnId="{7C922988-9C0F-4190-830A-5725551BBA23}">
      <dgm:prSet/>
      <dgm:spPr/>
      <dgm:t>
        <a:bodyPr/>
        <a:lstStyle/>
        <a:p>
          <a:endParaRPr lang="en-US" sz="3600"/>
        </a:p>
      </dgm:t>
    </dgm:pt>
    <dgm:pt modelId="{3A001C6C-32D1-4462-A24E-0F5305DA268E}">
      <dgm:prSet phldrT="[Text]" custT="1"/>
      <dgm:spPr/>
      <dgm:t>
        <a:bodyPr/>
        <a:lstStyle/>
        <a:p>
          <a:r>
            <a:rPr lang="vi-VN" sz="3400" dirty="0"/>
            <a:t>Nhóm 4: Hiện tượng trường phái trong văn học Việt Nam hiện đại có những đặc điểm gì đáng lưu ý?</a:t>
          </a:r>
          <a:endParaRPr lang="en-US" sz="3400" dirty="0"/>
        </a:p>
      </dgm:t>
    </dgm:pt>
    <dgm:pt modelId="{9128242F-608B-4AC8-B3CF-0E434760F256}" type="parTrans" cxnId="{F8E67B49-B508-4E32-992A-F4EC17CAD549}">
      <dgm:prSet/>
      <dgm:spPr/>
      <dgm:t>
        <a:bodyPr/>
        <a:lstStyle/>
        <a:p>
          <a:endParaRPr lang="en-US" sz="3600"/>
        </a:p>
      </dgm:t>
    </dgm:pt>
    <dgm:pt modelId="{7FCDEC4F-30E9-4DB1-B1E1-7523BD864951}" type="sibTrans" cxnId="{F8E67B49-B508-4E32-992A-F4EC17CAD549}">
      <dgm:prSet/>
      <dgm:spPr/>
      <dgm:t>
        <a:bodyPr/>
        <a:lstStyle/>
        <a:p>
          <a:endParaRPr lang="en-US" sz="3600"/>
        </a:p>
      </dgm:t>
    </dgm:pt>
    <dgm:pt modelId="{89DB9424-EB7C-4EBD-A8CA-9B4862FC2F06}" type="pres">
      <dgm:prSet presAssocID="{C16C66E4-4462-4C88-83B6-012601F19C0A}" presName="linearFlow" presStyleCnt="0">
        <dgm:presLayoutVars>
          <dgm:dir/>
          <dgm:resizeHandles val="exact"/>
        </dgm:presLayoutVars>
      </dgm:prSet>
      <dgm:spPr/>
      <dgm:t>
        <a:bodyPr/>
        <a:lstStyle/>
        <a:p>
          <a:endParaRPr lang="en-US"/>
        </a:p>
      </dgm:t>
    </dgm:pt>
    <dgm:pt modelId="{2BA5A0C7-F275-4CE7-A005-073BFEEFCD0B}" type="pres">
      <dgm:prSet presAssocID="{0F00CDDD-050F-4D21-9694-6C2F105EF51C}" presName="composite" presStyleCnt="0"/>
      <dgm:spPr/>
    </dgm:pt>
    <dgm:pt modelId="{E55A09F3-F893-499B-80E5-9EA87C423510}" type="pres">
      <dgm:prSet presAssocID="{0F00CDDD-050F-4D21-9694-6C2F105EF51C}" presName="imgShp" presStyleLbl="fgImgPlace1" presStyleIdx="0" presStyleCnt="4" custLinFactNeighborX="-51710" custLinFactNeighborY="-135"/>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8DF96C56-5232-40D4-AE2D-9DFE779F4FD2}" type="pres">
      <dgm:prSet presAssocID="{0F00CDDD-050F-4D21-9694-6C2F105EF51C}" presName="txShp" presStyleLbl="node1" presStyleIdx="0" presStyleCnt="4" custScaleX="134560" custLinFactNeighborX="7908" custLinFactNeighborY="4115">
        <dgm:presLayoutVars>
          <dgm:bulletEnabled val="1"/>
        </dgm:presLayoutVars>
      </dgm:prSet>
      <dgm:spPr/>
      <dgm:t>
        <a:bodyPr/>
        <a:lstStyle/>
        <a:p>
          <a:endParaRPr lang="en-US"/>
        </a:p>
      </dgm:t>
    </dgm:pt>
    <dgm:pt modelId="{AB21D391-2549-472A-9C15-8DEAB761A2F0}" type="pres">
      <dgm:prSet presAssocID="{FC495786-B376-4622-966C-65A96BCBC294}" presName="spacing" presStyleCnt="0"/>
      <dgm:spPr/>
    </dgm:pt>
    <dgm:pt modelId="{F2A3EB58-16F3-4EA6-AD81-09C1B94E0205}" type="pres">
      <dgm:prSet presAssocID="{3D994230-F676-4FE0-B972-35171B954ED4}" presName="composite" presStyleCnt="0"/>
      <dgm:spPr/>
    </dgm:pt>
    <dgm:pt modelId="{9F2CF120-1477-4DFD-9BE6-CEC7B8B3363C}" type="pres">
      <dgm:prSet presAssocID="{3D994230-F676-4FE0-B972-35171B954ED4}" presName="imgShp" presStyleLbl="fgImgPlace1" presStyleIdx="1" presStyleCnt="4" custLinFactNeighborX="-51710" custLinFactNeighborY="-135"/>
      <dgm:spPr>
        <a:blipFill>
          <a:blip xmlns:r="http://schemas.openxmlformats.org/officeDocument/2006/relationships" r:embed="rId2">
            <a:extLst>
              <a:ext uri="{28A0092B-C50C-407E-A947-70E740481C1C}">
                <a14:useLocalDpi xmlns:a14="http://schemas.microsoft.com/office/drawing/2010/main" val="0"/>
              </a:ext>
            </a:extLst>
          </a:blip>
          <a:srcRect/>
          <a:stretch>
            <a:fillRect l="-16000" r="-16000"/>
          </a:stretch>
        </a:blipFill>
      </dgm:spPr>
    </dgm:pt>
    <dgm:pt modelId="{B344DE0C-7981-4976-B397-58A86F12CD77}" type="pres">
      <dgm:prSet presAssocID="{3D994230-F676-4FE0-B972-35171B954ED4}" presName="txShp" presStyleLbl="node1" presStyleIdx="1" presStyleCnt="4" custScaleX="134560" custLinFactNeighborX="12288" custLinFactNeighborY="135">
        <dgm:presLayoutVars>
          <dgm:bulletEnabled val="1"/>
        </dgm:presLayoutVars>
      </dgm:prSet>
      <dgm:spPr/>
      <dgm:t>
        <a:bodyPr/>
        <a:lstStyle/>
        <a:p>
          <a:endParaRPr lang="en-US"/>
        </a:p>
      </dgm:t>
    </dgm:pt>
    <dgm:pt modelId="{35AA9691-0C21-45BC-A3EA-D13B11F2A163}" type="pres">
      <dgm:prSet presAssocID="{B2D00A70-B386-4682-AFD1-78E357B5578F}" presName="spacing" presStyleCnt="0"/>
      <dgm:spPr/>
    </dgm:pt>
    <dgm:pt modelId="{863274AC-AC1B-4833-AF3D-9A4AC396302C}" type="pres">
      <dgm:prSet presAssocID="{B554FDD5-CFBB-461C-B3CF-3D7AA24FAE62}" presName="composite" presStyleCnt="0"/>
      <dgm:spPr/>
    </dgm:pt>
    <dgm:pt modelId="{4803B539-DFEC-4799-9200-8E3EB04278D5}" type="pres">
      <dgm:prSet presAssocID="{B554FDD5-CFBB-461C-B3CF-3D7AA24FAE62}" presName="imgShp" presStyleLbl="fgImgPlace1" presStyleIdx="2" presStyleCnt="4" custLinFactNeighborX="-51710" custLinFactNeighborY="-135"/>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319BD68B-8953-4931-A512-94116BA2D094}" type="pres">
      <dgm:prSet presAssocID="{B554FDD5-CFBB-461C-B3CF-3D7AA24FAE62}" presName="txShp" presStyleLbl="node1" presStyleIdx="2" presStyleCnt="4" custScaleX="134560" custLinFactNeighborX="12288" custLinFactNeighborY="135">
        <dgm:presLayoutVars>
          <dgm:bulletEnabled val="1"/>
        </dgm:presLayoutVars>
      </dgm:prSet>
      <dgm:spPr/>
      <dgm:t>
        <a:bodyPr/>
        <a:lstStyle/>
        <a:p>
          <a:endParaRPr lang="en-US"/>
        </a:p>
      </dgm:t>
    </dgm:pt>
    <dgm:pt modelId="{BF08136B-924D-442D-94CA-E26E7A039CEC}" type="pres">
      <dgm:prSet presAssocID="{9D337C0D-0CE1-4D4C-B18B-90F46649B4F5}" presName="spacing" presStyleCnt="0"/>
      <dgm:spPr/>
    </dgm:pt>
    <dgm:pt modelId="{BC41CE08-8900-4F0F-AB8E-482AD3185055}" type="pres">
      <dgm:prSet presAssocID="{3A001C6C-32D1-4462-A24E-0F5305DA268E}" presName="composite" presStyleCnt="0"/>
      <dgm:spPr/>
    </dgm:pt>
    <dgm:pt modelId="{012DBEDB-9446-40B2-BAAD-2F5B4C0DA32F}" type="pres">
      <dgm:prSet presAssocID="{3A001C6C-32D1-4462-A24E-0F5305DA268E}" presName="imgShp" presStyleLbl="fgImgPlace1" presStyleIdx="3" presStyleCnt="4" custLinFactNeighborX="-51710" custLinFactNeighborY="-135"/>
      <dgm:spPr>
        <a:blipFill>
          <a:blip xmlns:r="http://schemas.openxmlformats.org/officeDocument/2006/relationships" r:embed="rId4">
            <a:extLst>
              <a:ext uri="{28A0092B-C50C-407E-A947-70E740481C1C}">
                <a14:useLocalDpi xmlns:a14="http://schemas.microsoft.com/office/drawing/2010/main" val="0"/>
              </a:ext>
            </a:extLst>
          </a:blip>
          <a:srcRect/>
          <a:stretch>
            <a:fillRect l="-42000" r="-42000"/>
          </a:stretch>
        </a:blipFill>
      </dgm:spPr>
    </dgm:pt>
    <dgm:pt modelId="{818CBF5D-06C4-44AE-A197-9017A38A516E}" type="pres">
      <dgm:prSet presAssocID="{3A001C6C-32D1-4462-A24E-0F5305DA268E}" presName="txShp" presStyleLbl="node1" presStyleIdx="3" presStyleCnt="4" custScaleX="134560" custLinFactNeighborX="12288" custLinFactNeighborY="135">
        <dgm:presLayoutVars>
          <dgm:bulletEnabled val="1"/>
        </dgm:presLayoutVars>
      </dgm:prSet>
      <dgm:spPr/>
      <dgm:t>
        <a:bodyPr/>
        <a:lstStyle/>
        <a:p>
          <a:endParaRPr lang="en-US"/>
        </a:p>
      </dgm:t>
    </dgm:pt>
  </dgm:ptLst>
  <dgm:cxnLst>
    <dgm:cxn modelId="{00300853-6713-4DA2-AD0E-4BE66EB90815}" type="presOf" srcId="{0F00CDDD-050F-4D21-9694-6C2F105EF51C}" destId="{8DF96C56-5232-40D4-AE2D-9DFE779F4FD2}" srcOrd="0" destOrd="0" presId="urn:microsoft.com/office/officeart/2005/8/layout/vList3"/>
    <dgm:cxn modelId="{F8E67B49-B508-4E32-992A-F4EC17CAD549}" srcId="{C16C66E4-4462-4C88-83B6-012601F19C0A}" destId="{3A001C6C-32D1-4462-A24E-0F5305DA268E}" srcOrd="3" destOrd="0" parTransId="{9128242F-608B-4AC8-B3CF-0E434760F256}" sibTransId="{7FCDEC4F-30E9-4DB1-B1E1-7523BD864951}"/>
    <dgm:cxn modelId="{DA623EC5-47FE-488E-BBE5-E401622531AB}" type="presOf" srcId="{B554FDD5-CFBB-461C-B3CF-3D7AA24FAE62}" destId="{319BD68B-8953-4931-A512-94116BA2D094}" srcOrd="0" destOrd="0" presId="urn:microsoft.com/office/officeart/2005/8/layout/vList3"/>
    <dgm:cxn modelId="{7C748FE9-C779-437C-88F2-8C6EB409F0E7}" type="presOf" srcId="{C16C66E4-4462-4C88-83B6-012601F19C0A}" destId="{89DB9424-EB7C-4EBD-A8CA-9B4862FC2F06}" srcOrd="0" destOrd="0" presId="urn:microsoft.com/office/officeart/2005/8/layout/vList3"/>
    <dgm:cxn modelId="{02963467-1F84-4E84-93D9-DFD50F35C98E}" type="presOf" srcId="{3D994230-F676-4FE0-B972-35171B954ED4}" destId="{B344DE0C-7981-4976-B397-58A86F12CD77}" srcOrd="0" destOrd="0" presId="urn:microsoft.com/office/officeart/2005/8/layout/vList3"/>
    <dgm:cxn modelId="{2B55964A-BCF9-42E2-8C06-164328BE3EAD}" type="presOf" srcId="{3A001C6C-32D1-4462-A24E-0F5305DA268E}" destId="{818CBF5D-06C4-44AE-A197-9017A38A516E}" srcOrd="0" destOrd="0" presId="urn:microsoft.com/office/officeart/2005/8/layout/vList3"/>
    <dgm:cxn modelId="{7C922988-9C0F-4190-830A-5725551BBA23}" srcId="{C16C66E4-4462-4C88-83B6-012601F19C0A}" destId="{B554FDD5-CFBB-461C-B3CF-3D7AA24FAE62}" srcOrd="2" destOrd="0" parTransId="{39900454-78CD-4825-BEC5-1016201F9BC2}" sibTransId="{9D337C0D-0CE1-4D4C-B18B-90F46649B4F5}"/>
    <dgm:cxn modelId="{E38F1CAD-3CFC-49C5-ADCD-4F7254C4D764}" srcId="{C16C66E4-4462-4C88-83B6-012601F19C0A}" destId="{3D994230-F676-4FE0-B972-35171B954ED4}" srcOrd="1" destOrd="0" parTransId="{BA805912-E082-4580-AE21-AF7971FFB1A3}" sibTransId="{B2D00A70-B386-4682-AFD1-78E357B5578F}"/>
    <dgm:cxn modelId="{EDA5492F-1E26-4A55-9170-FC284A63B336}" srcId="{C16C66E4-4462-4C88-83B6-012601F19C0A}" destId="{0F00CDDD-050F-4D21-9694-6C2F105EF51C}" srcOrd="0" destOrd="0" parTransId="{DDAF7B25-A63D-4EB1-8096-F6DA9ECB6178}" sibTransId="{FC495786-B376-4622-966C-65A96BCBC294}"/>
    <dgm:cxn modelId="{C77CA407-C475-4BC4-A494-9A529E745E92}" type="presParOf" srcId="{89DB9424-EB7C-4EBD-A8CA-9B4862FC2F06}" destId="{2BA5A0C7-F275-4CE7-A005-073BFEEFCD0B}" srcOrd="0" destOrd="0" presId="urn:microsoft.com/office/officeart/2005/8/layout/vList3"/>
    <dgm:cxn modelId="{C501BCA5-FBFD-4B62-A96F-005F38EBD8EC}" type="presParOf" srcId="{2BA5A0C7-F275-4CE7-A005-073BFEEFCD0B}" destId="{E55A09F3-F893-499B-80E5-9EA87C423510}" srcOrd="0" destOrd="0" presId="urn:microsoft.com/office/officeart/2005/8/layout/vList3"/>
    <dgm:cxn modelId="{193616D8-07DB-4514-99DC-26E69345C20C}" type="presParOf" srcId="{2BA5A0C7-F275-4CE7-A005-073BFEEFCD0B}" destId="{8DF96C56-5232-40D4-AE2D-9DFE779F4FD2}" srcOrd="1" destOrd="0" presId="urn:microsoft.com/office/officeart/2005/8/layout/vList3"/>
    <dgm:cxn modelId="{8F78CA3D-75BE-47E8-A854-0CF5E63D3FB2}" type="presParOf" srcId="{89DB9424-EB7C-4EBD-A8CA-9B4862FC2F06}" destId="{AB21D391-2549-472A-9C15-8DEAB761A2F0}" srcOrd="1" destOrd="0" presId="urn:microsoft.com/office/officeart/2005/8/layout/vList3"/>
    <dgm:cxn modelId="{DA8FE950-5F14-4EDD-A38B-A5901CC6EA36}" type="presParOf" srcId="{89DB9424-EB7C-4EBD-A8CA-9B4862FC2F06}" destId="{F2A3EB58-16F3-4EA6-AD81-09C1B94E0205}" srcOrd="2" destOrd="0" presId="urn:microsoft.com/office/officeart/2005/8/layout/vList3"/>
    <dgm:cxn modelId="{C1D8797A-B225-4A0C-8EAD-749E629BC65E}" type="presParOf" srcId="{F2A3EB58-16F3-4EA6-AD81-09C1B94E0205}" destId="{9F2CF120-1477-4DFD-9BE6-CEC7B8B3363C}" srcOrd="0" destOrd="0" presId="urn:microsoft.com/office/officeart/2005/8/layout/vList3"/>
    <dgm:cxn modelId="{D613CC56-C9EC-4BAF-8117-533729742785}" type="presParOf" srcId="{F2A3EB58-16F3-4EA6-AD81-09C1B94E0205}" destId="{B344DE0C-7981-4976-B397-58A86F12CD77}" srcOrd="1" destOrd="0" presId="urn:microsoft.com/office/officeart/2005/8/layout/vList3"/>
    <dgm:cxn modelId="{A4BB0239-2D5B-4831-A4B5-15C170BFAC5B}" type="presParOf" srcId="{89DB9424-EB7C-4EBD-A8CA-9B4862FC2F06}" destId="{35AA9691-0C21-45BC-A3EA-D13B11F2A163}" srcOrd="3" destOrd="0" presId="urn:microsoft.com/office/officeart/2005/8/layout/vList3"/>
    <dgm:cxn modelId="{A687174D-5D1F-4F90-89D2-34E6466F8043}" type="presParOf" srcId="{89DB9424-EB7C-4EBD-A8CA-9B4862FC2F06}" destId="{863274AC-AC1B-4833-AF3D-9A4AC396302C}" srcOrd="4" destOrd="0" presId="urn:microsoft.com/office/officeart/2005/8/layout/vList3"/>
    <dgm:cxn modelId="{E6616253-9584-468D-8A62-41E1F050153D}" type="presParOf" srcId="{863274AC-AC1B-4833-AF3D-9A4AC396302C}" destId="{4803B539-DFEC-4799-9200-8E3EB04278D5}" srcOrd="0" destOrd="0" presId="urn:microsoft.com/office/officeart/2005/8/layout/vList3"/>
    <dgm:cxn modelId="{0947B16F-C3F8-4383-9DA9-C7A84D7E2CA7}" type="presParOf" srcId="{863274AC-AC1B-4833-AF3D-9A4AC396302C}" destId="{319BD68B-8953-4931-A512-94116BA2D094}" srcOrd="1" destOrd="0" presId="urn:microsoft.com/office/officeart/2005/8/layout/vList3"/>
    <dgm:cxn modelId="{847AC72B-0229-4D5E-BA5B-53B93DB3AE4C}" type="presParOf" srcId="{89DB9424-EB7C-4EBD-A8CA-9B4862FC2F06}" destId="{BF08136B-924D-442D-94CA-E26E7A039CEC}" srcOrd="5" destOrd="0" presId="urn:microsoft.com/office/officeart/2005/8/layout/vList3"/>
    <dgm:cxn modelId="{6BDC3642-DB77-4B0A-A42B-F3B13D388153}" type="presParOf" srcId="{89DB9424-EB7C-4EBD-A8CA-9B4862FC2F06}" destId="{BC41CE08-8900-4F0F-AB8E-482AD3185055}" srcOrd="6" destOrd="0" presId="urn:microsoft.com/office/officeart/2005/8/layout/vList3"/>
    <dgm:cxn modelId="{38BBDBD9-C23D-404F-944B-7E6958BF3A1F}" type="presParOf" srcId="{BC41CE08-8900-4F0F-AB8E-482AD3185055}" destId="{012DBEDB-9446-40B2-BAAD-2F5B4C0DA32F}" srcOrd="0" destOrd="0" presId="urn:microsoft.com/office/officeart/2005/8/layout/vList3"/>
    <dgm:cxn modelId="{C00DBB8E-8CF4-43CA-A959-CD4F78555F7E}" type="presParOf" srcId="{BC41CE08-8900-4F0F-AB8E-482AD3185055}" destId="{818CBF5D-06C4-44AE-A197-9017A38A516E}"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F1F5F1-3096-41A1-9625-5E80B26D9BBA}"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n-US"/>
        </a:p>
      </dgm:t>
    </dgm:pt>
    <dgm:pt modelId="{B3D235E5-4BFD-4C6A-83BC-0725A441A5A1}">
      <dgm:prSet phldrT="[Text]" custT="1"/>
      <dgm:spPr/>
      <dgm:t>
        <a:bodyPr/>
        <a:lstStyle/>
        <a:p>
          <a:pPr algn="ctr"/>
          <a:r>
            <a:rPr lang="en-US" sz="2600" b="1" i="1" dirty="0">
              <a:solidFill>
                <a:srgbClr val="C00000"/>
              </a:solidFill>
              <a:latin typeface="Times New Roman" panose="02020603050405020304" pitchFamily="18" charset="0"/>
              <a:cs typeface="Times New Roman" panose="02020603050405020304" pitchFamily="18" charset="0"/>
            </a:rPr>
            <a:t>Phong </a:t>
          </a:r>
          <a:r>
            <a:rPr lang="en-US" sz="2600" b="1" i="1" dirty="0" err="1">
              <a:solidFill>
                <a:srgbClr val="C00000"/>
              </a:solidFill>
              <a:latin typeface="Times New Roman" panose="02020603050405020304" pitchFamily="18" charset="0"/>
              <a:cs typeface="Times New Roman" panose="02020603050405020304" pitchFamily="18" charset="0"/>
            </a:rPr>
            <a:t>cách</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sáng</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tác</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của</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trường</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phái</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cổ</a:t>
          </a:r>
          <a:r>
            <a:rPr lang="en-US" sz="2600" b="1" i="1" dirty="0">
              <a:solidFill>
                <a:srgbClr val="C00000"/>
              </a:solidFill>
              <a:latin typeface="Times New Roman" panose="02020603050405020304" pitchFamily="18" charset="0"/>
              <a:cs typeface="Times New Roman" panose="02020603050405020304" pitchFamily="18" charset="0"/>
            </a:rPr>
            <a:t> </a:t>
          </a:r>
          <a:r>
            <a:rPr lang="en-US" sz="2600" b="1" i="1" dirty="0" err="1">
              <a:solidFill>
                <a:srgbClr val="C00000"/>
              </a:solidFill>
              <a:latin typeface="Times New Roman" panose="02020603050405020304" pitchFamily="18" charset="0"/>
              <a:cs typeface="Times New Roman" panose="02020603050405020304" pitchFamily="18" charset="0"/>
            </a:rPr>
            <a:t>điển</a:t>
          </a:r>
          <a:endParaRPr lang="en-US" sz="2600" dirty="0">
            <a:solidFill>
              <a:srgbClr val="C00000"/>
            </a:solidFill>
            <a:latin typeface="Times New Roman" panose="02020603050405020304" pitchFamily="18" charset="0"/>
            <a:cs typeface="Times New Roman" panose="02020603050405020304" pitchFamily="18" charset="0"/>
          </a:endParaRPr>
        </a:p>
      </dgm:t>
    </dgm:pt>
    <dgm:pt modelId="{B955258E-425F-4E5A-884F-10443280CF50}" type="parTrans" cxnId="{55410028-508A-4F77-99C7-3120CB6BF3DB}">
      <dgm:prSet/>
      <dgm:spPr/>
      <dgm:t>
        <a:bodyPr/>
        <a:lstStyle/>
        <a:p>
          <a:endParaRPr lang="en-US"/>
        </a:p>
      </dgm:t>
    </dgm:pt>
    <dgm:pt modelId="{BF024509-CA3A-4459-8D50-B5D1555157D9}" type="sibTrans" cxnId="{55410028-508A-4F77-99C7-3120CB6BF3DB}">
      <dgm:prSet/>
      <dgm:spPr/>
      <dgm:t>
        <a:bodyPr/>
        <a:lstStyle/>
        <a:p>
          <a:endParaRPr lang="en-US"/>
        </a:p>
      </dgm:t>
    </dgm:pt>
    <dgm:pt modelId="{9CE6B5FC-6EF4-4B9B-BEE8-950839C7A6B8}">
      <dgm:prSet phldrT="[Tex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Lấy</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tác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phẩm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tiêu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biểu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thời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cổ</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đại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làm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mẫu</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mực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để</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mô</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phỏng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học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tập</a:t>
          </a:r>
          <a:r>
            <a:rPr lang="en-US" sz="2600" dirty="0">
              <a:solidFill>
                <a:srgbClr val="C00000"/>
              </a:solidFill>
              <a:latin typeface="Times New Roman" panose="02020603050405020304" pitchFamily="18" charset="0"/>
              <a:cs typeface="Times New Roman" panose="02020603050405020304" pitchFamily="18" charset="0"/>
            </a:rPr>
            <a:t>;</a:t>
          </a:r>
        </a:p>
      </dgm:t>
    </dgm:pt>
    <dgm:pt modelId="{485CFA5E-1700-4399-A401-1D3DEBE6848E}" type="parTrans" cxnId="{7B4A5695-8CB1-4663-BBC6-52BB4E04D9B8}">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493117A7-3780-4F56-BBE6-FB289810BF33}" type="sibTrans" cxnId="{7B4A5695-8CB1-4663-BBC6-52BB4E04D9B8}">
      <dgm:prSet/>
      <dgm:spPr/>
      <dgm:t>
        <a:bodyPr/>
        <a:lstStyle/>
        <a:p>
          <a:endParaRPr lang="en-US"/>
        </a:p>
      </dgm:t>
    </dgm:pt>
    <dgm:pt modelId="{E59B654F-E77B-4CCC-B107-F2D9A7BB025E}">
      <dgm:prSet phldrT="[Text]" custT="1"/>
      <dgm:spPr/>
      <dgm:t>
        <a:bodyPr/>
        <a:lstStyle/>
        <a:p>
          <a:pPr algn="ctr"/>
          <a:r>
            <a:rPr lang="en-US" sz="2600" b="1" dirty="0">
              <a:solidFill>
                <a:schemeClr val="accent5">
                  <a:lumMod val="50000"/>
                </a:schemeClr>
              </a:solidFill>
              <a:latin typeface="Times New Roman" panose="02020603050405020304" pitchFamily="18" charset="0"/>
              <a:cs typeface="Times New Roman" panose="02020603050405020304" pitchFamily="18" charset="0"/>
            </a:rPr>
            <a:t>Phong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cách</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sáng</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tác</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trường</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phái</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hiện</a:t>
          </a:r>
          <a:r>
            <a:rPr lang="en-US" sz="2600" b="1" dirty="0">
              <a:solidFill>
                <a:schemeClr val="accent5">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5">
                  <a:lumMod val="50000"/>
                </a:schemeClr>
              </a:solidFill>
              <a:latin typeface="Times New Roman" panose="02020603050405020304" pitchFamily="18" charset="0"/>
              <a:cs typeface="Times New Roman" panose="02020603050405020304" pitchFamily="18" charset="0"/>
            </a:rPr>
            <a:t>thực</a:t>
          </a:r>
          <a:endParaRPr lang="en-US" sz="2600" dirty="0">
            <a:solidFill>
              <a:schemeClr val="accent5">
                <a:lumMod val="50000"/>
              </a:schemeClr>
            </a:solidFill>
            <a:latin typeface="Times New Roman" panose="02020603050405020304" pitchFamily="18" charset="0"/>
            <a:cs typeface="Times New Roman" panose="02020603050405020304" pitchFamily="18" charset="0"/>
          </a:endParaRPr>
        </a:p>
      </dgm:t>
    </dgm:pt>
    <dgm:pt modelId="{125A1FA1-800B-4B4C-BE27-79332A9170CF}" type="parTrans" cxnId="{C53C2793-44CC-4E9B-BA8D-975B6929423D}">
      <dgm:prSet/>
      <dgm:spPr/>
      <dgm:t>
        <a:bodyPr/>
        <a:lstStyle/>
        <a:p>
          <a:endParaRPr lang="en-US"/>
        </a:p>
      </dgm:t>
    </dgm:pt>
    <dgm:pt modelId="{7852CC86-A206-4BA2-AA10-125FB6E4D922}" type="sibTrans" cxnId="{C53C2793-44CC-4E9B-BA8D-975B6929423D}">
      <dgm:prSet/>
      <dgm:spPr/>
      <dgm:t>
        <a:bodyPr/>
        <a:lstStyle/>
        <a:p>
          <a:endParaRPr lang="en-US"/>
        </a:p>
      </dgm:t>
    </dgm:pt>
    <dgm:pt modelId="{A0821DE8-8085-4E2B-954A-68A4ABC8E0EC}">
      <dgm:prSet phldrT="[Tex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Hệ</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thống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đề</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tài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chủ</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đề</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gắn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với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trải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nghiệm</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cá</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600" dirty="0">
              <a:solidFill>
                <a:schemeClr val="accent5">
                  <a:lumMod val="50000"/>
                </a:schemeClr>
              </a:solidFill>
              <a:latin typeface="Times New Roman" panose="02020603050405020304" pitchFamily="18" charset="0"/>
              <a:cs typeface="Times New Roman" panose="02020603050405020304" pitchFamily="18" charset="0"/>
            </a:rPr>
            <a:t> hay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dựa</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trên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tài</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liệu</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xác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thực</a:t>
          </a:r>
          <a:endParaRPr lang="en-US" sz="2600" dirty="0">
            <a:solidFill>
              <a:schemeClr val="accent5">
                <a:lumMod val="50000"/>
              </a:schemeClr>
            </a:solidFill>
            <a:latin typeface="Times New Roman" panose="02020603050405020304" pitchFamily="18" charset="0"/>
            <a:cs typeface="Times New Roman" panose="02020603050405020304" pitchFamily="18" charset="0"/>
          </a:endParaRPr>
        </a:p>
      </dgm:t>
    </dgm:pt>
    <dgm:pt modelId="{E0B24BD6-E735-4C4A-8F2F-645B917C8D2B}" type="parTrans" cxnId="{BDFCE5C8-22A9-4383-9CAE-54FD2605AA56}">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5C962149-45DA-4F18-A72C-D9CA52C1F4BE}" type="sibTrans" cxnId="{BDFCE5C8-22A9-4383-9CAE-54FD2605AA56}">
      <dgm:prSet/>
      <dgm:spPr/>
      <dgm:t>
        <a:bodyPr/>
        <a:lstStyle/>
        <a:p>
          <a:endParaRPr lang="en-US"/>
        </a:p>
      </dgm:t>
    </dgm:pt>
    <dgm:pt modelId="{39DD339A-46E4-4D1B-AEE6-CB48D57270C3}">
      <dgm:prSet phldrT="[Text]" custT="1"/>
      <dgm:spPr/>
      <dgm:t>
        <a:bodyPr/>
        <a:lstStyle/>
        <a:p>
          <a:pPr algn="ctr"/>
          <a:r>
            <a:rPr lang="en-US" sz="2600" b="1" dirty="0">
              <a:solidFill>
                <a:schemeClr val="tx1"/>
              </a:solidFill>
              <a:latin typeface="Times New Roman" panose="02020603050405020304" pitchFamily="18" charset="0"/>
              <a:cs typeface="Times New Roman" panose="02020603050405020304" pitchFamily="18" charset="0"/>
            </a:rPr>
            <a:t>Phong </a:t>
          </a:r>
          <a:r>
            <a:rPr lang="en-US" sz="2600" b="1" dirty="0" err="1">
              <a:solidFill>
                <a:schemeClr val="tx1"/>
              </a:solidFill>
              <a:latin typeface="Times New Roman" panose="02020603050405020304" pitchFamily="18" charset="0"/>
              <a:cs typeface="Times New Roman" panose="02020603050405020304" pitchFamily="18" charset="0"/>
            </a:rPr>
            <a:t>cách</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sáng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tác</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của</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trường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phái</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lãng</a:t>
          </a:r>
          <a:r>
            <a:rPr lang="en-US" sz="2600" b="1" dirty="0">
              <a:solidFill>
                <a:schemeClr val="tx1"/>
              </a:solidFill>
              <a:latin typeface="Times New Roman" panose="02020603050405020304" pitchFamily="18" charset="0"/>
              <a:cs typeface="Times New Roman" panose="02020603050405020304" pitchFamily="18" charset="0"/>
            </a:rPr>
            <a:t> </a:t>
          </a:r>
          <a:r>
            <a:rPr lang="en-US" sz="2600" b="1" dirty="0" err="1">
              <a:solidFill>
                <a:schemeClr val="tx1"/>
              </a:solidFill>
              <a:latin typeface="Times New Roman" panose="02020603050405020304" pitchFamily="18" charset="0"/>
              <a:cs typeface="Times New Roman" panose="02020603050405020304" pitchFamily="18" charset="0"/>
            </a:rPr>
            <a:t>mạn</a:t>
          </a:r>
          <a:endParaRPr lang="en-US" sz="2600" dirty="0">
            <a:solidFill>
              <a:schemeClr val="tx1"/>
            </a:solidFill>
            <a:latin typeface="Times New Roman" panose="02020603050405020304" pitchFamily="18" charset="0"/>
            <a:cs typeface="Times New Roman" panose="02020603050405020304" pitchFamily="18" charset="0"/>
          </a:endParaRPr>
        </a:p>
      </dgm:t>
    </dgm:pt>
    <dgm:pt modelId="{1C2EB1E8-5ACA-419E-B75F-2D36B953F271}" type="parTrans" cxnId="{CD950DE2-84E2-4D15-921A-D9C4768C4E90}">
      <dgm:prSet/>
      <dgm:spPr/>
      <dgm:t>
        <a:bodyPr/>
        <a:lstStyle/>
        <a:p>
          <a:endParaRPr lang="en-US"/>
        </a:p>
      </dgm:t>
    </dgm:pt>
    <dgm:pt modelId="{89D1E793-1381-417B-AA0D-4B685B22086A}" type="sibTrans" cxnId="{CD950DE2-84E2-4D15-921A-D9C4768C4E90}">
      <dgm:prSet/>
      <dgm:spPr/>
      <dgm:t>
        <a:bodyPr/>
        <a:lstStyle/>
        <a:p>
          <a:endParaRPr lang="en-US"/>
        </a:p>
      </dgm:t>
    </dgm:pt>
    <dgm:pt modelId="{962CEA19-F741-4E03-8733-18F5A39A6B2D}">
      <dgm:prSet phldrT="[Tex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Tập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trung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khám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thế</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giới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nội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tâm</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đầy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phong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phú</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bí</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mật</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a:t>
          </a:r>
        </a:p>
      </dgm:t>
    </dgm:pt>
    <dgm:pt modelId="{523066EF-16DC-4D07-A9AF-698CC22311B4}" type="parTrans" cxnId="{DFBB22C7-FC5E-4CC8-9036-D05D83072DAE}">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E43B32C3-68DA-4C1E-BBA4-185430C2A009}" type="sibTrans" cxnId="{DFBB22C7-FC5E-4CC8-9036-D05D83072DAE}">
      <dgm:prSet/>
      <dgm:spPr/>
      <dgm:t>
        <a:bodyPr/>
        <a:lstStyle/>
        <a:p>
          <a:endParaRPr lang="en-US"/>
        </a:p>
      </dgm:t>
    </dgm:pt>
    <dgm:pt modelId="{CE4662FC-3DEE-43D3-ABD7-84E04C6928E0}">
      <dgm:prSe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Đề</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cao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vai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trò</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tối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thượng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lí</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trí</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đạo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đức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luôn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nhấn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mạnh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chức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năng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xã</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hội</a:t>
          </a:r>
          <a:r>
            <a:rPr lang="en-US" sz="2600" dirty="0">
              <a:solidFill>
                <a:srgbClr val="C00000"/>
              </a:solidFill>
              <a:latin typeface="Times New Roman" panose="02020603050405020304" pitchFamily="18" charset="0"/>
              <a:cs typeface="Times New Roman" panose="02020603050405020304" pitchFamily="18" charset="0"/>
            </a:rPr>
            <a:t> – </a:t>
          </a:r>
          <a:r>
            <a:rPr lang="en-US" sz="2600" dirty="0" err="1">
              <a:solidFill>
                <a:srgbClr val="C00000"/>
              </a:solidFill>
              <a:latin typeface="Times New Roman" panose="02020603050405020304" pitchFamily="18" charset="0"/>
              <a:cs typeface="Times New Roman" panose="02020603050405020304" pitchFamily="18" charset="0"/>
            </a:rPr>
            <a:t>giáo</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dục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văn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nghệ</a:t>
          </a:r>
          <a:r>
            <a:rPr lang="en-US" sz="2600" dirty="0">
              <a:solidFill>
                <a:srgbClr val="C00000"/>
              </a:solidFill>
              <a:latin typeface="Times New Roman" panose="02020603050405020304" pitchFamily="18" charset="0"/>
              <a:cs typeface="Times New Roman" panose="02020603050405020304" pitchFamily="18" charset="0"/>
            </a:rPr>
            <a:t>;</a:t>
          </a:r>
        </a:p>
      </dgm:t>
    </dgm:pt>
    <dgm:pt modelId="{77372E11-93D3-4D5E-B0B4-1A01225EFE22}" type="parTrans" cxnId="{DAC3BC6C-1146-453D-B919-D8B474D84F39}">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C3D87350-787A-4F92-8FC5-A4DE0A7BC1DF}" type="sibTrans" cxnId="{DAC3BC6C-1146-453D-B919-D8B474D84F39}">
      <dgm:prSet/>
      <dgm:spPr/>
      <dgm:t>
        <a:bodyPr/>
        <a:lstStyle/>
        <a:p>
          <a:endParaRPr lang="en-US"/>
        </a:p>
      </dgm:t>
    </dgm:pt>
    <dgm:pt modelId="{26545058-E9ED-4959-A132-F391C7D2C011}">
      <dgm:prSet custT="1"/>
      <dgm:spPr/>
      <dgm:t>
        <a:bodyPr/>
        <a:lstStyle/>
        <a:p>
          <a:pPr algn="ctr"/>
          <a:r>
            <a:rPr lang="en-US" sz="2600" dirty="0" err="1">
              <a:solidFill>
                <a:srgbClr val="C00000"/>
              </a:solidFill>
              <a:latin typeface="Times New Roman" panose="02020603050405020304" pitchFamily="18" charset="0"/>
              <a:cs typeface="Times New Roman" panose="02020603050405020304" pitchFamily="18" charset="0"/>
            </a:rPr>
            <a:t>Hướng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tới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nắm</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bắt</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cái</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điển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hình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của</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muôn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vàn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tính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cách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hiện</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tượng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quá</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trình</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trong</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cuộc</a:t>
          </a:r>
          <a:r>
            <a:rPr lang="en-US" sz="2600" dirty="0">
              <a:solidFill>
                <a:srgbClr val="C00000"/>
              </a:solidFill>
              <a:latin typeface="Times New Roman" panose="02020603050405020304" pitchFamily="18" charset="0"/>
              <a:cs typeface="Times New Roman" panose="02020603050405020304" pitchFamily="18" charset="0"/>
            </a:rPr>
            <a:t> </a:t>
          </a:r>
          <a:r>
            <a:rPr lang="en-US" sz="2600" dirty="0" err="1">
              <a:solidFill>
                <a:srgbClr val="C00000"/>
              </a:solidFill>
              <a:latin typeface="Times New Roman" panose="02020603050405020304" pitchFamily="18" charset="0"/>
              <a:cs typeface="Times New Roman" panose="02020603050405020304" pitchFamily="18" charset="0"/>
            </a:rPr>
            <a:t>sống</a:t>
          </a:r>
          <a:r>
            <a:rPr lang="en-US" sz="2600" dirty="0">
              <a:solidFill>
                <a:srgbClr val="C00000"/>
              </a:solidFill>
              <a:latin typeface="Times New Roman" panose="02020603050405020304" pitchFamily="18" charset="0"/>
              <a:cs typeface="Times New Roman" panose="02020603050405020304" pitchFamily="18" charset="0"/>
            </a:rPr>
            <a:t>.</a:t>
          </a:r>
        </a:p>
      </dgm:t>
    </dgm:pt>
    <dgm:pt modelId="{E5ADBC49-CB12-4471-82BA-9CEFC10FFF70}" type="parTrans" cxnId="{18F8DB23-99E2-42AC-99B0-9586BE617ABB}">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B3AFA8C8-B210-4CB8-A752-5F628EB7CE0E}" type="sibTrans" cxnId="{18F8DB23-99E2-42AC-99B0-9586BE617ABB}">
      <dgm:prSet/>
      <dgm:spPr/>
      <dgm:t>
        <a:bodyPr/>
        <a:lstStyle/>
        <a:p>
          <a:endParaRPr lang="en-US"/>
        </a:p>
      </dgm:t>
    </dgm:pt>
    <dgm:pt modelId="{F96F0EB5-B0A9-447C-8507-D06C1A85904B}">
      <dgm:prSe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tượng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nhân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vật</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điển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hình</a:t>
          </a:r>
          <a:r>
            <a:rPr lang="en-US" sz="2600" dirty="0">
              <a:solidFill>
                <a:schemeClr val="accent5">
                  <a:lumMod val="50000"/>
                </a:schemeClr>
              </a:solidFill>
              <a:latin typeface="Times New Roman" panose="02020603050405020304" pitchFamily="18" charset="0"/>
              <a:cs typeface="Times New Roman" panose="02020603050405020304" pitchFamily="18" charset="0"/>
            </a:rPr>
            <a:t>;</a:t>
          </a:r>
        </a:p>
      </dgm:t>
    </dgm:pt>
    <dgm:pt modelId="{54EE1245-52F1-4DF9-8473-341817392F66}" type="parTrans" cxnId="{D3FF0906-A3AA-4916-A1B6-3B057A31A09D}">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AB51CAE9-0289-48AA-B9A0-3E7C8B884D62}" type="sibTrans" cxnId="{D3FF0906-A3AA-4916-A1B6-3B057A31A09D}">
      <dgm:prSet/>
      <dgm:spPr/>
      <dgm:t>
        <a:bodyPr/>
        <a:lstStyle/>
        <a:p>
          <a:endParaRPr lang="en-US"/>
        </a:p>
      </dgm:t>
    </dgm:pt>
    <dgm:pt modelId="{1E138549-87A7-4DC7-9951-E0CF962000E7}">
      <dgm:prSet custT="1"/>
      <dgm:spPr/>
      <dgm:t>
        <a:bodyPr/>
        <a:lstStyle/>
        <a:p>
          <a:pPr algn="ctr"/>
          <a:r>
            <a:rPr lang="en-US" sz="2600" dirty="0" err="1">
              <a:solidFill>
                <a:schemeClr val="accent5">
                  <a:lumMod val="50000"/>
                </a:schemeClr>
              </a:solidFill>
              <a:latin typeface="Times New Roman" panose="02020603050405020304" pitchFamily="18" charset="0"/>
              <a:cs typeface="Times New Roman" panose="02020603050405020304" pitchFamily="18" charset="0"/>
            </a:rPr>
            <a:t>Miêu</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tả</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chính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xác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những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nét</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đặc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thù</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của</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hoàn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cảnh</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bằng</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ngôn</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ngữ</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trực</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tiếp</a:t>
          </a:r>
          <a:r>
            <a:rPr lang="en-US" sz="2600" dirty="0">
              <a:solidFill>
                <a:schemeClr val="accent5">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5">
                  <a:lumMod val="50000"/>
                </a:schemeClr>
              </a:solidFill>
              <a:latin typeface="Times New Roman" panose="02020603050405020304" pitchFamily="18" charset="0"/>
              <a:cs typeface="Times New Roman" panose="02020603050405020304" pitchFamily="18" charset="0"/>
            </a:rPr>
            <a:t>nhất</a:t>
          </a:r>
          <a:r>
            <a:rPr lang="en-US" sz="2600" dirty="0">
              <a:solidFill>
                <a:schemeClr val="accent5">
                  <a:lumMod val="50000"/>
                </a:schemeClr>
              </a:solidFill>
              <a:latin typeface="Times New Roman" panose="02020603050405020304" pitchFamily="18" charset="0"/>
              <a:cs typeface="Times New Roman" panose="02020603050405020304" pitchFamily="18" charset="0"/>
            </a:rPr>
            <a:t>,…</a:t>
          </a:r>
        </a:p>
      </dgm:t>
    </dgm:pt>
    <dgm:pt modelId="{FB2E3DE6-70B6-4A13-9663-CADB04723565}" type="parTrans" cxnId="{BE6706A6-6FE2-4A25-8AF1-4F6984991DA6}">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24BE979C-D342-43D1-B2FC-9E6A60972E0B}" type="sibTrans" cxnId="{BE6706A6-6FE2-4A25-8AF1-4F6984991DA6}">
      <dgm:prSet/>
      <dgm:spPr/>
      <dgm:t>
        <a:bodyPr/>
        <a:lstStyle/>
        <a:p>
          <a:endParaRPr lang="en-US"/>
        </a:p>
      </dgm:t>
    </dgm:pt>
    <dgm:pt modelId="{82CFDABF-8D95-48FF-8F18-8DA4EC34BEAD}">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Chú</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trọng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những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sự</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của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đương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thời</a:t>
          </a:r>
          <a:endParaRPr lang="en-US" sz="2600" dirty="0">
            <a:solidFill>
              <a:schemeClr val="tx1"/>
            </a:solidFill>
            <a:latin typeface="Times New Roman" panose="02020603050405020304" pitchFamily="18" charset="0"/>
            <a:cs typeface="Times New Roman" panose="02020603050405020304" pitchFamily="18" charset="0"/>
          </a:endParaRPr>
        </a:p>
      </dgm:t>
    </dgm:pt>
    <dgm:pt modelId="{8B787297-1AFC-4373-8C40-AD762D222FDB}" type="parTrans" cxnId="{62E1912A-1562-4B6A-933C-5102AC42E73D}">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3AFA1192-F61F-4D45-8A82-5532F4EAAB5D}" type="sibTrans" cxnId="{62E1912A-1562-4B6A-933C-5102AC42E73D}">
      <dgm:prSet/>
      <dgm:spPr/>
      <dgm:t>
        <a:bodyPr/>
        <a:lstStyle/>
        <a:p>
          <a:endParaRPr lang="en-US"/>
        </a:p>
      </dgm:t>
    </dgm:pt>
    <dgm:pt modelId="{48490796-787F-43B1-8427-C5061F1EC766}">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Tiếp</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cận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gần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gũi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thực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hơn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với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vấn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đời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sống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con </a:t>
          </a:r>
          <a:r>
            <a:rPr lang="en-US" sz="2600" dirty="0" err="1">
              <a:solidFill>
                <a:schemeClr val="tx1"/>
              </a:solidFill>
              <a:latin typeface="Times New Roman" panose="02020603050405020304" pitchFamily="18" charset="0"/>
              <a:cs typeface="Times New Roman" panose="02020603050405020304" pitchFamily="18" charset="0"/>
            </a:rPr>
            <a:t>người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nhân</a:t>
          </a:r>
          <a:r>
            <a:rPr lang="en-US" sz="2600" dirty="0">
              <a:solidFill>
                <a:schemeClr val="tx1"/>
              </a:solidFill>
              <a:latin typeface="Times New Roman" panose="02020603050405020304" pitchFamily="18" charset="0"/>
              <a:cs typeface="Times New Roman" panose="02020603050405020304" pitchFamily="18" charset="0"/>
            </a:rPr>
            <a:t>,…</a:t>
          </a:r>
        </a:p>
      </dgm:t>
    </dgm:pt>
    <dgm:pt modelId="{BFE69E19-94F7-4B2E-83E8-71A0AAD4ACB2}" type="parTrans" cxnId="{016C91DE-A2F2-460F-850A-86E91F1E4E2A}">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173468BA-843A-4772-A38F-712DFAFAD501}" type="sibTrans" cxnId="{016C91DE-A2F2-460F-850A-86E91F1E4E2A}">
      <dgm:prSet/>
      <dgm:spPr/>
      <dgm:t>
        <a:bodyPr/>
        <a:lstStyle/>
        <a:p>
          <a:endParaRPr lang="en-US"/>
        </a:p>
      </dgm:t>
    </dgm:pt>
    <dgm:pt modelId="{85B80D15-7A16-4B75-B29D-D7F48EDA2966}">
      <dgm:prSet custT="1"/>
      <dgm:spPr/>
      <dgm:t>
        <a:bodyPr/>
        <a:lstStyle/>
        <a:p>
          <a:pPr algn="ctr"/>
          <a:r>
            <a:rPr lang="en-US" sz="2600" dirty="0" err="1">
              <a:solidFill>
                <a:schemeClr val="tx1"/>
              </a:solidFill>
              <a:latin typeface="Times New Roman" panose="02020603050405020304" pitchFamily="18" charset="0"/>
              <a:cs typeface="Times New Roman" panose="02020603050405020304" pitchFamily="18" charset="0"/>
            </a:rPr>
            <a:t>Xây</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dựng</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nhìn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dân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chủ</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về</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thể</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loại</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và</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ngôn</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ngữ</a:t>
          </a:r>
          <a:r>
            <a:rPr lang="en-US" sz="2600" dirty="0">
              <a:solidFill>
                <a:schemeClr val="tx1"/>
              </a:solidFill>
              <a:latin typeface="Times New Roman" panose="02020603050405020304" pitchFamily="18" charset="0"/>
              <a:cs typeface="Times New Roman" panose="02020603050405020304" pitchFamily="18" charset="0"/>
            </a:rPr>
            <a:t>,…</a:t>
          </a:r>
        </a:p>
      </dgm:t>
    </dgm:pt>
    <dgm:pt modelId="{C18AF4A1-9FF6-4403-8BE1-1507B2C04DF2}" type="parTrans" cxnId="{3D29F029-1DCC-4897-B012-0ACABB31479F}">
      <dgm:prSet/>
      <dgm:spPr/>
      <dgm:t>
        <a:bodyPr/>
        <a:lstStyle/>
        <a:p>
          <a:pPr algn="ctr"/>
          <a:endParaRPr lang="en-US" sz="2600">
            <a:solidFill>
              <a:schemeClr val="accent5">
                <a:lumMod val="50000"/>
              </a:schemeClr>
            </a:solidFill>
            <a:latin typeface="Times New Roman" panose="02020603050405020304" pitchFamily="18" charset="0"/>
            <a:cs typeface="Times New Roman" panose="02020603050405020304" pitchFamily="18" charset="0"/>
          </a:endParaRPr>
        </a:p>
      </dgm:t>
    </dgm:pt>
    <dgm:pt modelId="{36A1C19E-3A8C-4735-87E1-0ADD079713DC}" type="sibTrans" cxnId="{3D29F029-1DCC-4897-B012-0ACABB31479F}">
      <dgm:prSet/>
      <dgm:spPr/>
      <dgm:t>
        <a:bodyPr/>
        <a:lstStyle/>
        <a:p>
          <a:endParaRPr lang="en-US"/>
        </a:p>
      </dgm:t>
    </dgm:pt>
    <dgm:pt modelId="{A8C5F76F-9A53-4FEA-ABFE-249E01237698}" type="pres">
      <dgm:prSet presAssocID="{2CF1F5F1-3096-41A1-9625-5E80B26D9BBA}" presName="diagram" presStyleCnt="0">
        <dgm:presLayoutVars>
          <dgm:chPref val="1"/>
          <dgm:dir/>
          <dgm:animOne val="branch"/>
          <dgm:animLvl val="lvl"/>
          <dgm:resizeHandles/>
        </dgm:presLayoutVars>
      </dgm:prSet>
      <dgm:spPr/>
      <dgm:t>
        <a:bodyPr/>
        <a:lstStyle/>
        <a:p>
          <a:endParaRPr lang="en-US"/>
        </a:p>
      </dgm:t>
    </dgm:pt>
    <dgm:pt modelId="{9502724D-E6E6-4410-BA81-13E1FCC191CA}" type="pres">
      <dgm:prSet presAssocID="{B3D235E5-4BFD-4C6A-83BC-0725A441A5A1}" presName="root" presStyleCnt="0"/>
      <dgm:spPr/>
    </dgm:pt>
    <dgm:pt modelId="{1A431256-6F29-414A-BA82-622CE46569C4}" type="pres">
      <dgm:prSet presAssocID="{B3D235E5-4BFD-4C6A-83BC-0725A441A5A1}" presName="rootComposite" presStyleCnt="0"/>
      <dgm:spPr/>
    </dgm:pt>
    <dgm:pt modelId="{492B5570-8376-46AE-B128-E4851961A69D}" type="pres">
      <dgm:prSet presAssocID="{B3D235E5-4BFD-4C6A-83BC-0725A441A5A1}" presName="rootText" presStyleLbl="node1" presStyleIdx="0" presStyleCnt="3" custScaleX="157292"/>
      <dgm:spPr/>
      <dgm:t>
        <a:bodyPr/>
        <a:lstStyle/>
        <a:p>
          <a:endParaRPr lang="en-US"/>
        </a:p>
      </dgm:t>
    </dgm:pt>
    <dgm:pt modelId="{A340E64A-BEF2-46FD-AF6D-2C8519E2C1B6}" type="pres">
      <dgm:prSet presAssocID="{B3D235E5-4BFD-4C6A-83BC-0725A441A5A1}" presName="rootConnector" presStyleLbl="node1" presStyleIdx="0" presStyleCnt="3"/>
      <dgm:spPr/>
      <dgm:t>
        <a:bodyPr/>
        <a:lstStyle/>
        <a:p>
          <a:endParaRPr lang="en-US"/>
        </a:p>
      </dgm:t>
    </dgm:pt>
    <dgm:pt modelId="{09976475-775A-4CA5-A92A-21C0DA105DCA}" type="pres">
      <dgm:prSet presAssocID="{B3D235E5-4BFD-4C6A-83BC-0725A441A5A1}" presName="childShape" presStyleCnt="0"/>
      <dgm:spPr/>
    </dgm:pt>
    <dgm:pt modelId="{380173BE-560F-4FBE-B056-77B3D8204A3E}" type="pres">
      <dgm:prSet presAssocID="{485CFA5E-1700-4399-A401-1D3DEBE6848E}" presName="Name13" presStyleLbl="parChTrans1D2" presStyleIdx="0" presStyleCnt="10"/>
      <dgm:spPr/>
      <dgm:t>
        <a:bodyPr/>
        <a:lstStyle/>
        <a:p>
          <a:endParaRPr lang="en-US"/>
        </a:p>
      </dgm:t>
    </dgm:pt>
    <dgm:pt modelId="{5F5DCFE9-78CD-42C4-9C9D-BC5148344A17}" type="pres">
      <dgm:prSet presAssocID="{9CE6B5FC-6EF4-4B9B-BEE8-950839C7A6B8}" presName="childText" presStyleLbl="bgAcc1" presStyleIdx="0" presStyleCnt="10" custScaleX="203081">
        <dgm:presLayoutVars>
          <dgm:bulletEnabled val="1"/>
        </dgm:presLayoutVars>
      </dgm:prSet>
      <dgm:spPr/>
      <dgm:t>
        <a:bodyPr/>
        <a:lstStyle/>
        <a:p>
          <a:endParaRPr lang="en-US"/>
        </a:p>
      </dgm:t>
    </dgm:pt>
    <dgm:pt modelId="{43239952-2936-4928-B971-6BFE3EBE0995}" type="pres">
      <dgm:prSet presAssocID="{77372E11-93D3-4D5E-B0B4-1A01225EFE22}" presName="Name13" presStyleLbl="parChTrans1D2" presStyleIdx="1" presStyleCnt="10"/>
      <dgm:spPr/>
      <dgm:t>
        <a:bodyPr/>
        <a:lstStyle/>
        <a:p>
          <a:endParaRPr lang="en-US"/>
        </a:p>
      </dgm:t>
    </dgm:pt>
    <dgm:pt modelId="{3E4426FD-1178-424E-9632-FF049AC1D798}" type="pres">
      <dgm:prSet presAssocID="{CE4662FC-3DEE-43D3-ABD7-84E04C6928E0}" presName="childText" presStyleLbl="bgAcc1" presStyleIdx="1" presStyleCnt="10" custScaleX="203081" custScaleY="119821">
        <dgm:presLayoutVars>
          <dgm:bulletEnabled val="1"/>
        </dgm:presLayoutVars>
      </dgm:prSet>
      <dgm:spPr/>
      <dgm:t>
        <a:bodyPr/>
        <a:lstStyle/>
        <a:p>
          <a:endParaRPr lang="en-US"/>
        </a:p>
      </dgm:t>
    </dgm:pt>
    <dgm:pt modelId="{A8C613BF-859F-4E16-969D-AB0D98EA2F06}" type="pres">
      <dgm:prSet presAssocID="{E5ADBC49-CB12-4471-82BA-9CEFC10FFF70}" presName="Name13" presStyleLbl="parChTrans1D2" presStyleIdx="2" presStyleCnt="10"/>
      <dgm:spPr/>
      <dgm:t>
        <a:bodyPr/>
        <a:lstStyle/>
        <a:p>
          <a:endParaRPr lang="en-US"/>
        </a:p>
      </dgm:t>
    </dgm:pt>
    <dgm:pt modelId="{4D56A734-05C9-4DDE-82B9-8D7399461A6B}" type="pres">
      <dgm:prSet presAssocID="{26545058-E9ED-4959-A132-F391C7D2C011}" presName="childText" presStyleLbl="bgAcc1" presStyleIdx="2" presStyleCnt="10" custScaleX="203081" custScaleY="152190">
        <dgm:presLayoutVars>
          <dgm:bulletEnabled val="1"/>
        </dgm:presLayoutVars>
      </dgm:prSet>
      <dgm:spPr/>
      <dgm:t>
        <a:bodyPr/>
        <a:lstStyle/>
        <a:p>
          <a:endParaRPr lang="en-US"/>
        </a:p>
      </dgm:t>
    </dgm:pt>
    <dgm:pt modelId="{6950C7B9-4733-444E-9B62-B4F1FB452C3B}" type="pres">
      <dgm:prSet presAssocID="{E59B654F-E77B-4CCC-B107-F2D9A7BB025E}" presName="root" presStyleCnt="0"/>
      <dgm:spPr/>
    </dgm:pt>
    <dgm:pt modelId="{BD17DAC5-923F-4BF2-BB9C-0B51D6157B5B}" type="pres">
      <dgm:prSet presAssocID="{E59B654F-E77B-4CCC-B107-F2D9A7BB025E}" presName="rootComposite" presStyleCnt="0"/>
      <dgm:spPr/>
    </dgm:pt>
    <dgm:pt modelId="{372092E8-9C9D-40CC-AFE5-E9A9954F6629}" type="pres">
      <dgm:prSet presAssocID="{E59B654F-E77B-4CCC-B107-F2D9A7BB025E}" presName="rootText" presStyleLbl="node1" presStyleIdx="1" presStyleCnt="3" custScaleX="148795"/>
      <dgm:spPr/>
      <dgm:t>
        <a:bodyPr/>
        <a:lstStyle/>
        <a:p>
          <a:endParaRPr lang="en-US"/>
        </a:p>
      </dgm:t>
    </dgm:pt>
    <dgm:pt modelId="{2166A28E-2D98-4FB9-A277-08A4CB257188}" type="pres">
      <dgm:prSet presAssocID="{E59B654F-E77B-4CCC-B107-F2D9A7BB025E}" presName="rootConnector" presStyleLbl="node1" presStyleIdx="1" presStyleCnt="3"/>
      <dgm:spPr/>
      <dgm:t>
        <a:bodyPr/>
        <a:lstStyle/>
        <a:p>
          <a:endParaRPr lang="en-US"/>
        </a:p>
      </dgm:t>
    </dgm:pt>
    <dgm:pt modelId="{7DDD3F10-A206-48CD-A190-65D5E4C458E6}" type="pres">
      <dgm:prSet presAssocID="{E59B654F-E77B-4CCC-B107-F2D9A7BB025E}" presName="childShape" presStyleCnt="0"/>
      <dgm:spPr/>
    </dgm:pt>
    <dgm:pt modelId="{BF6876AB-5F15-46D6-8057-252FABD8201D}" type="pres">
      <dgm:prSet presAssocID="{E0B24BD6-E735-4C4A-8F2F-645B917C8D2B}" presName="Name13" presStyleLbl="parChTrans1D2" presStyleIdx="3" presStyleCnt="10"/>
      <dgm:spPr/>
      <dgm:t>
        <a:bodyPr/>
        <a:lstStyle/>
        <a:p>
          <a:endParaRPr lang="en-US"/>
        </a:p>
      </dgm:t>
    </dgm:pt>
    <dgm:pt modelId="{3A985BFA-D689-403F-95BE-0702E6283DDF}" type="pres">
      <dgm:prSet presAssocID="{A0821DE8-8085-4E2B-954A-68A4ABC8E0EC}" presName="childText" presStyleLbl="bgAcc1" presStyleIdx="3" presStyleCnt="10" custScaleX="203081">
        <dgm:presLayoutVars>
          <dgm:bulletEnabled val="1"/>
        </dgm:presLayoutVars>
      </dgm:prSet>
      <dgm:spPr/>
      <dgm:t>
        <a:bodyPr/>
        <a:lstStyle/>
        <a:p>
          <a:endParaRPr lang="en-US"/>
        </a:p>
      </dgm:t>
    </dgm:pt>
    <dgm:pt modelId="{A01D9524-AECF-4742-8377-E99B859AF37F}" type="pres">
      <dgm:prSet presAssocID="{54EE1245-52F1-4DF9-8473-341817392F66}" presName="Name13" presStyleLbl="parChTrans1D2" presStyleIdx="4" presStyleCnt="10"/>
      <dgm:spPr/>
      <dgm:t>
        <a:bodyPr/>
        <a:lstStyle/>
        <a:p>
          <a:endParaRPr lang="en-US"/>
        </a:p>
      </dgm:t>
    </dgm:pt>
    <dgm:pt modelId="{6A4CB331-E11C-4817-BA6E-D7015C273119}" type="pres">
      <dgm:prSet presAssocID="{F96F0EB5-B0A9-447C-8507-D06C1A85904B}" presName="childText" presStyleLbl="bgAcc1" presStyleIdx="4" presStyleCnt="10" custScaleX="203081">
        <dgm:presLayoutVars>
          <dgm:bulletEnabled val="1"/>
        </dgm:presLayoutVars>
      </dgm:prSet>
      <dgm:spPr/>
      <dgm:t>
        <a:bodyPr/>
        <a:lstStyle/>
        <a:p>
          <a:endParaRPr lang="en-US"/>
        </a:p>
      </dgm:t>
    </dgm:pt>
    <dgm:pt modelId="{DA738D8A-E08C-450A-BF42-D8E4DB66E5A8}" type="pres">
      <dgm:prSet presAssocID="{FB2E3DE6-70B6-4A13-9663-CADB04723565}" presName="Name13" presStyleLbl="parChTrans1D2" presStyleIdx="5" presStyleCnt="10"/>
      <dgm:spPr/>
      <dgm:t>
        <a:bodyPr/>
        <a:lstStyle/>
        <a:p>
          <a:endParaRPr lang="en-US"/>
        </a:p>
      </dgm:t>
    </dgm:pt>
    <dgm:pt modelId="{A45DEE77-A0E0-4893-BF52-F96CA36A2B3C}" type="pres">
      <dgm:prSet presAssocID="{1E138549-87A7-4DC7-9951-E0CF962000E7}" presName="childText" presStyleLbl="bgAcc1" presStyleIdx="5" presStyleCnt="10" custScaleX="203081" custScaleY="142902">
        <dgm:presLayoutVars>
          <dgm:bulletEnabled val="1"/>
        </dgm:presLayoutVars>
      </dgm:prSet>
      <dgm:spPr/>
      <dgm:t>
        <a:bodyPr/>
        <a:lstStyle/>
        <a:p>
          <a:endParaRPr lang="en-US"/>
        </a:p>
      </dgm:t>
    </dgm:pt>
    <dgm:pt modelId="{67753626-4868-4A71-A272-23A1923A2512}" type="pres">
      <dgm:prSet presAssocID="{39DD339A-46E4-4D1B-AEE6-CB48D57270C3}" presName="root" presStyleCnt="0"/>
      <dgm:spPr/>
    </dgm:pt>
    <dgm:pt modelId="{7B627562-FF4F-4EFF-A3E2-BB8C1F9299D0}" type="pres">
      <dgm:prSet presAssocID="{39DD339A-46E4-4D1B-AEE6-CB48D57270C3}" presName="rootComposite" presStyleCnt="0"/>
      <dgm:spPr/>
    </dgm:pt>
    <dgm:pt modelId="{0A46D6B3-5384-4B43-871A-E28F5B670018}" type="pres">
      <dgm:prSet presAssocID="{39DD339A-46E4-4D1B-AEE6-CB48D57270C3}" presName="rootText" presStyleLbl="node1" presStyleIdx="2" presStyleCnt="3" custScaleX="149483"/>
      <dgm:spPr/>
      <dgm:t>
        <a:bodyPr/>
        <a:lstStyle/>
        <a:p>
          <a:endParaRPr lang="en-US"/>
        </a:p>
      </dgm:t>
    </dgm:pt>
    <dgm:pt modelId="{3D2ECEFA-0F31-4E3D-95C0-A4452F38A11C}" type="pres">
      <dgm:prSet presAssocID="{39DD339A-46E4-4D1B-AEE6-CB48D57270C3}" presName="rootConnector" presStyleLbl="node1" presStyleIdx="2" presStyleCnt="3"/>
      <dgm:spPr/>
      <dgm:t>
        <a:bodyPr/>
        <a:lstStyle/>
        <a:p>
          <a:endParaRPr lang="en-US"/>
        </a:p>
      </dgm:t>
    </dgm:pt>
    <dgm:pt modelId="{DCCC0573-2AD5-4451-B14A-82518096A67D}" type="pres">
      <dgm:prSet presAssocID="{39DD339A-46E4-4D1B-AEE6-CB48D57270C3}" presName="childShape" presStyleCnt="0"/>
      <dgm:spPr/>
    </dgm:pt>
    <dgm:pt modelId="{6191E8D0-2447-4F52-9F46-3C532DA49B9C}" type="pres">
      <dgm:prSet presAssocID="{523066EF-16DC-4D07-A9AF-698CC22311B4}" presName="Name13" presStyleLbl="parChTrans1D2" presStyleIdx="6" presStyleCnt="10"/>
      <dgm:spPr/>
      <dgm:t>
        <a:bodyPr/>
        <a:lstStyle/>
        <a:p>
          <a:endParaRPr lang="en-US"/>
        </a:p>
      </dgm:t>
    </dgm:pt>
    <dgm:pt modelId="{55B13DE6-02CD-4B95-BE33-A97A1DF7127D}" type="pres">
      <dgm:prSet presAssocID="{962CEA19-F741-4E03-8733-18F5A39A6B2D}" presName="childText" presStyleLbl="bgAcc1" presStyleIdx="6" presStyleCnt="10" custScaleX="203081">
        <dgm:presLayoutVars>
          <dgm:bulletEnabled val="1"/>
        </dgm:presLayoutVars>
      </dgm:prSet>
      <dgm:spPr/>
      <dgm:t>
        <a:bodyPr/>
        <a:lstStyle/>
        <a:p>
          <a:endParaRPr lang="en-US"/>
        </a:p>
      </dgm:t>
    </dgm:pt>
    <dgm:pt modelId="{AD41F5B8-1070-4B15-A143-C8E2A9F4B3B0}" type="pres">
      <dgm:prSet presAssocID="{8B787297-1AFC-4373-8C40-AD762D222FDB}" presName="Name13" presStyleLbl="parChTrans1D2" presStyleIdx="7" presStyleCnt="10"/>
      <dgm:spPr/>
      <dgm:t>
        <a:bodyPr/>
        <a:lstStyle/>
        <a:p>
          <a:endParaRPr lang="en-US"/>
        </a:p>
      </dgm:t>
    </dgm:pt>
    <dgm:pt modelId="{DAACE830-3084-437A-B0A0-4457167E8AF1}" type="pres">
      <dgm:prSet presAssocID="{82CFDABF-8D95-48FF-8F18-8DA4EC34BEAD}" presName="childText" presStyleLbl="bgAcc1" presStyleIdx="7" presStyleCnt="10" custScaleX="203081">
        <dgm:presLayoutVars>
          <dgm:bulletEnabled val="1"/>
        </dgm:presLayoutVars>
      </dgm:prSet>
      <dgm:spPr/>
      <dgm:t>
        <a:bodyPr/>
        <a:lstStyle/>
        <a:p>
          <a:endParaRPr lang="en-US"/>
        </a:p>
      </dgm:t>
    </dgm:pt>
    <dgm:pt modelId="{6241601D-40B3-4FBE-99AE-6836C4729A6A}" type="pres">
      <dgm:prSet presAssocID="{BFE69E19-94F7-4B2E-83E8-71A0AAD4ACB2}" presName="Name13" presStyleLbl="parChTrans1D2" presStyleIdx="8" presStyleCnt="10"/>
      <dgm:spPr/>
      <dgm:t>
        <a:bodyPr/>
        <a:lstStyle/>
        <a:p>
          <a:endParaRPr lang="en-US"/>
        </a:p>
      </dgm:t>
    </dgm:pt>
    <dgm:pt modelId="{B0FD5863-C4CA-4F15-ACDF-F330F0478D4E}" type="pres">
      <dgm:prSet presAssocID="{48490796-787F-43B1-8427-C5061F1EC766}" presName="childText" presStyleLbl="bgAcc1" presStyleIdx="8" presStyleCnt="10" custScaleX="203081">
        <dgm:presLayoutVars>
          <dgm:bulletEnabled val="1"/>
        </dgm:presLayoutVars>
      </dgm:prSet>
      <dgm:spPr/>
      <dgm:t>
        <a:bodyPr/>
        <a:lstStyle/>
        <a:p>
          <a:endParaRPr lang="en-US"/>
        </a:p>
      </dgm:t>
    </dgm:pt>
    <dgm:pt modelId="{EDFD4B70-2AA8-4477-968B-9C86EA685938}" type="pres">
      <dgm:prSet presAssocID="{C18AF4A1-9FF6-4403-8BE1-1507B2C04DF2}" presName="Name13" presStyleLbl="parChTrans1D2" presStyleIdx="9" presStyleCnt="10"/>
      <dgm:spPr/>
      <dgm:t>
        <a:bodyPr/>
        <a:lstStyle/>
        <a:p>
          <a:endParaRPr lang="en-US"/>
        </a:p>
      </dgm:t>
    </dgm:pt>
    <dgm:pt modelId="{103612EF-A23E-4EFB-A919-7237A2DFE142}" type="pres">
      <dgm:prSet presAssocID="{85B80D15-7A16-4B75-B29D-D7F48EDA2966}" presName="childText" presStyleLbl="bgAcc1" presStyleIdx="9" presStyleCnt="10" custScaleX="203081">
        <dgm:presLayoutVars>
          <dgm:bulletEnabled val="1"/>
        </dgm:presLayoutVars>
      </dgm:prSet>
      <dgm:spPr/>
      <dgm:t>
        <a:bodyPr/>
        <a:lstStyle/>
        <a:p>
          <a:endParaRPr lang="en-US"/>
        </a:p>
      </dgm:t>
    </dgm:pt>
  </dgm:ptLst>
  <dgm:cxnLst>
    <dgm:cxn modelId="{29E68F53-D51F-434F-BFC2-820BC6A995F0}" type="presOf" srcId="{A0821DE8-8085-4E2B-954A-68A4ABC8E0EC}" destId="{3A985BFA-D689-403F-95BE-0702E6283DDF}" srcOrd="0" destOrd="0" presId="urn:microsoft.com/office/officeart/2005/8/layout/hierarchy3"/>
    <dgm:cxn modelId="{8CF70D06-8FFA-43D8-84F2-10F5C1044C70}" type="presOf" srcId="{9CE6B5FC-6EF4-4B9B-BEE8-950839C7A6B8}" destId="{5F5DCFE9-78CD-42C4-9C9D-BC5148344A17}" srcOrd="0" destOrd="0" presId="urn:microsoft.com/office/officeart/2005/8/layout/hierarchy3"/>
    <dgm:cxn modelId="{CC8472F2-B472-4BEF-AB1C-638C03504185}" type="presOf" srcId="{B3D235E5-4BFD-4C6A-83BC-0725A441A5A1}" destId="{492B5570-8376-46AE-B128-E4851961A69D}" srcOrd="0" destOrd="0" presId="urn:microsoft.com/office/officeart/2005/8/layout/hierarchy3"/>
    <dgm:cxn modelId="{7645CCC1-1D4E-4FFE-B121-02396A24DF5C}" type="presOf" srcId="{39DD339A-46E4-4D1B-AEE6-CB48D57270C3}" destId="{3D2ECEFA-0F31-4E3D-95C0-A4452F38A11C}" srcOrd="1" destOrd="0" presId="urn:microsoft.com/office/officeart/2005/8/layout/hierarchy3"/>
    <dgm:cxn modelId="{185DC0DF-6237-4E21-91B7-BA6944850300}" type="presOf" srcId="{C18AF4A1-9FF6-4403-8BE1-1507B2C04DF2}" destId="{EDFD4B70-2AA8-4477-968B-9C86EA685938}" srcOrd="0" destOrd="0" presId="urn:microsoft.com/office/officeart/2005/8/layout/hierarchy3"/>
    <dgm:cxn modelId="{F0AE6925-C886-4A83-9124-A10C41E28977}" type="presOf" srcId="{FB2E3DE6-70B6-4A13-9663-CADB04723565}" destId="{DA738D8A-E08C-450A-BF42-D8E4DB66E5A8}" srcOrd="0" destOrd="0" presId="urn:microsoft.com/office/officeart/2005/8/layout/hierarchy3"/>
    <dgm:cxn modelId="{18F8DB23-99E2-42AC-99B0-9586BE617ABB}" srcId="{B3D235E5-4BFD-4C6A-83BC-0725A441A5A1}" destId="{26545058-E9ED-4959-A132-F391C7D2C011}" srcOrd="2" destOrd="0" parTransId="{E5ADBC49-CB12-4471-82BA-9CEFC10FFF70}" sibTransId="{B3AFA8C8-B210-4CB8-A752-5F628EB7CE0E}"/>
    <dgm:cxn modelId="{FE2A40A4-CDC2-45E5-8A39-7AE0FE012D57}" type="presOf" srcId="{F96F0EB5-B0A9-447C-8507-D06C1A85904B}" destId="{6A4CB331-E11C-4817-BA6E-D7015C273119}" srcOrd="0" destOrd="0" presId="urn:microsoft.com/office/officeart/2005/8/layout/hierarchy3"/>
    <dgm:cxn modelId="{233563E5-82D2-489D-A944-50A5C212A316}" type="presOf" srcId="{962CEA19-F741-4E03-8733-18F5A39A6B2D}" destId="{55B13DE6-02CD-4B95-BE33-A97A1DF7127D}" srcOrd="0" destOrd="0" presId="urn:microsoft.com/office/officeart/2005/8/layout/hierarchy3"/>
    <dgm:cxn modelId="{BACC4B0D-F120-4F01-9159-D16AD7EADAD4}" type="presOf" srcId="{77372E11-93D3-4D5E-B0B4-1A01225EFE22}" destId="{43239952-2936-4928-B971-6BFE3EBE0995}" srcOrd="0" destOrd="0" presId="urn:microsoft.com/office/officeart/2005/8/layout/hierarchy3"/>
    <dgm:cxn modelId="{0A5D742E-01B6-4AF0-89E2-8E83BC4AE9AD}" type="presOf" srcId="{BFE69E19-94F7-4B2E-83E8-71A0AAD4ACB2}" destId="{6241601D-40B3-4FBE-99AE-6836C4729A6A}" srcOrd="0" destOrd="0" presId="urn:microsoft.com/office/officeart/2005/8/layout/hierarchy3"/>
    <dgm:cxn modelId="{1B0D1C00-0C39-4EED-9B83-FF2DACC8B04A}" type="presOf" srcId="{26545058-E9ED-4959-A132-F391C7D2C011}" destId="{4D56A734-05C9-4DDE-82B9-8D7399461A6B}" srcOrd="0" destOrd="0" presId="urn:microsoft.com/office/officeart/2005/8/layout/hierarchy3"/>
    <dgm:cxn modelId="{C53C2793-44CC-4E9B-BA8D-975B6929423D}" srcId="{2CF1F5F1-3096-41A1-9625-5E80B26D9BBA}" destId="{E59B654F-E77B-4CCC-B107-F2D9A7BB025E}" srcOrd="1" destOrd="0" parTransId="{125A1FA1-800B-4B4C-BE27-79332A9170CF}" sibTransId="{7852CC86-A206-4BA2-AA10-125FB6E4D922}"/>
    <dgm:cxn modelId="{D3FF0906-A3AA-4916-A1B6-3B057A31A09D}" srcId="{E59B654F-E77B-4CCC-B107-F2D9A7BB025E}" destId="{F96F0EB5-B0A9-447C-8507-D06C1A85904B}" srcOrd="1" destOrd="0" parTransId="{54EE1245-52F1-4DF9-8473-341817392F66}" sibTransId="{AB51CAE9-0289-48AA-B9A0-3E7C8B884D62}"/>
    <dgm:cxn modelId="{DFBB22C7-FC5E-4CC8-9036-D05D83072DAE}" srcId="{39DD339A-46E4-4D1B-AEE6-CB48D57270C3}" destId="{962CEA19-F741-4E03-8733-18F5A39A6B2D}" srcOrd="0" destOrd="0" parTransId="{523066EF-16DC-4D07-A9AF-698CC22311B4}" sibTransId="{E43B32C3-68DA-4C1E-BBA4-185430C2A009}"/>
    <dgm:cxn modelId="{4F0D4CB2-6121-43D2-8A26-2963F4BF900D}" type="presOf" srcId="{2CF1F5F1-3096-41A1-9625-5E80B26D9BBA}" destId="{A8C5F76F-9A53-4FEA-ABFE-249E01237698}" srcOrd="0" destOrd="0" presId="urn:microsoft.com/office/officeart/2005/8/layout/hierarchy3"/>
    <dgm:cxn modelId="{44D7790D-4D55-4F34-B29C-055817FE9089}" type="presOf" srcId="{485CFA5E-1700-4399-A401-1D3DEBE6848E}" destId="{380173BE-560F-4FBE-B056-77B3D8204A3E}" srcOrd="0" destOrd="0" presId="urn:microsoft.com/office/officeart/2005/8/layout/hierarchy3"/>
    <dgm:cxn modelId="{DAC3BC6C-1146-453D-B919-D8B474D84F39}" srcId="{B3D235E5-4BFD-4C6A-83BC-0725A441A5A1}" destId="{CE4662FC-3DEE-43D3-ABD7-84E04C6928E0}" srcOrd="1" destOrd="0" parTransId="{77372E11-93D3-4D5E-B0B4-1A01225EFE22}" sibTransId="{C3D87350-787A-4F92-8FC5-A4DE0A7BC1DF}"/>
    <dgm:cxn modelId="{CD950DE2-84E2-4D15-921A-D9C4768C4E90}" srcId="{2CF1F5F1-3096-41A1-9625-5E80B26D9BBA}" destId="{39DD339A-46E4-4D1B-AEE6-CB48D57270C3}" srcOrd="2" destOrd="0" parTransId="{1C2EB1E8-5ACA-419E-B75F-2D36B953F271}" sibTransId="{89D1E793-1381-417B-AA0D-4B685B22086A}"/>
    <dgm:cxn modelId="{405FADD6-B768-406F-96E2-4F74FDA05A30}" type="presOf" srcId="{39DD339A-46E4-4D1B-AEE6-CB48D57270C3}" destId="{0A46D6B3-5384-4B43-871A-E28F5B670018}" srcOrd="0" destOrd="0" presId="urn:microsoft.com/office/officeart/2005/8/layout/hierarchy3"/>
    <dgm:cxn modelId="{D129AE50-3620-4946-841B-2A63DC6E71E7}" type="presOf" srcId="{E59B654F-E77B-4CCC-B107-F2D9A7BB025E}" destId="{372092E8-9C9D-40CC-AFE5-E9A9954F6629}" srcOrd="0" destOrd="0" presId="urn:microsoft.com/office/officeart/2005/8/layout/hierarchy3"/>
    <dgm:cxn modelId="{016C91DE-A2F2-460F-850A-86E91F1E4E2A}" srcId="{39DD339A-46E4-4D1B-AEE6-CB48D57270C3}" destId="{48490796-787F-43B1-8427-C5061F1EC766}" srcOrd="2" destOrd="0" parTransId="{BFE69E19-94F7-4B2E-83E8-71A0AAD4ACB2}" sibTransId="{173468BA-843A-4772-A38F-712DFAFAD501}"/>
    <dgm:cxn modelId="{7ECC8D85-C6F8-4A0B-A977-E63C4A0F3142}" type="presOf" srcId="{CE4662FC-3DEE-43D3-ABD7-84E04C6928E0}" destId="{3E4426FD-1178-424E-9632-FF049AC1D798}" srcOrd="0" destOrd="0" presId="urn:microsoft.com/office/officeart/2005/8/layout/hierarchy3"/>
    <dgm:cxn modelId="{789E3A19-0E57-4FF2-AA5B-ABE03427B522}" type="presOf" srcId="{B3D235E5-4BFD-4C6A-83BC-0725A441A5A1}" destId="{A340E64A-BEF2-46FD-AF6D-2C8519E2C1B6}" srcOrd="1" destOrd="0" presId="urn:microsoft.com/office/officeart/2005/8/layout/hierarchy3"/>
    <dgm:cxn modelId="{2205E65E-028F-4CB3-BC0C-C3D4370FCECB}" type="presOf" srcId="{1E138549-87A7-4DC7-9951-E0CF962000E7}" destId="{A45DEE77-A0E0-4893-BF52-F96CA36A2B3C}" srcOrd="0" destOrd="0" presId="urn:microsoft.com/office/officeart/2005/8/layout/hierarchy3"/>
    <dgm:cxn modelId="{48FC11A8-BE8E-4DD4-AB42-D2B691580D7F}" type="presOf" srcId="{E59B654F-E77B-4CCC-B107-F2D9A7BB025E}" destId="{2166A28E-2D98-4FB9-A277-08A4CB257188}" srcOrd="1" destOrd="0" presId="urn:microsoft.com/office/officeart/2005/8/layout/hierarchy3"/>
    <dgm:cxn modelId="{BE6706A6-6FE2-4A25-8AF1-4F6984991DA6}" srcId="{E59B654F-E77B-4CCC-B107-F2D9A7BB025E}" destId="{1E138549-87A7-4DC7-9951-E0CF962000E7}" srcOrd="2" destOrd="0" parTransId="{FB2E3DE6-70B6-4A13-9663-CADB04723565}" sibTransId="{24BE979C-D342-43D1-B2FC-9E6A60972E0B}"/>
    <dgm:cxn modelId="{268D36BD-FDF2-4F65-B143-E09ED3FB25A6}" type="presOf" srcId="{82CFDABF-8D95-48FF-8F18-8DA4EC34BEAD}" destId="{DAACE830-3084-437A-B0A0-4457167E8AF1}" srcOrd="0" destOrd="0" presId="urn:microsoft.com/office/officeart/2005/8/layout/hierarchy3"/>
    <dgm:cxn modelId="{7A278365-B506-41DE-8110-E984AEFC6F52}" type="presOf" srcId="{85B80D15-7A16-4B75-B29D-D7F48EDA2966}" destId="{103612EF-A23E-4EFB-A919-7237A2DFE142}" srcOrd="0" destOrd="0" presId="urn:microsoft.com/office/officeart/2005/8/layout/hierarchy3"/>
    <dgm:cxn modelId="{55410028-508A-4F77-99C7-3120CB6BF3DB}" srcId="{2CF1F5F1-3096-41A1-9625-5E80B26D9BBA}" destId="{B3D235E5-4BFD-4C6A-83BC-0725A441A5A1}" srcOrd="0" destOrd="0" parTransId="{B955258E-425F-4E5A-884F-10443280CF50}" sibTransId="{BF024509-CA3A-4459-8D50-B5D1555157D9}"/>
    <dgm:cxn modelId="{1F560C43-A1B8-4FD1-8D44-0AB925069A65}" type="presOf" srcId="{523066EF-16DC-4D07-A9AF-698CC22311B4}" destId="{6191E8D0-2447-4F52-9F46-3C532DA49B9C}" srcOrd="0" destOrd="0" presId="urn:microsoft.com/office/officeart/2005/8/layout/hierarchy3"/>
    <dgm:cxn modelId="{62E1912A-1562-4B6A-933C-5102AC42E73D}" srcId="{39DD339A-46E4-4D1B-AEE6-CB48D57270C3}" destId="{82CFDABF-8D95-48FF-8F18-8DA4EC34BEAD}" srcOrd="1" destOrd="0" parTransId="{8B787297-1AFC-4373-8C40-AD762D222FDB}" sibTransId="{3AFA1192-F61F-4D45-8A82-5532F4EAAB5D}"/>
    <dgm:cxn modelId="{3D29F029-1DCC-4897-B012-0ACABB31479F}" srcId="{39DD339A-46E4-4D1B-AEE6-CB48D57270C3}" destId="{85B80D15-7A16-4B75-B29D-D7F48EDA2966}" srcOrd="3" destOrd="0" parTransId="{C18AF4A1-9FF6-4403-8BE1-1507B2C04DF2}" sibTransId="{36A1C19E-3A8C-4735-87E1-0ADD079713DC}"/>
    <dgm:cxn modelId="{2786EFB5-BBCE-4747-BCD8-185A276EDCC4}" type="presOf" srcId="{48490796-787F-43B1-8427-C5061F1EC766}" destId="{B0FD5863-C4CA-4F15-ACDF-F330F0478D4E}" srcOrd="0" destOrd="0" presId="urn:microsoft.com/office/officeart/2005/8/layout/hierarchy3"/>
    <dgm:cxn modelId="{7B4A5695-8CB1-4663-BBC6-52BB4E04D9B8}" srcId="{B3D235E5-4BFD-4C6A-83BC-0725A441A5A1}" destId="{9CE6B5FC-6EF4-4B9B-BEE8-950839C7A6B8}" srcOrd="0" destOrd="0" parTransId="{485CFA5E-1700-4399-A401-1D3DEBE6848E}" sibTransId="{493117A7-3780-4F56-BBE6-FB289810BF33}"/>
    <dgm:cxn modelId="{BDFCE5C8-22A9-4383-9CAE-54FD2605AA56}" srcId="{E59B654F-E77B-4CCC-B107-F2D9A7BB025E}" destId="{A0821DE8-8085-4E2B-954A-68A4ABC8E0EC}" srcOrd="0" destOrd="0" parTransId="{E0B24BD6-E735-4C4A-8F2F-645B917C8D2B}" sibTransId="{5C962149-45DA-4F18-A72C-D9CA52C1F4BE}"/>
    <dgm:cxn modelId="{D101A9EB-9BBD-43A1-B088-386FB446151A}" type="presOf" srcId="{8B787297-1AFC-4373-8C40-AD762D222FDB}" destId="{AD41F5B8-1070-4B15-A143-C8E2A9F4B3B0}" srcOrd="0" destOrd="0" presId="urn:microsoft.com/office/officeart/2005/8/layout/hierarchy3"/>
    <dgm:cxn modelId="{DAC276E4-A437-4AAE-9290-78D3B2256364}" type="presOf" srcId="{E0B24BD6-E735-4C4A-8F2F-645B917C8D2B}" destId="{BF6876AB-5F15-46D6-8057-252FABD8201D}" srcOrd="0" destOrd="0" presId="urn:microsoft.com/office/officeart/2005/8/layout/hierarchy3"/>
    <dgm:cxn modelId="{57D34CBC-6B09-4520-B9D5-1E13E7C8822C}" type="presOf" srcId="{E5ADBC49-CB12-4471-82BA-9CEFC10FFF70}" destId="{A8C613BF-859F-4E16-969D-AB0D98EA2F06}" srcOrd="0" destOrd="0" presId="urn:microsoft.com/office/officeart/2005/8/layout/hierarchy3"/>
    <dgm:cxn modelId="{C8E5A54C-F1CB-4F33-957D-65954BCBAC92}" type="presOf" srcId="{54EE1245-52F1-4DF9-8473-341817392F66}" destId="{A01D9524-AECF-4742-8377-E99B859AF37F}" srcOrd="0" destOrd="0" presId="urn:microsoft.com/office/officeart/2005/8/layout/hierarchy3"/>
    <dgm:cxn modelId="{9CE4DC09-536C-4C76-9930-CDCA6804506E}" type="presParOf" srcId="{A8C5F76F-9A53-4FEA-ABFE-249E01237698}" destId="{9502724D-E6E6-4410-BA81-13E1FCC191CA}" srcOrd="0" destOrd="0" presId="urn:microsoft.com/office/officeart/2005/8/layout/hierarchy3"/>
    <dgm:cxn modelId="{909EF45C-7B59-43DE-85C4-52797F4315D0}" type="presParOf" srcId="{9502724D-E6E6-4410-BA81-13E1FCC191CA}" destId="{1A431256-6F29-414A-BA82-622CE46569C4}" srcOrd="0" destOrd="0" presId="urn:microsoft.com/office/officeart/2005/8/layout/hierarchy3"/>
    <dgm:cxn modelId="{11A4CC4C-1843-4E4D-851E-F91B2A5D9AF0}" type="presParOf" srcId="{1A431256-6F29-414A-BA82-622CE46569C4}" destId="{492B5570-8376-46AE-B128-E4851961A69D}" srcOrd="0" destOrd="0" presId="urn:microsoft.com/office/officeart/2005/8/layout/hierarchy3"/>
    <dgm:cxn modelId="{D55AD8E8-12C7-427D-8BE8-15DC31C6F06A}" type="presParOf" srcId="{1A431256-6F29-414A-BA82-622CE46569C4}" destId="{A340E64A-BEF2-46FD-AF6D-2C8519E2C1B6}" srcOrd="1" destOrd="0" presId="urn:microsoft.com/office/officeart/2005/8/layout/hierarchy3"/>
    <dgm:cxn modelId="{C8084CB5-535F-4F77-A6FE-72687C243FB0}" type="presParOf" srcId="{9502724D-E6E6-4410-BA81-13E1FCC191CA}" destId="{09976475-775A-4CA5-A92A-21C0DA105DCA}" srcOrd="1" destOrd="0" presId="urn:microsoft.com/office/officeart/2005/8/layout/hierarchy3"/>
    <dgm:cxn modelId="{C555251E-2967-404C-B6D9-A4E704D97B7C}" type="presParOf" srcId="{09976475-775A-4CA5-A92A-21C0DA105DCA}" destId="{380173BE-560F-4FBE-B056-77B3D8204A3E}" srcOrd="0" destOrd="0" presId="urn:microsoft.com/office/officeart/2005/8/layout/hierarchy3"/>
    <dgm:cxn modelId="{D3020F8D-D6E3-4286-A147-604E0C62643B}" type="presParOf" srcId="{09976475-775A-4CA5-A92A-21C0DA105DCA}" destId="{5F5DCFE9-78CD-42C4-9C9D-BC5148344A17}" srcOrd="1" destOrd="0" presId="urn:microsoft.com/office/officeart/2005/8/layout/hierarchy3"/>
    <dgm:cxn modelId="{7CF105D6-A102-49DA-AAE7-D0353AB8862B}" type="presParOf" srcId="{09976475-775A-4CA5-A92A-21C0DA105DCA}" destId="{43239952-2936-4928-B971-6BFE3EBE0995}" srcOrd="2" destOrd="0" presId="urn:microsoft.com/office/officeart/2005/8/layout/hierarchy3"/>
    <dgm:cxn modelId="{94AACE8A-A09A-4F7A-B083-097B04F53EC5}" type="presParOf" srcId="{09976475-775A-4CA5-A92A-21C0DA105DCA}" destId="{3E4426FD-1178-424E-9632-FF049AC1D798}" srcOrd="3" destOrd="0" presId="urn:microsoft.com/office/officeart/2005/8/layout/hierarchy3"/>
    <dgm:cxn modelId="{C4CC4831-594E-4C28-85C4-DD764EBCB0C2}" type="presParOf" srcId="{09976475-775A-4CA5-A92A-21C0DA105DCA}" destId="{A8C613BF-859F-4E16-969D-AB0D98EA2F06}" srcOrd="4" destOrd="0" presId="urn:microsoft.com/office/officeart/2005/8/layout/hierarchy3"/>
    <dgm:cxn modelId="{62605626-1CA0-4C98-911C-3565577CC5B5}" type="presParOf" srcId="{09976475-775A-4CA5-A92A-21C0DA105DCA}" destId="{4D56A734-05C9-4DDE-82B9-8D7399461A6B}" srcOrd="5" destOrd="0" presId="urn:microsoft.com/office/officeart/2005/8/layout/hierarchy3"/>
    <dgm:cxn modelId="{8C1DB3D8-84FD-410B-B950-3547D53AE118}" type="presParOf" srcId="{A8C5F76F-9A53-4FEA-ABFE-249E01237698}" destId="{6950C7B9-4733-444E-9B62-B4F1FB452C3B}" srcOrd="1" destOrd="0" presId="urn:microsoft.com/office/officeart/2005/8/layout/hierarchy3"/>
    <dgm:cxn modelId="{495EA187-17CE-418F-B7FA-23836A6E4479}" type="presParOf" srcId="{6950C7B9-4733-444E-9B62-B4F1FB452C3B}" destId="{BD17DAC5-923F-4BF2-BB9C-0B51D6157B5B}" srcOrd="0" destOrd="0" presId="urn:microsoft.com/office/officeart/2005/8/layout/hierarchy3"/>
    <dgm:cxn modelId="{EF163345-7988-4A22-A0F8-0073967FA116}" type="presParOf" srcId="{BD17DAC5-923F-4BF2-BB9C-0B51D6157B5B}" destId="{372092E8-9C9D-40CC-AFE5-E9A9954F6629}" srcOrd="0" destOrd="0" presId="urn:microsoft.com/office/officeart/2005/8/layout/hierarchy3"/>
    <dgm:cxn modelId="{ABA47197-98EE-482B-8303-65FA31BD1096}" type="presParOf" srcId="{BD17DAC5-923F-4BF2-BB9C-0B51D6157B5B}" destId="{2166A28E-2D98-4FB9-A277-08A4CB257188}" srcOrd="1" destOrd="0" presId="urn:microsoft.com/office/officeart/2005/8/layout/hierarchy3"/>
    <dgm:cxn modelId="{1C07E39F-BDF7-4006-A571-76975ED165D2}" type="presParOf" srcId="{6950C7B9-4733-444E-9B62-B4F1FB452C3B}" destId="{7DDD3F10-A206-48CD-A190-65D5E4C458E6}" srcOrd="1" destOrd="0" presId="urn:microsoft.com/office/officeart/2005/8/layout/hierarchy3"/>
    <dgm:cxn modelId="{500E5774-86FD-4479-9876-26D26E4A1646}" type="presParOf" srcId="{7DDD3F10-A206-48CD-A190-65D5E4C458E6}" destId="{BF6876AB-5F15-46D6-8057-252FABD8201D}" srcOrd="0" destOrd="0" presId="urn:microsoft.com/office/officeart/2005/8/layout/hierarchy3"/>
    <dgm:cxn modelId="{0985E072-F685-4741-BA70-087C08AC4559}" type="presParOf" srcId="{7DDD3F10-A206-48CD-A190-65D5E4C458E6}" destId="{3A985BFA-D689-403F-95BE-0702E6283DDF}" srcOrd="1" destOrd="0" presId="urn:microsoft.com/office/officeart/2005/8/layout/hierarchy3"/>
    <dgm:cxn modelId="{AA0450D9-6830-4FE1-86CD-D7AEE7986374}" type="presParOf" srcId="{7DDD3F10-A206-48CD-A190-65D5E4C458E6}" destId="{A01D9524-AECF-4742-8377-E99B859AF37F}" srcOrd="2" destOrd="0" presId="urn:microsoft.com/office/officeart/2005/8/layout/hierarchy3"/>
    <dgm:cxn modelId="{C21DCCF1-8661-4E0C-BB8B-47CB8D9AB38F}" type="presParOf" srcId="{7DDD3F10-A206-48CD-A190-65D5E4C458E6}" destId="{6A4CB331-E11C-4817-BA6E-D7015C273119}" srcOrd="3" destOrd="0" presId="urn:microsoft.com/office/officeart/2005/8/layout/hierarchy3"/>
    <dgm:cxn modelId="{5669F3AE-FFEE-4BB3-966D-84A7D86BF598}" type="presParOf" srcId="{7DDD3F10-A206-48CD-A190-65D5E4C458E6}" destId="{DA738D8A-E08C-450A-BF42-D8E4DB66E5A8}" srcOrd="4" destOrd="0" presId="urn:microsoft.com/office/officeart/2005/8/layout/hierarchy3"/>
    <dgm:cxn modelId="{F40DF310-FF0B-4379-A02B-FBBCC1352DAD}" type="presParOf" srcId="{7DDD3F10-A206-48CD-A190-65D5E4C458E6}" destId="{A45DEE77-A0E0-4893-BF52-F96CA36A2B3C}" srcOrd="5" destOrd="0" presId="urn:microsoft.com/office/officeart/2005/8/layout/hierarchy3"/>
    <dgm:cxn modelId="{0924653A-F02B-401F-B984-773D66574C15}" type="presParOf" srcId="{A8C5F76F-9A53-4FEA-ABFE-249E01237698}" destId="{67753626-4868-4A71-A272-23A1923A2512}" srcOrd="2" destOrd="0" presId="urn:microsoft.com/office/officeart/2005/8/layout/hierarchy3"/>
    <dgm:cxn modelId="{8CEAF6C8-90FD-44F4-9A2B-9EFB077995B7}" type="presParOf" srcId="{67753626-4868-4A71-A272-23A1923A2512}" destId="{7B627562-FF4F-4EFF-A3E2-BB8C1F9299D0}" srcOrd="0" destOrd="0" presId="urn:microsoft.com/office/officeart/2005/8/layout/hierarchy3"/>
    <dgm:cxn modelId="{09CBCF29-4023-4479-8139-0EB7BEF11A88}" type="presParOf" srcId="{7B627562-FF4F-4EFF-A3E2-BB8C1F9299D0}" destId="{0A46D6B3-5384-4B43-871A-E28F5B670018}" srcOrd="0" destOrd="0" presId="urn:microsoft.com/office/officeart/2005/8/layout/hierarchy3"/>
    <dgm:cxn modelId="{64362608-8656-4267-ABB7-132F49D61E2D}" type="presParOf" srcId="{7B627562-FF4F-4EFF-A3E2-BB8C1F9299D0}" destId="{3D2ECEFA-0F31-4E3D-95C0-A4452F38A11C}" srcOrd="1" destOrd="0" presId="urn:microsoft.com/office/officeart/2005/8/layout/hierarchy3"/>
    <dgm:cxn modelId="{EAF28A2B-F6FC-42BC-A398-8069480659A4}" type="presParOf" srcId="{67753626-4868-4A71-A272-23A1923A2512}" destId="{DCCC0573-2AD5-4451-B14A-82518096A67D}" srcOrd="1" destOrd="0" presId="urn:microsoft.com/office/officeart/2005/8/layout/hierarchy3"/>
    <dgm:cxn modelId="{3926594F-D154-43E8-AF5D-4F2CE112CC39}" type="presParOf" srcId="{DCCC0573-2AD5-4451-B14A-82518096A67D}" destId="{6191E8D0-2447-4F52-9F46-3C532DA49B9C}" srcOrd="0" destOrd="0" presId="urn:microsoft.com/office/officeart/2005/8/layout/hierarchy3"/>
    <dgm:cxn modelId="{8BE56F05-AC3A-4347-8952-15F505C1351D}" type="presParOf" srcId="{DCCC0573-2AD5-4451-B14A-82518096A67D}" destId="{55B13DE6-02CD-4B95-BE33-A97A1DF7127D}" srcOrd="1" destOrd="0" presId="urn:microsoft.com/office/officeart/2005/8/layout/hierarchy3"/>
    <dgm:cxn modelId="{6B37D1B2-DF1F-4937-B8B0-FD94E3B95A3B}" type="presParOf" srcId="{DCCC0573-2AD5-4451-B14A-82518096A67D}" destId="{AD41F5B8-1070-4B15-A143-C8E2A9F4B3B0}" srcOrd="2" destOrd="0" presId="urn:microsoft.com/office/officeart/2005/8/layout/hierarchy3"/>
    <dgm:cxn modelId="{65C7A757-B32A-4679-B879-E47B9F22CBC2}" type="presParOf" srcId="{DCCC0573-2AD5-4451-B14A-82518096A67D}" destId="{DAACE830-3084-437A-B0A0-4457167E8AF1}" srcOrd="3" destOrd="0" presId="urn:microsoft.com/office/officeart/2005/8/layout/hierarchy3"/>
    <dgm:cxn modelId="{3683FD3B-5DB5-42F4-8B8D-05F9E0933C18}" type="presParOf" srcId="{DCCC0573-2AD5-4451-B14A-82518096A67D}" destId="{6241601D-40B3-4FBE-99AE-6836C4729A6A}" srcOrd="4" destOrd="0" presId="urn:microsoft.com/office/officeart/2005/8/layout/hierarchy3"/>
    <dgm:cxn modelId="{D74C660A-10BF-4CEE-91DE-A280D2BCE6D6}" type="presParOf" srcId="{DCCC0573-2AD5-4451-B14A-82518096A67D}" destId="{B0FD5863-C4CA-4F15-ACDF-F330F0478D4E}" srcOrd="5" destOrd="0" presId="urn:microsoft.com/office/officeart/2005/8/layout/hierarchy3"/>
    <dgm:cxn modelId="{A881C18F-3EB1-448B-83DD-FAB7148FE14E}" type="presParOf" srcId="{DCCC0573-2AD5-4451-B14A-82518096A67D}" destId="{EDFD4B70-2AA8-4477-968B-9C86EA685938}" srcOrd="6" destOrd="0" presId="urn:microsoft.com/office/officeart/2005/8/layout/hierarchy3"/>
    <dgm:cxn modelId="{F6B7E5FE-B315-4C9D-AEB3-380272B8B738}" type="presParOf" srcId="{DCCC0573-2AD5-4451-B14A-82518096A67D}" destId="{103612EF-A23E-4EFB-A919-7237A2DFE142}"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73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6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219826" y="1184911"/>
            <a:ext cx="7406640" cy="5848350"/>
          </a:xfr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zh-CN" altLang="en-US"/>
              <a:t>单击图标添加图片</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CN" altLang="en-US"/>
              <a:t>编辑母版文本样式</a:t>
            </a:r>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35904768"/>
      </p:ext>
    </p:extLst>
  </p:cSld>
  <p:clrMapOvr>
    <a:masterClrMapping/>
  </p:clrMapOvr>
  <p:transition advTm="3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4293959978"/>
      </p:ext>
    </p:extLst>
  </p:cSld>
  <p:clrMapOvr>
    <a:masterClrMapping/>
  </p:clrMapOvr>
  <p:transition advTm="300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6482171"/>
      </p:ext>
    </p:extLst>
  </p:cSld>
  <p:clrMapOvr>
    <a:masterClrMapping/>
  </p:clrMapOvr>
  <p:transition advTm="300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38144"/>
      </p:ext>
    </p:extLst>
  </p:cSld>
  <p:clrMapOvr>
    <a:masterClrMapping/>
  </p:clrMapOvr>
  <p:transition advTm="300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zh-CN" altLang="en-US"/>
              <a:t>单击此处编辑母版标题样式</a:t>
            </a:r>
            <a:endParaRPr lang="en-US" dirty="0"/>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7118907"/>
      </p:ext>
    </p:extLst>
  </p:cSld>
  <p:clrMapOvr>
    <a:masterClrMapping/>
  </p:clrMapOvr>
  <p:transition advTm="300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598104103"/>
      </p:ext>
    </p:extLst>
  </p:cSld>
  <p:clrMapOvr>
    <a:masterClrMapping/>
  </p:clrMapOvr>
  <p:transition advTm="300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zh-CN" altLang="en-US"/>
              <a:t>单击此处编辑母版标题样式</a:t>
            </a:r>
            <a:endParaRPr lang="en-US" dirty="0"/>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586475989"/>
      </p:ext>
    </p:extLst>
  </p:cSld>
  <p:clrMapOvr>
    <a:masterClrMapping/>
  </p:clrMapOvr>
  <p:transition advTm="300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005840" y="2190750"/>
            <a:ext cx="621792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7406640" y="2190750"/>
            <a:ext cx="6217920" cy="52216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2647410601"/>
      </p:ext>
    </p:extLst>
  </p:cSld>
  <p:clrMapOvr>
    <a:masterClrMapping/>
  </p:clrMapOvr>
  <p:transition advTm="3000"/>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编辑母版文本样式</a:t>
            </a:r>
          </a:p>
        </p:txBody>
      </p:sp>
      <p:sp>
        <p:nvSpPr>
          <p:cNvPr id="4" name="Content Placeholder 3"/>
          <p:cNvSpPr>
            <a:spLocks noGrp="1"/>
          </p:cNvSpPr>
          <p:nvPr>
            <p:ph sz="half" idx="2"/>
          </p:nvPr>
        </p:nvSpPr>
        <p:spPr>
          <a:xfrm>
            <a:off x="1007746" y="3006090"/>
            <a:ext cx="6189344"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zh-CN" altLang="en-US"/>
              <a:t>编辑母版文本样式</a:t>
            </a:r>
          </a:p>
        </p:txBody>
      </p:sp>
      <p:sp>
        <p:nvSpPr>
          <p:cNvPr id="6" name="Content Placeholder 5"/>
          <p:cNvSpPr>
            <a:spLocks noGrp="1"/>
          </p:cNvSpPr>
          <p:nvPr>
            <p:ph sz="quarter" idx="4"/>
          </p:nvPr>
        </p:nvSpPr>
        <p:spPr>
          <a:xfrm>
            <a:off x="7406640" y="3006090"/>
            <a:ext cx="6219826" cy="442150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2316187307"/>
      </p:ext>
    </p:extLst>
  </p:cSld>
  <p:clrMapOvr>
    <a:masterClrMapping/>
  </p:clrMapOvr>
  <p:transition advTm="300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18527705"/>
      </p:ext>
    </p:extLst>
  </p:cSld>
  <p:clrMapOvr>
    <a:masterClrMapping/>
  </p:clrMapOvr>
  <p:transition advTm="300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1861756369"/>
      </p:ext>
    </p:extLst>
  </p:cSld>
  <p:clrMapOvr>
    <a:masterClrMapping/>
  </p:clrMapOvr>
  <p:transition advTm="300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zh-CN" altLang="en-US"/>
              <a:t>单击此处编辑母版标题样式</a:t>
            </a:r>
            <a:endParaRPr lang="en-US" dirty="0"/>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zh-CN" altLang="en-US"/>
              <a:t>编辑母版文本样式</a:t>
            </a:r>
          </a:p>
        </p:txBody>
      </p:sp>
      <p:sp>
        <p:nvSpPr>
          <p:cNvPr id="5" name="Date Placeholder 4"/>
          <p:cNvSpPr>
            <a:spLocks noGrp="1"/>
          </p:cNvSpPr>
          <p:nvPr>
            <p:ph type="dt" sz="half" idx="10"/>
          </p:nvPr>
        </p:nvSpPr>
        <p:spPr/>
        <p:txBody>
          <a:bodyPr/>
          <a:lstStyle/>
          <a:p>
            <a:fld id="{6038FF4F-51AA-428E-9974-2AF97C42E974}" type="datetimeFigureOut">
              <a:rPr lang="zh-CN" altLang="en-US" smtClean="0"/>
              <a:t>2024/8/10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54FDCA-8BA7-41CE-BC75-2B63E06BDF0F}" type="slidenum">
              <a:rPr lang="zh-CN" altLang="en-US" smtClean="0"/>
              <a:t>‹#›</a:t>
            </a:fld>
            <a:endParaRPr lang="zh-CN" altLang="en-US"/>
          </a:p>
        </p:txBody>
      </p:sp>
    </p:spTree>
    <p:extLst>
      <p:ext uri="{BB962C8B-B14F-4D97-AF65-F5344CB8AC3E}">
        <p14:creationId xmlns:p14="http://schemas.microsoft.com/office/powerpoint/2010/main" val="398006530"/>
      </p:ext>
    </p:extLst>
  </p:cSld>
  <p:clrMapOvr>
    <a:masterClrMapping/>
  </p:clrMapOvr>
  <p:transition advTm="300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C764DE79-268F-4C1A-8933-263129D2AF90}" type="datetimeFigureOut">
              <a:rPr lang="en-US" dirty="0"/>
              <a:t>8/10/2024</a:t>
            </a:fld>
            <a:endParaRPr lang="en-US" dirty="0"/>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13806774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advTm="3000"/>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19.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1.jpg"/><Relationship Id="rId4" Type="http://schemas.openxmlformats.org/officeDocument/2006/relationships/image" Target="../media/image40.jp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mXfP7T6ocBQ" TargetMode="External"/><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hyperlink" Target="https://radiotoday.net/radio-online/doc-truyen-dem-khuya/nhung-nguoi-khon-kho-victor-hugo.html" TargetMode="External"/><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2.emf"/><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emf"/><Relationship Id="rId1" Type="http://schemas.openxmlformats.org/officeDocument/2006/relationships/slideLayout" Target="../slideLayouts/slideLayout3.xml"/><Relationship Id="rId5" Type="http://schemas.openxmlformats.org/officeDocument/2006/relationships/image" Target="../media/image2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6663900"/>
            <a:ext cx="14613622" cy="15657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3190" y="5879890"/>
            <a:ext cx="2031266" cy="1750856"/>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86" y="5678721"/>
            <a:ext cx="7673326" cy="2642293"/>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454799" y="4355190"/>
            <a:ext cx="2275476" cy="2275476"/>
          </a:xfrm>
          <a:prstGeom prst="rect">
            <a:avLst/>
          </a:prstGeom>
        </p:spPr>
      </p:pic>
      <p:pic>
        <p:nvPicPr>
          <p:cNvPr id="2" name="图片 1"/>
          <p:cNvPicPr>
            <a:picLocks noChangeAspect="1"/>
          </p:cNvPicPr>
          <p:nvPr/>
        </p:nvPicPr>
        <p:blipFill>
          <a:blip r:embed="rId7"/>
          <a:stretch>
            <a:fillRect/>
          </a:stretch>
        </p:blipFill>
        <p:spPr>
          <a:xfrm>
            <a:off x="6925196" y="4786891"/>
            <a:ext cx="1288687" cy="2185997"/>
          </a:xfrm>
          <a:prstGeom prst="rect">
            <a:avLst/>
          </a:prstGeom>
        </p:spPr>
      </p:pic>
      <p:sp>
        <p:nvSpPr>
          <p:cNvPr id="3" name="矩形 2"/>
          <p:cNvSpPr/>
          <p:nvPr/>
        </p:nvSpPr>
        <p:spPr>
          <a:xfrm>
            <a:off x="652659" y="2046480"/>
            <a:ext cx="12786894" cy="2275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7000"/>
              </a:lnSpc>
              <a:spcBef>
                <a:spcPts val="0"/>
              </a:spcBef>
              <a:spcAft>
                <a:spcPts val="0"/>
              </a:spcAft>
            </a:pPr>
            <a:r>
              <a:rPr lang="en-US" sz="4000" b="1"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rPr>
              <a:t>CHUYÊN ĐỀ 3</a:t>
            </a:r>
            <a:endParaRPr lang="en-US" sz="4000"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4000" b="1"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rPr>
              <a:t>TÌM HIỂU PHONG CÁCH SÁNG TÁC </a:t>
            </a:r>
          </a:p>
          <a:p>
            <a:pPr marL="0" marR="0" algn="ctr">
              <a:lnSpc>
                <a:spcPct val="107000"/>
              </a:lnSpc>
              <a:spcBef>
                <a:spcPts val="0"/>
              </a:spcBef>
              <a:spcAft>
                <a:spcPts val="0"/>
              </a:spcAft>
            </a:pPr>
            <a:r>
              <a:rPr lang="en-US" sz="4000" b="1"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rPr>
              <a:t>CỦA MỘT TRƯỜNG PHÁI VĂN HỌC:</a:t>
            </a:r>
          </a:p>
          <a:p>
            <a:pPr marL="0" marR="0" algn="ctr">
              <a:lnSpc>
                <a:spcPct val="107000"/>
              </a:lnSpc>
              <a:spcBef>
                <a:spcPts val="0"/>
              </a:spcBef>
              <a:spcAft>
                <a:spcPts val="0"/>
              </a:spcAft>
            </a:pPr>
            <a:r>
              <a:rPr lang="en-US" sz="4000" b="1"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rPr>
              <a:t> CỔ ĐIỂN, HIỆN THỰC HOẶC LÃNG MẠN</a:t>
            </a:r>
            <a:endParaRPr lang="en-US" sz="4000" dirty="0">
              <a:solidFill>
                <a:srgbClr val="002060"/>
              </a:solidFill>
              <a:effectLst/>
              <a:latin typeface="#9Slide03 BoosterNextFYBlack" panose="02000A03000000020004" pitchFamily="2" charset="0"/>
              <a:ea typeface="Calibri" panose="020F0502020204030204" pitchFamily="34" charset="0"/>
              <a:cs typeface="Times New Roman" panose="02020603050405020304" pitchFamily="18" charset="0"/>
            </a:endParaRPr>
          </a:p>
        </p:txBody>
      </p:sp>
      <p:sp>
        <p:nvSpPr>
          <p:cNvPr id="8" name="Rectangle 7"/>
          <p:cNvSpPr/>
          <p:nvPr/>
        </p:nvSpPr>
        <p:spPr>
          <a:xfrm>
            <a:off x="1882049" y="134938"/>
            <a:ext cx="10572750" cy="544512"/>
          </a:xfrm>
          <a:prstGeom prst="rect">
            <a:avLst/>
          </a:prstGeom>
          <a:solidFill>
            <a:schemeClr val="accent4">
              <a:lumMod val="20000"/>
              <a:lumOff val="80000"/>
            </a:schemeClr>
          </a:solidFill>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2500" b="1" dirty="0">
                <a:solidFill>
                  <a:srgbClr val="FF0000"/>
                </a:solidFill>
                <a:latin typeface="Times New Roman" panose="02020603050405020304" pitchFamily="18" charset="0"/>
                <a:cs typeface="Times New Roman" panose="02020603050405020304" pitchFamily="18" charset="0"/>
              </a:rPr>
              <a:t>DỰ ÁN CỘNG ĐỒNG 12. BỘ KẾT NỐI TRI THỨC VỚI CUỘC SỐNG</a:t>
            </a:r>
          </a:p>
        </p:txBody>
      </p:sp>
    </p:spTree>
    <p:extLst>
      <p:ext uri="{BB962C8B-B14F-4D97-AF65-F5344CB8AC3E}">
        <p14:creationId xmlns:p14="http://schemas.microsoft.com/office/powerpoint/2010/main" val="3729497083"/>
      </p:ext>
    </p:extLst>
  </p:cSld>
  <p:clrMapOvr>
    <a:masterClrMapping/>
  </p:clrMapOvr>
  <p:transition spd="slow" advTm="300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076446" y="359189"/>
            <a:ext cx="650620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2880" b="1" i="0" u="none" strike="noStrike" kern="1200" cap="none" spc="0" normalizeH="0" baseline="0" noProof="0" dirty="0">
                <a:ln>
                  <a:noFill/>
                </a:ln>
                <a:solidFill>
                  <a:srgbClr val="557049"/>
                </a:solidFill>
                <a:effectLst/>
                <a:uLnTx/>
                <a:uFillTx/>
                <a:latin typeface="Segoe UI Black" panose="020B0A02040204020203" pitchFamily="34" charset="0"/>
                <a:ea typeface="华文行楷" panose="02010800040101010101" pitchFamily="2" charset="-122"/>
                <a:cs typeface="+mn-cs"/>
              </a:rPr>
              <a:t>NHÓM TÁC PHẨM CỦA PUSKIN</a:t>
            </a:r>
            <a:endParaRPr kumimoji="0" lang="zh-CN" altLang="en-US" sz="2880" b="1" i="0" u="none" strike="noStrike" kern="1200" cap="none" spc="0" normalizeH="0" baseline="0" noProof="0" dirty="0">
              <a:ln>
                <a:noFill/>
              </a:ln>
              <a:solidFill>
                <a:srgbClr val="557049"/>
              </a:solidFill>
              <a:effectLst/>
              <a:uLnTx/>
              <a:uFillTx/>
              <a:latin typeface="Segoe UI Black" panose="020B0A02040204020203" pitchFamily="34" charset="0"/>
              <a:ea typeface="华文行楷" panose="02010800040101010101" pitchFamily="2" charset="-122"/>
              <a:cs typeface="+mn-cs"/>
            </a:endParaRPr>
          </a:p>
        </p:txBody>
      </p:sp>
      <p:sp>
        <p:nvSpPr>
          <p:cNvPr id="6" name="矩形 5"/>
          <p:cNvSpPr/>
          <p:nvPr/>
        </p:nvSpPr>
        <p:spPr>
          <a:xfrm>
            <a:off x="733657" y="2272854"/>
            <a:ext cx="5146283" cy="3919601"/>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6788195" y="4139610"/>
            <a:ext cx="5446246" cy="3919601"/>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8750461" y="840258"/>
            <a:ext cx="4466596" cy="2743389"/>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3149900" y="5302014"/>
            <a:ext cx="4653236" cy="120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6303340" y="4924799"/>
            <a:ext cx="1657958" cy="44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zh-CN" altLang="en-US" sz="168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rPr>
              <a:t>第二部分：</a:t>
            </a:r>
          </a:p>
        </p:txBody>
      </p:sp>
    </p:spTree>
    <p:extLst>
      <p:ext uri="{BB962C8B-B14F-4D97-AF65-F5344CB8AC3E}">
        <p14:creationId xmlns:p14="http://schemas.microsoft.com/office/powerpoint/2010/main" val="42836108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666754" y="6145838"/>
            <a:ext cx="809070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557049"/>
                </a:solidFill>
                <a:effectLst/>
                <a:uLnTx/>
                <a:uFillTx/>
                <a:latin typeface="Segoe UI Black" panose="020B0A02040204020203" pitchFamily="34" charset="0"/>
                <a:ea typeface="Segoe UI Black" panose="020B0A02040204020203" pitchFamily="34" charset="0"/>
                <a:cs typeface="+mn-cs"/>
              </a:rPr>
              <a:t>Nhóm</a:t>
            </a:r>
            <a:r>
              <a:rPr kumimoji="0" lang="en-US" altLang="zh-CN" sz="40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 </a:t>
            </a:r>
            <a:r>
              <a:rPr kumimoji="0" lang="en-US" altLang="zh-CN" sz="4000" b="1" i="0" u="none" strike="noStrike" kern="1200" cap="none" spc="0" normalizeH="0" baseline="0" noProof="0" dirty="0" err="1">
                <a:ln>
                  <a:noFill/>
                </a:ln>
                <a:solidFill>
                  <a:srgbClr val="557049"/>
                </a:solidFill>
                <a:effectLst/>
                <a:uLnTx/>
                <a:uFillTx/>
                <a:latin typeface="Segoe UI Black" panose="020B0A02040204020203" pitchFamily="34" charset="0"/>
                <a:ea typeface="Segoe UI Black" panose="020B0A02040204020203" pitchFamily="34" charset="0"/>
                <a:cs typeface="+mn-cs"/>
              </a:rPr>
              <a:t>tác</a:t>
            </a:r>
            <a:r>
              <a:rPr kumimoji="0" lang="en-US" altLang="zh-CN" sz="40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 </a:t>
            </a:r>
            <a:r>
              <a:rPr kumimoji="0" lang="en-US" altLang="zh-CN" sz="4000" b="1" i="0" u="none" strike="noStrike" kern="1200" cap="none" spc="0" normalizeH="0" baseline="0" noProof="0" dirty="0" err="1">
                <a:ln>
                  <a:noFill/>
                </a:ln>
                <a:solidFill>
                  <a:srgbClr val="557049"/>
                </a:solidFill>
                <a:effectLst/>
                <a:uLnTx/>
                <a:uFillTx/>
                <a:latin typeface="Segoe UI Black" panose="020B0A02040204020203" pitchFamily="34" charset="0"/>
                <a:ea typeface="Segoe UI Black" panose="020B0A02040204020203" pitchFamily="34" charset="0"/>
                <a:cs typeface="+mn-cs"/>
              </a:rPr>
              <a:t>phẩm</a:t>
            </a:r>
            <a:r>
              <a:rPr kumimoji="0" lang="en-US" altLang="zh-CN" sz="40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 </a:t>
            </a:r>
            <a:r>
              <a:rPr kumimoji="0" lang="en-US" altLang="zh-CN" sz="4000" b="1" i="0" u="none" strike="noStrike" kern="1200" cap="none" spc="0" normalizeH="0" baseline="0" noProof="0" dirty="0" err="1">
                <a:ln>
                  <a:noFill/>
                </a:ln>
                <a:solidFill>
                  <a:srgbClr val="557049"/>
                </a:solidFill>
                <a:effectLst/>
                <a:uLnTx/>
                <a:uFillTx/>
                <a:latin typeface="Segoe UI Black" panose="020B0A02040204020203" pitchFamily="34" charset="0"/>
                <a:ea typeface="Segoe UI Black" panose="020B0A02040204020203" pitchFamily="34" charset="0"/>
                <a:cs typeface="+mn-cs"/>
              </a:rPr>
              <a:t>của</a:t>
            </a:r>
            <a:r>
              <a:rPr kumimoji="0" lang="en-US" altLang="zh-CN" sz="40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 </a:t>
            </a:r>
            <a:r>
              <a:rPr kumimoji="0" lang="en-US" altLang="zh-CN" sz="4000" b="1" i="0" u="none" strike="noStrike" kern="1200" cap="none" spc="0" normalizeH="0" baseline="0" noProof="0" dirty="0" err="1">
                <a:ln>
                  <a:noFill/>
                </a:ln>
                <a:solidFill>
                  <a:srgbClr val="557049"/>
                </a:solidFill>
                <a:effectLst/>
                <a:uLnTx/>
                <a:uFillTx/>
                <a:latin typeface="Segoe UI Black" panose="020B0A02040204020203" pitchFamily="34" charset="0"/>
                <a:ea typeface="Segoe UI Black" panose="020B0A02040204020203" pitchFamily="34" charset="0"/>
                <a:cs typeface="+mn-cs"/>
              </a:rPr>
              <a:t>Banzac</a:t>
            </a:r>
            <a:endParaRPr kumimoji="0" lang="zh-CN" altLang="en-US" sz="4000" b="1" i="0" u="none" strike="noStrike" kern="1200" cap="none" spc="0" normalizeH="0" baseline="0" noProof="0" dirty="0">
              <a:ln>
                <a:noFill/>
              </a:ln>
              <a:solidFill>
                <a:srgbClr val="557049"/>
              </a:solidFill>
              <a:effectLst/>
              <a:uLnTx/>
              <a:uFillTx/>
              <a:latin typeface="Segoe UI Black" panose="020B0A02040204020203" pitchFamily="34" charset="0"/>
              <a:ea typeface="华文行楷" panose="02010800040101010101" pitchFamily="2" charset="-122"/>
              <a:cs typeface="+mn-cs"/>
            </a:endParaRPr>
          </a:p>
        </p:txBody>
      </p:sp>
      <p:sp>
        <p:nvSpPr>
          <p:cNvPr id="6" name="矩形 5"/>
          <p:cNvSpPr/>
          <p:nvPr/>
        </p:nvSpPr>
        <p:spPr>
          <a:xfrm>
            <a:off x="1666754" y="1787200"/>
            <a:ext cx="4516434" cy="3294086"/>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7220337" y="1801770"/>
            <a:ext cx="4516434" cy="3294086"/>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10317441" y="5189157"/>
            <a:ext cx="4312959" cy="2477346"/>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endParaRPr kumimoji="0" lang="zh-CN" altLang="en-US" sz="1920" b="1" i="0" u="none" strike="noStrike" kern="1200" cap="none" spc="0" normalizeH="0" baseline="0" noProof="0" dirty="0">
              <a:ln>
                <a:noFill/>
              </a:ln>
              <a:solidFill>
                <a:srgbClr val="557049"/>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28179586"/>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868102" y="973363"/>
            <a:ext cx="3647714" cy="5931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NHÓM 5</a:t>
            </a:r>
          </a:p>
          <a:p>
            <a:pPr marL="0" marR="0" lvl="0" indent="0" algn="ctr" defTabSz="548640" rtl="0" eaLnBrk="1" fontAlgn="auto" latinLnBrk="0" hangingPunct="1">
              <a:lnSpc>
                <a:spcPct val="100000"/>
              </a:lnSpc>
              <a:spcBef>
                <a:spcPts val="0"/>
              </a:spcBef>
              <a:spcAft>
                <a:spcPts val="0"/>
              </a:spcAft>
              <a:buClrTx/>
              <a:buSzTx/>
              <a:buFontTx/>
              <a:buNone/>
              <a:tabLst/>
              <a:defRPr/>
            </a:pPr>
            <a:r>
              <a:rPr lang="en-US" altLang="zh-CN" sz="3200" b="1" dirty="0">
                <a:solidFill>
                  <a:srgbClr val="557049"/>
                </a:solidFill>
                <a:latin typeface="Segoe UI Black" panose="020B0A02040204020203" pitchFamily="34" charset="0"/>
                <a:ea typeface="Segoe UI Black" panose="020B0A02040204020203" pitchFamily="34" charset="0"/>
              </a:rPr>
              <a:t>SÁNG TÁC CỦA</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SÊ KHỐP</a:t>
            </a:r>
            <a:endParaRPr kumimoji="0" lang="zh-CN" altLang="en-US" sz="3200" b="1" i="0" u="none" strike="noStrike" kern="1200" cap="none" spc="0" normalizeH="0" baseline="0" noProof="0" dirty="0">
              <a:ln>
                <a:noFill/>
              </a:ln>
              <a:solidFill>
                <a:srgbClr val="557049"/>
              </a:solidFill>
              <a:effectLst/>
              <a:uLnTx/>
              <a:uFillTx/>
              <a:latin typeface="Segoe UI Black" panose="020B0A02040204020203" pitchFamily="34" charset="0"/>
              <a:ea typeface="华文行楷" panose="02010800040101010101" pitchFamily="2" charset="-122"/>
              <a:cs typeface="+mn-cs"/>
            </a:endParaRPr>
          </a:p>
        </p:txBody>
      </p:sp>
      <p:sp>
        <p:nvSpPr>
          <p:cNvPr id="9" name="矩形 8"/>
          <p:cNvSpPr/>
          <p:nvPr/>
        </p:nvSpPr>
        <p:spPr>
          <a:xfrm>
            <a:off x="5549138" y="360903"/>
            <a:ext cx="4238855" cy="2825904"/>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4919242" y="3513333"/>
            <a:ext cx="9276186" cy="4608265"/>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 name="图片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50027"/>
            <a:ext cx="2971507" cy="2206210"/>
          </a:xfrm>
          <a:prstGeom prst="rect">
            <a:avLst/>
          </a:prstGeom>
        </p:spPr>
      </p:pic>
    </p:spTree>
    <p:extLst>
      <p:ext uri="{BB962C8B-B14F-4D97-AF65-F5344CB8AC3E}">
        <p14:creationId xmlns:p14="http://schemas.microsoft.com/office/powerpoint/2010/main" val="1621902008"/>
      </p:ext>
    </p:extLst>
  </p:cSld>
  <p:clrMapOvr>
    <a:masterClrMapping/>
  </p:clrMapOvr>
  <p:transition spd="med" advTm="3000">
    <p:pull/>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0" y="6663900"/>
            <a:ext cx="14613622" cy="1565704"/>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13190" y="5879890"/>
            <a:ext cx="2031266" cy="1750856"/>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54799" y="4355190"/>
            <a:ext cx="2275476" cy="2275476"/>
          </a:xfrm>
          <a:prstGeom prst="rect">
            <a:avLst/>
          </a:prstGeom>
        </p:spPr>
      </p:pic>
      <p:sp>
        <p:nvSpPr>
          <p:cNvPr id="3" name="矩形 2"/>
          <p:cNvSpPr/>
          <p:nvPr/>
        </p:nvSpPr>
        <p:spPr>
          <a:xfrm>
            <a:off x="127591" y="1847094"/>
            <a:ext cx="13652204" cy="22754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CHUYÊN ĐỀ 3</a:t>
            </a:r>
            <a:endParaRPr kumimoji="0" lang="en-US" sz="3600" b="0" i="0" u="none" strike="noStrike" kern="1200" cap="none" spc="0" normalizeH="0" baseline="0" noProof="0" dirty="0">
              <a:ln>
                <a:noFill/>
              </a:ln>
              <a:solidFill>
                <a:prstClr val="white"/>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TÌM HIỂU PHONG CÁCH SÁNG TÁC </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CỦA MỘT TRƯỜNG PHÁI VĂN HỌC:</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rPr>
              <a:t> CỔ ĐIỂN, HIỆN THỰC HOẶC LÃNG MẠN</a:t>
            </a:r>
            <a:endParaRPr kumimoji="0" lang="en-US" sz="3600" b="0" i="0" u="none" strike="noStrike" kern="1200" cap="none" spc="0" normalizeH="0" baseline="0" noProof="0" dirty="0">
              <a:ln>
                <a:noFill/>
              </a:ln>
              <a:solidFill>
                <a:prstClr val="white"/>
              </a:solidFill>
              <a:effectLst/>
              <a:uLnTx/>
              <a:uFillTx/>
              <a:latin typeface="#9Slide03 BoosterNextFYBlack" panose="02000A03000000020004"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49E526E9-8538-0E4F-61E9-50219527556D}"/>
              </a:ext>
            </a:extLst>
          </p:cNvPr>
          <p:cNvSpPr txBox="1"/>
          <p:nvPr/>
        </p:nvSpPr>
        <p:spPr>
          <a:xfrm>
            <a:off x="4252472" y="4702235"/>
            <a:ext cx="5402441" cy="1569660"/>
          </a:xfrm>
          <a:prstGeom prst="rect">
            <a:avLst/>
          </a:prstGeom>
          <a:noFill/>
        </p:spPr>
        <p:txBody>
          <a:bodyPr wrap="none" rtlCol="0">
            <a:spAutoFit/>
          </a:bodyPr>
          <a:lstStyle/>
          <a:p>
            <a:pPr algn="ctr"/>
            <a:r>
              <a:rPr lang="en-US" sz="4800" dirty="0" err="1">
                <a:solidFill>
                  <a:schemeClr val="accent6">
                    <a:lumMod val="50000"/>
                  </a:schemeClr>
                </a:solidFill>
                <a:latin typeface="#9Slide03 AmpleSoft Bold" panose="02000000000000000000" pitchFamily="2" charset="0"/>
              </a:rPr>
              <a:t>Tiết</a:t>
            </a:r>
            <a:r>
              <a:rPr lang="en-US" sz="4800" dirty="0">
                <a:solidFill>
                  <a:schemeClr val="accent6">
                    <a:lumMod val="50000"/>
                  </a:schemeClr>
                </a:solidFill>
                <a:latin typeface="#9Slide03 AmpleSoft Bold" panose="02000000000000000000" pitchFamily="2" charset="0"/>
              </a:rPr>
              <a:t> 25,26 </a:t>
            </a:r>
          </a:p>
          <a:p>
            <a:pPr algn="ctr"/>
            <a:r>
              <a:rPr lang="en-US" sz="4800" dirty="0">
                <a:solidFill>
                  <a:schemeClr val="accent6">
                    <a:lumMod val="50000"/>
                  </a:schemeClr>
                </a:solidFill>
                <a:latin typeface="#9Slide03 AmpleSoft Bold" panose="02000000000000000000" pitchFamily="2" charset="0"/>
              </a:rPr>
              <a:t>TRI THỨC NGỮ VĂN</a:t>
            </a:r>
          </a:p>
        </p:txBody>
      </p:sp>
    </p:spTree>
    <p:extLst>
      <p:ext uri="{BB962C8B-B14F-4D97-AF65-F5344CB8AC3E}">
        <p14:creationId xmlns:p14="http://schemas.microsoft.com/office/powerpoint/2010/main" val="109542179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D0A9AD6-E321-D27B-642B-C3BE4AC6A5FD}"/>
              </a:ext>
            </a:extLst>
          </p:cNvPr>
          <p:cNvGraphicFramePr>
            <a:graphicFrameLocks noGrp="1"/>
          </p:cNvGraphicFramePr>
          <p:nvPr>
            <p:extLst>
              <p:ext uri="{D42A27DB-BD31-4B8C-83A1-F6EECF244321}">
                <p14:modId xmlns:p14="http://schemas.microsoft.com/office/powerpoint/2010/main" val="3787718755"/>
              </p:ext>
            </p:extLst>
          </p:nvPr>
        </p:nvGraphicFramePr>
        <p:xfrm>
          <a:off x="50894" y="3336443"/>
          <a:ext cx="3690945" cy="4010787"/>
        </p:xfrm>
        <a:graphic>
          <a:graphicData uri="http://schemas.openxmlformats.org/drawingml/2006/table">
            <a:tbl>
              <a:tblPr firstRow="1" firstCol="1" bandRow="1">
                <a:tableStyleId>{8A107856-5554-42FB-B03E-39F5DBC370BA}</a:tableStyleId>
              </a:tblPr>
              <a:tblGrid>
                <a:gridCol w="3690945">
                  <a:extLst>
                    <a:ext uri="{9D8B030D-6E8A-4147-A177-3AD203B41FA5}">
                      <a16:colId xmlns:a16="http://schemas.microsoft.com/office/drawing/2014/main" xmlns="" val="2529120230"/>
                    </a:ext>
                  </a:extLst>
                </a:gridCol>
              </a:tblGrid>
              <a:tr h="1246909">
                <a:tc>
                  <a:txBody>
                    <a:bodyPr/>
                    <a:lstStyle/>
                    <a:p>
                      <a:pPr marL="0" marR="718185" algn="ctr">
                        <a:lnSpc>
                          <a:spcPct val="107000"/>
                        </a:lnSpc>
                        <a:spcBef>
                          <a:spcPts val="0"/>
                        </a:spcBef>
                        <a:spcAft>
                          <a:spcPts val="0"/>
                        </a:spcAft>
                      </a:pPr>
                      <a:r>
                        <a:rPr lang="vi-VN" sz="1400" spc="-5" dirty="0">
                          <a:solidFill>
                            <a:schemeClr val="tx1"/>
                          </a:solidFill>
                          <a:effectLst/>
                        </a:rPr>
                        <a:t>P</a:t>
                      </a:r>
                      <a:r>
                        <a:rPr lang="vi-VN" sz="1400" dirty="0">
                          <a:solidFill>
                            <a:schemeClr val="tx1"/>
                          </a:solidFill>
                          <a:effectLst/>
                        </a:rPr>
                        <a:t>HIẾU</a:t>
                      </a:r>
                      <a:r>
                        <a:rPr lang="vi-VN" sz="1400" spc="-15" dirty="0">
                          <a:solidFill>
                            <a:schemeClr val="tx1"/>
                          </a:solidFill>
                          <a:effectLst/>
                        </a:rPr>
                        <a:t> </a:t>
                      </a:r>
                      <a:r>
                        <a:rPr lang="vi-VN" sz="1400" spc="-10" dirty="0">
                          <a:solidFill>
                            <a:schemeClr val="tx1"/>
                          </a:solidFill>
                          <a:effectLst/>
                        </a:rPr>
                        <a:t>H</a:t>
                      </a:r>
                      <a:r>
                        <a:rPr lang="vi-VN" sz="1400" spc="20" dirty="0">
                          <a:solidFill>
                            <a:schemeClr val="tx1"/>
                          </a:solidFill>
                          <a:effectLst/>
                        </a:rPr>
                        <a:t>Ọ</a:t>
                      </a:r>
                      <a:r>
                        <a:rPr lang="vi-VN" sz="1400" dirty="0">
                          <a:solidFill>
                            <a:schemeClr val="tx1"/>
                          </a:solidFill>
                          <a:effectLst/>
                        </a:rPr>
                        <a:t>C</a:t>
                      </a:r>
                      <a:r>
                        <a:rPr lang="vi-VN" sz="1400" spc="-120" dirty="0">
                          <a:solidFill>
                            <a:schemeClr val="tx1"/>
                          </a:solidFill>
                          <a:effectLst/>
                        </a:rPr>
                        <a:t> </a:t>
                      </a:r>
                      <a:r>
                        <a:rPr lang="vi-VN" sz="1400" spc="-105" dirty="0">
                          <a:solidFill>
                            <a:schemeClr val="tx1"/>
                          </a:solidFill>
                          <a:effectLst/>
                        </a:rPr>
                        <a:t>T</a:t>
                      </a:r>
                      <a:r>
                        <a:rPr lang="vi-VN" sz="1400" dirty="0">
                          <a:solidFill>
                            <a:schemeClr val="tx1"/>
                          </a:solidFill>
                          <a:effectLst/>
                        </a:rPr>
                        <a:t>ẬP</a:t>
                      </a:r>
                      <a:r>
                        <a:rPr lang="vi-VN" sz="1400" spc="-120" dirty="0">
                          <a:solidFill>
                            <a:schemeClr val="tx1"/>
                          </a:solidFill>
                          <a:effectLst/>
                        </a:rPr>
                        <a:t> </a:t>
                      </a:r>
                      <a:r>
                        <a:rPr lang="vi-VN" sz="1400" dirty="0">
                          <a:solidFill>
                            <a:schemeClr val="tx1"/>
                          </a:solidFill>
                          <a:effectLst/>
                        </a:rPr>
                        <a:t>SỐ</a:t>
                      </a:r>
                      <a:r>
                        <a:rPr lang="vi-VN" sz="1400" spc="-120" dirty="0">
                          <a:solidFill>
                            <a:schemeClr val="tx1"/>
                          </a:solidFill>
                          <a:effectLst/>
                        </a:rPr>
                        <a:t> </a:t>
                      </a:r>
                      <a:r>
                        <a:rPr lang="vi-VN" sz="1400" dirty="0">
                          <a:solidFill>
                            <a:schemeClr val="tx1"/>
                          </a:solidFill>
                          <a:effectLst/>
                        </a:rPr>
                        <a:t>1</a:t>
                      </a:r>
                      <a:endParaRPr lang="en-US" sz="1400" dirty="0">
                        <a:solidFill>
                          <a:schemeClr val="tx1"/>
                        </a:solidFill>
                        <a:effectLst/>
                      </a:endParaRPr>
                    </a:p>
                    <a:p>
                      <a:pPr marL="0" marR="291465" algn="ctr">
                        <a:lnSpc>
                          <a:spcPct val="107000"/>
                        </a:lnSpc>
                        <a:spcBef>
                          <a:spcPts val="0"/>
                        </a:spcBef>
                        <a:spcAft>
                          <a:spcPts val="0"/>
                        </a:spcAft>
                      </a:pPr>
                      <a:r>
                        <a:rPr lang="vi-VN" sz="1400" spc="-35" dirty="0">
                          <a:solidFill>
                            <a:schemeClr val="tx1"/>
                          </a:solidFill>
                          <a:effectLst/>
                        </a:rPr>
                        <a:t>N</a:t>
                      </a:r>
                      <a:r>
                        <a:rPr lang="vi-VN" sz="1400" spc="-10" dirty="0">
                          <a:solidFill>
                            <a:schemeClr val="tx1"/>
                          </a:solidFill>
                          <a:effectLst/>
                        </a:rPr>
                        <a:t>ộ</a:t>
                      </a:r>
                      <a:r>
                        <a:rPr lang="vi-VN" sz="1400" dirty="0">
                          <a:solidFill>
                            <a:schemeClr val="tx1"/>
                          </a:solidFill>
                          <a:effectLst/>
                        </a:rPr>
                        <a:t>i</a:t>
                      </a:r>
                      <a:r>
                        <a:rPr lang="vi-VN" sz="1400" spc="-30" dirty="0">
                          <a:solidFill>
                            <a:schemeClr val="tx1"/>
                          </a:solidFill>
                          <a:effectLst/>
                        </a:rPr>
                        <a:t> </a:t>
                      </a:r>
                      <a:r>
                        <a:rPr lang="vi-VN" sz="1400" spc="-15" dirty="0">
                          <a:solidFill>
                            <a:schemeClr val="tx1"/>
                          </a:solidFill>
                          <a:effectLst/>
                        </a:rPr>
                        <a:t>dun</a:t>
                      </a:r>
                      <a:r>
                        <a:rPr lang="vi-VN" sz="1400" dirty="0">
                          <a:solidFill>
                            <a:schemeClr val="tx1"/>
                          </a:solidFill>
                          <a:effectLst/>
                        </a:rPr>
                        <a:t>g:</a:t>
                      </a:r>
                      <a:r>
                        <a:rPr lang="vi-VN" sz="1400" spc="-25" dirty="0">
                          <a:solidFill>
                            <a:schemeClr val="tx1"/>
                          </a:solidFill>
                          <a:effectLst/>
                        </a:rPr>
                        <a:t> T</a:t>
                      </a:r>
                      <a:r>
                        <a:rPr lang="vi-VN" sz="1400" spc="-15" dirty="0">
                          <a:solidFill>
                            <a:schemeClr val="tx1"/>
                          </a:solidFill>
                          <a:effectLst/>
                        </a:rPr>
                        <a:t>ì</a:t>
                      </a:r>
                      <a:r>
                        <a:rPr lang="vi-VN" sz="1400" dirty="0">
                          <a:solidFill>
                            <a:schemeClr val="tx1"/>
                          </a:solidFill>
                          <a:effectLst/>
                        </a:rPr>
                        <a:t>m</a:t>
                      </a:r>
                      <a:r>
                        <a:rPr lang="vi-VN" sz="1400" spc="100" dirty="0">
                          <a:solidFill>
                            <a:schemeClr val="tx1"/>
                          </a:solidFill>
                          <a:effectLst/>
                        </a:rPr>
                        <a:t> </a:t>
                      </a:r>
                      <a:r>
                        <a:rPr lang="vi-VN" sz="1400" spc="-20" dirty="0">
                          <a:solidFill>
                            <a:schemeClr val="tx1"/>
                          </a:solidFill>
                          <a:effectLst/>
                        </a:rPr>
                        <a:t>h</a:t>
                      </a:r>
                      <a:r>
                        <a:rPr lang="vi-VN" sz="1400" spc="-5" dirty="0">
                          <a:solidFill>
                            <a:schemeClr val="tx1"/>
                          </a:solidFill>
                          <a:effectLst/>
                        </a:rPr>
                        <a:t>i</a:t>
                      </a:r>
                      <a:r>
                        <a:rPr lang="vi-VN" sz="1400" dirty="0">
                          <a:solidFill>
                            <a:schemeClr val="tx1"/>
                          </a:solidFill>
                          <a:effectLst/>
                        </a:rPr>
                        <a:t>ểu</a:t>
                      </a:r>
                      <a:r>
                        <a:rPr lang="vi-VN" sz="1400" spc="-40" dirty="0">
                          <a:solidFill>
                            <a:schemeClr val="tx1"/>
                          </a:solidFill>
                          <a:effectLst/>
                        </a:rPr>
                        <a:t> </a:t>
                      </a:r>
                      <a:r>
                        <a:rPr lang="vi-VN" sz="1400" spc="-5" dirty="0">
                          <a:solidFill>
                            <a:schemeClr val="tx1"/>
                          </a:solidFill>
                          <a:effectLst/>
                        </a:rPr>
                        <a:t>v</a:t>
                      </a:r>
                      <a:r>
                        <a:rPr lang="vi-VN" sz="1400" dirty="0">
                          <a:solidFill>
                            <a:schemeClr val="tx1"/>
                          </a:solidFill>
                          <a:effectLst/>
                        </a:rPr>
                        <a:t>ề</a:t>
                      </a:r>
                      <a:r>
                        <a:rPr lang="vi-VN" sz="1400" spc="-80" dirty="0">
                          <a:solidFill>
                            <a:schemeClr val="tx1"/>
                          </a:solidFill>
                          <a:effectLst/>
                        </a:rPr>
                        <a:t> </a:t>
                      </a:r>
                      <a:r>
                        <a:rPr lang="vi-VN" sz="1400" spc="-10" dirty="0">
                          <a:solidFill>
                            <a:schemeClr val="tx1"/>
                          </a:solidFill>
                          <a:effectLst/>
                        </a:rPr>
                        <a:t>t</a:t>
                      </a:r>
                      <a:r>
                        <a:rPr lang="vi-VN" sz="1400" spc="-20" dirty="0">
                          <a:solidFill>
                            <a:schemeClr val="tx1"/>
                          </a:solidFill>
                          <a:effectLst/>
                        </a:rPr>
                        <a:t>h</a:t>
                      </a:r>
                      <a:r>
                        <a:rPr lang="vi-VN" sz="1400" spc="-5" dirty="0">
                          <a:solidFill>
                            <a:schemeClr val="tx1"/>
                          </a:solidFill>
                          <a:effectLst/>
                        </a:rPr>
                        <a:t>u</a:t>
                      </a:r>
                      <a:r>
                        <a:rPr lang="vi-VN" sz="1400" spc="-25" dirty="0">
                          <a:solidFill>
                            <a:schemeClr val="tx1"/>
                          </a:solidFill>
                          <a:effectLst/>
                        </a:rPr>
                        <a:t>ậ</a:t>
                      </a:r>
                      <a:r>
                        <a:rPr lang="vi-VN" sz="1400" dirty="0">
                          <a:solidFill>
                            <a:schemeClr val="tx1"/>
                          </a:solidFill>
                          <a:effectLst/>
                        </a:rPr>
                        <a:t>t</a:t>
                      </a:r>
                      <a:r>
                        <a:rPr lang="vi-VN" sz="1400" spc="75" dirty="0">
                          <a:solidFill>
                            <a:schemeClr val="tx1"/>
                          </a:solidFill>
                          <a:effectLst/>
                        </a:rPr>
                        <a:t> </a:t>
                      </a:r>
                      <a:r>
                        <a:rPr lang="vi-VN" sz="1400" spc="-15" dirty="0">
                          <a:solidFill>
                            <a:schemeClr val="tx1"/>
                          </a:solidFill>
                          <a:effectLst/>
                        </a:rPr>
                        <a:t>n</a:t>
                      </a:r>
                      <a:r>
                        <a:rPr lang="vi-VN" sz="1400" dirty="0">
                          <a:solidFill>
                            <a:schemeClr val="tx1"/>
                          </a:solidFill>
                          <a:effectLst/>
                        </a:rPr>
                        <a:t>gữ</a:t>
                      </a:r>
                      <a:r>
                        <a:rPr lang="vi-VN" sz="1400" spc="-100" dirty="0">
                          <a:solidFill>
                            <a:schemeClr val="tx1"/>
                          </a:solidFill>
                          <a:effectLst/>
                        </a:rPr>
                        <a:t> </a:t>
                      </a:r>
                      <a:r>
                        <a:rPr lang="vi-VN" sz="1400" spc="-10" dirty="0">
                          <a:solidFill>
                            <a:schemeClr val="tx1"/>
                          </a:solidFill>
                          <a:effectLst/>
                        </a:rPr>
                        <a:t>t</a:t>
                      </a:r>
                      <a:r>
                        <a:rPr lang="vi-VN" sz="1400" dirty="0">
                          <a:solidFill>
                            <a:schemeClr val="tx1"/>
                          </a:solidFill>
                          <a:effectLst/>
                        </a:rPr>
                        <a:t>rườ</a:t>
                      </a:r>
                      <a:r>
                        <a:rPr lang="vi-VN" sz="1400" spc="-15" dirty="0">
                          <a:solidFill>
                            <a:schemeClr val="tx1"/>
                          </a:solidFill>
                          <a:effectLst/>
                        </a:rPr>
                        <a:t>n</a:t>
                      </a:r>
                      <a:r>
                        <a:rPr lang="vi-VN" sz="1400" dirty="0">
                          <a:solidFill>
                            <a:schemeClr val="tx1"/>
                          </a:solidFill>
                          <a:effectLst/>
                        </a:rPr>
                        <a:t>g </a:t>
                      </a:r>
                      <a:r>
                        <a:rPr lang="vi-VN" sz="1400" spc="-10" dirty="0">
                          <a:solidFill>
                            <a:schemeClr val="tx1"/>
                          </a:solidFill>
                          <a:effectLst/>
                        </a:rPr>
                        <a:t>ph</a:t>
                      </a:r>
                      <a:r>
                        <a:rPr lang="vi-VN" sz="1400" spc="-20" dirty="0">
                          <a:solidFill>
                            <a:schemeClr val="tx1"/>
                          </a:solidFill>
                          <a:effectLst/>
                        </a:rPr>
                        <a:t>á</a:t>
                      </a:r>
                      <a:r>
                        <a:rPr lang="vi-VN" sz="1400" dirty="0">
                          <a:solidFill>
                            <a:schemeClr val="tx1"/>
                          </a:solidFill>
                          <a:effectLst/>
                        </a:rPr>
                        <a:t>i</a:t>
                      </a:r>
                      <a:r>
                        <a:rPr lang="vi-VN" sz="1400" spc="-50" dirty="0">
                          <a:solidFill>
                            <a:schemeClr val="tx1"/>
                          </a:solidFill>
                          <a:effectLst/>
                        </a:rPr>
                        <a:t> </a:t>
                      </a:r>
                      <a:r>
                        <a:rPr lang="vi-VN" sz="1400" spc="-5" dirty="0">
                          <a:solidFill>
                            <a:schemeClr val="tx1"/>
                          </a:solidFill>
                          <a:effectLst/>
                        </a:rPr>
                        <a:t>v</a:t>
                      </a:r>
                      <a:r>
                        <a:rPr lang="vi-VN" sz="1400" spc="-20" dirty="0">
                          <a:solidFill>
                            <a:schemeClr val="tx1"/>
                          </a:solidFill>
                          <a:effectLst/>
                        </a:rPr>
                        <a:t>ă</a:t>
                      </a:r>
                      <a:r>
                        <a:rPr lang="vi-VN" sz="1400" dirty="0">
                          <a:solidFill>
                            <a:schemeClr val="tx1"/>
                          </a:solidFill>
                          <a:effectLst/>
                        </a:rPr>
                        <a:t>n </a:t>
                      </a:r>
                      <a:r>
                        <a:rPr lang="vi-VN" sz="1400" spc="-10" dirty="0">
                          <a:solidFill>
                            <a:schemeClr val="tx1"/>
                          </a:solidFill>
                          <a:effectLst/>
                        </a:rPr>
                        <a:t>h</a:t>
                      </a:r>
                      <a:r>
                        <a:rPr lang="vi-VN" sz="1400" spc="-5" dirty="0">
                          <a:solidFill>
                            <a:schemeClr val="tx1"/>
                          </a:solidFill>
                          <a:effectLst/>
                        </a:rPr>
                        <a:t>ọ</a:t>
                      </a:r>
                      <a:r>
                        <a:rPr lang="vi-VN" sz="1400" dirty="0">
                          <a:solidFill>
                            <a:schemeClr val="tx1"/>
                          </a:solidFill>
                          <a:effectLst/>
                        </a:rPr>
                        <a:t>c</a:t>
                      </a:r>
                      <a:endParaRPr lang="en-US" sz="1400" dirty="0">
                        <a:solidFill>
                          <a:schemeClr val="tx1"/>
                        </a:solidFill>
                        <a:effectLst/>
                      </a:endParaRPr>
                    </a:p>
                    <a:p>
                      <a:pPr marL="0" marR="0">
                        <a:lnSpc>
                          <a:spcPct val="107000"/>
                        </a:lnSpc>
                        <a:spcBef>
                          <a:spcPts val="0"/>
                        </a:spcBef>
                        <a:spcAft>
                          <a:spcPts val="0"/>
                        </a:spcAft>
                      </a:pPr>
                      <a:r>
                        <a:rPr lang="vi-VN" sz="1400" spc="-5" dirty="0">
                          <a:solidFill>
                            <a:schemeClr val="tx1"/>
                          </a:solidFill>
                          <a:effectLst/>
                        </a:rPr>
                        <a:t>N</a:t>
                      </a:r>
                      <a:r>
                        <a:rPr lang="vi-VN" sz="1400" spc="-10" dirty="0">
                          <a:solidFill>
                            <a:schemeClr val="tx1"/>
                          </a:solidFill>
                          <a:effectLst/>
                        </a:rPr>
                        <a:t>hó</a:t>
                      </a:r>
                      <a:r>
                        <a:rPr lang="vi-VN" sz="1400" dirty="0">
                          <a:solidFill>
                            <a:schemeClr val="tx1"/>
                          </a:solidFill>
                          <a:effectLst/>
                        </a:rPr>
                        <a:t>m</a:t>
                      </a:r>
                      <a:r>
                        <a:rPr lang="vi-VN" sz="1400" spc="70" dirty="0">
                          <a:solidFill>
                            <a:schemeClr val="tx1"/>
                          </a:solidFill>
                          <a:effectLst/>
                        </a:rPr>
                        <a:t> </a:t>
                      </a:r>
                      <a:r>
                        <a:rPr lang="vi-VN" sz="1400" spc="-10" dirty="0">
                          <a:solidFill>
                            <a:schemeClr val="tx1"/>
                          </a:solidFill>
                          <a:effectLst/>
                        </a:rPr>
                        <a:t>t</a:t>
                      </a:r>
                      <a:r>
                        <a:rPr lang="vi-VN" sz="1400" dirty="0">
                          <a:solidFill>
                            <a:schemeClr val="tx1"/>
                          </a:solidFill>
                          <a:effectLst/>
                        </a:rPr>
                        <a:t>hực</a:t>
                      </a:r>
                      <a:r>
                        <a:rPr lang="vi-VN" sz="1400" spc="-80" dirty="0">
                          <a:solidFill>
                            <a:schemeClr val="tx1"/>
                          </a:solidFill>
                          <a:effectLst/>
                        </a:rPr>
                        <a:t> </a:t>
                      </a:r>
                      <a:r>
                        <a:rPr lang="vi-VN" sz="1400" spc="-20" dirty="0">
                          <a:solidFill>
                            <a:schemeClr val="tx1"/>
                          </a:solidFill>
                          <a:effectLst/>
                        </a:rPr>
                        <a:t>h</a:t>
                      </a:r>
                      <a:r>
                        <a:rPr lang="vi-VN" sz="1400" spc="-5" dirty="0">
                          <a:solidFill>
                            <a:schemeClr val="tx1"/>
                          </a:solidFill>
                          <a:effectLst/>
                        </a:rPr>
                        <a:t>i</a:t>
                      </a:r>
                      <a:r>
                        <a:rPr lang="vi-VN" sz="1400" dirty="0">
                          <a:solidFill>
                            <a:schemeClr val="tx1"/>
                          </a:solidFill>
                          <a:effectLst/>
                        </a:rPr>
                        <a:t>ện:…………………..…………</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427070235"/>
                  </a:ext>
                </a:extLst>
              </a:tr>
              <a:tr h="2763878">
                <a:tc>
                  <a:txBody>
                    <a:bodyPr/>
                    <a:lstStyle/>
                    <a:p>
                      <a:pPr marL="0" marR="150495">
                        <a:lnSpc>
                          <a:spcPct val="107000"/>
                        </a:lnSpc>
                        <a:spcBef>
                          <a:spcPts val="0"/>
                        </a:spcBef>
                        <a:spcAft>
                          <a:spcPts val="0"/>
                        </a:spcAft>
                      </a:pPr>
                      <a:r>
                        <a:rPr lang="vi-VN" sz="1400" spc="10" dirty="0">
                          <a:solidFill>
                            <a:schemeClr val="tx1"/>
                          </a:solidFill>
                          <a:effectLst/>
                        </a:rPr>
                        <a:t>C</a:t>
                      </a:r>
                      <a:r>
                        <a:rPr lang="vi-VN" sz="1400" spc="-10" dirty="0">
                          <a:solidFill>
                            <a:schemeClr val="tx1"/>
                          </a:solidFill>
                          <a:effectLst/>
                        </a:rPr>
                        <a:t>ă</a:t>
                      </a:r>
                      <a:r>
                        <a:rPr lang="vi-VN" sz="1400" dirty="0">
                          <a:solidFill>
                            <a:schemeClr val="tx1"/>
                          </a:solidFill>
                          <a:effectLst/>
                        </a:rPr>
                        <a:t>n</a:t>
                      </a:r>
                      <a:r>
                        <a:rPr lang="vi-VN" sz="1400" spc="270" dirty="0">
                          <a:solidFill>
                            <a:schemeClr val="tx1"/>
                          </a:solidFill>
                          <a:effectLst/>
                        </a:rPr>
                        <a:t> </a:t>
                      </a:r>
                      <a:r>
                        <a:rPr lang="vi-VN" sz="1400" dirty="0">
                          <a:solidFill>
                            <a:schemeClr val="tx1"/>
                          </a:solidFill>
                          <a:effectLst/>
                        </a:rPr>
                        <a:t>cứ</a:t>
                      </a:r>
                      <a:r>
                        <a:rPr lang="vi-VN" sz="1400" spc="205" dirty="0">
                          <a:solidFill>
                            <a:schemeClr val="tx1"/>
                          </a:solidFill>
                          <a:effectLst/>
                        </a:rPr>
                        <a:t> </a:t>
                      </a:r>
                      <a:r>
                        <a:rPr lang="vi-VN" sz="1400" dirty="0">
                          <a:solidFill>
                            <a:schemeClr val="tx1"/>
                          </a:solidFill>
                          <a:effectLst/>
                        </a:rPr>
                        <a:t>để</a:t>
                      </a:r>
                      <a:r>
                        <a:rPr lang="vi-VN" sz="1400" spc="230" dirty="0">
                          <a:solidFill>
                            <a:schemeClr val="tx1"/>
                          </a:solidFill>
                          <a:effectLst/>
                        </a:rPr>
                        <a:t> </a:t>
                      </a:r>
                      <a:r>
                        <a:rPr lang="vi-VN" sz="1400" dirty="0">
                          <a:solidFill>
                            <a:schemeClr val="tx1"/>
                          </a:solidFill>
                          <a:effectLst/>
                        </a:rPr>
                        <a:t>xác</a:t>
                      </a:r>
                      <a:r>
                        <a:rPr lang="vi-VN" sz="1400" spc="165" dirty="0">
                          <a:solidFill>
                            <a:schemeClr val="tx1"/>
                          </a:solidFill>
                          <a:effectLst/>
                        </a:rPr>
                        <a:t> </a:t>
                      </a:r>
                      <a:r>
                        <a:rPr lang="vi-VN" sz="1400" spc="5" dirty="0">
                          <a:solidFill>
                            <a:schemeClr val="tx1"/>
                          </a:solidFill>
                          <a:effectLst/>
                        </a:rPr>
                        <a:t>n</a:t>
                      </a:r>
                      <a:r>
                        <a:rPr lang="vi-VN" sz="1400" spc="-5" dirty="0">
                          <a:solidFill>
                            <a:schemeClr val="tx1"/>
                          </a:solidFill>
                          <a:effectLst/>
                        </a:rPr>
                        <a:t>h</a:t>
                      </a:r>
                      <a:r>
                        <a:rPr lang="vi-VN" sz="1400" spc="-10" dirty="0">
                          <a:solidFill>
                            <a:schemeClr val="tx1"/>
                          </a:solidFill>
                          <a:effectLst/>
                        </a:rPr>
                        <a:t>ậ</a:t>
                      </a:r>
                      <a:r>
                        <a:rPr lang="vi-VN" sz="1400" dirty="0">
                          <a:solidFill>
                            <a:schemeClr val="tx1"/>
                          </a:solidFill>
                          <a:effectLst/>
                        </a:rPr>
                        <a:t>n </a:t>
                      </a:r>
                      <a:r>
                        <a:rPr lang="vi-VN" sz="1400" spc="70" dirty="0">
                          <a:solidFill>
                            <a:schemeClr val="tx1"/>
                          </a:solidFill>
                          <a:effectLst/>
                        </a:rPr>
                        <a:t> </a:t>
                      </a:r>
                      <a:r>
                        <a:rPr lang="vi-VN" sz="1400" dirty="0">
                          <a:solidFill>
                            <a:schemeClr val="tx1"/>
                          </a:solidFill>
                          <a:effectLst/>
                        </a:rPr>
                        <a:t>sự</a:t>
                      </a:r>
                      <a:r>
                        <a:rPr lang="vi-VN" sz="1400" spc="210" dirty="0">
                          <a:solidFill>
                            <a:schemeClr val="tx1"/>
                          </a:solidFill>
                          <a:effectLst/>
                        </a:rPr>
                        <a:t> </a:t>
                      </a:r>
                      <a:r>
                        <a:rPr lang="vi-VN" sz="1400" spc="-5" dirty="0">
                          <a:solidFill>
                            <a:schemeClr val="tx1"/>
                          </a:solidFill>
                          <a:effectLst/>
                        </a:rPr>
                        <a:t>t</a:t>
                      </a:r>
                      <a:r>
                        <a:rPr lang="vi-VN" sz="1400" spc="-15" dirty="0">
                          <a:solidFill>
                            <a:schemeClr val="tx1"/>
                          </a:solidFill>
                          <a:effectLst/>
                        </a:rPr>
                        <a:t>ồ</a:t>
                      </a:r>
                      <a:r>
                        <a:rPr lang="vi-VN" sz="1400" dirty="0">
                          <a:solidFill>
                            <a:schemeClr val="tx1"/>
                          </a:solidFill>
                          <a:effectLst/>
                        </a:rPr>
                        <a:t>n </a:t>
                      </a:r>
                      <a:r>
                        <a:rPr lang="vi-VN" sz="1400" spc="30" dirty="0">
                          <a:solidFill>
                            <a:schemeClr val="tx1"/>
                          </a:solidFill>
                          <a:effectLst/>
                        </a:rPr>
                        <a:t> </a:t>
                      </a:r>
                      <a:r>
                        <a:rPr lang="vi-VN" sz="1400" spc="5" dirty="0">
                          <a:solidFill>
                            <a:schemeClr val="tx1"/>
                          </a:solidFill>
                          <a:effectLst/>
                        </a:rPr>
                        <a:t>t</a:t>
                      </a:r>
                      <a:r>
                        <a:rPr lang="vi-VN" sz="1400" spc="-10" dirty="0">
                          <a:solidFill>
                            <a:schemeClr val="tx1"/>
                          </a:solidFill>
                          <a:effectLst/>
                        </a:rPr>
                        <a:t>ạ</a:t>
                      </a:r>
                      <a:r>
                        <a:rPr lang="vi-VN" sz="1400" dirty="0">
                          <a:solidFill>
                            <a:schemeClr val="tx1"/>
                          </a:solidFill>
                          <a:effectLst/>
                        </a:rPr>
                        <a:t>i</a:t>
                      </a:r>
                      <a:r>
                        <a:rPr lang="vi-VN" sz="1400" spc="245" dirty="0">
                          <a:solidFill>
                            <a:schemeClr val="tx1"/>
                          </a:solidFill>
                          <a:effectLst/>
                        </a:rPr>
                        <a:t> </a:t>
                      </a:r>
                      <a:r>
                        <a:rPr lang="vi-VN" sz="1400" spc="10" dirty="0">
                          <a:solidFill>
                            <a:schemeClr val="tx1"/>
                          </a:solidFill>
                          <a:effectLst/>
                        </a:rPr>
                        <a:t>c</a:t>
                      </a:r>
                      <a:r>
                        <a:rPr lang="vi-VN" sz="1400" spc="5" dirty="0">
                          <a:solidFill>
                            <a:schemeClr val="tx1"/>
                          </a:solidFill>
                          <a:effectLst/>
                        </a:rPr>
                        <a:t>ủ</a:t>
                      </a:r>
                      <a:r>
                        <a:rPr lang="vi-VN" sz="1400" dirty="0">
                          <a:solidFill>
                            <a:schemeClr val="tx1"/>
                          </a:solidFill>
                          <a:effectLst/>
                        </a:rPr>
                        <a:t>a</a:t>
                      </a:r>
                      <a:r>
                        <a:rPr lang="vi-VN" sz="1400" spc="235" dirty="0">
                          <a:solidFill>
                            <a:schemeClr val="tx1"/>
                          </a:solidFill>
                          <a:effectLst/>
                        </a:rPr>
                        <a:t> </a:t>
                      </a:r>
                      <a:r>
                        <a:rPr lang="vi-VN" sz="1400" spc="-5" dirty="0">
                          <a:solidFill>
                            <a:schemeClr val="tx1"/>
                          </a:solidFill>
                          <a:effectLst/>
                        </a:rPr>
                        <a:t>m</a:t>
                      </a:r>
                      <a:r>
                        <a:rPr lang="vi-VN" sz="1400" spc="-15" dirty="0">
                          <a:solidFill>
                            <a:schemeClr val="tx1"/>
                          </a:solidFill>
                          <a:effectLst/>
                        </a:rPr>
                        <a:t>ộ</a:t>
                      </a:r>
                      <a:r>
                        <a:rPr lang="vi-VN" sz="1400" dirty="0">
                          <a:solidFill>
                            <a:schemeClr val="tx1"/>
                          </a:solidFill>
                          <a:effectLst/>
                        </a:rPr>
                        <a:t>t </a:t>
                      </a:r>
                      <a:r>
                        <a:rPr lang="vi-VN" sz="1400" spc="5" dirty="0">
                          <a:solidFill>
                            <a:schemeClr val="tx1"/>
                          </a:solidFill>
                          <a:effectLst/>
                        </a:rPr>
                        <a:t>t</a:t>
                      </a:r>
                      <a:r>
                        <a:rPr lang="vi-VN" sz="1400" dirty="0">
                          <a:solidFill>
                            <a:schemeClr val="tx1"/>
                          </a:solidFill>
                          <a:effectLst/>
                        </a:rPr>
                        <a:t>rườ</a:t>
                      </a:r>
                      <a:r>
                        <a:rPr lang="vi-VN" sz="1400" spc="-10" dirty="0">
                          <a:solidFill>
                            <a:schemeClr val="tx1"/>
                          </a:solidFill>
                          <a:effectLst/>
                        </a:rPr>
                        <a:t>n</a:t>
                      </a:r>
                      <a:r>
                        <a:rPr lang="vi-VN" sz="1400" dirty="0">
                          <a:solidFill>
                            <a:schemeClr val="tx1"/>
                          </a:solidFill>
                          <a:effectLst/>
                        </a:rPr>
                        <a:t>g</a:t>
                      </a:r>
                      <a:r>
                        <a:rPr lang="vi-VN" sz="1400" spc="55" dirty="0">
                          <a:solidFill>
                            <a:schemeClr val="tx1"/>
                          </a:solidFill>
                          <a:effectLst/>
                        </a:rPr>
                        <a:t> </a:t>
                      </a:r>
                      <a:r>
                        <a:rPr lang="vi-VN" sz="1400" spc="-10" dirty="0">
                          <a:solidFill>
                            <a:schemeClr val="tx1"/>
                          </a:solidFill>
                          <a:effectLst/>
                        </a:rPr>
                        <a:t>p</a:t>
                      </a:r>
                      <a:r>
                        <a:rPr lang="vi-VN" sz="1400" spc="-5" dirty="0">
                          <a:solidFill>
                            <a:schemeClr val="tx1"/>
                          </a:solidFill>
                          <a:effectLst/>
                        </a:rPr>
                        <a:t>h</a:t>
                      </a:r>
                      <a:r>
                        <a:rPr lang="vi-VN" sz="1400" spc="-10" dirty="0">
                          <a:solidFill>
                            <a:schemeClr val="tx1"/>
                          </a:solidFill>
                          <a:effectLst/>
                        </a:rPr>
                        <a:t>á</a:t>
                      </a:r>
                      <a:r>
                        <a:rPr lang="vi-VN" sz="1400" dirty="0">
                          <a:solidFill>
                            <a:schemeClr val="tx1"/>
                          </a:solidFill>
                          <a:effectLst/>
                        </a:rPr>
                        <a:t>i</a:t>
                      </a:r>
                      <a:r>
                        <a:rPr lang="vi-VN" sz="1400" spc="10" dirty="0">
                          <a:solidFill>
                            <a:schemeClr val="tx1"/>
                          </a:solidFill>
                          <a:effectLst/>
                        </a:rPr>
                        <a:t> </a:t>
                      </a:r>
                      <a:r>
                        <a:rPr lang="vi-VN" sz="1400" dirty="0">
                          <a:solidFill>
                            <a:schemeClr val="tx1"/>
                          </a:solidFill>
                          <a:effectLst/>
                        </a:rPr>
                        <a:t>v</a:t>
                      </a:r>
                      <a:r>
                        <a:rPr lang="vi-VN" sz="1400" spc="-10" dirty="0">
                          <a:solidFill>
                            <a:schemeClr val="tx1"/>
                          </a:solidFill>
                          <a:effectLst/>
                        </a:rPr>
                        <a:t>ă</a:t>
                      </a:r>
                      <a:r>
                        <a:rPr lang="vi-VN" sz="1400" dirty="0">
                          <a:solidFill>
                            <a:schemeClr val="tx1"/>
                          </a:solidFill>
                          <a:effectLst/>
                        </a:rPr>
                        <a:t>n</a:t>
                      </a:r>
                      <a:r>
                        <a:rPr lang="vi-VN" sz="1400" spc="-35" dirty="0">
                          <a:solidFill>
                            <a:schemeClr val="tx1"/>
                          </a:solidFill>
                          <a:effectLst/>
                        </a:rPr>
                        <a:t> </a:t>
                      </a:r>
                      <a:r>
                        <a:rPr lang="vi-VN" sz="1400" spc="-5" dirty="0">
                          <a:solidFill>
                            <a:schemeClr val="tx1"/>
                          </a:solidFill>
                          <a:effectLst/>
                        </a:rPr>
                        <a:t>h</a:t>
                      </a:r>
                      <a:r>
                        <a:rPr lang="vi-VN" sz="1400" spc="10" dirty="0">
                          <a:solidFill>
                            <a:schemeClr val="tx1"/>
                          </a:solidFill>
                          <a:effectLst/>
                        </a:rPr>
                        <a:t>ọ</a:t>
                      </a:r>
                      <a:r>
                        <a:rPr lang="vi-VN" sz="1400" dirty="0">
                          <a:solidFill>
                            <a:schemeClr val="tx1"/>
                          </a:solidFill>
                          <a:effectLst/>
                        </a:rPr>
                        <a:t>c:……..………</a:t>
                      </a:r>
                      <a:endParaRPr lang="en-US" sz="1400" dirty="0">
                        <a:solidFill>
                          <a:schemeClr val="tx1"/>
                        </a:solidFill>
                        <a:effectLst/>
                      </a:endParaRPr>
                    </a:p>
                    <a:p>
                      <a:pPr marL="0" marR="0">
                        <a:lnSpc>
                          <a:spcPct val="107000"/>
                        </a:lnSpc>
                        <a:spcBef>
                          <a:spcPts val="0"/>
                        </a:spcBef>
                        <a:spcAft>
                          <a:spcPts val="0"/>
                        </a:spcAft>
                      </a:pPr>
                      <a:r>
                        <a:rPr lang="vi-VN" sz="1400" dirty="0">
                          <a:solidFill>
                            <a:schemeClr val="tx1"/>
                          </a:solidFill>
                          <a:effectLst/>
                        </a:rPr>
                        <a:t>…………………………………………………</a:t>
                      </a:r>
                      <a:endParaRPr lang="en-US" sz="1400" dirty="0">
                        <a:solidFill>
                          <a:schemeClr val="tx1"/>
                        </a:solidFill>
                        <a:effectLst/>
                      </a:endParaRPr>
                    </a:p>
                    <a:p>
                      <a:pPr marL="0" marR="0">
                        <a:lnSpc>
                          <a:spcPct val="107000"/>
                        </a:lnSpc>
                        <a:spcBef>
                          <a:spcPts val="0"/>
                        </a:spcBef>
                        <a:spcAft>
                          <a:spcPts val="0"/>
                        </a:spcAft>
                      </a:pPr>
                      <a:r>
                        <a:rPr lang="vi-VN" sz="1400" dirty="0">
                          <a:solidFill>
                            <a:schemeClr val="tx1"/>
                          </a:solidFill>
                          <a:effectLst/>
                        </a:rPr>
                        <a:t>…………………………………………………</a:t>
                      </a:r>
                      <a:endParaRPr lang="en-US" sz="1400" dirty="0">
                        <a:solidFill>
                          <a:schemeClr val="tx1"/>
                        </a:solidFill>
                        <a:effectLst/>
                      </a:endParaRPr>
                    </a:p>
                    <a:p>
                      <a:pPr marL="0" marR="0">
                        <a:lnSpc>
                          <a:spcPct val="107000"/>
                        </a:lnSpc>
                        <a:spcBef>
                          <a:spcPts val="0"/>
                        </a:spcBef>
                        <a:spcAft>
                          <a:spcPts val="0"/>
                        </a:spcAft>
                      </a:pPr>
                      <a:r>
                        <a:rPr lang="vi-VN" sz="1400" dirty="0">
                          <a:solidFill>
                            <a:schemeClr val="tx1"/>
                          </a:solidFill>
                          <a:effectLst/>
                        </a:rPr>
                        <a:t>…………………………………………………</a:t>
                      </a:r>
                      <a:endParaRPr lang="en-US" sz="1400" dirty="0">
                        <a:solidFill>
                          <a:schemeClr val="tx1"/>
                        </a:solidFill>
                        <a:effectLst/>
                      </a:endParaRPr>
                    </a:p>
                    <a:p>
                      <a:pPr marL="0" marR="21590">
                        <a:lnSpc>
                          <a:spcPct val="107000"/>
                        </a:lnSpc>
                        <a:spcBef>
                          <a:spcPts val="0"/>
                        </a:spcBef>
                        <a:spcAft>
                          <a:spcPts val="0"/>
                        </a:spcAft>
                      </a:pPr>
                      <a:r>
                        <a:rPr lang="vi-VN" sz="1400" dirty="0">
                          <a:solidFill>
                            <a:schemeClr val="tx1"/>
                          </a:solidFill>
                          <a:effectLst/>
                        </a:rPr>
                        <a:t>…………………………………………………</a:t>
                      </a:r>
                      <a:endParaRPr lang="en-US"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13067483"/>
                  </a:ext>
                </a:extLst>
              </a:tr>
            </a:tbl>
          </a:graphicData>
        </a:graphic>
      </p:graphicFrame>
      <p:graphicFrame>
        <p:nvGraphicFramePr>
          <p:cNvPr id="3" name="Table 2">
            <a:extLst>
              <a:ext uri="{FF2B5EF4-FFF2-40B4-BE49-F238E27FC236}">
                <a16:creationId xmlns:a16="http://schemas.microsoft.com/office/drawing/2014/main" xmlns="" id="{C263AB43-CBD9-D7A3-D5BE-E6D5651E1E21}"/>
              </a:ext>
            </a:extLst>
          </p:cNvPr>
          <p:cNvGraphicFramePr>
            <a:graphicFrameLocks noGrp="1"/>
          </p:cNvGraphicFramePr>
          <p:nvPr>
            <p:extLst>
              <p:ext uri="{D42A27DB-BD31-4B8C-83A1-F6EECF244321}">
                <p14:modId xmlns:p14="http://schemas.microsoft.com/office/powerpoint/2010/main" val="3984277543"/>
              </p:ext>
            </p:extLst>
          </p:nvPr>
        </p:nvGraphicFramePr>
        <p:xfrm>
          <a:off x="3882332" y="3336310"/>
          <a:ext cx="3332636" cy="4010655"/>
        </p:xfrm>
        <a:graphic>
          <a:graphicData uri="http://schemas.openxmlformats.org/drawingml/2006/table">
            <a:tbl>
              <a:tblPr firstRow="1" firstCol="1" bandRow="1">
                <a:tableStyleId>{C4B1156A-380E-4F78-BDF5-A606A8083BF9}</a:tableStyleId>
              </a:tblPr>
              <a:tblGrid>
                <a:gridCol w="3332636">
                  <a:extLst>
                    <a:ext uri="{9D8B030D-6E8A-4147-A177-3AD203B41FA5}">
                      <a16:colId xmlns:a16="http://schemas.microsoft.com/office/drawing/2014/main" xmlns="" val="1071108965"/>
                    </a:ext>
                  </a:extLst>
                </a:gridCol>
              </a:tblGrid>
              <a:tr h="1246869">
                <a:tc>
                  <a:txBody>
                    <a:bodyPr/>
                    <a:lstStyle/>
                    <a:p>
                      <a:pPr marL="0" marR="718185" algn="ctr">
                        <a:lnSpc>
                          <a:spcPct val="107000"/>
                        </a:lnSpc>
                        <a:spcBef>
                          <a:spcPts val="0"/>
                        </a:spcBef>
                        <a:spcAft>
                          <a:spcPts val="0"/>
                        </a:spcAft>
                      </a:pPr>
                      <a:r>
                        <a:rPr lang="vi-VN" sz="1400" spc="-5" dirty="0">
                          <a:solidFill>
                            <a:schemeClr val="accent6">
                              <a:lumMod val="50000"/>
                            </a:schemeClr>
                          </a:solidFill>
                          <a:effectLst/>
                        </a:rPr>
                        <a:t>P</a:t>
                      </a:r>
                      <a:r>
                        <a:rPr lang="vi-VN" sz="1400" dirty="0">
                          <a:solidFill>
                            <a:schemeClr val="accent6">
                              <a:lumMod val="50000"/>
                            </a:schemeClr>
                          </a:solidFill>
                          <a:effectLst/>
                        </a:rPr>
                        <a:t>HIẾU</a:t>
                      </a:r>
                      <a:r>
                        <a:rPr lang="vi-VN" sz="1400" spc="-15" dirty="0">
                          <a:solidFill>
                            <a:schemeClr val="accent6">
                              <a:lumMod val="50000"/>
                            </a:schemeClr>
                          </a:solidFill>
                          <a:effectLst/>
                        </a:rPr>
                        <a:t> </a:t>
                      </a:r>
                      <a:r>
                        <a:rPr lang="vi-VN" sz="1400" spc="-10" dirty="0">
                          <a:solidFill>
                            <a:schemeClr val="accent6">
                              <a:lumMod val="50000"/>
                            </a:schemeClr>
                          </a:solidFill>
                          <a:effectLst/>
                        </a:rPr>
                        <a:t>H</a:t>
                      </a:r>
                      <a:r>
                        <a:rPr lang="vi-VN" sz="1400" spc="20" dirty="0">
                          <a:solidFill>
                            <a:schemeClr val="accent6">
                              <a:lumMod val="50000"/>
                            </a:schemeClr>
                          </a:solidFill>
                          <a:effectLst/>
                        </a:rPr>
                        <a:t>Ọ</a:t>
                      </a:r>
                      <a:r>
                        <a:rPr lang="vi-VN" sz="1400" dirty="0">
                          <a:solidFill>
                            <a:schemeClr val="accent6">
                              <a:lumMod val="50000"/>
                            </a:schemeClr>
                          </a:solidFill>
                          <a:effectLst/>
                        </a:rPr>
                        <a:t>C</a:t>
                      </a:r>
                      <a:r>
                        <a:rPr lang="vi-VN" sz="1400" spc="-120" dirty="0">
                          <a:solidFill>
                            <a:schemeClr val="accent6">
                              <a:lumMod val="50000"/>
                            </a:schemeClr>
                          </a:solidFill>
                          <a:effectLst/>
                        </a:rPr>
                        <a:t> </a:t>
                      </a:r>
                      <a:r>
                        <a:rPr lang="vi-VN" sz="1400" spc="-105" dirty="0">
                          <a:solidFill>
                            <a:schemeClr val="accent6">
                              <a:lumMod val="50000"/>
                            </a:schemeClr>
                          </a:solidFill>
                          <a:effectLst/>
                        </a:rPr>
                        <a:t>T</a:t>
                      </a:r>
                      <a:r>
                        <a:rPr lang="vi-VN" sz="1400" dirty="0">
                          <a:solidFill>
                            <a:schemeClr val="accent6">
                              <a:lumMod val="50000"/>
                            </a:schemeClr>
                          </a:solidFill>
                          <a:effectLst/>
                        </a:rPr>
                        <a:t>ẬP</a:t>
                      </a:r>
                      <a:r>
                        <a:rPr lang="vi-VN" sz="1400" spc="-120" dirty="0">
                          <a:solidFill>
                            <a:schemeClr val="accent6">
                              <a:lumMod val="50000"/>
                            </a:schemeClr>
                          </a:solidFill>
                          <a:effectLst/>
                        </a:rPr>
                        <a:t> </a:t>
                      </a:r>
                      <a:r>
                        <a:rPr lang="vi-VN" sz="1400" dirty="0">
                          <a:solidFill>
                            <a:schemeClr val="accent6">
                              <a:lumMod val="50000"/>
                            </a:schemeClr>
                          </a:solidFill>
                          <a:effectLst/>
                        </a:rPr>
                        <a:t>SỐ</a:t>
                      </a:r>
                      <a:r>
                        <a:rPr lang="vi-VN" sz="1400" spc="-120" dirty="0">
                          <a:solidFill>
                            <a:schemeClr val="accent6">
                              <a:lumMod val="50000"/>
                            </a:schemeClr>
                          </a:solidFill>
                          <a:effectLst/>
                        </a:rPr>
                        <a:t> 2</a:t>
                      </a:r>
                      <a:endParaRPr lang="en-US" sz="1400" dirty="0">
                        <a:solidFill>
                          <a:schemeClr val="accent6">
                            <a:lumMod val="50000"/>
                          </a:schemeClr>
                        </a:solidFill>
                        <a:effectLst/>
                      </a:endParaRPr>
                    </a:p>
                    <a:p>
                      <a:pPr marL="0" marR="291465" algn="ctr">
                        <a:lnSpc>
                          <a:spcPct val="107000"/>
                        </a:lnSpc>
                        <a:spcBef>
                          <a:spcPts val="0"/>
                        </a:spcBef>
                        <a:spcAft>
                          <a:spcPts val="0"/>
                        </a:spcAft>
                      </a:pPr>
                      <a:r>
                        <a:rPr lang="vi-VN" sz="1400" spc="-35" dirty="0">
                          <a:solidFill>
                            <a:schemeClr val="accent6">
                              <a:lumMod val="50000"/>
                            </a:schemeClr>
                          </a:solidFill>
                          <a:effectLst/>
                        </a:rPr>
                        <a:t>N</a:t>
                      </a:r>
                      <a:r>
                        <a:rPr lang="vi-VN" sz="1400" spc="-10" dirty="0">
                          <a:solidFill>
                            <a:schemeClr val="accent6">
                              <a:lumMod val="50000"/>
                            </a:schemeClr>
                          </a:solidFill>
                          <a:effectLst/>
                        </a:rPr>
                        <a:t>ộ</a:t>
                      </a:r>
                      <a:r>
                        <a:rPr lang="vi-VN" sz="1400" dirty="0">
                          <a:solidFill>
                            <a:schemeClr val="accent6">
                              <a:lumMod val="50000"/>
                            </a:schemeClr>
                          </a:solidFill>
                          <a:effectLst/>
                        </a:rPr>
                        <a:t>i</a:t>
                      </a:r>
                      <a:r>
                        <a:rPr lang="vi-VN" sz="1400" spc="-30" dirty="0">
                          <a:solidFill>
                            <a:schemeClr val="accent6">
                              <a:lumMod val="50000"/>
                            </a:schemeClr>
                          </a:solidFill>
                          <a:effectLst/>
                        </a:rPr>
                        <a:t> </a:t>
                      </a:r>
                      <a:r>
                        <a:rPr lang="vi-VN" sz="1400" spc="-15" dirty="0">
                          <a:solidFill>
                            <a:schemeClr val="accent6">
                              <a:lumMod val="50000"/>
                            </a:schemeClr>
                          </a:solidFill>
                          <a:effectLst/>
                        </a:rPr>
                        <a:t>dun</a:t>
                      </a:r>
                      <a:r>
                        <a:rPr lang="vi-VN" sz="1400" dirty="0">
                          <a:solidFill>
                            <a:schemeClr val="accent6">
                              <a:lumMod val="50000"/>
                            </a:schemeClr>
                          </a:solidFill>
                          <a:effectLst/>
                        </a:rPr>
                        <a:t>g:</a:t>
                      </a:r>
                      <a:r>
                        <a:rPr lang="vi-VN" sz="1400" spc="-25" dirty="0">
                          <a:solidFill>
                            <a:schemeClr val="accent6">
                              <a:lumMod val="50000"/>
                            </a:schemeClr>
                          </a:solidFill>
                          <a:effectLst/>
                        </a:rPr>
                        <a:t> T</a:t>
                      </a:r>
                      <a:r>
                        <a:rPr lang="vi-VN" sz="1400" spc="-15" dirty="0">
                          <a:solidFill>
                            <a:schemeClr val="accent6">
                              <a:lumMod val="50000"/>
                            </a:schemeClr>
                          </a:solidFill>
                          <a:effectLst/>
                        </a:rPr>
                        <a:t>ì</a:t>
                      </a:r>
                      <a:r>
                        <a:rPr lang="vi-VN" sz="1400" dirty="0">
                          <a:solidFill>
                            <a:schemeClr val="accent6">
                              <a:lumMod val="50000"/>
                            </a:schemeClr>
                          </a:solidFill>
                          <a:effectLst/>
                        </a:rPr>
                        <a:t>m</a:t>
                      </a:r>
                      <a:r>
                        <a:rPr lang="vi-VN" sz="1400" spc="100" dirty="0">
                          <a:solidFill>
                            <a:schemeClr val="accent6">
                              <a:lumMod val="50000"/>
                            </a:schemeClr>
                          </a:solidFill>
                          <a:effectLst/>
                        </a:rPr>
                        <a:t> </a:t>
                      </a:r>
                      <a:r>
                        <a:rPr lang="vi-VN" sz="1400" spc="-20" dirty="0">
                          <a:solidFill>
                            <a:schemeClr val="accent6">
                              <a:lumMod val="50000"/>
                            </a:schemeClr>
                          </a:solidFill>
                          <a:effectLst/>
                        </a:rPr>
                        <a:t>h</a:t>
                      </a:r>
                      <a:r>
                        <a:rPr lang="vi-VN" sz="1400" spc="-5" dirty="0">
                          <a:solidFill>
                            <a:schemeClr val="accent6">
                              <a:lumMod val="50000"/>
                            </a:schemeClr>
                          </a:solidFill>
                          <a:effectLst/>
                        </a:rPr>
                        <a:t>i</a:t>
                      </a:r>
                      <a:r>
                        <a:rPr lang="vi-VN" sz="1400" dirty="0">
                          <a:solidFill>
                            <a:schemeClr val="accent6">
                              <a:lumMod val="50000"/>
                            </a:schemeClr>
                          </a:solidFill>
                          <a:effectLst/>
                        </a:rPr>
                        <a:t>ểu</a:t>
                      </a:r>
                      <a:r>
                        <a:rPr lang="vi-VN" sz="1400" spc="-40" dirty="0">
                          <a:solidFill>
                            <a:schemeClr val="accent6">
                              <a:lumMod val="50000"/>
                            </a:schemeClr>
                          </a:solidFill>
                          <a:effectLst/>
                        </a:rPr>
                        <a:t> </a:t>
                      </a:r>
                      <a:r>
                        <a:rPr lang="vi-VN" sz="1400" spc="-5" dirty="0">
                          <a:solidFill>
                            <a:schemeClr val="accent6">
                              <a:lumMod val="50000"/>
                            </a:schemeClr>
                          </a:solidFill>
                          <a:effectLst/>
                        </a:rPr>
                        <a:t>v</a:t>
                      </a:r>
                      <a:r>
                        <a:rPr lang="vi-VN" sz="1400" dirty="0">
                          <a:solidFill>
                            <a:schemeClr val="accent6">
                              <a:lumMod val="50000"/>
                            </a:schemeClr>
                          </a:solidFill>
                          <a:effectLst/>
                        </a:rPr>
                        <a:t>ề</a:t>
                      </a:r>
                      <a:r>
                        <a:rPr lang="vi-VN" sz="1400" spc="-80" dirty="0">
                          <a:solidFill>
                            <a:schemeClr val="accent6">
                              <a:lumMod val="50000"/>
                            </a:schemeClr>
                          </a:solidFill>
                          <a:effectLst/>
                        </a:rPr>
                        <a:t> </a:t>
                      </a:r>
                      <a:r>
                        <a:rPr lang="vi-VN" sz="1400" spc="-10" dirty="0">
                          <a:solidFill>
                            <a:schemeClr val="accent6">
                              <a:lumMod val="50000"/>
                            </a:schemeClr>
                          </a:solidFill>
                          <a:effectLst/>
                        </a:rPr>
                        <a:t>t</a:t>
                      </a:r>
                      <a:r>
                        <a:rPr lang="vi-VN" sz="1400" spc="-20" dirty="0">
                          <a:solidFill>
                            <a:schemeClr val="accent6">
                              <a:lumMod val="50000"/>
                            </a:schemeClr>
                          </a:solidFill>
                          <a:effectLst/>
                        </a:rPr>
                        <a:t>h</a:t>
                      </a:r>
                      <a:r>
                        <a:rPr lang="vi-VN" sz="1400" spc="-5" dirty="0">
                          <a:solidFill>
                            <a:schemeClr val="accent6">
                              <a:lumMod val="50000"/>
                            </a:schemeClr>
                          </a:solidFill>
                          <a:effectLst/>
                        </a:rPr>
                        <a:t>u</a:t>
                      </a:r>
                      <a:r>
                        <a:rPr lang="vi-VN" sz="1400" spc="-25" dirty="0">
                          <a:solidFill>
                            <a:schemeClr val="accent6">
                              <a:lumMod val="50000"/>
                            </a:schemeClr>
                          </a:solidFill>
                          <a:effectLst/>
                        </a:rPr>
                        <a:t>ậ</a:t>
                      </a:r>
                      <a:r>
                        <a:rPr lang="vi-VN" sz="1400" dirty="0">
                          <a:solidFill>
                            <a:schemeClr val="accent6">
                              <a:lumMod val="50000"/>
                            </a:schemeClr>
                          </a:solidFill>
                          <a:effectLst/>
                        </a:rPr>
                        <a:t>t</a:t>
                      </a:r>
                      <a:r>
                        <a:rPr lang="vi-VN" sz="1400" spc="75" dirty="0">
                          <a:solidFill>
                            <a:schemeClr val="accent6">
                              <a:lumMod val="50000"/>
                            </a:schemeClr>
                          </a:solidFill>
                          <a:effectLst/>
                        </a:rPr>
                        <a:t> </a:t>
                      </a:r>
                      <a:r>
                        <a:rPr lang="vi-VN" sz="1400" spc="-15" dirty="0">
                          <a:solidFill>
                            <a:schemeClr val="accent6">
                              <a:lumMod val="50000"/>
                            </a:schemeClr>
                          </a:solidFill>
                          <a:effectLst/>
                        </a:rPr>
                        <a:t>n</a:t>
                      </a:r>
                      <a:r>
                        <a:rPr lang="vi-VN" sz="1400" dirty="0">
                          <a:solidFill>
                            <a:schemeClr val="accent6">
                              <a:lumMod val="50000"/>
                            </a:schemeClr>
                          </a:solidFill>
                          <a:effectLst/>
                        </a:rPr>
                        <a:t>gữ</a:t>
                      </a:r>
                      <a:r>
                        <a:rPr lang="vi-VN" sz="1400" spc="-100" dirty="0">
                          <a:solidFill>
                            <a:schemeClr val="accent6">
                              <a:lumMod val="50000"/>
                            </a:schemeClr>
                          </a:solidFill>
                          <a:effectLst/>
                        </a:rPr>
                        <a:t> </a:t>
                      </a:r>
                      <a:r>
                        <a:rPr lang="vi-VN" sz="1400" spc="-10" dirty="0">
                          <a:solidFill>
                            <a:schemeClr val="accent6">
                              <a:lumMod val="50000"/>
                            </a:schemeClr>
                          </a:solidFill>
                          <a:effectLst/>
                        </a:rPr>
                        <a:t>t</a:t>
                      </a:r>
                      <a:r>
                        <a:rPr lang="vi-VN" sz="1400" dirty="0">
                          <a:solidFill>
                            <a:schemeClr val="accent6">
                              <a:lumMod val="50000"/>
                            </a:schemeClr>
                          </a:solidFill>
                          <a:effectLst/>
                        </a:rPr>
                        <a:t>rườ</a:t>
                      </a:r>
                      <a:r>
                        <a:rPr lang="vi-VN" sz="1400" spc="-15" dirty="0">
                          <a:solidFill>
                            <a:schemeClr val="accent6">
                              <a:lumMod val="50000"/>
                            </a:schemeClr>
                          </a:solidFill>
                          <a:effectLst/>
                        </a:rPr>
                        <a:t>n</a:t>
                      </a:r>
                      <a:r>
                        <a:rPr lang="vi-VN" sz="1400" dirty="0">
                          <a:solidFill>
                            <a:schemeClr val="accent6">
                              <a:lumMod val="50000"/>
                            </a:schemeClr>
                          </a:solidFill>
                          <a:effectLst/>
                        </a:rPr>
                        <a:t>g </a:t>
                      </a:r>
                      <a:r>
                        <a:rPr lang="vi-VN" sz="1400" spc="-10" dirty="0">
                          <a:solidFill>
                            <a:schemeClr val="accent6">
                              <a:lumMod val="50000"/>
                            </a:schemeClr>
                          </a:solidFill>
                          <a:effectLst/>
                        </a:rPr>
                        <a:t>ph</a:t>
                      </a:r>
                      <a:r>
                        <a:rPr lang="vi-VN" sz="1400" spc="-20" dirty="0">
                          <a:solidFill>
                            <a:schemeClr val="accent6">
                              <a:lumMod val="50000"/>
                            </a:schemeClr>
                          </a:solidFill>
                          <a:effectLst/>
                        </a:rPr>
                        <a:t>á</a:t>
                      </a:r>
                      <a:r>
                        <a:rPr lang="vi-VN" sz="1400" dirty="0">
                          <a:solidFill>
                            <a:schemeClr val="accent6">
                              <a:lumMod val="50000"/>
                            </a:schemeClr>
                          </a:solidFill>
                          <a:effectLst/>
                        </a:rPr>
                        <a:t>i</a:t>
                      </a:r>
                      <a:r>
                        <a:rPr lang="vi-VN" sz="1400" spc="-50" dirty="0">
                          <a:solidFill>
                            <a:schemeClr val="accent6">
                              <a:lumMod val="50000"/>
                            </a:schemeClr>
                          </a:solidFill>
                          <a:effectLst/>
                        </a:rPr>
                        <a:t> </a:t>
                      </a:r>
                      <a:r>
                        <a:rPr lang="vi-VN" sz="1400" spc="-5" dirty="0">
                          <a:solidFill>
                            <a:schemeClr val="accent6">
                              <a:lumMod val="50000"/>
                            </a:schemeClr>
                          </a:solidFill>
                          <a:effectLst/>
                        </a:rPr>
                        <a:t>v</a:t>
                      </a:r>
                      <a:r>
                        <a:rPr lang="vi-VN" sz="1400" spc="-20" dirty="0">
                          <a:solidFill>
                            <a:schemeClr val="accent6">
                              <a:lumMod val="50000"/>
                            </a:schemeClr>
                          </a:solidFill>
                          <a:effectLst/>
                        </a:rPr>
                        <a:t>ă</a:t>
                      </a:r>
                      <a:r>
                        <a:rPr lang="vi-VN" sz="1400" dirty="0">
                          <a:solidFill>
                            <a:schemeClr val="accent6">
                              <a:lumMod val="50000"/>
                            </a:schemeClr>
                          </a:solidFill>
                          <a:effectLst/>
                        </a:rPr>
                        <a:t>n </a:t>
                      </a:r>
                      <a:r>
                        <a:rPr lang="vi-VN" sz="1400" spc="-10" dirty="0">
                          <a:solidFill>
                            <a:schemeClr val="accent6">
                              <a:lumMod val="50000"/>
                            </a:schemeClr>
                          </a:solidFill>
                          <a:effectLst/>
                        </a:rPr>
                        <a:t>h</a:t>
                      </a:r>
                      <a:r>
                        <a:rPr lang="vi-VN" sz="1400" spc="-5" dirty="0">
                          <a:solidFill>
                            <a:schemeClr val="accent6">
                              <a:lumMod val="50000"/>
                            </a:schemeClr>
                          </a:solidFill>
                          <a:effectLst/>
                        </a:rPr>
                        <a:t>ọ</a:t>
                      </a:r>
                      <a:r>
                        <a:rPr lang="vi-VN" sz="1400" dirty="0">
                          <a:solidFill>
                            <a:schemeClr val="accent6">
                              <a:lumMod val="50000"/>
                            </a:schemeClr>
                          </a:solidFill>
                          <a:effectLst/>
                        </a:rPr>
                        <a:t>c</a:t>
                      </a:r>
                      <a:endParaRPr lang="en-US" sz="1400" dirty="0">
                        <a:solidFill>
                          <a:schemeClr val="accent6">
                            <a:lumMod val="50000"/>
                          </a:schemeClr>
                        </a:solidFill>
                        <a:effectLst/>
                      </a:endParaRPr>
                    </a:p>
                    <a:p>
                      <a:pPr marL="0" marR="0">
                        <a:lnSpc>
                          <a:spcPct val="107000"/>
                        </a:lnSpc>
                        <a:spcBef>
                          <a:spcPts val="0"/>
                        </a:spcBef>
                        <a:spcAft>
                          <a:spcPts val="0"/>
                        </a:spcAft>
                      </a:pPr>
                      <a:r>
                        <a:rPr lang="vi-VN" sz="1400" spc="-5" dirty="0">
                          <a:solidFill>
                            <a:schemeClr val="accent6">
                              <a:lumMod val="50000"/>
                            </a:schemeClr>
                          </a:solidFill>
                          <a:effectLst/>
                        </a:rPr>
                        <a:t>N</a:t>
                      </a:r>
                      <a:r>
                        <a:rPr lang="vi-VN" sz="1400" spc="-10" dirty="0">
                          <a:solidFill>
                            <a:schemeClr val="accent6">
                              <a:lumMod val="50000"/>
                            </a:schemeClr>
                          </a:solidFill>
                          <a:effectLst/>
                        </a:rPr>
                        <a:t>hó</a:t>
                      </a:r>
                      <a:r>
                        <a:rPr lang="vi-VN" sz="1400" dirty="0">
                          <a:solidFill>
                            <a:schemeClr val="accent6">
                              <a:lumMod val="50000"/>
                            </a:schemeClr>
                          </a:solidFill>
                          <a:effectLst/>
                        </a:rPr>
                        <a:t>m</a:t>
                      </a:r>
                      <a:r>
                        <a:rPr lang="vi-VN" sz="1400" spc="70" dirty="0">
                          <a:solidFill>
                            <a:schemeClr val="accent6">
                              <a:lumMod val="50000"/>
                            </a:schemeClr>
                          </a:solidFill>
                          <a:effectLst/>
                        </a:rPr>
                        <a:t> </a:t>
                      </a:r>
                      <a:r>
                        <a:rPr lang="vi-VN" sz="1400" spc="-10" dirty="0">
                          <a:solidFill>
                            <a:schemeClr val="accent6">
                              <a:lumMod val="50000"/>
                            </a:schemeClr>
                          </a:solidFill>
                          <a:effectLst/>
                        </a:rPr>
                        <a:t>t</a:t>
                      </a:r>
                      <a:r>
                        <a:rPr lang="vi-VN" sz="1400" dirty="0">
                          <a:solidFill>
                            <a:schemeClr val="accent6">
                              <a:lumMod val="50000"/>
                            </a:schemeClr>
                          </a:solidFill>
                          <a:effectLst/>
                        </a:rPr>
                        <a:t>hực</a:t>
                      </a:r>
                      <a:r>
                        <a:rPr lang="vi-VN" sz="1400" spc="-80" dirty="0">
                          <a:solidFill>
                            <a:schemeClr val="accent6">
                              <a:lumMod val="50000"/>
                            </a:schemeClr>
                          </a:solidFill>
                          <a:effectLst/>
                        </a:rPr>
                        <a:t> </a:t>
                      </a:r>
                      <a:r>
                        <a:rPr lang="vi-VN" sz="1400" spc="-20" dirty="0">
                          <a:solidFill>
                            <a:schemeClr val="accent6">
                              <a:lumMod val="50000"/>
                            </a:schemeClr>
                          </a:solidFill>
                          <a:effectLst/>
                        </a:rPr>
                        <a:t>h</a:t>
                      </a:r>
                      <a:r>
                        <a:rPr lang="vi-VN" sz="1400" spc="-5" dirty="0">
                          <a:solidFill>
                            <a:schemeClr val="accent6">
                              <a:lumMod val="50000"/>
                            </a:schemeClr>
                          </a:solidFill>
                          <a:effectLst/>
                        </a:rPr>
                        <a:t>i</a:t>
                      </a:r>
                      <a:r>
                        <a:rPr lang="vi-VN" sz="1400" dirty="0">
                          <a:solidFill>
                            <a:schemeClr val="accent6">
                              <a:lumMod val="50000"/>
                            </a:schemeClr>
                          </a:solidFill>
                          <a:effectLst/>
                        </a:rPr>
                        <a:t>ện:…………………..…………</a:t>
                      </a:r>
                      <a:endPar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21291068"/>
                  </a:ext>
                </a:extLst>
              </a:tr>
              <a:tr h="2763786">
                <a:tc>
                  <a:txBody>
                    <a:bodyPr/>
                    <a:lstStyle/>
                    <a:p>
                      <a:pPr marL="0" marR="0">
                        <a:lnSpc>
                          <a:spcPct val="107000"/>
                        </a:lnSpc>
                        <a:spcBef>
                          <a:spcPts val="0"/>
                        </a:spcBef>
                        <a:spcAft>
                          <a:spcPts val="0"/>
                        </a:spcAft>
                      </a:pPr>
                      <a:r>
                        <a:rPr lang="vi-VN" sz="1400" spc="20" dirty="0">
                          <a:solidFill>
                            <a:schemeClr val="accent6">
                              <a:lumMod val="50000"/>
                            </a:schemeClr>
                          </a:solidFill>
                          <a:effectLst/>
                        </a:rPr>
                        <a:t>C</a:t>
                      </a:r>
                      <a:r>
                        <a:rPr lang="vi-VN" sz="1400" spc="120" dirty="0">
                          <a:solidFill>
                            <a:schemeClr val="accent6">
                              <a:lumMod val="50000"/>
                            </a:schemeClr>
                          </a:solidFill>
                          <a:effectLst/>
                        </a:rPr>
                        <a:t>ơ</a:t>
                      </a:r>
                      <a:r>
                        <a:rPr lang="vi-VN" sz="1400" spc="10" dirty="0">
                          <a:solidFill>
                            <a:schemeClr val="accent6">
                              <a:lumMod val="50000"/>
                            </a:schemeClr>
                          </a:solidFill>
                          <a:effectLst/>
                        </a:rPr>
                        <a:t>s</a:t>
                      </a:r>
                      <a:r>
                        <a:rPr lang="vi-VN" sz="1400" spc="120" dirty="0">
                          <a:solidFill>
                            <a:schemeClr val="accent6">
                              <a:lumMod val="50000"/>
                            </a:schemeClr>
                          </a:solidFill>
                          <a:effectLst/>
                        </a:rPr>
                        <a:t>ở</a:t>
                      </a:r>
                      <a:r>
                        <a:rPr lang="vi-VN" sz="1400" dirty="0">
                          <a:solidFill>
                            <a:schemeClr val="accent6">
                              <a:lumMod val="50000"/>
                            </a:schemeClr>
                          </a:solidFill>
                          <a:effectLst/>
                        </a:rPr>
                        <a:t>hì</a:t>
                      </a:r>
                      <a:r>
                        <a:rPr lang="vi-VN" sz="1400" spc="5" dirty="0">
                          <a:solidFill>
                            <a:schemeClr val="accent6">
                              <a:lumMod val="50000"/>
                            </a:schemeClr>
                          </a:solidFill>
                          <a:effectLst/>
                        </a:rPr>
                        <a:t>n</a:t>
                      </a:r>
                      <a:r>
                        <a:rPr lang="vi-VN" sz="1400" spc="120" dirty="0">
                          <a:solidFill>
                            <a:schemeClr val="accent6">
                              <a:lumMod val="50000"/>
                            </a:schemeClr>
                          </a:solidFill>
                          <a:effectLst/>
                        </a:rPr>
                        <a:t>h</a:t>
                      </a:r>
                      <a:r>
                        <a:rPr lang="vi-VN" sz="1400" spc="5" dirty="0">
                          <a:solidFill>
                            <a:schemeClr val="accent6">
                              <a:lumMod val="50000"/>
                            </a:schemeClr>
                          </a:solidFill>
                          <a:effectLst/>
                        </a:rPr>
                        <a:t>t</a:t>
                      </a:r>
                      <a:r>
                        <a:rPr lang="vi-VN" sz="1400" spc="-5" dirty="0">
                          <a:solidFill>
                            <a:schemeClr val="accent6">
                              <a:lumMod val="50000"/>
                            </a:schemeClr>
                          </a:solidFill>
                          <a:effectLst/>
                        </a:rPr>
                        <a:t>h</a:t>
                      </a:r>
                      <a:r>
                        <a:rPr lang="vi-VN" sz="1400" spc="-10" dirty="0">
                          <a:solidFill>
                            <a:schemeClr val="accent6">
                              <a:lumMod val="50000"/>
                            </a:schemeClr>
                          </a:solidFill>
                          <a:effectLst/>
                        </a:rPr>
                        <a:t>à</a:t>
                      </a:r>
                      <a:r>
                        <a:rPr lang="vi-VN" sz="1400" spc="5" dirty="0">
                          <a:solidFill>
                            <a:schemeClr val="accent6">
                              <a:lumMod val="50000"/>
                            </a:schemeClr>
                          </a:solidFill>
                          <a:effectLst/>
                        </a:rPr>
                        <a:t>n</a:t>
                      </a:r>
                      <a:r>
                        <a:rPr lang="vi-VN" sz="1400" spc="120" dirty="0">
                          <a:solidFill>
                            <a:schemeClr val="accent6">
                              <a:lumMod val="50000"/>
                            </a:schemeClr>
                          </a:solidFill>
                          <a:effectLst/>
                        </a:rPr>
                        <a:t>h</a:t>
                      </a:r>
                      <a:r>
                        <a:rPr lang="vi-VN" sz="1400" spc="10" dirty="0">
                          <a:solidFill>
                            <a:schemeClr val="accent6">
                              <a:lumMod val="50000"/>
                            </a:schemeClr>
                          </a:solidFill>
                          <a:effectLst/>
                        </a:rPr>
                        <a:t>k</a:t>
                      </a:r>
                      <a:r>
                        <a:rPr lang="vi-VN" sz="1400" spc="-25" dirty="0">
                          <a:solidFill>
                            <a:schemeClr val="accent6">
                              <a:lumMod val="50000"/>
                            </a:schemeClr>
                          </a:solidFill>
                          <a:effectLst/>
                        </a:rPr>
                        <a:t>h</a:t>
                      </a:r>
                      <a:r>
                        <a:rPr lang="vi-VN" sz="1400" spc="-10" dirty="0">
                          <a:solidFill>
                            <a:schemeClr val="accent6">
                              <a:lumMod val="50000"/>
                            </a:schemeClr>
                          </a:solidFill>
                          <a:effectLst/>
                        </a:rPr>
                        <a:t>u</a:t>
                      </a:r>
                      <a:r>
                        <a:rPr lang="vi-VN" sz="1400" spc="5" dirty="0">
                          <a:solidFill>
                            <a:schemeClr val="accent6">
                              <a:lumMod val="50000"/>
                            </a:schemeClr>
                          </a:solidFill>
                          <a:effectLst/>
                        </a:rPr>
                        <a:t>yn</a:t>
                      </a:r>
                      <a:r>
                        <a:rPr lang="vi-VN" sz="1400" spc="120" dirty="0">
                          <a:solidFill>
                            <a:schemeClr val="accent6">
                              <a:lumMod val="50000"/>
                            </a:schemeClr>
                          </a:solidFill>
                          <a:effectLst/>
                        </a:rPr>
                        <a:t>h</a:t>
                      </a:r>
                      <a:r>
                        <a:rPr lang="vi-VN" sz="1400" dirty="0">
                          <a:solidFill>
                            <a:schemeClr val="accent6">
                              <a:lumMod val="50000"/>
                            </a:schemeClr>
                          </a:solidFill>
                          <a:effectLst/>
                        </a:rPr>
                        <a:t>hướ</a:t>
                      </a:r>
                      <a:r>
                        <a:rPr lang="vi-VN" sz="1400" spc="-10" dirty="0">
                          <a:solidFill>
                            <a:schemeClr val="accent6">
                              <a:lumMod val="50000"/>
                            </a:schemeClr>
                          </a:solidFill>
                          <a:effectLst/>
                        </a:rPr>
                        <a:t>n</a:t>
                      </a:r>
                      <a:r>
                        <a:rPr lang="vi-VN" sz="1400" spc="120" dirty="0">
                          <a:solidFill>
                            <a:schemeClr val="accent6">
                              <a:lumMod val="50000"/>
                            </a:schemeClr>
                          </a:solidFill>
                          <a:effectLst/>
                        </a:rPr>
                        <a:t>g</a:t>
                      </a:r>
                      <a:r>
                        <a:rPr lang="vi-VN" sz="1400" spc="5" dirty="0">
                          <a:solidFill>
                            <a:schemeClr val="accent6">
                              <a:lumMod val="50000"/>
                            </a:schemeClr>
                          </a:solidFill>
                          <a:effectLst/>
                        </a:rPr>
                        <a:t>s</a:t>
                      </a:r>
                      <a:r>
                        <a:rPr lang="vi-VN" sz="1400" spc="-10" dirty="0">
                          <a:solidFill>
                            <a:schemeClr val="accent6">
                              <a:lumMod val="50000"/>
                            </a:schemeClr>
                          </a:solidFill>
                          <a:effectLst/>
                        </a:rPr>
                        <a:t>án</a:t>
                      </a:r>
                      <a:r>
                        <a:rPr lang="vi-VN" sz="1400" spc="120" dirty="0">
                          <a:solidFill>
                            <a:schemeClr val="accent6">
                              <a:lumMod val="50000"/>
                            </a:schemeClr>
                          </a:solidFill>
                          <a:effectLst/>
                        </a:rPr>
                        <a:t>g</a:t>
                      </a:r>
                      <a:r>
                        <a:rPr lang="vi-VN" sz="1400" spc="5" dirty="0">
                          <a:solidFill>
                            <a:schemeClr val="accent6">
                              <a:lumMod val="50000"/>
                            </a:schemeClr>
                          </a:solidFill>
                          <a:effectLst/>
                        </a:rPr>
                        <a:t>t</a:t>
                      </a:r>
                      <a:r>
                        <a:rPr lang="vi-VN" sz="1400" dirty="0">
                          <a:solidFill>
                            <a:schemeClr val="accent6">
                              <a:lumMod val="50000"/>
                            </a:schemeClr>
                          </a:solidFill>
                          <a:effectLst/>
                        </a:rPr>
                        <a:t>á</a:t>
                      </a:r>
                      <a:r>
                        <a:rPr lang="vi-VN" sz="1400" spc="120" dirty="0">
                          <a:solidFill>
                            <a:schemeClr val="accent6">
                              <a:lumMod val="50000"/>
                            </a:schemeClr>
                          </a:solidFill>
                          <a:effectLst/>
                        </a:rPr>
                        <a:t>c</a:t>
                      </a:r>
                      <a:r>
                        <a:rPr lang="vi-VN" sz="1400" spc="10" dirty="0">
                          <a:solidFill>
                            <a:schemeClr val="accent6">
                              <a:lumMod val="50000"/>
                            </a:schemeClr>
                          </a:solidFill>
                          <a:effectLst/>
                        </a:rPr>
                        <a:t>c</a:t>
                      </a:r>
                      <a:r>
                        <a:rPr lang="vi-VN" sz="1400" spc="5" dirty="0">
                          <a:solidFill>
                            <a:schemeClr val="accent6">
                              <a:lumMod val="50000"/>
                            </a:schemeClr>
                          </a:solidFill>
                          <a:effectLst/>
                        </a:rPr>
                        <a:t>ủ</a:t>
                      </a:r>
                      <a:r>
                        <a:rPr lang="vi-VN" sz="1400" dirty="0">
                          <a:solidFill>
                            <a:schemeClr val="accent6">
                              <a:lumMod val="50000"/>
                            </a:schemeClr>
                          </a:solidFill>
                          <a:effectLst/>
                        </a:rPr>
                        <a:t>a </a:t>
                      </a:r>
                      <a:r>
                        <a:rPr lang="vi-VN" sz="1400" spc="-5" dirty="0">
                          <a:solidFill>
                            <a:schemeClr val="accent6">
                              <a:lumMod val="50000"/>
                            </a:schemeClr>
                          </a:solidFill>
                          <a:effectLst/>
                        </a:rPr>
                        <a:t>m</a:t>
                      </a:r>
                      <a:r>
                        <a:rPr lang="vi-VN" sz="1400" spc="-15" dirty="0">
                          <a:solidFill>
                            <a:schemeClr val="accent6">
                              <a:lumMod val="50000"/>
                            </a:schemeClr>
                          </a:solidFill>
                          <a:effectLst/>
                        </a:rPr>
                        <a:t>ỗ</a:t>
                      </a:r>
                      <a:r>
                        <a:rPr lang="vi-VN" sz="1400" dirty="0">
                          <a:solidFill>
                            <a:schemeClr val="accent6">
                              <a:lumMod val="50000"/>
                            </a:schemeClr>
                          </a:solidFill>
                          <a:effectLst/>
                        </a:rPr>
                        <a:t>i</a:t>
                      </a:r>
                      <a:r>
                        <a:rPr lang="vi-VN" sz="1400" spc="15" dirty="0">
                          <a:solidFill>
                            <a:schemeClr val="accent6">
                              <a:lumMod val="50000"/>
                            </a:schemeClr>
                          </a:solidFill>
                          <a:effectLst/>
                        </a:rPr>
                        <a:t> </a:t>
                      </a:r>
                      <a:r>
                        <a:rPr lang="vi-VN" sz="1400" spc="5" dirty="0">
                          <a:solidFill>
                            <a:schemeClr val="accent6">
                              <a:lumMod val="50000"/>
                            </a:schemeClr>
                          </a:solidFill>
                          <a:effectLst/>
                        </a:rPr>
                        <a:t>t</a:t>
                      </a:r>
                      <a:r>
                        <a:rPr lang="vi-VN" sz="1400" dirty="0">
                          <a:solidFill>
                            <a:schemeClr val="accent6">
                              <a:lumMod val="50000"/>
                            </a:schemeClr>
                          </a:solidFill>
                          <a:effectLst/>
                        </a:rPr>
                        <a:t>rườ</a:t>
                      </a:r>
                      <a:r>
                        <a:rPr lang="vi-VN" sz="1400" spc="-10" dirty="0">
                          <a:solidFill>
                            <a:schemeClr val="accent6">
                              <a:lumMod val="50000"/>
                            </a:schemeClr>
                          </a:solidFill>
                          <a:effectLst/>
                        </a:rPr>
                        <a:t>n</a:t>
                      </a:r>
                      <a:r>
                        <a:rPr lang="vi-VN" sz="1400" dirty="0">
                          <a:solidFill>
                            <a:schemeClr val="accent6">
                              <a:lumMod val="50000"/>
                            </a:schemeClr>
                          </a:solidFill>
                          <a:effectLst/>
                        </a:rPr>
                        <a:t>g</a:t>
                      </a:r>
                      <a:r>
                        <a:rPr lang="vi-VN" sz="1400" spc="55" dirty="0">
                          <a:solidFill>
                            <a:schemeClr val="accent6">
                              <a:lumMod val="50000"/>
                            </a:schemeClr>
                          </a:solidFill>
                          <a:effectLst/>
                        </a:rPr>
                        <a:t> </a:t>
                      </a:r>
                      <a:r>
                        <a:rPr lang="vi-VN" sz="1400" spc="-10" dirty="0">
                          <a:solidFill>
                            <a:schemeClr val="accent6">
                              <a:lumMod val="50000"/>
                            </a:schemeClr>
                          </a:solidFill>
                          <a:effectLst/>
                        </a:rPr>
                        <a:t>p</a:t>
                      </a:r>
                      <a:r>
                        <a:rPr lang="vi-VN" sz="1400" spc="-5" dirty="0">
                          <a:solidFill>
                            <a:schemeClr val="accent6">
                              <a:lumMod val="50000"/>
                            </a:schemeClr>
                          </a:solidFill>
                          <a:effectLst/>
                        </a:rPr>
                        <a:t>h</a:t>
                      </a:r>
                      <a:r>
                        <a:rPr lang="vi-VN" sz="1400" spc="-10" dirty="0">
                          <a:solidFill>
                            <a:schemeClr val="accent6">
                              <a:lumMod val="50000"/>
                            </a:schemeClr>
                          </a:solidFill>
                          <a:effectLst/>
                        </a:rPr>
                        <a:t>á</a:t>
                      </a:r>
                      <a:r>
                        <a:rPr lang="vi-VN" sz="1400" dirty="0">
                          <a:solidFill>
                            <a:schemeClr val="accent6">
                              <a:lumMod val="50000"/>
                            </a:schemeClr>
                          </a:solidFill>
                          <a:effectLst/>
                        </a:rPr>
                        <a:t>i</a:t>
                      </a:r>
                      <a:r>
                        <a:rPr lang="vi-VN" sz="1400" spc="10" dirty="0">
                          <a:solidFill>
                            <a:schemeClr val="accent6">
                              <a:lumMod val="50000"/>
                            </a:schemeClr>
                          </a:solidFill>
                          <a:effectLst/>
                        </a:rPr>
                        <a:t> </a:t>
                      </a:r>
                      <a:r>
                        <a:rPr lang="vi-VN" sz="1400" dirty="0">
                          <a:solidFill>
                            <a:schemeClr val="accent6">
                              <a:lumMod val="50000"/>
                            </a:schemeClr>
                          </a:solidFill>
                          <a:effectLst/>
                        </a:rPr>
                        <a:t>v</a:t>
                      </a:r>
                      <a:r>
                        <a:rPr lang="vi-VN" sz="1400" spc="-10" dirty="0">
                          <a:solidFill>
                            <a:schemeClr val="accent6">
                              <a:lumMod val="50000"/>
                            </a:schemeClr>
                          </a:solidFill>
                          <a:effectLst/>
                        </a:rPr>
                        <a:t>ă</a:t>
                      </a:r>
                      <a:r>
                        <a:rPr lang="vi-VN" sz="1400" dirty="0">
                          <a:solidFill>
                            <a:schemeClr val="accent6">
                              <a:lumMod val="50000"/>
                            </a:schemeClr>
                          </a:solidFill>
                          <a:effectLst/>
                        </a:rPr>
                        <a:t>n</a:t>
                      </a:r>
                      <a:r>
                        <a:rPr lang="vi-VN" sz="1400" spc="-35" dirty="0">
                          <a:solidFill>
                            <a:schemeClr val="accent6">
                              <a:lumMod val="50000"/>
                            </a:schemeClr>
                          </a:solidFill>
                          <a:effectLst/>
                        </a:rPr>
                        <a:t> </a:t>
                      </a:r>
                      <a:r>
                        <a:rPr lang="vi-VN" sz="1400" spc="-5" dirty="0">
                          <a:solidFill>
                            <a:schemeClr val="accent6">
                              <a:lumMod val="50000"/>
                            </a:schemeClr>
                          </a:solidFill>
                          <a:effectLst/>
                        </a:rPr>
                        <a:t>h</a:t>
                      </a:r>
                      <a:r>
                        <a:rPr lang="vi-VN" sz="1400" spc="10" dirty="0">
                          <a:solidFill>
                            <a:schemeClr val="accent6">
                              <a:lumMod val="50000"/>
                            </a:schemeClr>
                          </a:solidFill>
                          <a:effectLst/>
                        </a:rPr>
                        <a:t>ọ</a:t>
                      </a:r>
                      <a:r>
                        <a:rPr lang="vi-VN" sz="1400" dirty="0">
                          <a:solidFill>
                            <a:schemeClr val="accent6">
                              <a:lumMod val="50000"/>
                            </a:schemeClr>
                          </a:solidFill>
                          <a:effectLst/>
                        </a:rPr>
                        <a:t>c:</a:t>
                      </a:r>
                      <a:r>
                        <a:rPr lang="vi-VN" sz="1400" spc="-90" dirty="0">
                          <a:solidFill>
                            <a:schemeClr val="accent6">
                              <a:lumMod val="50000"/>
                            </a:schemeClr>
                          </a:solidFill>
                          <a:effectLst/>
                        </a:rPr>
                        <a:t> </a:t>
                      </a:r>
                      <a:r>
                        <a:rPr lang="vi-VN" sz="1400" dirty="0">
                          <a:solidFill>
                            <a:schemeClr val="accent6">
                              <a:lumMod val="50000"/>
                            </a:schemeClr>
                          </a:solidFill>
                          <a:effectLst/>
                        </a:rPr>
                        <a:t>……………………………………………</a:t>
                      </a:r>
                      <a:endParaRPr lang="en-US" sz="1400" dirty="0">
                        <a:solidFill>
                          <a:schemeClr val="accent6">
                            <a:lumMod val="50000"/>
                          </a:schemeClr>
                        </a:solidFill>
                        <a:effectLst/>
                      </a:endParaRPr>
                    </a:p>
                    <a:p>
                      <a:pPr marL="0" marR="0">
                        <a:lnSpc>
                          <a:spcPct val="107000"/>
                        </a:lnSpc>
                        <a:spcBef>
                          <a:spcPts val="0"/>
                        </a:spcBef>
                        <a:spcAft>
                          <a:spcPts val="0"/>
                        </a:spcAft>
                      </a:pPr>
                      <a:r>
                        <a:rPr lang="vi-VN" sz="1400" dirty="0">
                          <a:solidFill>
                            <a:schemeClr val="accent6">
                              <a:lumMod val="50000"/>
                            </a:schemeClr>
                          </a:solidFill>
                          <a:effectLst/>
                        </a:rPr>
                        <a:t>……………………………………………</a:t>
                      </a:r>
                      <a:endParaRPr lang="en-US" sz="1400" dirty="0">
                        <a:solidFill>
                          <a:schemeClr val="accent6">
                            <a:lumMod val="50000"/>
                          </a:schemeClr>
                        </a:solidFill>
                        <a:effectLst/>
                      </a:endParaRPr>
                    </a:p>
                    <a:p>
                      <a:pPr marL="0" marR="0">
                        <a:lnSpc>
                          <a:spcPct val="107000"/>
                        </a:lnSpc>
                        <a:spcBef>
                          <a:spcPts val="0"/>
                        </a:spcBef>
                        <a:spcAft>
                          <a:spcPts val="0"/>
                        </a:spcAft>
                      </a:pPr>
                      <a:r>
                        <a:rPr lang="vi-VN" sz="1400" dirty="0">
                          <a:solidFill>
                            <a:schemeClr val="accent6">
                              <a:lumMod val="50000"/>
                            </a:schemeClr>
                          </a:solidFill>
                          <a:effectLst/>
                        </a:rPr>
                        <a:t>……………………………………………</a:t>
                      </a:r>
                      <a:endParaRPr lang="en-US" sz="1400" dirty="0">
                        <a:solidFill>
                          <a:schemeClr val="accent6">
                            <a:lumMod val="50000"/>
                          </a:schemeClr>
                        </a:solidFill>
                        <a:effectLst/>
                      </a:endParaRPr>
                    </a:p>
                    <a:p>
                      <a:pPr marL="0" marR="21590">
                        <a:lnSpc>
                          <a:spcPct val="107000"/>
                        </a:lnSpc>
                        <a:spcBef>
                          <a:spcPts val="0"/>
                        </a:spcBef>
                        <a:spcAft>
                          <a:spcPts val="0"/>
                        </a:spcAft>
                      </a:pPr>
                      <a:r>
                        <a:rPr lang="vi-VN" sz="1400" dirty="0">
                          <a:solidFill>
                            <a:schemeClr val="accent6">
                              <a:lumMod val="50000"/>
                            </a:schemeClr>
                          </a:solidFill>
                          <a:effectLst/>
                        </a:rPr>
                        <a:t>……………………………………………</a:t>
                      </a:r>
                      <a:endParaRPr lang="en-US" sz="14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358532282"/>
                  </a:ext>
                </a:extLst>
              </a:tr>
            </a:tbl>
          </a:graphicData>
        </a:graphic>
      </p:graphicFrame>
      <p:graphicFrame>
        <p:nvGraphicFramePr>
          <p:cNvPr id="4" name="Table 3">
            <a:extLst>
              <a:ext uri="{FF2B5EF4-FFF2-40B4-BE49-F238E27FC236}">
                <a16:creationId xmlns:a16="http://schemas.microsoft.com/office/drawing/2014/main" xmlns="" id="{5A22982C-5CA0-70FA-6B4C-CD246220C212}"/>
              </a:ext>
            </a:extLst>
          </p:cNvPr>
          <p:cNvGraphicFramePr>
            <a:graphicFrameLocks noGrp="1"/>
          </p:cNvGraphicFramePr>
          <p:nvPr>
            <p:extLst>
              <p:ext uri="{D42A27DB-BD31-4B8C-83A1-F6EECF244321}">
                <p14:modId xmlns:p14="http://schemas.microsoft.com/office/powerpoint/2010/main" val="895065768"/>
              </p:ext>
            </p:extLst>
          </p:nvPr>
        </p:nvGraphicFramePr>
        <p:xfrm>
          <a:off x="7374918" y="3336443"/>
          <a:ext cx="3622874" cy="4010654"/>
        </p:xfrm>
        <a:graphic>
          <a:graphicData uri="http://schemas.openxmlformats.org/drawingml/2006/table">
            <a:tbl>
              <a:tblPr firstRow="1" firstCol="1" bandRow="1">
                <a:tableStyleId>{22838BEF-8BB2-4498-84A7-C5851F593DF1}</a:tableStyleId>
              </a:tblPr>
              <a:tblGrid>
                <a:gridCol w="3622874">
                  <a:extLst>
                    <a:ext uri="{9D8B030D-6E8A-4147-A177-3AD203B41FA5}">
                      <a16:colId xmlns:a16="http://schemas.microsoft.com/office/drawing/2014/main" xmlns="" val="2732764206"/>
                    </a:ext>
                  </a:extLst>
                </a:gridCol>
              </a:tblGrid>
              <a:tr h="1246868">
                <a:tc>
                  <a:txBody>
                    <a:bodyPr/>
                    <a:lstStyle/>
                    <a:p>
                      <a:pPr marL="0" marR="718185" algn="ctr">
                        <a:lnSpc>
                          <a:spcPct val="107000"/>
                        </a:lnSpc>
                        <a:spcBef>
                          <a:spcPts val="0"/>
                        </a:spcBef>
                        <a:spcAft>
                          <a:spcPts val="0"/>
                        </a:spcAft>
                      </a:pPr>
                      <a:r>
                        <a:rPr lang="vi-VN" sz="1400" spc="-5" dirty="0">
                          <a:solidFill>
                            <a:schemeClr val="accent5">
                              <a:lumMod val="50000"/>
                            </a:schemeClr>
                          </a:solidFill>
                          <a:effectLst/>
                        </a:rPr>
                        <a:t>P</a:t>
                      </a:r>
                      <a:r>
                        <a:rPr lang="vi-VN" sz="1400" dirty="0">
                          <a:solidFill>
                            <a:schemeClr val="accent5">
                              <a:lumMod val="50000"/>
                            </a:schemeClr>
                          </a:solidFill>
                          <a:effectLst/>
                        </a:rPr>
                        <a:t>HIẾU</a:t>
                      </a:r>
                      <a:r>
                        <a:rPr lang="vi-VN" sz="1400" spc="-15" dirty="0">
                          <a:solidFill>
                            <a:schemeClr val="accent5">
                              <a:lumMod val="50000"/>
                            </a:schemeClr>
                          </a:solidFill>
                          <a:effectLst/>
                        </a:rPr>
                        <a:t> </a:t>
                      </a:r>
                      <a:r>
                        <a:rPr lang="vi-VN" sz="1400" spc="-10" dirty="0">
                          <a:solidFill>
                            <a:schemeClr val="accent5">
                              <a:lumMod val="50000"/>
                            </a:schemeClr>
                          </a:solidFill>
                          <a:effectLst/>
                        </a:rPr>
                        <a:t>H</a:t>
                      </a:r>
                      <a:r>
                        <a:rPr lang="vi-VN" sz="1400" spc="20" dirty="0">
                          <a:solidFill>
                            <a:schemeClr val="accent5">
                              <a:lumMod val="50000"/>
                            </a:schemeClr>
                          </a:solidFill>
                          <a:effectLst/>
                        </a:rPr>
                        <a:t>Ọ</a:t>
                      </a:r>
                      <a:r>
                        <a:rPr lang="vi-VN" sz="1400" dirty="0">
                          <a:solidFill>
                            <a:schemeClr val="accent5">
                              <a:lumMod val="50000"/>
                            </a:schemeClr>
                          </a:solidFill>
                          <a:effectLst/>
                        </a:rPr>
                        <a:t>C</a:t>
                      </a:r>
                      <a:r>
                        <a:rPr lang="vi-VN" sz="1400" spc="-120" dirty="0">
                          <a:solidFill>
                            <a:schemeClr val="accent5">
                              <a:lumMod val="50000"/>
                            </a:schemeClr>
                          </a:solidFill>
                          <a:effectLst/>
                        </a:rPr>
                        <a:t> </a:t>
                      </a:r>
                      <a:r>
                        <a:rPr lang="vi-VN" sz="1400" spc="-105" dirty="0">
                          <a:solidFill>
                            <a:schemeClr val="accent5">
                              <a:lumMod val="50000"/>
                            </a:schemeClr>
                          </a:solidFill>
                          <a:effectLst/>
                        </a:rPr>
                        <a:t>T</a:t>
                      </a:r>
                      <a:r>
                        <a:rPr lang="vi-VN" sz="1400" dirty="0">
                          <a:solidFill>
                            <a:schemeClr val="accent5">
                              <a:lumMod val="50000"/>
                            </a:schemeClr>
                          </a:solidFill>
                          <a:effectLst/>
                        </a:rPr>
                        <a:t>ẬP</a:t>
                      </a:r>
                      <a:r>
                        <a:rPr lang="vi-VN" sz="1400" spc="-120" dirty="0">
                          <a:solidFill>
                            <a:schemeClr val="accent5">
                              <a:lumMod val="50000"/>
                            </a:schemeClr>
                          </a:solidFill>
                          <a:effectLst/>
                        </a:rPr>
                        <a:t> </a:t>
                      </a:r>
                      <a:r>
                        <a:rPr lang="vi-VN" sz="1400" dirty="0">
                          <a:solidFill>
                            <a:schemeClr val="accent5">
                              <a:lumMod val="50000"/>
                            </a:schemeClr>
                          </a:solidFill>
                          <a:effectLst/>
                        </a:rPr>
                        <a:t>SỐ</a:t>
                      </a:r>
                      <a:r>
                        <a:rPr lang="vi-VN" sz="1400" spc="-120" dirty="0">
                          <a:solidFill>
                            <a:schemeClr val="accent5">
                              <a:lumMod val="50000"/>
                            </a:schemeClr>
                          </a:solidFill>
                          <a:effectLst/>
                        </a:rPr>
                        <a:t> </a:t>
                      </a:r>
                      <a:r>
                        <a:rPr lang="en-US" sz="1400" spc="-120" dirty="0">
                          <a:solidFill>
                            <a:schemeClr val="accent5">
                              <a:lumMod val="50000"/>
                            </a:schemeClr>
                          </a:solidFill>
                          <a:effectLst/>
                        </a:rPr>
                        <a:t>3</a:t>
                      </a:r>
                      <a:endParaRPr lang="en-US" sz="1400" dirty="0">
                        <a:solidFill>
                          <a:schemeClr val="accent5">
                            <a:lumMod val="50000"/>
                          </a:schemeClr>
                        </a:solidFill>
                        <a:effectLst/>
                      </a:endParaRPr>
                    </a:p>
                    <a:p>
                      <a:pPr marL="0" marR="291465" algn="ctr">
                        <a:lnSpc>
                          <a:spcPct val="107000"/>
                        </a:lnSpc>
                        <a:spcBef>
                          <a:spcPts val="0"/>
                        </a:spcBef>
                        <a:spcAft>
                          <a:spcPts val="0"/>
                        </a:spcAft>
                      </a:pPr>
                      <a:r>
                        <a:rPr lang="vi-VN" sz="1400" spc="-35" dirty="0">
                          <a:solidFill>
                            <a:schemeClr val="accent5">
                              <a:lumMod val="50000"/>
                            </a:schemeClr>
                          </a:solidFill>
                          <a:effectLst/>
                        </a:rPr>
                        <a:t>N</a:t>
                      </a:r>
                      <a:r>
                        <a:rPr lang="vi-VN" sz="1400" spc="-10" dirty="0">
                          <a:solidFill>
                            <a:schemeClr val="accent5">
                              <a:lumMod val="50000"/>
                            </a:schemeClr>
                          </a:solidFill>
                          <a:effectLst/>
                        </a:rPr>
                        <a:t>ộ</a:t>
                      </a:r>
                      <a:r>
                        <a:rPr lang="vi-VN" sz="1400" dirty="0">
                          <a:solidFill>
                            <a:schemeClr val="accent5">
                              <a:lumMod val="50000"/>
                            </a:schemeClr>
                          </a:solidFill>
                          <a:effectLst/>
                        </a:rPr>
                        <a:t>i</a:t>
                      </a:r>
                      <a:r>
                        <a:rPr lang="vi-VN" sz="1400" spc="-30" dirty="0">
                          <a:solidFill>
                            <a:schemeClr val="accent5">
                              <a:lumMod val="50000"/>
                            </a:schemeClr>
                          </a:solidFill>
                          <a:effectLst/>
                        </a:rPr>
                        <a:t> </a:t>
                      </a:r>
                      <a:r>
                        <a:rPr lang="vi-VN" sz="1400" spc="-15" dirty="0">
                          <a:solidFill>
                            <a:schemeClr val="accent5">
                              <a:lumMod val="50000"/>
                            </a:schemeClr>
                          </a:solidFill>
                          <a:effectLst/>
                        </a:rPr>
                        <a:t>dun</a:t>
                      </a:r>
                      <a:r>
                        <a:rPr lang="vi-VN" sz="1400" dirty="0">
                          <a:solidFill>
                            <a:schemeClr val="accent5">
                              <a:lumMod val="50000"/>
                            </a:schemeClr>
                          </a:solidFill>
                          <a:effectLst/>
                        </a:rPr>
                        <a:t>g:</a:t>
                      </a:r>
                      <a:r>
                        <a:rPr lang="vi-VN" sz="1400" spc="-25" dirty="0">
                          <a:solidFill>
                            <a:schemeClr val="accent5">
                              <a:lumMod val="50000"/>
                            </a:schemeClr>
                          </a:solidFill>
                          <a:effectLst/>
                        </a:rPr>
                        <a:t> T</a:t>
                      </a:r>
                      <a:r>
                        <a:rPr lang="vi-VN" sz="1400" spc="-15" dirty="0">
                          <a:solidFill>
                            <a:schemeClr val="accent5">
                              <a:lumMod val="50000"/>
                            </a:schemeClr>
                          </a:solidFill>
                          <a:effectLst/>
                        </a:rPr>
                        <a:t>ì</a:t>
                      </a:r>
                      <a:r>
                        <a:rPr lang="vi-VN" sz="1400" dirty="0">
                          <a:solidFill>
                            <a:schemeClr val="accent5">
                              <a:lumMod val="50000"/>
                            </a:schemeClr>
                          </a:solidFill>
                          <a:effectLst/>
                        </a:rPr>
                        <a:t>m</a:t>
                      </a:r>
                      <a:r>
                        <a:rPr lang="vi-VN" sz="1400" spc="100" dirty="0">
                          <a:solidFill>
                            <a:schemeClr val="accent5">
                              <a:lumMod val="50000"/>
                            </a:schemeClr>
                          </a:solidFill>
                          <a:effectLst/>
                        </a:rPr>
                        <a:t> </a:t>
                      </a:r>
                      <a:r>
                        <a:rPr lang="vi-VN" sz="1400" spc="-20" dirty="0">
                          <a:solidFill>
                            <a:schemeClr val="accent5">
                              <a:lumMod val="50000"/>
                            </a:schemeClr>
                          </a:solidFill>
                          <a:effectLst/>
                        </a:rPr>
                        <a:t>h</a:t>
                      </a:r>
                      <a:r>
                        <a:rPr lang="vi-VN" sz="1400" spc="-5" dirty="0">
                          <a:solidFill>
                            <a:schemeClr val="accent5">
                              <a:lumMod val="50000"/>
                            </a:schemeClr>
                          </a:solidFill>
                          <a:effectLst/>
                        </a:rPr>
                        <a:t>i</a:t>
                      </a:r>
                      <a:r>
                        <a:rPr lang="vi-VN" sz="1400" dirty="0">
                          <a:solidFill>
                            <a:schemeClr val="accent5">
                              <a:lumMod val="50000"/>
                            </a:schemeClr>
                          </a:solidFill>
                          <a:effectLst/>
                        </a:rPr>
                        <a:t>ểu</a:t>
                      </a:r>
                      <a:r>
                        <a:rPr lang="vi-VN" sz="1400" spc="-40" dirty="0">
                          <a:solidFill>
                            <a:schemeClr val="accent5">
                              <a:lumMod val="50000"/>
                            </a:schemeClr>
                          </a:solidFill>
                          <a:effectLst/>
                        </a:rPr>
                        <a:t> </a:t>
                      </a:r>
                      <a:r>
                        <a:rPr lang="vi-VN" sz="1400" spc="-5" dirty="0">
                          <a:solidFill>
                            <a:schemeClr val="accent5">
                              <a:lumMod val="50000"/>
                            </a:schemeClr>
                          </a:solidFill>
                          <a:effectLst/>
                        </a:rPr>
                        <a:t>v</a:t>
                      </a:r>
                      <a:r>
                        <a:rPr lang="vi-VN" sz="1400" dirty="0">
                          <a:solidFill>
                            <a:schemeClr val="accent5">
                              <a:lumMod val="50000"/>
                            </a:schemeClr>
                          </a:solidFill>
                          <a:effectLst/>
                        </a:rPr>
                        <a:t>ề</a:t>
                      </a:r>
                      <a:r>
                        <a:rPr lang="vi-VN" sz="1400" spc="-80" dirty="0">
                          <a:solidFill>
                            <a:schemeClr val="accent5">
                              <a:lumMod val="50000"/>
                            </a:schemeClr>
                          </a:solidFill>
                          <a:effectLst/>
                        </a:rPr>
                        <a:t> </a:t>
                      </a:r>
                      <a:r>
                        <a:rPr lang="vi-VN" sz="1400" spc="-10" dirty="0">
                          <a:solidFill>
                            <a:schemeClr val="accent5">
                              <a:lumMod val="50000"/>
                            </a:schemeClr>
                          </a:solidFill>
                          <a:effectLst/>
                        </a:rPr>
                        <a:t>t</a:t>
                      </a:r>
                      <a:r>
                        <a:rPr lang="vi-VN" sz="1400" spc="-20" dirty="0">
                          <a:solidFill>
                            <a:schemeClr val="accent5">
                              <a:lumMod val="50000"/>
                            </a:schemeClr>
                          </a:solidFill>
                          <a:effectLst/>
                        </a:rPr>
                        <a:t>h</a:t>
                      </a:r>
                      <a:r>
                        <a:rPr lang="vi-VN" sz="1400" spc="-5" dirty="0">
                          <a:solidFill>
                            <a:schemeClr val="accent5">
                              <a:lumMod val="50000"/>
                            </a:schemeClr>
                          </a:solidFill>
                          <a:effectLst/>
                        </a:rPr>
                        <a:t>u</a:t>
                      </a:r>
                      <a:r>
                        <a:rPr lang="vi-VN" sz="1400" spc="-25" dirty="0">
                          <a:solidFill>
                            <a:schemeClr val="accent5">
                              <a:lumMod val="50000"/>
                            </a:schemeClr>
                          </a:solidFill>
                          <a:effectLst/>
                        </a:rPr>
                        <a:t>ậ</a:t>
                      </a:r>
                      <a:r>
                        <a:rPr lang="vi-VN" sz="1400" dirty="0">
                          <a:solidFill>
                            <a:schemeClr val="accent5">
                              <a:lumMod val="50000"/>
                            </a:schemeClr>
                          </a:solidFill>
                          <a:effectLst/>
                        </a:rPr>
                        <a:t>t</a:t>
                      </a:r>
                      <a:r>
                        <a:rPr lang="vi-VN" sz="1400" spc="75" dirty="0">
                          <a:solidFill>
                            <a:schemeClr val="accent5">
                              <a:lumMod val="50000"/>
                            </a:schemeClr>
                          </a:solidFill>
                          <a:effectLst/>
                        </a:rPr>
                        <a:t> </a:t>
                      </a:r>
                      <a:r>
                        <a:rPr lang="vi-VN" sz="1400" spc="-15" dirty="0">
                          <a:solidFill>
                            <a:schemeClr val="accent5">
                              <a:lumMod val="50000"/>
                            </a:schemeClr>
                          </a:solidFill>
                          <a:effectLst/>
                        </a:rPr>
                        <a:t>n</a:t>
                      </a:r>
                      <a:r>
                        <a:rPr lang="vi-VN" sz="1400" dirty="0">
                          <a:solidFill>
                            <a:schemeClr val="accent5">
                              <a:lumMod val="50000"/>
                            </a:schemeClr>
                          </a:solidFill>
                          <a:effectLst/>
                        </a:rPr>
                        <a:t>gữ</a:t>
                      </a:r>
                      <a:r>
                        <a:rPr lang="vi-VN" sz="1400" spc="-100" dirty="0">
                          <a:solidFill>
                            <a:schemeClr val="accent5">
                              <a:lumMod val="50000"/>
                            </a:schemeClr>
                          </a:solidFill>
                          <a:effectLst/>
                        </a:rPr>
                        <a:t> </a:t>
                      </a:r>
                      <a:r>
                        <a:rPr lang="vi-VN" sz="1400" spc="-10" dirty="0">
                          <a:solidFill>
                            <a:schemeClr val="accent5">
                              <a:lumMod val="50000"/>
                            </a:schemeClr>
                          </a:solidFill>
                          <a:effectLst/>
                        </a:rPr>
                        <a:t>t</a:t>
                      </a:r>
                      <a:r>
                        <a:rPr lang="vi-VN" sz="1400" dirty="0">
                          <a:solidFill>
                            <a:schemeClr val="accent5">
                              <a:lumMod val="50000"/>
                            </a:schemeClr>
                          </a:solidFill>
                          <a:effectLst/>
                        </a:rPr>
                        <a:t>rườ</a:t>
                      </a:r>
                      <a:r>
                        <a:rPr lang="vi-VN" sz="1400" spc="-15" dirty="0">
                          <a:solidFill>
                            <a:schemeClr val="accent5">
                              <a:lumMod val="50000"/>
                            </a:schemeClr>
                          </a:solidFill>
                          <a:effectLst/>
                        </a:rPr>
                        <a:t>n</a:t>
                      </a:r>
                      <a:r>
                        <a:rPr lang="vi-VN" sz="1400" dirty="0">
                          <a:solidFill>
                            <a:schemeClr val="accent5">
                              <a:lumMod val="50000"/>
                            </a:schemeClr>
                          </a:solidFill>
                          <a:effectLst/>
                        </a:rPr>
                        <a:t>g </a:t>
                      </a:r>
                      <a:r>
                        <a:rPr lang="vi-VN" sz="1400" spc="-10" dirty="0">
                          <a:solidFill>
                            <a:schemeClr val="accent5">
                              <a:lumMod val="50000"/>
                            </a:schemeClr>
                          </a:solidFill>
                          <a:effectLst/>
                        </a:rPr>
                        <a:t>ph</a:t>
                      </a:r>
                      <a:r>
                        <a:rPr lang="vi-VN" sz="1400" spc="-20" dirty="0">
                          <a:solidFill>
                            <a:schemeClr val="accent5">
                              <a:lumMod val="50000"/>
                            </a:schemeClr>
                          </a:solidFill>
                          <a:effectLst/>
                        </a:rPr>
                        <a:t>á</a:t>
                      </a:r>
                      <a:r>
                        <a:rPr lang="vi-VN" sz="1400" dirty="0">
                          <a:solidFill>
                            <a:schemeClr val="accent5">
                              <a:lumMod val="50000"/>
                            </a:schemeClr>
                          </a:solidFill>
                          <a:effectLst/>
                        </a:rPr>
                        <a:t>i</a:t>
                      </a:r>
                      <a:r>
                        <a:rPr lang="vi-VN" sz="1400" spc="-50" dirty="0">
                          <a:solidFill>
                            <a:schemeClr val="accent5">
                              <a:lumMod val="50000"/>
                            </a:schemeClr>
                          </a:solidFill>
                          <a:effectLst/>
                        </a:rPr>
                        <a:t> </a:t>
                      </a:r>
                      <a:r>
                        <a:rPr lang="vi-VN" sz="1400" spc="-5" dirty="0">
                          <a:solidFill>
                            <a:schemeClr val="accent5">
                              <a:lumMod val="50000"/>
                            </a:schemeClr>
                          </a:solidFill>
                          <a:effectLst/>
                        </a:rPr>
                        <a:t>v</a:t>
                      </a:r>
                      <a:r>
                        <a:rPr lang="vi-VN" sz="1400" spc="-20" dirty="0">
                          <a:solidFill>
                            <a:schemeClr val="accent5">
                              <a:lumMod val="50000"/>
                            </a:schemeClr>
                          </a:solidFill>
                          <a:effectLst/>
                        </a:rPr>
                        <a:t>ă</a:t>
                      </a:r>
                      <a:r>
                        <a:rPr lang="vi-VN" sz="1400" dirty="0">
                          <a:solidFill>
                            <a:schemeClr val="accent5">
                              <a:lumMod val="50000"/>
                            </a:schemeClr>
                          </a:solidFill>
                          <a:effectLst/>
                        </a:rPr>
                        <a:t>n </a:t>
                      </a:r>
                      <a:r>
                        <a:rPr lang="vi-VN" sz="1400" spc="-10" dirty="0">
                          <a:solidFill>
                            <a:schemeClr val="accent5">
                              <a:lumMod val="50000"/>
                            </a:schemeClr>
                          </a:solidFill>
                          <a:effectLst/>
                        </a:rPr>
                        <a:t>h</a:t>
                      </a:r>
                      <a:r>
                        <a:rPr lang="vi-VN" sz="1400" spc="-5" dirty="0">
                          <a:solidFill>
                            <a:schemeClr val="accent5">
                              <a:lumMod val="50000"/>
                            </a:schemeClr>
                          </a:solidFill>
                          <a:effectLst/>
                        </a:rPr>
                        <a:t>ọ</a:t>
                      </a:r>
                      <a:r>
                        <a:rPr lang="vi-VN" sz="1400" dirty="0">
                          <a:solidFill>
                            <a:schemeClr val="accent5">
                              <a:lumMod val="50000"/>
                            </a:schemeClr>
                          </a:solidFill>
                          <a:effectLst/>
                        </a:rPr>
                        <a:t>c</a:t>
                      </a:r>
                      <a:endParaRPr lang="en-US" sz="1400" dirty="0">
                        <a:solidFill>
                          <a:schemeClr val="accent5">
                            <a:lumMod val="50000"/>
                          </a:schemeClr>
                        </a:solidFill>
                        <a:effectLst/>
                      </a:endParaRPr>
                    </a:p>
                    <a:p>
                      <a:pPr marL="0" marR="0">
                        <a:lnSpc>
                          <a:spcPct val="107000"/>
                        </a:lnSpc>
                        <a:spcBef>
                          <a:spcPts val="0"/>
                        </a:spcBef>
                        <a:spcAft>
                          <a:spcPts val="0"/>
                        </a:spcAft>
                      </a:pPr>
                      <a:r>
                        <a:rPr lang="vi-VN" sz="1400" spc="-5" dirty="0">
                          <a:solidFill>
                            <a:schemeClr val="accent5">
                              <a:lumMod val="50000"/>
                            </a:schemeClr>
                          </a:solidFill>
                          <a:effectLst/>
                        </a:rPr>
                        <a:t>N</a:t>
                      </a:r>
                      <a:r>
                        <a:rPr lang="vi-VN" sz="1400" spc="-10" dirty="0">
                          <a:solidFill>
                            <a:schemeClr val="accent5">
                              <a:lumMod val="50000"/>
                            </a:schemeClr>
                          </a:solidFill>
                          <a:effectLst/>
                        </a:rPr>
                        <a:t>hó</a:t>
                      </a:r>
                      <a:r>
                        <a:rPr lang="vi-VN" sz="1400" dirty="0">
                          <a:solidFill>
                            <a:schemeClr val="accent5">
                              <a:lumMod val="50000"/>
                            </a:schemeClr>
                          </a:solidFill>
                          <a:effectLst/>
                        </a:rPr>
                        <a:t>m</a:t>
                      </a:r>
                      <a:r>
                        <a:rPr lang="vi-VN" sz="1400" spc="70" dirty="0">
                          <a:solidFill>
                            <a:schemeClr val="accent5">
                              <a:lumMod val="50000"/>
                            </a:schemeClr>
                          </a:solidFill>
                          <a:effectLst/>
                        </a:rPr>
                        <a:t> </a:t>
                      </a:r>
                      <a:r>
                        <a:rPr lang="vi-VN" sz="1400" spc="-10" dirty="0">
                          <a:solidFill>
                            <a:schemeClr val="accent5">
                              <a:lumMod val="50000"/>
                            </a:schemeClr>
                          </a:solidFill>
                          <a:effectLst/>
                        </a:rPr>
                        <a:t>t</a:t>
                      </a:r>
                      <a:r>
                        <a:rPr lang="vi-VN" sz="1400" dirty="0">
                          <a:solidFill>
                            <a:schemeClr val="accent5">
                              <a:lumMod val="50000"/>
                            </a:schemeClr>
                          </a:solidFill>
                          <a:effectLst/>
                        </a:rPr>
                        <a:t>hực</a:t>
                      </a:r>
                      <a:r>
                        <a:rPr lang="vi-VN" sz="1400" spc="-80" dirty="0">
                          <a:solidFill>
                            <a:schemeClr val="accent5">
                              <a:lumMod val="50000"/>
                            </a:schemeClr>
                          </a:solidFill>
                          <a:effectLst/>
                        </a:rPr>
                        <a:t> </a:t>
                      </a:r>
                      <a:r>
                        <a:rPr lang="vi-VN" sz="1400" spc="-20" dirty="0">
                          <a:solidFill>
                            <a:schemeClr val="accent5">
                              <a:lumMod val="50000"/>
                            </a:schemeClr>
                          </a:solidFill>
                          <a:effectLst/>
                        </a:rPr>
                        <a:t>h</a:t>
                      </a:r>
                      <a:r>
                        <a:rPr lang="vi-VN" sz="1400" spc="-5" dirty="0">
                          <a:solidFill>
                            <a:schemeClr val="accent5">
                              <a:lumMod val="50000"/>
                            </a:schemeClr>
                          </a:solidFill>
                          <a:effectLst/>
                        </a:rPr>
                        <a:t>i</a:t>
                      </a:r>
                      <a:r>
                        <a:rPr lang="vi-VN" sz="1400" dirty="0">
                          <a:solidFill>
                            <a:schemeClr val="accent5">
                              <a:lumMod val="50000"/>
                            </a:schemeClr>
                          </a:solidFill>
                          <a:effectLst/>
                        </a:rPr>
                        <a:t>ện:…………………..…………</a:t>
                      </a:r>
                      <a:endParaRPr lang="en-US" sz="14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63115818"/>
                  </a:ext>
                </a:extLst>
              </a:tr>
              <a:tr h="2763786">
                <a:tc>
                  <a:txBody>
                    <a:bodyPr/>
                    <a:lstStyle/>
                    <a:p>
                      <a:pPr marL="0" marR="0">
                        <a:lnSpc>
                          <a:spcPct val="107000"/>
                        </a:lnSpc>
                        <a:spcBef>
                          <a:spcPts val="0"/>
                        </a:spcBef>
                        <a:spcAft>
                          <a:spcPts val="0"/>
                        </a:spcAft>
                      </a:pPr>
                      <a:r>
                        <a:rPr lang="en-US" sz="1400" spc="-120" dirty="0">
                          <a:solidFill>
                            <a:schemeClr val="accent5">
                              <a:lumMod val="50000"/>
                            </a:schemeClr>
                          </a:solidFill>
                          <a:effectLst/>
                        </a:rPr>
                        <a:t>Vai </a:t>
                      </a:r>
                      <a:r>
                        <a:rPr lang="en-US" sz="1400" spc="-120" dirty="0" err="1">
                          <a:solidFill>
                            <a:schemeClr val="accent5">
                              <a:lumMod val="50000"/>
                            </a:schemeClr>
                          </a:solidFill>
                          <a:effectLst/>
                        </a:rPr>
                        <a:t>trò</a:t>
                      </a:r>
                      <a:r>
                        <a:rPr lang="en-US" sz="1400" spc="160" dirty="0">
                          <a:solidFill>
                            <a:schemeClr val="accent5">
                              <a:lumMod val="50000"/>
                            </a:schemeClr>
                          </a:solidFill>
                          <a:effectLst/>
                        </a:rPr>
                        <a:t> </a:t>
                      </a:r>
                      <a:r>
                        <a:rPr lang="vi-VN" sz="1400" spc="10" dirty="0">
                          <a:solidFill>
                            <a:schemeClr val="accent5">
                              <a:lumMod val="50000"/>
                            </a:schemeClr>
                          </a:solidFill>
                          <a:effectLst/>
                        </a:rPr>
                        <a:t>c</a:t>
                      </a:r>
                      <a:r>
                        <a:rPr lang="vi-VN" sz="1400" spc="5" dirty="0">
                          <a:solidFill>
                            <a:schemeClr val="accent5">
                              <a:lumMod val="50000"/>
                            </a:schemeClr>
                          </a:solidFill>
                          <a:effectLst/>
                        </a:rPr>
                        <a:t>ủ</a:t>
                      </a:r>
                      <a:r>
                        <a:rPr lang="vi-VN" sz="1400" dirty="0">
                          <a:solidFill>
                            <a:schemeClr val="accent5">
                              <a:lumMod val="50000"/>
                            </a:schemeClr>
                          </a:solidFill>
                          <a:effectLst/>
                        </a:rPr>
                        <a:t>a</a:t>
                      </a:r>
                      <a:r>
                        <a:rPr lang="vi-VN" sz="1400" spc="50" dirty="0">
                          <a:solidFill>
                            <a:schemeClr val="accent5">
                              <a:lumMod val="50000"/>
                            </a:schemeClr>
                          </a:solidFill>
                          <a:effectLst/>
                        </a:rPr>
                        <a:t> </a:t>
                      </a:r>
                      <a:r>
                        <a:rPr lang="vi-VN" sz="1400" spc="5" dirty="0">
                          <a:solidFill>
                            <a:schemeClr val="accent5">
                              <a:lumMod val="50000"/>
                            </a:schemeClr>
                          </a:solidFill>
                          <a:effectLst/>
                        </a:rPr>
                        <a:t>c</a:t>
                      </a:r>
                      <a:r>
                        <a:rPr lang="vi-VN" sz="1400" dirty="0">
                          <a:solidFill>
                            <a:schemeClr val="accent5">
                              <a:lumMod val="50000"/>
                            </a:schemeClr>
                          </a:solidFill>
                          <a:effectLst/>
                        </a:rPr>
                        <a:t>ác</a:t>
                      </a:r>
                      <a:r>
                        <a:rPr lang="vi-VN" sz="1400" spc="-15" dirty="0">
                          <a:solidFill>
                            <a:schemeClr val="accent5">
                              <a:lumMod val="50000"/>
                            </a:schemeClr>
                          </a:solidFill>
                          <a:effectLst/>
                        </a:rPr>
                        <a:t> </a:t>
                      </a:r>
                      <a:r>
                        <a:rPr lang="vi-VN" sz="1400" spc="5" dirty="0">
                          <a:solidFill>
                            <a:schemeClr val="accent5">
                              <a:lumMod val="50000"/>
                            </a:schemeClr>
                          </a:solidFill>
                          <a:effectLst/>
                        </a:rPr>
                        <a:t>t</a:t>
                      </a:r>
                      <a:r>
                        <a:rPr lang="vi-VN" sz="1400" dirty="0">
                          <a:solidFill>
                            <a:schemeClr val="accent5">
                              <a:lumMod val="50000"/>
                            </a:schemeClr>
                          </a:solidFill>
                          <a:effectLst/>
                        </a:rPr>
                        <a:t>rườ</a:t>
                      </a:r>
                      <a:r>
                        <a:rPr lang="vi-VN" sz="1400" spc="-10" dirty="0">
                          <a:solidFill>
                            <a:schemeClr val="accent5">
                              <a:lumMod val="50000"/>
                            </a:schemeClr>
                          </a:solidFill>
                          <a:effectLst/>
                        </a:rPr>
                        <a:t>n</a:t>
                      </a:r>
                      <a:r>
                        <a:rPr lang="vi-VN" sz="1400" dirty="0">
                          <a:solidFill>
                            <a:schemeClr val="accent5">
                              <a:lumMod val="50000"/>
                            </a:schemeClr>
                          </a:solidFill>
                          <a:effectLst/>
                        </a:rPr>
                        <a:t>g</a:t>
                      </a:r>
                      <a:r>
                        <a:rPr lang="vi-VN" sz="1400" spc="125" dirty="0">
                          <a:solidFill>
                            <a:schemeClr val="accent5">
                              <a:lumMod val="50000"/>
                            </a:schemeClr>
                          </a:solidFill>
                          <a:effectLst/>
                        </a:rPr>
                        <a:t> </a:t>
                      </a:r>
                      <a:r>
                        <a:rPr lang="vi-VN" sz="1400" spc="-10" dirty="0">
                          <a:solidFill>
                            <a:schemeClr val="accent5">
                              <a:lumMod val="50000"/>
                            </a:schemeClr>
                          </a:solidFill>
                          <a:effectLst/>
                        </a:rPr>
                        <a:t>p</a:t>
                      </a:r>
                      <a:r>
                        <a:rPr lang="vi-VN" sz="1400" spc="-5" dirty="0">
                          <a:solidFill>
                            <a:schemeClr val="accent5">
                              <a:lumMod val="50000"/>
                            </a:schemeClr>
                          </a:solidFill>
                          <a:effectLst/>
                        </a:rPr>
                        <a:t>h</a:t>
                      </a:r>
                      <a:r>
                        <a:rPr lang="vi-VN" sz="1400" spc="-10" dirty="0">
                          <a:solidFill>
                            <a:schemeClr val="accent5">
                              <a:lumMod val="50000"/>
                            </a:schemeClr>
                          </a:solidFill>
                          <a:effectLst/>
                        </a:rPr>
                        <a:t>á</a:t>
                      </a:r>
                      <a:r>
                        <a:rPr lang="vi-VN" sz="1400" dirty="0">
                          <a:solidFill>
                            <a:schemeClr val="accent5">
                              <a:lumMod val="50000"/>
                            </a:schemeClr>
                          </a:solidFill>
                          <a:effectLst/>
                        </a:rPr>
                        <a:t>i</a:t>
                      </a:r>
                      <a:r>
                        <a:rPr lang="vi-VN" sz="1400" spc="85" dirty="0">
                          <a:solidFill>
                            <a:schemeClr val="accent5">
                              <a:lumMod val="50000"/>
                            </a:schemeClr>
                          </a:solidFill>
                          <a:effectLst/>
                        </a:rPr>
                        <a:t> </a:t>
                      </a:r>
                      <a:r>
                        <a:rPr lang="vi-VN" sz="1400" dirty="0">
                          <a:solidFill>
                            <a:schemeClr val="accent5">
                              <a:lumMod val="50000"/>
                            </a:schemeClr>
                          </a:solidFill>
                          <a:effectLst/>
                        </a:rPr>
                        <a:t>v</a:t>
                      </a:r>
                      <a:r>
                        <a:rPr lang="vi-VN" sz="1400" spc="-10" dirty="0">
                          <a:solidFill>
                            <a:schemeClr val="accent5">
                              <a:lumMod val="50000"/>
                            </a:schemeClr>
                          </a:solidFill>
                          <a:effectLst/>
                        </a:rPr>
                        <a:t>ă</a:t>
                      </a:r>
                      <a:r>
                        <a:rPr lang="vi-VN" sz="1400" dirty="0">
                          <a:solidFill>
                            <a:schemeClr val="accent5">
                              <a:lumMod val="50000"/>
                            </a:schemeClr>
                          </a:solidFill>
                          <a:effectLst/>
                        </a:rPr>
                        <a:t>n </a:t>
                      </a:r>
                      <a:r>
                        <a:rPr lang="vi-VN" sz="1400" spc="-5" dirty="0">
                          <a:solidFill>
                            <a:schemeClr val="accent5">
                              <a:lumMod val="50000"/>
                            </a:schemeClr>
                          </a:solidFill>
                          <a:effectLst/>
                        </a:rPr>
                        <a:t>h</a:t>
                      </a:r>
                      <a:r>
                        <a:rPr lang="vi-VN" sz="1400" spc="10" dirty="0">
                          <a:solidFill>
                            <a:schemeClr val="accent5">
                              <a:lumMod val="50000"/>
                            </a:schemeClr>
                          </a:solidFill>
                          <a:effectLst/>
                        </a:rPr>
                        <a:t>ọ</a:t>
                      </a:r>
                      <a:r>
                        <a:rPr lang="vi-VN" sz="1400" dirty="0">
                          <a:solidFill>
                            <a:schemeClr val="accent5">
                              <a:lumMod val="50000"/>
                            </a:schemeClr>
                          </a:solidFill>
                          <a:effectLst/>
                        </a:rPr>
                        <a:t>c</a:t>
                      </a:r>
                      <a:r>
                        <a:rPr lang="en-US" sz="1400" dirty="0">
                          <a:solidFill>
                            <a:schemeClr val="accent5">
                              <a:lumMod val="50000"/>
                            </a:schemeClr>
                          </a:solidFill>
                          <a:effectLst/>
                        </a:rPr>
                        <a:t> </a:t>
                      </a:r>
                      <a:r>
                        <a:rPr lang="en-US" sz="1400" dirty="0" err="1">
                          <a:solidFill>
                            <a:schemeClr val="accent5">
                              <a:lumMod val="50000"/>
                            </a:schemeClr>
                          </a:solidFill>
                          <a:effectLst/>
                        </a:rPr>
                        <a:t>trong</a:t>
                      </a:r>
                      <a:r>
                        <a:rPr lang="en-US" sz="1400" dirty="0">
                          <a:solidFill>
                            <a:schemeClr val="accent5">
                              <a:lumMod val="50000"/>
                            </a:schemeClr>
                          </a:solidFill>
                          <a:effectLst/>
                        </a:rPr>
                        <a:t> </a:t>
                      </a:r>
                      <a:r>
                        <a:rPr lang="en-US" sz="1400" dirty="0" err="1">
                          <a:solidFill>
                            <a:schemeClr val="accent5">
                              <a:lumMod val="50000"/>
                            </a:schemeClr>
                          </a:solidFill>
                          <a:effectLst/>
                        </a:rPr>
                        <a:t>lịch</a:t>
                      </a:r>
                      <a:r>
                        <a:rPr lang="en-US" sz="1400" dirty="0">
                          <a:solidFill>
                            <a:schemeClr val="accent5">
                              <a:lumMod val="50000"/>
                            </a:schemeClr>
                          </a:solidFill>
                          <a:effectLst/>
                        </a:rPr>
                        <a:t> </a:t>
                      </a:r>
                      <a:r>
                        <a:rPr lang="en-US" sz="1400" dirty="0" err="1">
                          <a:solidFill>
                            <a:schemeClr val="accent5">
                              <a:lumMod val="50000"/>
                            </a:schemeClr>
                          </a:solidFill>
                          <a:effectLst/>
                        </a:rPr>
                        <a:t>sử</a:t>
                      </a:r>
                      <a:r>
                        <a:rPr lang="en-US" sz="1400" dirty="0">
                          <a:solidFill>
                            <a:schemeClr val="accent5">
                              <a:lumMod val="50000"/>
                            </a:schemeClr>
                          </a:solidFill>
                          <a:effectLst/>
                        </a:rPr>
                        <a:t> </a:t>
                      </a:r>
                      <a:r>
                        <a:rPr lang="en-US" sz="1400" dirty="0" err="1">
                          <a:solidFill>
                            <a:schemeClr val="accent5">
                              <a:lumMod val="50000"/>
                            </a:schemeClr>
                          </a:solidFill>
                          <a:effectLst/>
                        </a:rPr>
                        <a:t>phát</a:t>
                      </a:r>
                      <a:r>
                        <a:rPr lang="en-US" sz="1400" dirty="0">
                          <a:solidFill>
                            <a:schemeClr val="accent5">
                              <a:lumMod val="50000"/>
                            </a:schemeClr>
                          </a:solidFill>
                          <a:effectLst/>
                        </a:rPr>
                        <a:t> </a:t>
                      </a:r>
                      <a:r>
                        <a:rPr lang="en-US" sz="1400" dirty="0" err="1">
                          <a:solidFill>
                            <a:schemeClr val="accent5">
                              <a:lumMod val="50000"/>
                            </a:schemeClr>
                          </a:solidFill>
                          <a:effectLst/>
                        </a:rPr>
                        <a:t>triển</a:t>
                      </a:r>
                      <a:r>
                        <a:rPr lang="en-US" sz="1400" dirty="0">
                          <a:solidFill>
                            <a:schemeClr val="accent5">
                              <a:lumMod val="50000"/>
                            </a:schemeClr>
                          </a:solidFill>
                          <a:effectLst/>
                        </a:rPr>
                        <a:t> </a:t>
                      </a:r>
                      <a:r>
                        <a:rPr lang="en-US" sz="1400" dirty="0" err="1">
                          <a:solidFill>
                            <a:schemeClr val="accent5">
                              <a:lumMod val="50000"/>
                            </a:schemeClr>
                          </a:solidFill>
                          <a:effectLst/>
                        </a:rPr>
                        <a:t>văn</a:t>
                      </a:r>
                      <a:r>
                        <a:rPr lang="en-US" sz="1400" dirty="0">
                          <a:solidFill>
                            <a:schemeClr val="accent5">
                              <a:lumMod val="50000"/>
                            </a:schemeClr>
                          </a:solidFill>
                          <a:effectLst/>
                        </a:rPr>
                        <a:t> </a:t>
                      </a:r>
                      <a:r>
                        <a:rPr lang="en-US" sz="1400" dirty="0" err="1">
                          <a:solidFill>
                            <a:schemeClr val="accent5">
                              <a:lumMod val="50000"/>
                            </a:schemeClr>
                          </a:solidFill>
                          <a:effectLst/>
                        </a:rPr>
                        <a:t>học</a:t>
                      </a:r>
                      <a:r>
                        <a:rPr lang="vi-VN" sz="1400" dirty="0">
                          <a:solidFill>
                            <a:schemeClr val="accent5">
                              <a:lumMod val="50000"/>
                            </a:schemeClr>
                          </a:solidFill>
                          <a:effectLst/>
                        </a:rPr>
                        <a:t>:</a:t>
                      </a:r>
                      <a:r>
                        <a:rPr lang="vi-VN" sz="1400" spc="-70" dirty="0">
                          <a:solidFill>
                            <a:schemeClr val="accent5">
                              <a:lumMod val="50000"/>
                            </a:schemeClr>
                          </a:solidFill>
                          <a:effectLst/>
                        </a:rPr>
                        <a:t> </a:t>
                      </a:r>
                      <a:r>
                        <a:rPr lang="vi-VN" sz="1400" dirty="0">
                          <a:solidFill>
                            <a:schemeClr val="accent5">
                              <a:lumMod val="50000"/>
                            </a:schemeClr>
                          </a:solidFill>
                          <a:effectLst/>
                        </a:rPr>
                        <a:t>…………………………………………………</a:t>
                      </a:r>
                      <a:endParaRPr lang="en-US" sz="1400" dirty="0">
                        <a:solidFill>
                          <a:schemeClr val="accent5">
                            <a:lumMod val="50000"/>
                          </a:schemeClr>
                        </a:solidFill>
                        <a:effectLst/>
                      </a:endParaRPr>
                    </a:p>
                    <a:p>
                      <a:pPr marL="0" marR="0">
                        <a:lnSpc>
                          <a:spcPct val="107000"/>
                        </a:lnSpc>
                        <a:spcBef>
                          <a:spcPts val="0"/>
                        </a:spcBef>
                        <a:spcAft>
                          <a:spcPts val="0"/>
                        </a:spcAft>
                      </a:pPr>
                      <a:r>
                        <a:rPr lang="vi-VN" sz="1400" dirty="0">
                          <a:solidFill>
                            <a:schemeClr val="accent5">
                              <a:lumMod val="50000"/>
                            </a:schemeClr>
                          </a:solidFill>
                          <a:effectLst/>
                        </a:rPr>
                        <a:t>…………………………………………………</a:t>
                      </a:r>
                      <a:endParaRPr lang="en-US" sz="1400" dirty="0">
                        <a:solidFill>
                          <a:schemeClr val="accent5">
                            <a:lumMod val="50000"/>
                          </a:schemeClr>
                        </a:solidFill>
                        <a:effectLst/>
                      </a:endParaRPr>
                    </a:p>
                    <a:p>
                      <a:pPr marL="0" marR="0">
                        <a:lnSpc>
                          <a:spcPct val="107000"/>
                        </a:lnSpc>
                        <a:spcBef>
                          <a:spcPts val="0"/>
                        </a:spcBef>
                        <a:spcAft>
                          <a:spcPts val="0"/>
                        </a:spcAft>
                      </a:pPr>
                      <a:r>
                        <a:rPr lang="vi-VN" sz="1400" dirty="0">
                          <a:solidFill>
                            <a:schemeClr val="accent5">
                              <a:lumMod val="50000"/>
                            </a:schemeClr>
                          </a:solidFill>
                          <a:effectLst/>
                        </a:rPr>
                        <a:t>…………………………………………………</a:t>
                      </a:r>
                      <a:endParaRPr lang="en-US" sz="1400" dirty="0">
                        <a:solidFill>
                          <a:schemeClr val="accent5">
                            <a:lumMod val="50000"/>
                          </a:schemeClr>
                        </a:solidFill>
                        <a:effectLst/>
                      </a:endParaRPr>
                    </a:p>
                    <a:p>
                      <a:pPr marL="0" marR="21590">
                        <a:lnSpc>
                          <a:spcPct val="107000"/>
                        </a:lnSpc>
                        <a:spcBef>
                          <a:spcPts val="0"/>
                        </a:spcBef>
                        <a:spcAft>
                          <a:spcPts val="0"/>
                        </a:spcAft>
                      </a:pPr>
                      <a:r>
                        <a:rPr lang="vi-VN" sz="1400" dirty="0">
                          <a:solidFill>
                            <a:schemeClr val="accent5">
                              <a:lumMod val="50000"/>
                            </a:schemeClr>
                          </a:solidFill>
                          <a:effectLst/>
                        </a:rPr>
                        <a:t>…………………………………………………</a:t>
                      </a:r>
                      <a:endParaRPr lang="en-US" sz="14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517087198"/>
                  </a:ext>
                </a:extLst>
              </a:tr>
            </a:tbl>
          </a:graphicData>
        </a:graphic>
      </p:graphicFrame>
      <p:graphicFrame>
        <p:nvGraphicFramePr>
          <p:cNvPr id="5" name="Table 4">
            <a:extLst>
              <a:ext uri="{FF2B5EF4-FFF2-40B4-BE49-F238E27FC236}">
                <a16:creationId xmlns:a16="http://schemas.microsoft.com/office/drawing/2014/main" xmlns="" id="{1454F484-5214-34D4-93E9-3C68BC00D286}"/>
              </a:ext>
            </a:extLst>
          </p:cNvPr>
          <p:cNvGraphicFramePr>
            <a:graphicFrameLocks noGrp="1"/>
          </p:cNvGraphicFramePr>
          <p:nvPr>
            <p:extLst>
              <p:ext uri="{D42A27DB-BD31-4B8C-83A1-F6EECF244321}">
                <p14:modId xmlns:p14="http://schemas.microsoft.com/office/powerpoint/2010/main" val="886485837"/>
              </p:ext>
            </p:extLst>
          </p:nvPr>
        </p:nvGraphicFramePr>
        <p:xfrm>
          <a:off x="11186899" y="3336312"/>
          <a:ext cx="3327128" cy="4010785"/>
        </p:xfrm>
        <a:graphic>
          <a:graphicData uri="http://schemas.openxmlformats.org/drawingml/2006/table">
            <a:tbl>
              <a:tblPr firstRow="1" firstCol="1" bandRow="1">
                <a:tableStyleId>{16D9F66E-5EB9-4882-86FB-DCBF35E3C3E4}</a:tableStyleId>
              </a:tblPr>
              <a:tblGrid>
                <a:gridCol w="3327128">
                  <a:extLst>
                    <a:ext uri="{9D8B030D-6E8A-4147-A177-3AD203B41FA5}">
                      <a16:colId xmlns:a16="http://schemas.microsoft.com/office/drawing/2014/main" xmlns="" val="1182165289"/>
                    </a:ext>
                  </a:extLst>
                </a:gridCol>
              </a:tblGrid>
              <a:tr h="1172968">
                <a:tc>
                  <a:txBody>
                    <a:bodyPr/>
                    <a:lstStyle/>
                    <a:p>
                      <a:pPr marL="0" marR="718185" algn="ctr">
                        <a:lnSpc>
                          <a:spcPct val="107000"/>
                        </a:lnSpc>
                        <a:spcBef>
                          <a:spcPts val="0"/>
                        </a:spcBef>
                        <a:spcAft>
                          <a:spcPts val="0"/>
                        </a:spcAft>
                      </a:pPr>
                      <a:r>
                        <a:rPr lang="vi-VN" sz="1400" spc="-5" dirty="0">
                          <a:solidFill>
                            <a:srgbClr val="C00000"/>
                          </a:solidFill>
                          <a:effectLst/>
                        </a:rPr>
                        <a:t>P</a:t>
                      </a:r>
                      <a:r>
                        <a:rPr lang="vi-VN" sz="1400" dirty="0">
                          <a:solidFill>
                            <a:srgbClr val="C00000"/>
                          </a:solidFill>
                          <a:effectLst/>
                        </a:rPr>
                        <a:t>HIẾU</a:t>
                      </a:r>
                      <a:r>
                        <a:rPr lang="vi-VN" sz="1400" spc="-15" dirty="0">
                          <a:solidFill>
                            <a:srgbClr val="C00000"/>
                          </a:solidFill>
                          <a:effectLst/>
                        </a:rPr>
                        <a:t> </a:t>
                      </a:r>
                      <a:r>
                        <a:rPr lang="vi-VN" sz="1400" spc="-10" dirty="0">
                          <a:solidFill>
                            <a:srgbClr val="C00000"/>
                          </a:solidFill>
                          <a:effectLst/>
                        </a:rPr>
                        <a:t>H</a:t>
                      </a:r>
                      <a:r>
                        <a:rPr lang="vi-VN" sz="1400" spc="20" dirty="0">
                          <a:solidFill>
                            <a:srgbClr val="C00000"/>
                          </a:solidFill>
                          <a:effectLst/>
                        </a:rPr>
                        <a:t>Ọ</a:t>
                      </a:r>
                      <a:r>
                        <a:rPr lang="vi-VN" sz="1400" dirty="0">
                          <a:solidFill>
                            <a:srgbClr val="C00000"/>
                          </a:solidFill>
                          <a:effectLst/>
                        </a:rPr>
                        <a:t>C</a:t>
                      </a:r>
                      <a:r>
                        <a:rPr lang="vi-VN" sz="1400" spc="-120" dirty="0">
                          <a:solidFill>
                            <a:srgbClr val="C00000"/>
                          </a:solidFill>
                          <a:effectLst/>
                        </a:rPr>
                        <a:t> </a:t>
                      </a:r>
                      <a:r>
                        <a:rPr lang="vi-VN" sz="1400" spc="-105" dirty="0">
                          <a:solidFill>
                            <a:srgbClr val="C00000"/>
                          </a:solidFill>
                          <a:effectLst/>
                        </a:rPr>
                        <a:t>T</a:t>
                      </a:r>
                      <a:r>
                        <a:rPr lang="vi-VN" sz="1400" dirty="0">
                          <a:solidFill>
                            <a:srgbClr val="C00000"/>
                          </a:solidFill>
                          <a:effectLst/>
                        </a:rPr>
                        <a:t>ẬP</a:t>
                      </a:r>
                      <a:r>
                        <a:rPr lang="vi-VN" sz="1400" spc="-120" dirty="0">
                          <a:solidFill>
                            <a:srgbClr val="C00000"/>
                          </a:solidFill>
                          <a:effectLst/>
                        </a:rPr>
                        <a:t> </a:t>
                      </a:r>
                      <a:r>
                        <a:rPr lang="vi-VN" sz="1400" dirty="0">
                          <a:solidFill>
                            <a:srgbClr val="C00000"/>
                          </a:solidFill>
                          <a:effectLst/>
                        </a:rPr>
                        <a:t>SỐ</a:t>
                      </a:r>
                      <a:r>
                        <a:rPr lang="vi-VN" sz="1400" spc="-120" dirty="0">
                          <a:solidFill>
                            <a:srgbClr val="C00000"/>
                          </a:solidFill>
                          <a:effectLst/>
                        </a:rPr>
                        <a:t> </a:t>
                      </a:r>
                      <a:r>
                        <a:rPr lang="en-US" sz="1400" spc="-120" dirty="0">
                          <a:solidFill>
                            <a:srgbClr val="C00000"/>
                          </a:solidFill>
                          <a:effectLst/>
                        </a:rPr>
                        <a:t>4</a:t>
                      </a:r>
                      <a:endParaRPr lang="en-US" sz="1400" dirty="0">
                        <a:solidFill>
                          <a:srgbClr val="C00000"/>
                        </a:solidFill>
                        <a:effectLst/>
                      </a:endParaRPr>
                    </a:p>
                    <a:p>
                      <a:pPr marL="0" marR="291465" algn="ctr">
                        <a:lnSpc>
                          <a:spcPct val="107000"/>
                        </a:lnSpc>
                        <a:spcBef>
                          <a:spcPts val="0"/>
                        </a:spcBef>
                        <a:spcAft>
                          <a:spcPts val="0"/>
                        </a:spcAft>
                      </a:pPr>
                      <a:r>
                        <a:rPr lang="vi-VN" sz="1400" spc="-35" dirty="0">
                          <a:solidFill>
                            <a:srgbClr val="C00000"/>
                          </a:solidFill>
                          <a:effectLst/>
                        </a:rPr>
                        <a:t>N</a:t>
                      </a:r>
                      <a:r>
                        <a:rPr lang="vi-VN" sz="1400" spc="-10" dirty="0">
                          <a:solidFill>
                            <a:srgbClr val="C00000"/>
                          </a:solidFill>
                          <a:effectLst/>
                        </a:rPr>
                        <a:t>ộ</a:t>
                      </a:r>
                      <a:r>
                        <a:rPr lang="vi-VN" sz="1400" dirty="0">
                          <a:solidFill>
                            <a:srgbClr val="C00000"/>
                          </a:solidFill>
                          <a:effectLst/>
                        </a:rPr>
                        <a:t>i</a:t>
                      </a:r>
                      <a:r>
                        <a:rPr lang="vi-VN" sz="1400" spc="-30" dirty="0">
                          <a:solidFill>
                            <a:srgbClr val="C00000"/>
                          </a:solidFill>
                          <a:effectLst/>
                        </a:rPr>
                        <a:t> </a:t>
                      </a:r>
                      <a:r>
                        <a:rPr lang="vi-VN" sz="1400" spc="-15" dirty="0">
                          <a:solidFill>
                            <a:srgbClr val="C00000"/>
                          </a:solidFill>
                          <a:effectLst/>
                        </a:rPr>
                        <a:t>dun</a:t>
                      </a:r>
                      <a:r>
                        <a:rPr lang="vi-VN" sz="1400" dirty="0">
                          <a:solidFill>
                            <a:srgbClr val="C00000"/>
                          </a:solidFill>
                          <a:effectLst/>
                        </a:rPr>
                        <a:t>g:</a:t>
                      </a:r>
                      <a:r>
                        <a:rPr lang="vi-VN" sz="1400" spc="-25" dirty="0">
                          <a:solidFill>
                            <a:srgbClr val="C00000"/>
                          </a:solidFill>
                          <a:effectLst/>
                        </a:rPr>
                        <a:t> T</a:t>
                      </a:r>
                      <a:r>
                        <a:rPr lang="vi-VN" sz="1400" spc="-15" dirty="0">
                          <a:solidFill>
                            <a:srgbClr val="C00000"/>
                          </a:solidFill>
                          <a:effectLst/>
                        </a:rPr>
                        <a:t>ì</a:t>
                      </a:r>
                      <a:r>
                        <a:rPr lang="vi-VN" sz="1400" dirty="0">
                          <a:solidFill>
                            <a:srgbClr val="C00000"/>
                          </a:solidFill>
                          <a:effectLst/>
                        </a:rPr>
                        <a:t>m</a:t>
                      </a:r>
                      <a:r>
                        <a:rPr lang="vi-VN" sz="1400" spc="100" dirty="0">
                          <a:solidFill>
                            <a:srgbClr val="C00000"/>
                          </a:solidFill>
                          <a:effectLst/>
                        </a:rPr>
                        <a:t> </a:t>
                      </a:r>
                      <a:r>
                        <a:rPr lang="vi-VN" sz="1400" spc="-20" dirty="0">
                          <a:solidFill>
                            <a:srgbClr val="C00000"/>
                          </a:solidFill>
                          <a:effectLst/>
                        </a:rPr>
                        <a:t>h</a:t>
                      </a:r>
                      <a:r>
                        <a:rPr lang="vi-VN" sz="1400" spc="-5" dirty="0">
                          <a:solidFill>
                            <a:srgbClr val="C00000"/>
                          </a:solidFill>
                          <a:effectLst/>
                        </a:rPr>
                        <a:t>i</a:t>
                      </a:r>
                      <a:r>
                        <a:rPr lang="vi-VN" sz="1400" dirty="0">
                          <a:solidFill>
                            <a:srgbClr val="C00000"/>
                          </a:solidFill>
                          <a:effectLst/>
                        </a:rPr>
                        <a:t>ểu</a:t>
                      </a:r>
                      <a:r>
                        <a:rPr lang="vi-VN" sz="1400" spc="-40" dirty="0">
                          <a:solidFill>
                            <a:srgbClr val="C00000"/>
                          </a:solidFill>
                          <a:effectLst/>
                        </a:rPr>
                        <a:t> </a:t>
                      </a:r>
                      <a:r>
                        <a:rPr lang="vi-VN" sz="1400" spc="-5" dirty="0">
                          <a:solidFill>
                            <a:srgbClr val="C00000"/>
                          </a:solidFill>
                          <a:effectLst/>
                        </a:rPr>
                        <a:t>v</a:t>
                      </a:r>
                      <a:r>
                        <a:rPr lang="vi-VN" sz="1400" dirty="0">
                          <a:solidFill>
                            <a:srgbClr val="C00000"/>
                          </a:solidFill>
                          <a:effectLst/>
                        </a:rPr>
                        <a:t>ề</a:t>
                      </a:r>
                      <a:r>
                        <a:rPr lang="vi-VN" sz="1400" spc="-80" dirty="0">
                          <a:solidFill>
                            <a:srgbClr val="C00000"/>
                          </a:solidFill>
                          <a:effectLst/>
                        </a:rPr>
                        <a:t> </a:t>
                      </a:r>
                      <a:r>
                        <a:rPr lang="vi-VN" sz="1400" spc="-10" dirty="0">
                          <a:solidFill>
                            <a:srgbClr val="C00000"/>
                          </a:solidFill>
                          <a:effectLst/>
                        </a:rPr>
                        <a:t>t</a:t>
                      </a:r>
                      <a:r>
                        <a:rPr lang="vi-VN" sz="1400" spc="-20" dirty="0">
                          <a:solidFill>
                            <a:srgbClr val="C00000"/>
                          </a:solidFill>
                          <a:effectLst/>
                        </a:rPr>
                        <a:t>h</a:t>
                      </a:r>
                      <a:r>
                        <a:rPr lang="vi-VN" sz="1400" spc="-5" dirty="0">
                          <a:solidFill>
                            <a:srgbClr val="C00000"/>
                          </a:solidFill>
                          <a:effectLst/>
                        </a:rPr>
                        <a:t>u</a:t>
                      </a:r>
                      <a:r>
                        <a:rPr lang="vi-VN" sz="1400" spc="-25" dirty="0">
                          <a:solidFill>
                            <a:srgbClr val="C00000"/>
                          </a:solidFill>
                          <a:effectLst/>
                        </a:rPr>
                        <a:t>ậ</a:t>
                      </a:r>
                      <a:r>
                        <a:rPr lang="vi-VN" sz="1400" dirty="0">
                          <a:solidFill>
                            <a:srgbClr val="C00000"/>
                          </a:solidFill>
                          <a:effectLst/>
                        </a:rPr>
                        <a:t>t</a:t>
                      </a:r>
                      <a:r>
                        <a:rPr lang="vi-VN" sz="1400" spc="75" dirty="0">
                          <a:solidFill>
                            <a:srgbClr val="C00000"/>
                          </a:solidFill>
                          <a:effectLst/>
                        </a:rPr>
                        <a:t> </a:t>
                      </a:r>
                      <a:r>
                        <a:rPr lang="vi-VN" sz="1400" spc="-15" dirty="0">
                          <a:solidFill>
                            <a:srgbClr val="C00000"/>
                          </a:solidFill>
                          <a:effectLst/>
                        </a:rPr>
                        <a:t>n</a:t>
                      </a:r>
                      <a:r>
                        <a:rPr lang="vi-VN" sz="1400" dirty="0">
                          <a:solidFill>
                            <a:srgbClr val="C00000"/>
                          </a:solidFill>
                          <a:effectLst/>
                        </a:rPr>
                        <a:t>gữ</a:t>
                      </a:r>
                      <a:r>
                        <a:rPr lang="vi-VN" sz="1400" spc="-100" dirty="0">
                          <a:solidFill>
                            <a:srgbClr val="C00000"/>
                          </a:solidFill>
                          <a:effectLst/>
                        </a:rPr>
                        <a:t> </a:t>
                      </a:r>
                      <a:r>
                        <a:rPr lang="vi-VN" sz="1400" spc="-10" dirty="0">
                          <a:solidFill>
                            <a:srgbClr val="C00000"/>
                          </a:solidFill>
                          <a:effectLst/>
                        </a:rPr>
                        <a:t>t</a:t>
                      </a:r>
                      <a:r>
                        <a:rPr lang="vi-VN" sz="1400" dirty="0">
                          <a:solidFill>
                            <a:srgbClr val="C00000"/>
                          </a:solidFill>
                          <a:effectLst/>
                        </a:rPr>
                        <a:t>rườ</a:t>
                      </a:r>
                      <a:r>
                        <a:rPr lang="vi-VN" sz="1400" spc="-15" dirty="0">
                          <a:solidFill>
                            <a:srgbClr val="C00000"/>
                          </a:solidFill>
                          <a:effectLst/>
                        </a:rPr>
                        <a:t>n</a:t>
                      </a:r>
                      <a:r>
                        <a:rPr lang="vi-VN" sz="1400" dirty="0">
                          <a:solidFill>
                            <a:srgbClr val="C00000"/>
                          </a:solidFill>
                          <a:effectLst/>
                        </a:rPr>
                        <a:t>g </a:t>
                      </a:r>
                      <a:r>
                        <a:rPr lang="vi-VN" sz="1400" spc="-10" dirty="0">
                          <a:solidFill>
                            <a:srgbClr val="C00000"/>
                          </a:solidFill>
                          <a:effectLst/>
                        </a:rPr>
                        <a:t>ph</a:t>
                      </a:r>
                      <a:r>
                        <a:rPr lang="vi-VN" sz="1400" spc="-20" dirty="0">
                          <a:solidFill>
                            <a:srgbClr val="C00000"/>
                          </a:solidFill>
                          <a:effectLst/>
                        </a:rPr>
                        <a:t>á</a:t>
                      </a:r>
                      <a:r>
                        <a:rPr lang="vi-VN" sz="1400" dirty="0">
                          <a:solidFill>
                            <a:srgbClr val="C00000"/>
                          </a:solidFill>
                          <a:effectLst/>
                        </a:rPr>
                        <a:t>i</a:t>
                      </a:r>
                      <a:r>
                        <a:rPr lang="vi-VN" sz="1400" spc="-50" dirty="0">
                          <a:solidFill>
                            <a:srgbClr val="C00000"/>
                          </a:solidFill>
                          <a:effectLst/>
                        </a:rPr>
                        <a:t> </a:t>
                      </a:r>
                      <a:r>
                        <a:rPr lang="vi-VN" sz="1400" spc="-5" dirty="0">
                          <a:solidFill>
                            <a:srgbClr val="C00000"/>
                          </a:solidFill>
                          <a:effectLst/>
                        </a:rPr>
                        <a:t>v</a:t>
                      </a:r>
                      <a:r>
                        <a:rPr lang="vi-VN" sz="1400" spc="-20" dirty="0">
                          <a:solidFill>
                            <a:srgbClr val="C00000"/>
                          </a:solidFill>
                          <a:effectLst/>
                        </a:rPr>
                        <a:t>ă</a:t>
                      </a:r>
                      <a:r>
                        <a:rPr lang="vi-VN" sz="1400" dirty="0">
                          <a:solidFill>
                            <a:srgbClr val="C00000"/>
                          </a:solidFill>
                          <a:effectLst/>
                        </a:rPr>
                        <a:t>n </a:t>
                      </a:r>
                      <a:r>
                        <a:rPr lang="vi-VN" sz="1400" spc="-10" dirty="0">
                          <a:solidFill>
                            <a:srgbClr val="C00000"/>
                          </a:solidFill>
                          <a:effectLst/>
                        </a:rPr>
                        <a:t>h</a:t>
                      </a:r>
                      <a:r>
                        <a:rPr lang="vi-VN" sz="1400" spc="-5" dirty="0">
                          <a:solidFill>
                            <a:srgbClr val="C00000"/>
                          </a:solidFill>
                          <a:effectLst/>
                        </a:rPr>
                        <a:t>ọ</a:t>
                      </a:r>
                      <a:r>
                        <a:rPr lang="vi-VN" sz="1400" dirty="0">
                          <a:solidFill>
                            <a:srgbClr val="C00000"/>
                          </a:solidFill>
                          <a:effectLst/>
                        </a:rPr>
                        <a:t>c</a:t>
                      </a:r>
                      <a:endParaRPr lang="en-US" sz="1400" dirty="0">
                        <a:solidFill>
                          <a:srgbClr val="C00000"/>
                        </a:solidFill>
                        <a:effectLst/>
                      </a:endParaRPr>
                    </a:p>
                    <a:p>
                      <a:pPr marL="0" marR="0">
                        <a:lnSpc>
                          <a:spcPct val="107000"/>
                        </a:lnSpc>
                        <a:spcBef>
                          <a:spcPts val="0"/>
                        </a:spcBef>
                        <a:spcAft>
                          <a:spcPts val="0"/>
                        </a:spcAft>
                      </a:pPr>
                      <a:r>
                        <a:rPr lang="vi-VN" sz="1400" spc="-5" dirty="0">
                          <a:solidFill>
                            <a:srgbClr val="C00000"/>
                          </a:solidFill>
                          <a:effectLst/>
                        </a:rPr>
                        <a:t>N</a:t>
                      </a:r>
                      <a:r>
                        <a:rPr lang="vi-VN" sz="1400" spc="-10" dirty="0">
                          <a:solidFill>
                            <a:srgbClr val="C00000"/>
                          </a:solidFill>
                          <a:effectLst/>
                        </a:rPr>
                        <a:t>hó</a:t>
                      </a:r>
                      <a:r>
                        <a:rPr lang="vi-VN" sz="1400" dirty="0">
                          <a:solidFill>
                            <a:srgbClr val="C00000"/>
                          </a:solidFill>
                          <a:effectLst/>
                        </a:rPr>
                        <a:t>m</a:t>
                      </a:r>
                      <a:r>
                        <a:rPr lang="vi-VN" sz="1400" spc="70" dirty="0">
                          <a:solidFill>
                            <a:srgbClr val="C00000"/>
                          </a:solidFill>
                          <a:effectLst/>
                        </a:rPr>
                        <a:t> </a:t>
                      </a:r>
                      <a:r>
                        <a:rPr lang="vi-VN" sz="1400" spc="-10" dirty="0">
                          <a:solidFill>
                            <a:srgbClr val="C00000"/>
                          </a:solidFill>
                          <a:effectLst/>
                        </a:rPr>
                        <a:t>t</a:t>
                      </a:r>
                      <a:r>
                        <a:rPr lang="vi-VN" sz="1400" dirty="0">
                          <a:solidFill>
                            <a:srgbClr val="C00000"/>
                          </a:solidFill>
                          <a:effectLst/>
                        </a:rPr>
                        <a:t>hực</a:t>
                      </a:r>
                      <a:r>
                        <a:rPr lang="vi-VN" sz="1400" spc="-80" dirty="0">
                          <a:solidFill>
                            <a:srgbClr val="C00000"/>
                          </a:solidFill>
                          <a:effectLst/>
                        </a:rPr>
                        <a:t> </a:t>
                      </a:r>
                      <a:r>
                        <a:rPr lang="vi-VN" sz="1400" spc="-20" dirty="0">
                          <a:solidFill>
                            <a:srgbClr val="C00000"/>
                          </a:solidFill>
                          <a:effectLst/>
                        </a:rPr>
                        <a:t>h</a:t>
                      </a:r>
                      <a:r>
                        <a:rPr lang="vi-VN" sz="1400" spc="-5" dirty="0">
                          <a:solidFill>
                            <a:srgbClr val="C00000"/>
                          </a:solidFill>
                          <a:effectLst/>
                        </a:rPr>
                        <a:t>i</a:t>
                      </a:r>
                      <a:r>
                        <a:rPr lang="vi-VN" sz="1400" dirty="0">
                          <a:solidFill>
                            <a:srgbClr val="C00000"/>
                          </a:solidFill>
                          <a:effectLst/>
                        </a:rPr>
                        <a:t>ện:…………………..…………</a:t>
                      </a:r>
                      <a:endParaRPr lang="en-US" sz="1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26177314"/>
                  </a:ext>
                </a:extLst>
              </a:tr>
              <a:tr h="2837817">
                <a:tc>
                  <a:txBody>
                    <a:bodyPr/>
                    <a:lstStyle/>
                    <a:p>
                      <a:pPr marL="0" marR="150495">
                        <a:lnSpc>
                          <a:spcPct val="107000"/>
                        </a:lnSpc>
                        <a:spcBef>
                          <a:spcPts val="0"/>
                        </a:spcBef>
                        <a:spcAft>
                          <a:spcPts val="0"/>
                        </a:spcAft>
                      </a:pPr>
                      <a:r>
                        <a:rPr lang="en-US" sz="1400" dirty="0" err="1">
                          <a:solidFill>
                            <a:srgbClr val="C00000"/>
                          </a:solidFill>
                          <a:effectLst/>
                        </a:rPr>
                        <a:t>Nêu</a:t>
                      </a:r>
                      <a:r>
                        <a:rPr lang="en-US" sz="1400" dirty="0">
                          <a:solidFill>
                            <a:srgbClr val="C00000"/>
                          </a:solidFill>
                          <a:effectLst/>
                        </a:rPr>
                        <a:t> c</a:t>
                      </a:r>
                      <a:r>
                        <a:rPr lang="vi-VN" sz="1400" dirty="0">
                          <a:solidFill>
                            <a:srgbClr val="C00000"/>
                          </a:solidFill>
                          <a:effectLst/>
                        </a:rPr>
                        <a:t>ác</a:t>
                      </a:r>
                      <a:r>
                        <a:rPr lang="vi-VN" sz="1400" spc="255" dirty="0">
                          <a:solidFill>
                            <a:srgbClr val="C00000"/>
                          </a:solidFill>
                          <a:effectLst/>
                        </a:rPr>
                        <a:t> </a:t>
                      </a:r>
                      <a:r>
                        <a:rPr lang="vi-VN" sz="1400" spc="5" dirty="0">
                          <a:solidFill>
                            <a:srgbClr val="C00000"/>
                          </a:solidFill>
                          <a:effectLst/>
                        </a:rPr>
                        <a:t>t</a:t>
                      </a:r>
                      <a:r>
                        <a:rPr lang="vi-VN" sz="1400" spc="-25" dirty="0">
                          <a:solidFill>
                            <a:srgbClr val="C00000"/>
                          </a:solidFill>
                          <a:effectLst/>
                        </a:rPr>
                        <a:t>h</a:t>
                      </a:r>
                      <a:r>
                        <a:rPr lang="vi-VN" sz="1400" spc="5" dirty="0">
                          <a:solidFill>
                            <a:srgbClr val="C00000"/>
                          </a:solidFill>
                          <a:effectLst/>
                        </a:rPr>
                        <a:t>u</a:t>
                      </a:r>
                      <a:r>
                        <a:rPr lang="vi-VN" sz="1400" spc="-25" dirty="0">
                          <a:solidFill>
                            <a:srgbClr val="C00000"/>
                          </a:solidFill>
                          <a:effectLst/>
                        </a:rPr>
                        <a:t>ậ</a:t>
                      </a:r>
                      <a:r>
                        <a:rPr lang="vi-VN" sz="1400" dirty="0">
                          <a:solidFill>
                            <a:srgbClr val="C00000"/>
                          </a:solidFill>
                          <a:effectLst/>
                        </a:rPr>
                        <a:t>t </a:t>
                      </a:r>
                      <a:r>
                        <a:rPr lang="vi-VN" sz="1400" spc="130" dirty="0">
                          <a:solidFill>
                            <a:srgbClr val="C00000"/>
                          </a:solidFill>
                          <a:effectLst/>
                        </a:rPr>
                        <a:t> </a:t>
                      </a:r>
                      <a:r>
                        <a:rPr lang="vi-VN" sz="1400" spc="-10" dirty="0">
                          <a:solidFill>
                            <a:srgbClr val="C00000"/>
                          </a:solidFill>
                          <a:effectLst/>
                        </a:rPr>
                        <a:t>n</a:t>
                      </a:r>
                      <a:r>
                        <a:rPr lang="vi-VN" sz="1400" dirty="0">
                          <a:solidFill>
                            <a:srgbClr val="C00000"/>
                          </a:solidFill>
                          <a:effectLst/>
                        </a:rPr>
                        <a:t>gữ </a:t>
                      </a:r>
                      <a:r>
                        <a:rPr lang="vi-VN" sz="1400" spc="10" dirty="0">
                          <a:solidFill>
                            <a:srgbClr val="C00000"/>
                          </a:solidFill>
                          <a:effectLst/>
                        </a:rPr>
                        <a:t> </a:t>
                      </a:r>
                      <a:r>
                        <a:rPr lang="vi-VN" sz="1400" dirty="0">
                          <a:solidFill>
                            <a:srgbClr val="C00000"/>
                          </a:solidFill>
                          <a:effectLst/>
                        </a:rPr>
                        <a:t>g</a:t>
                      </a:r>
                      <a:r>
                        <a:rPr lang="vi-VN" sz="1400" spc="-10" dirty="0">
                          <a:solidFill>
                            <a:srgbClr val="C00000"/>
                          </a:solidFill>
                          <a:effectLst/>
                        </a:rPr>
                        <a:t>ầ</a:t>
                      </a:r>
                      <a:r>
                        <a:rPr lang="vi-VN" sz="1400" dirty="0">
                          <a:solidFill>
                            <a:srgbClr val="C00000"/>
                          </a:solidFill>
                          <a:effectLst/>
                        </a:rPr>
                        <a:t>n </a:t>
                      </a:r>
                      <a:r>
                        <a:rPr lang="vi-VN" sz="1400" spc="5" dirty="0">
                          <a:solidFill>
                            <a:srgbClr val="C00000"/>
                          </a:solidFill>
                          <a:effectLst/>
                        </a:rPr>
                        <a:t> </a:t>
                      </a:r>
                      <a:r>
                        <a:rPr lang="vi-VN" sz="1400" spc="-10" dirty="0">
                          <a:solidFill>
                            <a:srgbClr val="C00000"/>
                          </a:solidFill>
                          <a:effectLst/>
                        </a:rPr>
                        <a:t>n</a:t>
                      </a:r>
                      <a:r>
                        <a:rPr lang="vi-VN" sz="1400" spc="10" dirty="0">
                          <a:solidFill>
                            <a:srgbClr val="C00000"/>
                          </a:solidFill>
                          <a:effectLst/>
                        </a:rPr>
                        <a:t>g</a:t>
                      </a:r>
                      <a:r>
                        <a:rPr lang="vi-VN" sz="1400" dirty="0">
                          <a:solidFill>
                            <a:srgbClr val="C00000"/>
                          </a:solidFill>
                          <a:effectLst/>
                        </a:rPr>
                        <a:t>h</a:t>
                      </a:r>
                      <a:r>
                        <a:rPr lang="vi-VN" sz="1400" spc="5" dirty="0">
                          <a:solidFill>
                            <a:srgbClr val="C00000"/>
                          </a:solidFill>
                          <a:effectLst/>
                        </a:rPr>
                        <a:t>ĩ</a:t>
                      </a:r>
                      <a:r>
                        <a:rPr lang="vi-VN" sz="1400" dirty="0">
                          <a:solidFill>
                            <a:srgbClr val="C00000"/>
                          </a:solidFill>
                          <a:effectLst/>
                        </a:rPr>
                        <a:t>a </a:t>
                      </a:r>
                      <a:r>
                        <a:rPr lang="vi-VN" sz="1400" spc="30" dirty="0">
                          <a:solidFill>
                            <a:srgbClr val="C00000"/>
                          </a:solidFill>
                          <a:effectLst/>
                        </a:rPr>
                        <a:t> </a:t>
                      </a:r>
                      <a:r>
                        <a:rPr lang="vi-VN" sz="1400" spc="-10" dirty="0">
                          <a:solidFill>
                            <a:srgbClr val="C00000"/>
                          </a:solidFill>
                          <a:effectLst/>
                        </a:rPr>
                        <a:t>v</a:t>
                      </a:r>
                      <a:r>
                        <a:rPr lang="vi-VN" sz="1400" dirty="0">
                          <a:solidFill>
                            <a:srgbClr val="C00000"/>
                          </a:solidFill>
                          <a:effectLst/>
                        </a:rPr>
                        <a:t>ới</a:t>
                      </a:r>
                      <a:r>
                        <a:rPr lang="vi-VN" sz="1400" spc="230" dirty="0">
                          <a:solidFill>
                            <a:srgbClr val="C00000"/>
                          </a:solidFill>
                          <a:effectLst/>
                        </a:rPr>
                        <a:t> </a:t>
                      </a:r>
                      <a:r>
                        <a:rPr lang="vi-VN" sz="1400" spc="5" dirty="0">
                          <a:solidFill>
                            <a:srgbClr val="C00000"/>
                          </a:solidFill>
                          <a:effectLst/>
                        </a:rPr>
                        <a:t>t</a:t>
                      </a:r>
                      <a:r>
                        <a:rPr lang="vi-VN" sz="1400" spc="-25" dirty="0">
                          <a:solidFill>
                            <a:srgbClr val="C00000"/>
                          </a:solidFill>
                          <a:effectLst/>
                        </a:rPr>
                        <a:t>h</a:t>
                      </a:r>
                      <a:r>
                        <a:rPr lang="vi-VN" sz="1400" spc="5" dirty="0">
                          <a:solidFill>
                            <a:srgbClr val="C00000"/>
                          </a:solidFill>
                          <a:effectLst/>
                        </a:rPr>
                        <a:t>u</a:t>
                      </a:r>
                      <a:r>
                        <a:rPr lang="vi-VN" sz="1400" spc="-25" dirty="0">
                          <a:solidFill>
                            <a:srgbClr val="C00000"/>
                          </a:solidFill>
                          <a:effectLst/>
                        </a:rPr>
                        <a:t>ậ</a:t>
                      </a:r>
                      <a:r>
                        <a:rPr lang="vi-VN" sz="1400" dirty="0">
                          <a:solidFill>
                            <a:srgbClr val="C00000"/>
                          </a:solidFill>
                          <a:effectLst/>
                        </a:rPr>
                        <a:t>t </a:t>
                      </a:r>
                      <a:r>
                        <a:rPr lang="vi-VN" sz="1400" spc="130" dirty="0">
                          <a:solidFill>
                            <a:srgbClr val="C00000"/>
                          </a:solidFill>
                          <a:effectLst/>
                        </a:rPr>
                        <a:t> </a:t>
                      </a:r>
                      <a:r>
                        <a:rPr lang="vi-VN" sz="1400" spc="-10" dirty="0">
                          <a:solidFill>
                            <a:srgbClr val="C00000"/>
                          </a:solidFill>
                          <a:effectLst/>
                        </a:rPr>
                        <a:t>n</a:t>
                      </a:r>
                      <a:r>
                        <a:rPr lang="vi-VN" sz="1400" dirty="0">
                          <a:solidFill>
                            <a:srgbClr val="C00000"/>
                          </a:solidFill>
                          <a:effectLst/>
                        </a:rPr>
                        <a:t>gữ </a:t>
                      </a:r>
                      <a:r>
                        <a:rPr lang="vi-VN" sz="1400" spc="5" dirty="0">
                          <a:solidFill>
                            <a:srgbClr val="C00000"/>
                          </a:solidFill>
                          <a:effectLst/>
                        </a:rPr>
                        <a:t>t</a:t>
                      </a:r>
                      <a:r>
                        <a:rPr lang="vi-VN" sz="1400" dirty="0">
                          <a:solidFill>
                            <a:srgbClr val="C00000"/>
                          </a:solidFill>
                          <a:effectLst/>
                        </a:rPr>
                        <a:t>rườ</a:t>
                      </a:r>
                      <a:r>
                        <a:rPr lang="vi-VN" sz="1400" spc="-10" dirty="0">
                          <a:solidFill>
                            <a:srgbClr val="C00000"/>
                          </a:solidFill>
                          <a:effectLst/>
                        </a:rPr>
                        <a:t>n</a:t>
                      </a:r>
                      <a:r>
                        <a:rPr lang="vi-VN" sz="1400" dirty="0">
                          <a:solidFill>
                            <a:srgbClr val="C00000"/>
                          </a:solidFill>
                          <a:effectLst/>
                        </a:rPr>
                        <a:t>g</a:t>
                      </a:r>
                      <a:r>
                        <a:rPr lang="vi-VN" sz="1400" spc="55" dirty="0">
                          <a:solidFill>
                            <a:srgbClr val="C00000"/>
                          </a:solidFill>
                          <a:effectLst/>
                        </a:rPr>
                        <a:t> </a:t>
                      </a:r>
                      <a:r>
                        <a:rPr lang="vi-VN" sz="1400" spc="-10" dirty="0">
                          <a:solidFill>
                            <a:srgbClr val="C00000"/>
                          </a:solidFill>
                          <a:effectLst/>
                        </a:rPr>
                        <a:t>p</a:t>
                      </a:r>
                      <a:r>
                        <a:rPr lang="vi-VN" sz="1400" spc="-5" dirty="0">
                          <a:solidFill>
                            <a:srgbClr val="C00000"/>
                          </a:solidFill>
                          <a:effectLst/>
                        </a:rPr>
                        <a:t>h</a:t>
                      </a:r>
                      <a:r>
                        <a:rPr lang="vi-VN" sz="1400" spc="-10" dirty="0">
                          <a:solidFill>
                            <a:srgbClr val="C00000"/>
                          </a:solidFill>
                          <a:effectLst/>
                        </a:rPr>
                        <a:t>á</a:t>
                      </a:r>
                      <a:r>
                        <a:rPr lang="vi-VN" sz="1400" dirty="0">
                          <a:solidFill>
                            <a:srgbClr val="C00000"/>
                          </a:solidFill>
                          <a:effectLst/>
                        </a:rPr>
                        <a:t>i</a:t>
                      </a:r>
                      <a:r>
                        <a:rPr lang="vi-VN" sz="1400" spc="10" dirty="0">
                          <a:solidFill>
                            <a:srgbClr val="C00000"/>
                          </a:solidFill>
                          <a:effectLst/>
                        </a:rPr>
                        <a:t> </a:t>
                      </a:r>
                      <a:r>
                        <a:rPr lang="vi-VN" sz="1400" dirty="0">
                          <a:solidFill>
                            <a:srgbClr val="C00000"/>
                          </a:solidFill>
                          <a:effectLst/>
                        </a:rPr>
                        <a:t>v</a:t>
                      </a:r>
                      <a:r>
                        <a:rPr lang="vi-VN" sz="1400" spc="-10" dirty="0">
                          <a:solidFill>
                            <a:srgbClr val="C00000"/>
                          </a:solidFill>
                          <a:effectLst/>
                        </a:rPr>
                        <a:t>ă</a:t>
                      </a:r>
                      <a:r>
                        <a:rPr lang="vi-VN" sz="1400" dirty="0">
                          <a:solidFill>
                            <a:srgbClr val="C00000"/>
                          </a:solidFill>
                          <a:effectLst/>
                        </a:rPr>
                        <a:t>n</a:t>
                      </a:r>
                      <a:r>
                        <a:rPr lang="vi-VN" sz="1400" spc="-35" dirty="0">
                          <a:solidFill>
                            <a:srgbClr val="C00000"/>
                          </a:solidFill>
                          <a:effectLst/>
                        </a:rPr>
                        <a:t> </a:t>
                      </a:r>
                      <a:r>
                        <a:rPr lang="vi-VN" sz="1400" spc="-5" dirty="0">
                          <a:solidFill>
                            <a:srgbClr val="C00000"/>
                          </a:solidFill>
                          <a:effectLst/>
                        </a:rPr>
                        <a:t>h</a:t>
                      </a:r>
                      <a:r>
                        <a:rPr lang="vi-VN" sz="1400" spc="10" dirty="0">
                          <a:solidFill>
                            <a:srgbClr val="C00000"/>
                          </a:solidFill>
                          <a:effectLst/>
                        </a:rPr>
                        <a:t>ọ</a:t>
                      </a:r>
                      <a:r>
                        <a:rPr lang="vi-VN" sz="1400" dirty="0">
                          <a:solidFill>
                            <a:srgbClr val="C00000"/>
                          </a:solidFill>
                          <a:effectLst/>
                        </a:rPr>
                        <a:t>c:……..………………….</a:t>
                      </a:r>
                      <a:endParaRPr lang="en-US" sz="1400" dirty="0">
                        <a:solidFill>
                          <a:srgbClr val="C00000"/>
                        </a:solidFill>
                        <a:effectLst/>
                      </a:endParaRPr>
                    </a:p>
                    <a:p>
                      <a:pPr marL="0" marR="0">
                        <a:lnSpc>
                          <a:spcPct val="107000"/>
                        </a:lnSpc>
                        <a:spcBef>
                          <a:spcPts val="0"/>
                        </a:spcBef>
                        <a:spcAft>
                          <a:spcPts val="0"/>
                        </a:spcAft>
                      </a:pPr>
                      <a:r>
                        <a:rPr lang="vi-VN" sz="1400" dirty="0">
                          <a:solidFill>
                            <a:srgbClr val="C00000"/>
                          </a:solidFill>
                          <a:effectLst/>
                        </a:rPr>
                        <a:t>……………………………………………</a:t>
                      </a:r>
                      <a:endParaRPr lang="en-US" sz="1400" dirty="0">
                        <a:solidFill>
                          <a:srgbClr val="C00000"/>
                        </a:solidFill>
                        <a:effectLst/>
                      </a:endParaRPr>
                    </a:p>
                    <a:p>
                      <a:pPr marL="0" marR="0">
                        <a:lnSpc>
                          <a:spcPct val="107000"/>
                        </a:lnSpc>
                        <a:spcBef>
                          <a:spcPts val="0"/>
                        </a:spcBef>
                        <a:spcAft>
                          <a:spcPts val="0"/>
                        </a:spcAft>
                      </a:pPr>
                      <a:r>
                        <a:rPr lang="vi-VN" sz="1400" dirty="0">
                          <a:solidFill>
                            <a:srgbClr val="C00000"/>
                          </a:solidFill>
                          <a:effectLst/>
                        </a:rPr>
                        <a:t>……………………………………………</a:t>
                      </a:r>
                      <a:endParaRPr lang="en-US" sz="1400" dirty="0">
                        <a:solidFill>
                          <a:srgbClr val="C00000"/>
                        </a:solidFill>
                        <a:effectLst/>
                      </a:endParaRPr>
                    </a:p>
                    <a:p>
                      <a:pPr marL="0" marR="0">
                        <a:lnSpc>
                          <a:spcPct val="107000"/>
                        </a:lnSpc>
                        <a:spcBef>
                          <a:spcPts val="0"/>
                        </a:spcBef>
                        <a:spcAft>
                          <a:spcPts val="0"/>
                        </a:spcAft>
                      </a:pPr>
                      <a:r>
                        <a:rPr lang="vi-VN" sz="1400" dirty="0">
                          <a:solidFill>
                            <a:srgbClr val="C00000"/>
                          </a:solidFill>
                          <a:effectLst/>
                        </a:rPr>
                        <a:t>……………………………………………</a:t>
                      </a:r>
                      <a:endParaRPr lang="en-US" sz="1400" dirty="0">
                        <a:solidFill>
                          <a:srgbClr val="C00000"/>
                        </a:solidFill>
                        <a:effectLst/>
                      </a:endParaRPr>
                    </a:p>
                    <a:p>
                      <a:pPr marL="0" marR="21590">
                        <a:lnSpc>
                          <a:spcPct val="107000"/>
                        </a:lnSpc>
                        <a:spcBef>
                          <a:spcPts val="0"/>
                        </a:spcBef>
                        <a:spcAft>
                          <a:spcPts val="0"/>
                        </a:spcAft>
                      </a:pPr>
                      <a:r>
                        <a:rPr lang="vi-VN" sz="1400" dirty="0">
                          <a:solidFill>
                            <a:srgbClr val="C00000"/>
                          </a:solidFill>
                          <a:effectLst/>
                        </a:rPr>
                        <a:t>……………………………………………</a:t>
                      </a:r>
                      <a:endParaRPr lang="en-US" sz="1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38362536"/>
                  </a:ext>
                </a:extLst>
              </a:tr>
            </a:tbl>
          </a:graphicData>
        </a:graphic>
      </p:graphicFrame>
      <p:sp>
        <p:nvSpPr>
          <p:cNvPr id="6" name="TextBox 5">
            <a:extLst>
              <a:ext uri="{FF2B5EF4-FFF2-40B4-BE49-F238E27FC236}">
                <a16:creationId xmlns:a16="http://schemas.microsoft.com/office/drawing/2014/main" xmlns="" id="{133B3F2F-07A7-AC52-9D1F-E217BB811C9B}"/>
              </a:ext>
            </a:extLst>
          </p:cNvPr>
          <p:cNvSpPr txBox="1"/>
          <p:nvPr/>
        </p:nvSpPr>
        <p:spPr>
          <a:xfrm>
            <a:off x="3741839" y="882370"/>
            <a:ext cx="8688597" cy="1000274"/>
          </a:xfrm>
          <a:prstGeom prst="rect">
            <a:avLst/>
          </a:prstGeom>
          <a:noFill/>
        </p:spPr>
        <p:txBody>
          <a:bodyPr wrap="none" rtlCol="0">
            <a:spAutoFit/>
          </a:bodyPr>
          <a:lstStyle/>
          <a:p>
            <a:r>
              <a:rPr lang="en-US" sz="5900" dirty="0">
                <a:latin typeface="#9Slide03 AmpleSoft Bold" panose="02000000000000000000" pitchFamily="2" charset="0"/>
              </a:rPr>
              <a:t>Hoàn </a:t>
            </a:r>
            <a:r>
              <a:rPr lang="en-US" sz="5900" dirty="0" err="1">
                <a:latin typeface="#9Slide03 AmpleSoft Bold" panose="02000000000000000000" pitchFamily="2" charset="0"/>
              </a:rPr>
              <a:t>thành</a:t>
            </a:r>
            <a:r>
              <a:rPr lang="en-US" sz="5900" dirty="0">
                <a:latin typeface="#9Slide03 AmpleSoft Bold" panose="02000000000000000000" pitchFamily="2" charset="0"/>
              </a:rPr>
              <a:t> </a:t>
            </a:r>
            <a:r>
              <a:rPr lang="en-US" sz="5900" dirty="0" err="1">
                <a:latin typeface="#9Slide03 AmpleSoft Bold" panose="02000000000000000000" pitchFamily="2" charset="0"/>
              </a:rPr>
              <a:t>phiếu</a:t>
            </a:r>
            <a:r>
              <a:rPr lang="en-US" sz="5900" dirty="0">
                <a:latin typeface="#9Slide03 AmpleSoft Bold" panose="02000000000000000000" pitchFamily="2" charset="0"/>
              </a:rPr>
              <a:t> </a:t>
            </a:r>
            <a:r>
              <a:rPr lang="en-US" sz="5900" dirty="0" err="1">
                <a:latin typeface="#9Slide03 AmpleSoft Bold" panose="02000000000000000000" pitchFamily="2" charset="0"/>
              </a:rPr>
              <a:t>học</a:t>
            </a:r>
            <a:r>
              <a:rPr lang="en-US" sz="5900" dirty="0">
                <a:latin typeface="#9Slide03 AmpleSoft Bold" panose="02000000000000000000" pitchFamily="2" charset="0"/>
              </a:rPr>
              <a:t> </a:t>
            </a:r>
            <a:r>
              <a:rPr lang="en-US" sz="5900" dirty="0" err="1">
                <a:latin typeface="#9Slide03 AmpleSoft Bold" panose="02000000000000000000" pitchFamily="2" charset="0"/>
              </a:rPr>
              <a:t>tập</a:t>
            </a:r>
            <a:endParaRPr lang="en-US" sz="5900" dirty="0">
              <a:latin typeface="#9Slide03 AmpleSoft Bold" panose="02000000000000000000" pitchFamily="2" charset="0"/>
            </a:endParaRPr>
          </a:p>
        </p:txBody>
      </p:sp>
    </p:spTree>
    <p:extLst>
      <p:ext uri="{BB962C8B-B14F-4D97-AF65-F5344CB8AC3E}">
        <p14:creationId xmlns:p14="http://schemas.microsoft.com/office/powerpoint/2010/main" val="2577671056"/>
      </p:ext>
    </p:extLst>
  </p:cSld>
  <p:clrMapOvr>
    <a:masterClrMapping/>
  </p:clrMapOvr>
  <p:transition spd="slow"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ext 1"/>
          <p:cNvSpPr/>
          <p:nvPr/>
        </p:nvSpPr>
        <p:spPr>
          <a:xfrm>
            <a:off x="6547901" y="203001"/>
            <a:ext cx="8576839" cy="1338858"/>
          </a:xfrm>
          <a:prstGeom prst="rect">
            <a:avLst/>
          </a:prstGeom>
          <a:noFill/>
          <a:ln/>
        </p:spPr>
        <p:txBody>
          <a:bodyPr wrap="square" rtlCol="0" anchor="t"/>
          <a:lstStyle/>
          <a:p>
            <a:pPr marL="0" indent="0">
              <a:lnSpc>
                <a:spcPts val="8384"/>
              </a:lnSpc>
              <a:buNone/>
            </a:pPr>
            <a:r>
              <a:rPr lang="en-US" sz="5000" b="1" dirty="0" err="1">
                <a:solidFill>
                  <a:srgbClr val="403C4E"/>
                </a:solidFill>
                <a:latin typeface="Merriweather" pitchFamily="34" charset="0"/>
                <a:ea typeface="Merriweather" pitchFamily="34" charset="-122"/>
                <a:cs typeface="Merriweather" pitchFamily="34" charset="-120"/>
              </a:rPr>
              <a:t>Khái</a:t>
            </a:r>
            <a:r>
              <a:rPr lang="en-US" sz="5000" b="1" dirty="0">
                <a:solidFill>
                  <a:srgbClr val="403C4E"/>
                </a:solidFill>
                <a:latin typeface="Merriweather" pitchFamily="34" charset="0"/>
                <a:ea typeface="Merriweather" pitchFamily="34" charset="-122"/>
                <a:cs typeface="Merriweather" pitchFamily="34" charset="-120"/>
              </a:rPr>
              <a:t> Niệm và Đặc Trưng</a:t>
            </a:r>
            <a:endParaRPr lang="en-US" sz="5000" dirty="0"/>
          </a:p>
        </p:txBody>
      </p:sp>
      <p:sp>
        <p:nvSpPr>
          <p:cNvPr id="6" name="Text 2"/>
          <p:cNvSpPr/>
          <p:nvPr/>
        </p:nvSpPr>
        <p:spPr>
          <a:xfrm>
            <a:off x="6749410" y="1541859"/>
            <a:ext cx="7591623" cy="3551001"/>
          </a:xfrm>
          <a:prstGeom prst="rect">
            <a:avLst/>
          </a:prstGeom>
          <a:noFill/>
          <a:ln/>
        </p:spPr>
        <p:txBody>
          <a:bodyPr wrap="square" rtlCol="0" anchor="t"/>
          <a:lstStyle/>
          <a:p>
            <a:pPr marL="342900" indent="-342900">
              <a:lnSpc>
                <a:spcPct val="150000"/>
              </a:lnSpc>
              <a:buFont typeface="Arial" panose="020B0604020202020204" pitchFamily="34" charset="0"/>
              <a:buChar char="•"/>
            </a:pPr>
            <a:r>
              <a:rPr lang="vi-VN" sz="2900" dirty="0">
                <a:solidFill>
                  <a:srgbClr val="403C4E"/>
                </a:solidFill>
                <a:latin typeface="Open Sans" pitchFamily="34" charset="0"/>
                <a:ea typeface="Open Sans" pitchFamily="34" charset="-122"/>
                <a:cs typeface="Open Sans" pitchFamily="34" charset="-120"/>
              </a:rPr>
              <a:t>Trường phái văn học là một hiện tượng đặc biệt của đời sống văn học</a:t>
            </a:r>
            <a:endParaRPr lang="en-US" sz="2900" dirty="0">
              <a:solidFill>
                <a:srgbClr val="403C4E"/>
              </a:solidFill>
              <a:latin typeface="Open Sans" pitchFamily="34" charset="0"/>
              <a:ea typeface="Open Sans" pitchFamily="34" charset="-122"/>
              <a:cs typeface="Open Sans" pitchFamily="34" charset="-120"/>
            </a:endParaRPr>
          </a:p>
          <a:p>
            <a:pPr marL="342900" indent="-342900">
              <a:lnSpc>
                <a:spcPct val="150000"/>
              </a:lnSpc>
              <a:buFont typeface="Arial" panose="020B0604020202020204" pitchFamily="34" charset="0"/>
              <a:buChar char="•"/>
            </a:pPr>
            <a:r>
              <a:rPr lang="en-US" sz="2900" dirty="0">
                <a:solidFill>
                  <a:srgbClr val="403C4E"/>
                </a:solidFill>
                <a:latin typeface="Open Sans" pitchFamily="34" charset="0"/>
                <a:ea typeface="Open Sans" pitchFamily="34" charset="-122"/>
                <a:cs typeface="Open Sans" pitchFamily="34" charset="-120"/>
              </a:rPr>
              <a:t>C</a:t>
            </a:r>
            <a:r>
              <a:rPr lang="vi-VN" sz="2900" dirty="0">
                <a:solidFill>
                  <a:srgbClr val="403C4E"/>
                </a:solidFill>
                <a:latin typeface="Open Sans" pitchFamily="34" charset="0"/>
                <a:ea typeface="Open Sans" pitchFamily="34" charset="-122"/>
                <a:cs typeface="Open Sans" pitchFamily="34" charset="-120"/>
              </a:rPr>
              <a:t>ác nhà văn có cùng lí tưởng nghệ thuật  tập hợp  lại với nhau  để thực hành và cổ xuý một khuynh hướng sáng tác riêng, nhằm đáp ứng những nhu cầu tư tưởng – thẩm mĩ mới của thời đại mà họ là người cảm nhận được đầu tiên.</a:t>
            </a:r>
            <a:r>
              <a:rPr lang="en-US" sz="2900" dirty="0">
                <a:solidFill>
                  <a:srgbClr val="403C4E"/>
                </a:solidFill>
                <a:latin typeface="Open Sans" pitchFamily="34" charset="0"/>
                <a:ea typeface="Open Sans" pitchFamily="34" charset="-122"/>
                <a:cs typeface="Open Sans" pitchFamily="34" charset="-120"/>
              </a:rPr>
              <a:t>. </a:t>
            </a:r>
          </a:p>
        </p:txBody>
      </p:sp>
      <p:sp>
        <p:nvSpPr>
          <p:cNvPr id="8" name="Text 4"/>
          <p:cNvSpPr/>
          <p:nvPr/>
        </p:nvSpPr>
        <p:spPr>
          <a:xfrm>
            <a:off x="6483191" y="7172087"/>
            <a:ext cx="129421" cy="97512"/>
          </a:xfrm>
          <a:prstGeom prst="rect">
            <a:avLst/>
          </a:prstGeom>
          <a:noFill/>
          <a:ln/>
        </p:spPr>
        <p:txBody>
          <a:bodyPr wrap="none" rtlCol="0" anchor="t"/>
          <a:lstStyle/>
          <a:p>
            <a:pPr marL="0" indent="0" algn="ctr">
              <a:lnSpc>
                <a:spcPts val="768"/>
              </a:lnSpc>
              <a:buNone/>
            </a:pPr>
            <a:r>
              <a:rPr lang="en-US" sz="768" dirty="0">
                <a:solidFill>
                  <a:srgbClr val="FFFFFF"/>
                </a:solidFill>
                <a:latin typeface="Open Sans" pitchFamily="34" charset="0"/>
                <a:ea typeface="Open Sans" pitchFamily="34" charset="-122"/>
                <a:cs typeface="Open Sans" pitchFamily="34" charset="-120"/>
              </a:rPr>
              <a:t>TN</a:t>
            </a:r>
            <a:endParaRPr lang="en-US" sz="768" dirty="0"/>
          </a:p>
        </p:txBody>
      </p:sp>
      <p:sp>
        <p:nvSpPr>
          <p:cNvPr id="9" name="TextBox 8">
            <a:extLst>
              <a:ext uri="{FF2B5EF4-FFF2-40B4-BE49-F238E27FC236}">
                <a16:creationId xmlns:a16="http://schemas.microsoft.com/office/drawing/2014/main" xmlns="" id="{632A5684-3735-227D-837D-4161AEED8D15}"/>
              </a:ext>
            </a:extLst>
          </p:cNvPr>
          <p:cNvSpPr txBox="1"/>
          <p:nvPr/>
        </p:nvSpPr>
        <p:spPr>
          <a:xfrm rot="16200000">
            <a:off x="2008930" y="3782950"/>
            <a:ext cx="8061604" cy="1086901"/>
          </a:xfrm>
          <a:prstGeom prst="rect">
            <a:avLst/>
          </a:prstGeom>
          <a:noFill/>
        </p:spPr>
        <p:txBody>
          <a:bodyPr wrap="square">
            <a:spAutoFit/>
          </a:bodyPr>
          <a:lstStyle/>
          <a:p>
            <a:pPr marL="0" indent="0">
              <a:lnSpc>
                <a:spcPts val="8384"/>
              </a:lnSpc>
              <a:buNone/>
            </a:pPr>
            <a:r>
              <a:rPr lang="en-US" sz="5000" b="1" dirty="0" err="1">
                <a:solidFill>
                  <a:srgbClr val="403C4E"/>
                </a:solidFill>
                <a:latin typeface="Lucida Calligraphy" panose="03010101010101010101" pitchFamily="66" charset="0"/>
                <a:ea typeface="Merriweather" pitchFamily="34" charset="-122"/>
                <a:cs typeface="Merriweather" pitchFamily="34" charset="-120"/>
              </a:rPr>
              <a:t>Trường</a:t>
            </a:r>
            <a:r>
              <a:rPr lang="en-US" sz="5000" b="1" dirty="0">
                <a:solidFill>
                  <a:srgbClr val="403C4E"/>
                </a:solidFill>
                <a:latin typeface="Lucida Calligraphy" panose="03010101010101010101" pitchFamily="66" charset="0"/>
                <a:ea typeface="Merriweather" pitchFamily="34" charset="-122"/>
                <a:cs typeface="Merriweather" pitchFamily="34" charset="-120"/>
              </a:rPr>
              <a:t> </a:t>
            </a:r>
            <a:r>
              <a:rPr lang="en-US" sz="5000" b="1" dirty="0" err="1">
                <a:solidFill>
                  <a:srgbClr val="403C4E"/>
                </a:solidFill>
                <a:latin typeface="Lucida Calligraphy" panose="03010101010101010101" pitchFamily="66" charset="0"/>
                <a:ea typeface="Merriweather" pitchFamily="34" charset="-122"/>
                <a:cs typeface="Merriweather" pitchFamily="34" charset="-120"/>
              </a:rPr>
              <a:t>Phái</a:t>
            </a:r>
            <a:r>
              <a:rPr lang="en-US" sz="5000" b="1" dirty="0">
                <a:solidFill>
                  <a:srgbClr val="403C4E"/>
                </a:solidFill>
                <a:latin typeface="Lucida Calligraphy" panose="03010101010101010101" pitchFamily="66" charset="0"/>
                <a:ea typeface="Merriweather" pitchFamily="34" charset="-122"/>
                <a:cs typeface="Merriweather" pitchFamily="34" charset="-120"/>
              </a:rPr>
              <a:t> Văn </a:t>
            </a:r>
            <a:r>
              <a:rPr lang="en-US" sz="5000" b="1" dirty="0" err="1">
                <a:solidFill>
                  <a:srgbClr val="403C4E"/>
                </a:solidFill>
                <a:latin typeface="Lucida Calligraphy" panose="03010101010101010101" pitchFamily="66" charset="0"/>
                <a:ea typeface="Merriweather" pitchFamily="34" charset="-122"/>
                <a:cs typeface="Merriweather" pitchFamily="34" charset="-120"/>
              </a:rPr>
              <a:t>Học</a:t>
            </a:r>
            <a:r>
              <a:rPr lang="en-US" sz="5000" b="1" dirty="0">
                <a:solidFill>
                  <a:srgbClr val="403C4E"/>
                </a:solidFill>
                <a:latin typeface="Lucida Calligraphy" panose="03010101010101010101" pitchFamily="66" charset="0"/>
                <a:ea typeface="Merriweather" pitchFamily="34" charset="-122"/>
                <a:cs typeface="Merriweather" pitchFamily="34" charset="-120"/>
              </a:rPr>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5" name="Text 1"/>
          <p:cNvSpPr/>
          <p:nvPr/>
        </p:nvSpPr>
        <p:spPr>
          <a:xfrm>
            <a:off x="3787876" y="451470"/>
            <a:ext cx="8347930" cy="540068"/>
          </a:xfrm>
          <a:prstGeom prst="rect">
            <a:avLst/>
          </a:prstGeom>
          <a:noFill/>
          <a:ln/>
        </p:spPr>
        <p:txBody>
          <a:bodyPr wrap="none" rtlCol="0" anchor="t"/>
          <a:lstStyle/>
          <a:p>
            <a:pPr marL="0" indent="0">
              <a:lnSpc>
                <a:spcPts val="4253"/>
              </a:lnSpc>
              <a:buNone/>
            </a:pPr>
            <a:r>
              <a:rPr lang="en-US" sz="4500" b="1" dirty="0">
                <a:solidFill>
                  <a:schemeClr val="accent6">
                    <a:lumMod val="50000"/>
                  </a:schemeClr>
                </a:solidFill>
                <a:latin typeface="Merriweather" pitchFamily="34" charset="0"/>
                <a:ea typeface="Merriweather" pitchFamily="34" charset="-122"/>
                <a:cs typeface="Merriweather" pitchFamily="34" charset="-120"/>
              </a:rPr>
              <a:t>Đặc Trưng Của Trường Phái Văn Học</a:t>
            </a:r>
            <a:endParaRPr lang="en-US" sz="4500" dirty="0">
              <a:solidFill>
                <a:schemeClr val="accent6">
                  <a:lumMod val="50000"/>
                </a:schemeClr>
              </a:solidFill>
            </a:endParaRPr>
          </a:p>
        </p:txBody>
      </p:sp>
      <p:sp>
        <p:nvSpPr>
          <p:cNvPr id="6" name="Shape 2"/>
          <p:cNvSpPr/>
          <p:nvPr/>
        </p:nvSpPr>
        <p:spPr>
          <a:xfrm>
            <a:off x="6091238" y="1946314"/>
            <a:ext cx="413916" cy="388739"/>
          </a:xfrm>
          <a:prstGeom prst="roundRect">
            <a:avLst>
              <a:gd name="adj" fmla="val 18672"/>
            </a:avLst>
          </a:prstGeom>
          <a:solidFill>
            <a:srgbClr val="FFD8CC"/>
          </a:solidFill>
          <a:ln w="7620">
            <a:solidFill>
              <a:srgbClr val="E5BEB2"/>
            </a:solidFill>
            <a:prstDash val="solid"/>
          </a:ln>
        </p:spPr>
      </p:sp>
      <p:sp>
        <p:nvSpPr>
          <p:cNvPr id="7" name="Text 3"/>
          <p:cNvSpPr/>
          <p:nvPr/>
        </p:nvSpPr>
        <p:spPr>
          <a:xfrm>
            <a:off x="6226135" y="2011084"/>
            <a:ext cx="126520"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1</a:t>
            </a:r>
            <a:endParaRPr lang="en-US" dirty="0"/>
          </a:p>
        </p:txBody>
      </p:sp>
      <p:sp>
        <p:nvSpPr>
          <p:cNvPr id="8" name="Text 4"/>
          <p:cNvSpPr/>
          <p:nvPr/>
        </p:nvSpPr>
        <p:spPr>
          <a:xfrm>
            <a:off x="6652736" y="1946314"/>
            <a:ext cx="3243762" cy="269915"/>
          </a:xfrm>
          <a:prstGeom prst="rect">
            <a:avLst/>
          </a:prstGeom>
          <a:noFill/>
          <a:ln/>
        </p:spPr>
        <p:txBody>
          <a:bodyPr wrap="none" rtlCol="0" anchor="t"/>
          <a:lstStyle/>
          <a:p>
            <a:pPr marL="0" indent="0">
              <a:lnSpc>
                <a:spcPts val="2126"/>
              </a:lnSpc>
              <a:buNone/>
            </a:pPr>
            <a:r>
              <a:rPr lang="en-US" b="1" dirty="0">
                <a:solidFill>
                  <a:srgbClr val="403C4E"/>
                </a:solidFill>
                <a:latin typeface="Merriweather" pitchFamily="34" charset="0"/>
                <a:ea typeface="Merriweather" pitchFamily="34" charset="-122"/>
                <a:cs typeface="Merriweather" pitchFamily="34" charset="-120"/>
              </a:rPr>
              <a:t>Lí Tưởng Nghệ Thuật Chung</a:t>
            </a:r>
            <a:endParaRPr lang="en-US" dirty="0"/>
          </a:p>
        </p:txBody>
      </p:sp>
      <p:sp>
        <p:nvSpPr>
          <p:cNvPr id="9" name="Text 5"/>
          <p:cNvSpPr/>
          <p:nvPr/>
        </p:nvSpPr>
        <p:spPr>
          <a:xfrm>
            <a:off x="6652736" y="2319813"/>
            <a:ext cx="7850342" cy="829747"/>
          </a:xfrm>
          <a:prstGeom prst="rect">
            <a:avLst/>
          </a:prstGeom>
          <a:noFill/>
          <a:ln/>
        </p:spPr>
        <p:txBody>
          <a:bodyPr wrap="square" rtlCol="0" anchor="t"/>
          <a:lstStyle/>
          <a:p>
            <a:pPr marL="0" indent="0">
              <a:lnSpc>
                <a:spcPts val="2177"/>
              </a:lnSpc>
              <a:buNone/>
            </a:pPr>
            <a:r>
              <a:rPr lang="en-US" dirty="0">
                <a:solidFill>
                  <a:srgbClr val="403C4E"/>
                </a:solidFill>
                <a:latin typeface="Open Sans" pitchFamily="34" charset="0"/>
                <a:ea typeface="Open Sans" pitchFamily="34" charset="-122"/>
                <a:cs typeface="Open Sans" pitchFamily="34" charset="-120"/>
              </a:rPr>
              <a:t>Các nhà văn thuộc một trường phái văn học thường chia sẻ chung một lý tưởng nghệ thuật, thể hiện qua quan niệm về nghệ thuật, mục tiêu sáng tác, và cách tiếp cận các vấn đề xã hội.</a:t>
            </a:r>
            <a:endParaRPr lang="en-US" dirty="0"/>
          </a:p>
        </p:txBody>
      </p:sp>
      <p:sp>
        <p:nvSpPr>
          <p:cNvPr id="10" name="Shape 6"/>
          <p:cNvSpPr/>
          <p:nvPr/>
        </p:nvSpPr>
        <p:spPr>
          <a:xfrm>
            <a:off x="6091238" y="3516629"/>
            <a:ext cx="413916" cy="388739"/>
          </a:xfrm>
          <a:prstGeom prst="roundRect">
            <a:avLst>
              <a:gd name="adj" fmla="val 18672"/>
            </a:avLst>
          </a:prstGeom>
          <a:solidFill>
            <a:srgbClr val="FFD8CC"/>
          </a:solidFill>
          <a:ln w="7620">
            <a:solidFill>
              <a:srgbClr val="E5BEB2"/>
            </a:solidFill>
            <a:prstDash val="solid"/>
          </a:ln>
        </p:spPr>
      </p:sp>
      <p:sp>
        <p:nvSpPr>
          <p:cNvPr id="11" name="Text 7"/>
          <p:cNvSpPr/>
          <p:nvPr/>
        </p:nvSpPr>
        <p:spPr>
          <a:xfrm>
            <a:off x="6207085" y="3581399"/>
            <a:ext cx="167088"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2</a:t>
            </a:r>
            <a:endParaRPr lang="en-US" dirty="0"/>
          </a:p>
        </p:txBody>
      </p:sp>
      <p:sp>
        <p:nvSpPr>
          <p:cNvPr id="12" name="Text 8"/>
          <p:cNvSpPr/>
          <p:nvPr/>
        </p:nvSpPr>
        <p:spPr>
          <a:xfrm>
            <a:off x="6652736" y="3516629"/>
            <a:ext cx="3565007" cy="269915"/>
          </a:xfrm>
          <a:prstGeom prst="rect">
            <a:avLst/>
          </a:prstGeom>
          <a:noFill/>
          <a:ln/>
        </p:spPr>
        <p:txBody>
          <a:bodyPr wrap="none" rtlCol="0" anchor="t"/>
          <a:lstStyle/>
          <a:p>
            <a:pPr marL="0" indent="0">
              <a:lnSpc>
                <a:spcPts val="2126"/>
              </a:lnSpc>
              <a:buNone/>
            </a:pPr>
            <a:r>
              <a:rPr lang="en-US" b="1" dirty="0">
                <a:solidFill>
                  <a:srgbClr val="403C4E"/>
                </a:solidFill>
                <a:latin typeface="Merriweather" pitchFamily="34" charset="0"/>
                <a:ea typeface="Merriweather" pitchFamily="34" charset="-122"/>
                <a:cs typeface="Merriweather" pitchFamily="34" charset="-120"/>
              </a:rPr>
              <a:t>Khuynh Hướng Sáng Tác Riêng</a:t>
            </a:r>
            <a:endParaRPr lang="en-US" dirty="0"/>
          </a:p>
        </p:txBody>
      </p:sp>
      <p:sp>
        <p:nvSpPr>
          <p:cNvPr id="13" name="Text 9"/>
          <p:cNvSpPr/>
          <p:nvPr/>
        </p:nvSpPr>
        <p:spPr>
          <a:xfrm>
            <a:off x="6652736" y="3890128"/>
            <a:ext cx="7850342" cy="553164"/>
          </a:xfrm>
          <a:prstGeom prst="rect">
            <a:avLst/>
          </a:prstGeom>
          <a:noFill/>
          <a:ln/>
        </p:spPr>
        <p:txBody>
          <a:bodyPr wrap="square" rtlCol="0" anchor="t"/>
          <a:lstStyle/>
          <a:p>
            <a:pPr marL="0" indent="0">
              <a:lnSpc>
                <a:spcPts val="2177"/>
              </a:lnSpc>
              <a:buNone/>
            </a:pPr>
            <a:r>
              <a:rPr lang="en-US" dirty="0">
                <a:solidFill>
                  <a:srgbClr val="403C4E"/>
                </a:solidFill>
                <a:latin typeface="Open Sans" pitchFamily="34" charset="0"/>
                <a:ea typeface="Open Sans" pitchFamily="34" charset="-122"/>
                <a:cs typeface="Open Sans" pitchFamily="34" charset="-120"/>
              </a:rPr>
              <a:t>Mỗi trường phái văn học có một khuynh hướng sáng tác riêng biệt, thể hiện qua cách lựa chọn đề tài, chủ đề, phong cách ngôn ngữ, và các phương thức biểu đạt.</a:t>
            </a:r>
            <a:endParaRPr lang="en-US" dirty="0"/>
          </a:p>
        </p:txBody>
      </p:sp>
      <p:sp>
        <p:nvSpPr>
          <p:cNvPr id="14" name="Shape 10"/>
          <p:cNvSpPr/>
          <p:nvPr/>
        </p:nvSpPr>
        <p:spPr>
          <a:xfrm>
            <a:off x="6091238" y="4810362"/>
            <a:ext cx="413916" cy="388739"/>
          </a:xfrm>
          <a:prstGeom prst="roundRect">
            <a:avLst>
              <a:gd name="adj" fmla="val 18672"/>
            </a:avLst>
          </a:prstGeom>
          <a:solidFill>
            <a:srgbClr val="FFD8CC"/>
          </a:solidFill>
          <a:ln w="7620">
            <a:solidFill>
              <a:srgbClr val="E5BEB2"/>
            </a:solidFill>
            <a:prstDash val="solid"/>
          </a:ln>
        </p:spPr>
      </p:sp>
      <p:sp>
        <p:nvSpPr>
          <p:cNvPr id="15" name="Text 11"/>
          <p:cNvSpPr/>
          <p:nvPr/>
        </p:nvSpPr>
        <p:spPr>
          <a:xfrm>
            <a:off x="6212205" y="4875132"/>
            <a:ext cx="156312"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3</a:t>
            </a:r>
            <a:endParaRPr lang="en-US" dirty="0"/>
          </a:p>
        </p:txBody>
      </p:sp>
      <p:sp>
        <p:nvSpPr>
          <p:cNvPr id="16" name="Text 12"/>
          <p:cNvSpPr/>
          <p:nvPr/>
        </p:nvSpPr>
        <p:spPr>
          <a:xfrm>
            <a:off x="6652735" y="4810362"/>
            <a:ext cx="4391319" cy="269915"/>
          </a:xfrm>
          <a:prstGeom prst="rect">
            <a:avLst/>
          </a:prstGeom>
          <a:noFill/>
          <a:ln/>
        </p:spPr>
        <p:txBody>
          <a:bodyPr wrap="none" rtlCol="0" anchor="t"/>
          <a:lstStyle/>
          <a:p>
            <a:pPr marL="0" indent="0">
              <a:lnSpc>
                <a:spcPts val="2126"/>
              </a:lnSpc>
              <a:buNone/>
            </a:pPr>
            <a:r>
              <a:rPr lang="en-US" b="1" dirty="0">
                <a:solidFill>
                  <a:srgbClr val="403C4E"/>
                </a:solidFill>
                <a:latin typeface="Merriweather" pitchFamily="34" charset="0"/>
                <a:ea typeface="Merriweather" pitchFamily="34" charset="-122"/>
                <a:cs typeface="Merriweather" pitchFamily="34" charset="-120"/>
              </a:rPr>
              <a:t>Thống Nhất Tương Đối Về Phong Cách</a:t>
            </a:r>
            <a:endParaRPr lang="en-US" dirty="0"/>
          </a:p>
        </p:txBody>
      </p:sp>
      <p:sp>
        <p:nvSpPr>
          <p:cNvPr id="17" name="Text 13"/>
          <p:cNvSpPr/>
          <p:nvPr/>
        </p:nvSpPr>
        <p:spPr>
          <a:xfrm>
            <a:off x="6652736" y="5183861"/>
            <a:ext cx="7850342" cy="829747"/>
          </a:xfrm>
          <a:prstGeom prst="rect">
            <a:avLst/>
          </a:prstGeom>
          <a:noFill/>
          <a:ln/>
        </p:spPr>
        <p:txBody>
          <a:bodyPr wrap="square" rtlCol="0" anchor="t"/>
          <a:lstStyle/>
          <a:p>
            <a:pPr marL="0" indent="0">
              <a:lnSpc>
                <a:spcPts val="2177"/>
              </a:lnSpc>
              <a:buNone/>
            </a:pPr>
            <a:r>
              <a:rPr lang="en-US" dirty="0">
                <a:solidFill>
                  <a:srgbClr val="403C4E"/>
                </a:solidFill>
                <a:latin typeface="Open Sans" pitchFamily="34" charset="0"/>
                <a:ea typeface="Open Sans" pitchFamily="34" charset="-122"/>
                <a:cs typeface="Open Sans" pitchFamily="34" charset="-120"/>
              </a:rPr>
              <a:t>Do cùng chia sẻ chung một hệ thống quan niệm nghệ thuật, các tác phẩm của các nhà văn trong cùng một trường phái thường có sự thống nhất tương đối về phong cách, thể hiện qua ngôn ngữ, cấu trúc, và kỹ thuật viết.</a:t>
            </a:r>
            <a:endParaRPr lang="en-US" dirty="0"/>
          </a:p>
        </p:txBody>
      </p:sp>
      <p:sp>
        <p:nvSpPr>
          <p:cNvPr id="18" name="Shape 14"/>
          <p:cNvSpPr/>
          <p:nvPr/>
        </p:nvSpPr>
        <p:spPr>
          <a:xfrm>
            <a:off x="6091238" y="6380677"/>
            <a:ext cx="413916"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6199942" y="6445447"/>
            <a:ext cx="182428" cy="259199"/>
          </a:xfrm>
          <a:prstGeom prst="rect">
            <a:avLst/>
          </a:prstGeom>
          <a:noFill/>
          <a:ln/>
        </p:spPr>
        <p:txBody>
          <a:bodyPr wrap="none" rtlCol="0" anchor="t"/>
          <a:lstStyle/>
          <a:p>
            <a:pPr marL="0" indent="0" algn="ctr">
              <a:lnSpc>
                <a:spcPts val="2041"/>
              </a:lnSpc>
              <a:buNone/>
            </a:pPr>
            <a:r>
              <a:rPr lang="en-US" b="1" dirty="0">
                <a:solidFill>
                  <a:srgbClr val="403C4E"/>
                </a:solidFill>
                <a:latin typeface="Merriweather" pitchFamily="34" charset="0"/>
                <a:ea typeface="Merriweather" pitchFamily="34" charset="-122"/>
                <a:cs typeface="Merriweather" pitchFamily="34" charset="-120"/>
              </a:rPr>
              <a:t>4</a:t>
            </a:r>
            <a:endParaRPr lang="en-US" dirty="0"/>
          </a:p>
        </p:txBody>
      </p:sp>
      <p:sp>
        <p:nvSpPr>
          <p:cNvPr id="20" name="Text 16"/>
          <p:cNvSpPr/>
          <p:nvPr/>
        </p:nvSpPr>
        <p:spPr>
          <a:xfrm>
            <a:off x="6652735" y="6380677"/>
            <a:ext cx="3418709" cy="269915"/>
          </a:xfrm>
          <a:prstGeom prst="rect">
            <a:avLst/>
          </a:prstGeom>
          <a:noFill/>
          <a:ln/>
        </p:spPr>
        <p:txBody>
          <a:bodyPr wrap="none" rtlCol="0" anchor="t"/>
          <a:lstStyle/>
          <a:p>
            <a:pPr marL="0" indent="0">
              <a:lnSpc>
                <a:spcPts val="2126"/>
              </a:lnSpc>
              <a:buNone/>
            </a:pPr>
            <a:r>
              <a:rPr lang="en-US" b="1" dirty="0">
                <a:solidFill>
                  <a:srgbClr val="403C4E"/>
                </a:solidFill>
                <a:latin typeface="Merriweather" pitchFamily="34" charset="0"/>
                <a:ea typeface="Merriweather" pitchFamily="34" charset="-122"/>
                <a:cs typeface="Merriweather" pitchFamily="34" charset="-120"/>
              </a:rPr>
              <a:t>Phản Ánh Tinh Thần Thời Đại</a:t>
            </a:r>
            <a:endParaRPr lang="en-US" dirty="0"/>
          </a:p>
        </p:txBody>
      </p:sp>
      <p:sp>
        <p:nvSpPr>
          <p:cNvPr id="21" name="Text 17"/>
          <p:cNvSpPr/>
          <p:nvPr/>
        </p:nvSpPr>
        <p:spPr>
          <a:xfrm>
            <a:off x="6652736" y="6754177"/>
            <a:ext cx="7850342" cy="553164"/>
          </a:xfrm>
          <a:prstGeom prst="rect">
            <a:avLst/>
          </a:prstGeom>
          <a:noFill/>
          <a:ln/>
        </p:spPr>
        <p:txBody>
          <a:bodyPr wrap="square" rtlCol="0" anchor="t"/>
          <a:lstStyle/>
          <a:p>
            <a:pPr marL="0" indent="0">
              <a:lnSpc>
                <a:spcPts val="2177"/>
              </a:lnSpc>
              <a:buNone/>
            </a:pPr>
            <a:r>
              <a:rPr lang="en-US" dirty="0">
                <a:solidFill>
                  <a:srgbClr val="403C4E"/>
                </a:solidFill>
                <a:latin typeface="Open Sans" pitchFamily="34" charset="0"/>
                <a:ea typeface="Open Sans" pitchFamily="34" charset="-122"/>
                <a:cs typeface="Open Sans" pitchFamily="34" charset="-120"/>
              </a:rPr>
              <a:t>Trường phái văn học thường phản ánh tinh thần của thời đại, thể hiện qua các vấn đề xã hội được đặt ra, các tư tưởng được truyền tải, và các giá trị được đề cao.</a:t>
            </a:r>
            <a:endParaRPr lang="en-US" dirty="0"/>
          </a:p>
        </p:txBody>
      </p:sp>
      <p:pic>
        <p:nvPicPr>
          <p:cNvPr id="26" name="Picture 25">
            <a:extLst>
              <a:ext uri="{FF2B5EF4-FFF2-40B4-BE49-F238E27FC236}">
                <a16:creationId xmlns:a16="http://schemas.microsoft.com/office/drawing/2014/main" xmlns="" id="{E49591BE-7B71-6E83-7A2F-E5DFFA71539F}"/>
              </a:ext>
            </a:extLst>
          </p:cNvPr>
          <p:cNvPicPr>
            <a:picLocks noChangeAspect="1"/>
          </p:cNvPicPr>
          <p:nvPr/>
        </p:nvPicPr>
        <p:blipFill>
          <a:blip r:embed="rId3"/>
          <a:stretch>
            <a:fillRect/>
          </a:stretch>
        </p:blipFill>
        <p:spPr>
          <a:xfrm rot="2198817">
            <a:off x="-1939253" y="-517002"/>
            <a:ext cx="5533109" cy="5196544"/>
          </a:xfrm>
          <a:prstGeom prst="rect">
            <a:avLst/>
          </a:prstGeom>
        </p:spPr>
      </p:pic>
      <p:pic>
        <p:nvPicPr>
          <p:cNvPr id="28" name="Picture 27">
            <a:extLst>
              <a:ext uri="{FF2B5EF4-FFF2-40B4-BE49-F238E27FC236}">
                <a16:creationId xmlns:a16="http://schemas.microsoft.com/office/drawing/2014/main" xmlns="" id="{BA5D25CC-7687-C60F-D1E6-1D3582073F11}"/>
              </a:ext>
            </a:extLst>
          </p:cNvPr>
          <p:cNvPicPr>
            <a:picLocks noChangeAspect="1"/>
          </p:cNvPicPr>
          <p:nvPr/>
        </p:nvPicPr>
        <p:blipFill>
          <a:blip r:embed="rId4"/>
          <a:stretch>
            <a:fillRect/>
          </a:stretch>
        </p:blipFill>
        <p:spPr>
          <a:xfrm rot="19637081">
            <a:off x="-927700" y="3260346"/>
            <a:ext cx="6475712" cy="46767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par>
                                <p:cTn id="44" presetID="14"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randombar(horizontal)">
                                      <p:cBhvr>
                                        <p:cTn id="46" dur="500"/>
                                        <p:tgtEl>
                                          <p:spTgt spid="14"/>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randombar(horizontal)">
                                      <p:cBhvr>
                                        <p:cTn id="49" dur="500"/>
                                        <p:tgtEl>
                                          <p:spTgt spid="16"/>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randombar(horizontal)">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45"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2000"/>
                                        <p:tgtEl>
                                          <p:spTgt spid="19"/>
                                        </p:tgtEl>
                                      </p:cBhvr>
                                    </p:animEffect>
                                    <p:anim calcmode="lin" valueType="num">
                                      <p:cBhvr>
                                        <p:cTn id="58" dur="2000" fill="hold"/>
                                        <p:tgtEl>
                                          <p:spTgt spid="19"/>
                                        </p:tgtEl>
                                        <p:attrNameLst>
                                          <p:attrName>ppt_w</p:attrName>
                                        </p:attrNameLst>
                                      </p:cBhvr>
                                      <p:tavLst>
                                        <p:tav tm="0" fmla="#ppt_w*sin(2.5*pi*$)">
                                          <p:val>
                                            <p:fltVal val="0"/>
                                          </p:val>
                                        </p:tav>
                                        <p:tav tm="100000">
                                          <p:val>
                                            <p:fltVal val="1"/>
                                          </p:val>
                                        </p:tav>
                                      </p:tavLst>
                                    </p:anim>
                                    <p:anim calcmode="lin" valueType="num">
                                      <p:cBhvr>
                                        <p:cTn id="59" dur="2000" fill="hold"/>
                                        <p:tgtEl>
                                          <p:spTgt spid="19"/>
                                        </p:tgtEl>
                                        <p:attrNameLst>
                                          <p:attrName>ppt_h</p:attrName>
                                        </p:attrNameLst>
                                      </p:cBhvr>
                                      <p:tavLst>
                                        <p:tav tm="0">
                                          <p:val>
                                            <p:strVal val="#ppt_h"/>
                                          </p:val>
                                        </p:tav>
                                        <p:tav tm="100000">
                                          <p:val>
                                            <p:strVal val="#ppt_h"/>
                                          </p:val>
                                        </p:tav>
                                      </p:tavLst>
                                    </p:anim>
                                  </p:childTnLst>
                                </p:cTn>
                              </p:par>
                              <p:par>
                                <p:cTn id="60" presetID="45"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2000"/>
                                        <p:tgtEl>
                                          <p:spTgt spid="18"/>
                                        </p:tgtEl>
                                      </p:cBhvr>
                                    </p:animEffect>
                                    <p:anim calcmode="lin" valueType="num">
                                      <p:cBhvr>
                                        <p:cTn id="63" dur="2000" fill="hold"/>
                                        <p:tgtEl>
                                          <p:spTgt spid="18"/>
                                        </p:tgtEl>
                                        <p:attrNameLst>
                                          <p:attrName>ppt_w</p:attrName>
                                        </p:attrNameLst>
                                      </p:cBhvr>
                                      <p:tavLst>
                                        <p:tav tm="0" fmla="#ppt_w*sin(2.5*pi*$)">
                                          <p:val>
                                            <p:fltVal val="0"/>
                                          </p:val>
                                        </p:tav>
                                        <p:tav tm="100000">
                                          <p:val>
                                            <p:fltVal val="1"/>
                                          </p:val>
                                        </p:tav>
                                      </p:tavLst>
                                    </p:anim>
                                    <p:anim calcmode="lin" valueType="num">
                                      <p:cBhvr>
                                        <p:cTn id="64" dur="2000" fill="hold"/>
                                        <p:tgtEl>
                                          <p:spTgt spid="18"/>
                                        </p:tgtEl>
                                        <p:attrNameLst>
                                          <p:attrName>ppt_h</p:attrName>
                                        </p:attrNameLst>
                                      </p:cBhvr>
                                      <p:tavLst>
                                        <p:tav tm="0">
                                          <p:val>
                                            <p:strVal val="#ppt_h"/>
                                          </p:val>
                                        </p:tav>
                                        <p:tav tm="100000">
                                          <p:val>
                                            <p:strVal val="#ppt_h"/>
                                          </p:val>
                                        </p:tav>
                                      </p:tavLst>
                                    </p:anim>
                                  </p:childTnLst>
                                </p:cTn>
                              </p:par>
                              <p:par>
                                <p:cTn id="65" presetID="45"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2000"/>
                                        <p:tgtEl>
                                          <p:spTgt spid="20"/>
                                        </p:tgtEl>
                                      </p:cBhvr>
                                    </p:animEffect>
                                    <p:anim calcmode="lin" valueType="num">
                                      <p:cBhvr>
                                        <p:cTn id="68" dur="2000" fill="hold"/>
                                        <p:tgtEl>
                                          <p:spTgt spid="20"/>
                                        </p:tgtEl>
                                        <p:attrNameLst>
                                          <p:attrName>ppt_w</p:attrName>
                                        </p:attrNameLst>
                                      </p:cBhvr>
                                      <p:tavLst>
                                        <p:tav tm="0" fmla="#ppt_w*sin(2.5*pi*$)">
                                          <p:val>
                                            <p:fltVal val="0"/>
                                          </p:val>
                                        </p:tav>
                                        <p:tav tm="100000">
                                          <p:val>
                                            <p:fltVal val="1"/>
                                          </p:val>
                                        </p:tav>
                                      </p:tavLst>
                                    </p:anim>
                                    <p:anim calcmode="lin" valueType="num">
                                      <p:cBhvr>
                                        <p:cTn id="69" dur="2000" fill="hold"/>
                                        <p:tgtEl>
                                          <p:spTgt spid="20"/>
                                        </p:tgtEl>
                                        <p:attrNameLst>
                                          <p:attrName>ppt_h</p:attrName>
                                        </p:attrNameLst>
                                      </p:cBhvr>
                                      <p:tavLst>
                                        <p:tav tm="0">
                                          <p:val>
                                            <p:strVal val="#ppt_h"/>
                                          </p:val>
                                        </p:tav>
                                        <p:tav tm="100000">
                                          <p:val>
                                            <p:strVal val="#ppt_h"/>
                                          </p:val>
                                        </p:tav>
                                      </p:tavLst>
                                    </p:anim>
                                  </p:childTnLst>
                                </p:cTn>
                              </p:par>
                              <p:par>
                                <p:cTn id="70" presetID="45"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2000"/>
                                        <p:tgtEl>
                                          <p:spTgt spid="21"/>
                                        </p:tgtEl>
                                      </p:cBhvr>
                                    </p:animEffect>
                                    <p:anim calcmode="lin" valueType="num">
                                      <p:cBhvr>
                                        <p:cTn id="73" dur="2000" fill="hold"/>
                                        <p:tgtEl>
                                          <p:spTgt spid="21"/>
                                        </p:tgtEl>
                                        <p:attrNameLst>
                                          <p:attrName>ppt_w</p:attrName>
                                        </p:attrNameLst>
                                      </p:cBhvr>
                                      <p:tavLst>
                                        <p:tav tm="0" fmla="#ppt_w*sin(2.5*pi*$)">
                                          <p:val>
                                            <p:fltVal val="0"/>
                                          </p:val>
                                        </p:tav>
                                        <p:tav tm="100000">
                                          <p:val>
                                            <p:fltVal val="1"/>
                                          </p:val>
                                        </p:tav>
                                      </p:tavLst>
                                    </p:anim>
                                    <p:anim calcmode="lin" valueType="num">
                                      <p:cBhvr>
                                        <p:cTn id="74" dur="2000" fill="hold"/>
                                        <p:tgtEl>
                                          <p:spTgt spid="21"/>
                                        </p:tgtEl>
                                        <p:attrNameLst>
                                          <p:attrName>ppt_h</p:attrName>
                                        </p:attrNameLst>
                                      </p:cBhvr>
                                      <p:tavLst>
                                        <p:tav tm="0">
                                          <p:val>
                                            <p:strVal val="#ppt_h"/>
                                          </p:val>
                                        </p:tav>
                                        <p:tav tm="100000">
                                          <p:val>
                                            <p:strVal val="#ppt_h"/>
                                          </p:val>
                                        </p:tav>
                                      </p:tavLst>
                                    </p:anim>
                                  </p:childTnLst>
                                </p:cTn>
                              </p:par>
                              <p:par>
                                <p:cTn id="75" presetID="16" presetClass="entr" presetSubtype="21"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barn(inVertical)">
                                      <p:cBhvr>
                                        <p:cTn id="77" dur="500"/>
                                        <p:tgtEl>
                                          <p:spTgt spid="26"/>
                                        </p:tgtEl>
                                      </p:cBhvr>
                                    </p:animEffect>
                                  </p:childTnLst>
                                </p:cTn>
                              </p:par>
                              <p:par>
                                <p:cTn id="78" presetID="16" presetClass="entr" presetSubtype="21" fill="hold" nodeType="with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inVertical)">
                                      <p:cBhvr>
                                        <p:cTn id="8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P spid="13" grpId="0" animBg="1"/>
      <p:bldP spid="15" grpId="0" animBg="1"/>
      <p:bldP spid="16" grpId="0" animBg="1"/>
      <p:bldP spid="17" grpId="0" animBg="1"/>
      <p:bldP spid="19" grpId="0" animBg="1"/>
      <p:bldP spid="20"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Shape 0"/>
          <p:cNvSpPr/>
          <p:nvPr/>
        </p:nvSpPr>
        <p:spPr>
          <a:xfrm>
            <a:off x="7788" y="1385650"/>
            <a:ext cx="14437417" cy="8726448"/>
          </a:xfrm>
          <a:prstGeom prst="rect">
            <a:avLst/>
          </a:prstGeom>
          <a:solidFill>
            <a:srgbClr val="FFFFFF"/>
          </a:solidFill>
          <a:ln/>
        </p:spPr>
      </p:sp>
      <p:pic>
        <p:nvPicPr>
          <p:cNvPr id="4" name="Image 1" descr="preencoded.png"/>
          <p:cNvPicPr>
            <a:picLocks noChangeAspect="1"/>
          </p:cNvPicPr>
          <p:nvPr/>
        </p:nvPicPr>
        <p:blipFill>
          <a:blip r:embed="rId3"/>
          <a:stretch>
            <a:fillRect/>
          </a:stretch>
        </p:blipFill>
        <p:spPr>
          <a:xfrm>
            <a:off x="0" y="0"/>
            <a:ext cx="5486400" cy="8726448"/>
          </a:xfrm>
          <a:prstGeom prst="rect">
            <a:avLst/>
          </a:prstGeom>
        </p:spPr>
      </p:pic>
      <p:sp>
        <p:nvSpPr>
          <p:cNvPr id="5" name="Text 1"/>
          <p:cNvSpPr/>
          <p:nvPr/>
        </p:nvSpPr>
        <p:spPr>
          <a:xfrm>
            <a:off x="5707798" y="241878"/>
            <a:ext cx="8539162" cy="1080135"/>
          </a:xfrm>
          <a:prstGeom prst="rect">
            <a:avLst/>
          </a:prstGeom>
          <a:noFill/>
          <a:ln/>
        </p:spPr>
        <p:txBody>
          <a:bodyPr wrap="square" rtlCol="0" anchor="t"/>
          <a:lstStyle/>
          <a:p>
            <a:pPr marL="0" indent="0" algn="ctr">
              <a:lnSpc>
                <a:spcPts val="4253"/>
              </a:lnSpc>
              <a:buNone/>
            </a:pPr>
            <a:r>
              <a:rPr lang="en-US" sz="4500" b="1" dirty="0" err="1">
                <a:solidFill>
                  <a:srgbClr val="C00000"/>
                </a:solidFill>
                <a:latin typeface="#9Slide05 Fourth" panose="00000500000000000000" pitchFamily="2" charset="0"/>
                <a:ea typeface="Merriweather" pitchFamily="34" charset="-122"/>
                <a:cs typeface="Merriweather" pitchFamily="34" charset="-120"/>
              </a:rPr>
              <a:t>Cơ</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sở</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hình</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thành</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khuynh</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hướng</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sáng</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tác</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của</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mỗi</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trường</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phái</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văn</a:t>
            </a:r>
            <a:r>
              <a:rPr lang="en-US" sz="4500" b="1" dirty="0">
                <a:solidFill>
                  <a:srgbClr val="C00000"/>
                </a:solidFill>
                <a:latin typeface="#9Slide05 Fourth" panose="00000500000000000000" pitchFamily="2" charset="0"/>
                <a:ea typeface="Merriweather" pitchFamily="34" charset="-122"/>
                <a:cs typeface="Merriweather" pitchFamily="34" charset="-120"/>
              </a:rPr>
              <a:t> </a:t>
            </a:r>
            <a:r>
              <a:rPr lang="en-US" sz="4500" b="1" dirty="0" err="1">
                <a:solidFill>
                  <a:srgbClr val="C00000"/>
                </a:solidFill>
                <a:latin typeface="#9Slide05 Fourth" panose="00000500000000000000" pitchFamily="2" charset="0"/>
                <a:ea typeface="Merriweather" pitchFamily="34" charset="-122"/>
                <a:cs typeface="Merriweather" pitchFamily="34" charset="-120"/>
              </a:rPr>
              <a:t>học</a:t>
            </a:r>
            <a:endParaRPr lang="en-US" sz="4500" dirty="0">
              <a:solidFill>
                <a:srgbClr val="C00000"/>
              </a:solidFill>
              <a:latin typeface="#9Slide05 Fourth" panose="00000500000000000000" pitchFamily="2" charset="0"/>
            </a:endParaRPr>
          </a:p>
        </p:txBody>
      </p:sp>
      <p:sp>
        <p:nvSpPr>
          <p:cNvPr id="6" name="Shape 2"/>
          <p:cNvSpPr/>
          <p:nvPr/>
        </p:nvSpPr>
        <p:spPr>
          <a:xfrm>
            <a:off x="6339720" y="1814514"/>
            <a:ext cx="45719" cy="3486692"/>
          </a:xfrm>
          <a:prstGeom prst="roundRect">
            <a:avLst>
              <a:gd name="adj" fmla="val 336822"/>
            </a:avLst>
          </a:prstGeom>
          <a:solidFill>
            <a:srgbClr val="E5BEB2"/>
          </a:solidFill>
          <a:ln/>
        </p:spPr>
      </p:sp>
      <p:sp>
        <p:nvSpPr>
          <p:cNvPr id="7" name="Shape 3"/>
          <p:cNvSpPr/>
          <p:nvPr/>
        </p:nvSpPr>
        <p:spPr>
          <a:xfrm>
            <a:off x="6544806" y="2192357"/>
            <a:ext cx="604837" cy="21550"/>
          </a:xfrm>
          <a:prstGeom prst="roundRect">
            <a:avLst>
              <a:gd name="adj" fmla="val 336822"/>
            </a:avLst>
          </a:prstGeom>
          <a:solidFill>
            <a:srgbClr val="E5BEB2"/>
          </a:solidFill>
          <a:ln/>
        </p:spPr>
      </p:sp>
      <p:sp>
        <p:nvSpPr>
          <p:cNvPr id="8" name="Shape 4"/>
          <p:cNvSpPr/>
          <p:nvPr/>
        </p:nvSpPr>
        <p:spPr>
          <a:xfrm>
            <a:off x="6156067" y="2008823"/>
            <a:ext cx="388739" cy="388739"/>
          </a:xfrm>
          <a:prstGeom prst="roundRect">
            <a:avLst>
              <a:gd name="adj" fmla="val 18672"/>
            </a:avLst>
          </a:prstGeom>
          <a:solidFill>
            <a:srgbClr val="FFD8CC"/>
          </a:solidFill>
          <a:ln w="7620">
            <a:solidFill>
              <a:srgbClr val="E5BEB2"/>
            </a:solidFill>
            <a:prstDash val="solid"/>
          </a:ln>
        </p:spPr>
      </p:sp>
      <p:sp>
        <p:nvSpPr>
          <p:cNvPr id="9" name="Text 5"/>
          <p:cNvSpPr/>
          <p:nvPr/>
        </p:nvSpPr>
        <p:spPr>
          <a:xfrm>
            <a:off x="6290965" y="2073593"/>
            <a:ext cx="118824" cy="259199"/>
          </a:xfrm>
          <a:prstGeom prst="rect">
            <a:avLst/>
          </a:prstGeom>
          <a:noFill/>
          <a:ln/>
        </p:spPr>
        <p:txBody>
          <a:bodyPr wrap="none" rtlCol="0" anchor="t"/>
          <a:lstStyle/>
          <a:p>
            <a:pPr marL="0" indent="0" algn="ctr">
              <a:lnSpc>
                <a:spcPts val="2041"/>
              </a:lnSpc>
              <a:buNone/>
            </a:pPr>
            <a:r>
              <a:rPr lang="en-US" sz="2900" b="1" dirty="0">
                <a:solidFill>
                  <a:srgbClr val="403C4E"/>
                </a:solidFill>
                <a:latin typeface="#9Slide03 AmpleSoft Bold" panose="02000000000000000000" pitchFamily="2" charset="0"/>
                <a:ea typeface="Merriweather" pitchFamily="34" charset="-122"/>
                <a:cs typeface="Merriweather" pitchFamily="34" charset="-120"/>
              </a:rPr>
              <a:t>1</a:t>
            </a:r>
            <a:endParaRPr lang="en-US" sz="2900" dirty="0">
              <a:latin typeface="#9Slide03 AmpleSoft Bold" panose="02000000000000000000" pitchFamily="2" charset="0"/>
            </a:endParaRPr>
          </a:p>
        </p:txBody>
      </p:sp>
      <p:sp>
        <p:nvSpPr>
          <p:cNvPr id="10" name="Text 6"/>
          <p:cNvSpPr/>
          <p:nvPr/>
        </p:nvSpPr>
        <p:spPr>
          <a:xfrm>
            <a:off x="7300913" y="1987272"/>
            <a:ext cx="2160270" cy="269915"/>
          </a:xfrm>
          <a:prstGeom prst="rect">
            <a:avLst/>
          </a:prstGeom>
          <a:noFill/>
          <a:ln/>
        </p:spPr>
        <p:txBody>
          <a:bodyPr wrap="none" rtlCol="0" anchor="t"/>
          <a:lstStyle/>
          <a:p>
            <a:pPr marL="0" indent="0" algn="l">
              <a:lnSpc>
                <a:spcPts val="2126"/>
              </a:lnSpc>
              <a:buNone/>
            </a:pPr>
            <a:r>
              <a:rPr lang="en-US" sz="2900" b="1" dirty="0" err="1">
                <a:solidFill>
                  <a:srgbClr val="403C4E"/>
                </a:solidFill>
                <a:latin typeface="#9Slide03 AmpleSoft Bold" panose="02000000000000000000" pitchFamily="2" charset="0"/>
                <a:ea typeface="Merriweather" pitchFamily="34" charset="-122"/>
                <a:cs typeface="Merriweather" pitchFamily="34" charset="-120"/>
              </a:rPr>
              <a:t>Cách</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tiếp</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cận</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của</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mỗi</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nhà</a:t>
            </a:r>
            <a:r>
              <a:rPr lang="en-US" sz="2900" b="1" dirty="0">
                <a:solidFill>
                  <a:srgbClr val="403C4E"/>
                </a:solidFill>
                <a:latin typeface="#9Slide03 AmpleSoft Bold" panose="02000000000000000000" pitchFamily="2" charset="0"/>
                <a:ea typeface="Merriweather" pitchFamily="34" charset="-122"/>
                <a:cs typeface="Merriweather" pitchFamily="34" charset="-120"/>
              </a:rPr>
              <a:t> </a:t>
            </a:r>
            <a:r>
              <a:rPr lang="en-US" sz="2900" b="1" dirty="0" err="1">
                <a:solidFill>
                  <a:srgbClr val="403C4E"/>
                </a:solidFill>
                <a:latin typeface="#9Slide03 AmpleSoft Bold" panose="02000000000000000000" pitchFamily="2" charset="0"/>
                <a:ea typeface="Merriweather" pitchFamily="34" charset="-122"/>
                <a:cs typeface="Merriweather" pitchFamily="34" charset="-120"/>
              </a:rPr>
              <a:t>văn</a:t>
            </a:r>
            <a:endParaRPr lang="en-US" sz="2900" dirty="0">
              <a:latin typeface="#9Slide03 AmpleSoft Bold" panose="02000000000000000000" pitchFamily="2" charset="0"/>
            </a:endParaRPr>
          </a:p>
        </p:txBody>
      </p:sp>
      <p:sp>
        <p:nvSpPr>
          <p:cNvPr id="11" name="Text 7"/>
          <p:cNvSpPr/>
          <p:nvPr/>
        </p:nvSpPr>
        <p:spPr>
          <a:xfrm>
            <a:off x="6821324" y="2356078"/>
            <a:ext cx="7506729" cy="1678382"/>
          </a:xfrm>
          <a:prstGeom prst="rect">
            <a:avLst/>
          </a:prstGeom>
          <a:noFill/>
          <a:ln/>
        </p:spPr>
        <p:txBody>
          <a:bodyPr wrap="square" rtlCol="0" anchor="t"/>
          <a:lstStyle/>
          <a:p>
            <a:pPr>
              <a:lnSpc>
                <a:spcPct val="150000"/>
              </a:lnSpc>
            </a:pPr>
            <a:r>
              <a:rPr lang="en-US" sz="2900" dirty="0" err="1">
                <a:latin typeface="#9Slide03 AmpleSoft Bold" panose="02000000000000000000" pitchFamily="2" charset="0"/>
              </a:rPr>
              <a:t>Mỗi</a:t>
            </a:r>
            <a:r>
              <a:rPr lang="en-US" sz="2900" dirty="0">
                <a:latin typeface="#9Slide03 AmpleSoft Bold" panose="02000000000000000000" pitchFamily="2" charset="0"/>
              </a:rPr>
              <a:t> </a:t>
            </a:r>
            <a:r>
              <a:rPr lang="en-US" sz="2900" dirty="0" err="1">
                <a:latin typeface="#9Slide03 AmpleSoft Bold" panose="02000000000000000000" pitchFamily="2" charset="0"/>
              </a:rPr>
              <a:t>trường</a:t>
            </a:r>
            <a:r>
              <a:rPr lang="en-US" sz="2900" dirty="0">
                <a:latin typeface="#9Slide03 AmpleSoft Bold" panose="02000000000000000000" pitchFamily="2" charset="0"/>
              </a:rPr>
              <a:t>  </a:t>
            </a:r>
            <a:r>
              <a:rPr lang="en-US" sz="2900" dirty="0" err="1">
                <a:latin typeface="#9Slide03 AmpleSoft Bold" panose="02000000000000000000" pitchFamily="2" charset="0"/>
              </a:rPr>
              <a:t>phái</a:t>
            </a:r>
            <a:r>
              <a:rPr lang="en-US" sz="2900" dirty="0">
                <a:latin typeface="#9Slide03 AmpleSoft Bold" panose="02000000000000000000" pitchFamily="2" charset="0"/>
              </a:rPr>
              <a:t> </a:t>
            </a:r>
            <a:r>
              <a:rPr lang="en-US" sz="2900" dirty="0" err="1">
                <a:latin typeface="#9Slide03 AmpleSoft Bold" panose="02000000000000000000" pitchFamily="2" charset="0"/>
              </a:rPr>
              <a:t>văn</a:t>
            </a:r>
            <a:r>
              <a:rPr lang="en-US" sz="2900" dirty="0">
                <a:latin typeface="#9Slide03 AmpleSoft Bold" panose="02000000000000000000" pitchFamily="2" charset="0"/>
              </a:rPr>
              <a:t> </a:t>
            </a:r>
            <a:r>
              <a:rPr lang="en-US" sz="2900" dirty="0" err="1">
                <a:latin typeface="#9Slide03 AmpleSoft Bold" panose="02000000000000000000" pitchFamily="2" charset="0"/>
              </a:rPr>
              <a:t>học</a:t>
            </a:r>
            <a:r>
              <a:rPr lang="en-US" sz="2900" dirty="0">
                <a:latin typeface="#9Slide03 AmpleSoft Bold" panose="02000000000000000000" pitchFamily="2" charset="0"/>
              </a:rPr>
              <a:t> </a:t>
            </a:r>
            <a:r>
              <a:rPr lang="en-US" sz="2900" dirty="0" err="1">
                <a:latin typeface="#9Slide03 AmpleSoft Bold" panose="02000000000000000000" pitchFamily="2" charset="0"/>
              </a:rPr>
              <a:t>có</a:t>
            </a:r>
            <a:r>
              <a:rPr lang="en-US" sz="2900" dirty="0">
                <a:latin typeface="#9Slide03 AmpleSoft Bold" panose="02000000000000000000" pitchFamily="2" charset="0"/>
              </a:rPr>
              <a:t> </a:t>
            </a:r>
            <a:r>
              <a:rPr lang="en-US" sz="2900" dirty="0" err="1">
                <a:latin typeface="#9Slide03 AmpleSoft Bold" panose="02000000000000000000" pitchFamily="2" charset="0"/>
              </a:rPr>
              <a:t>một</a:t>
            </a:r>
            <a:r>
              <a:rPr lang="en-US" sz="2900" dirty="0">
                <a:latin typeface="#9Slide03 AmpleSoft Bold" panose="02000000000000000000" pitchFamily="2" charset="0"/>
              </a:rPr>
              <a:t> </a:t>
            </a:r>
            <a:r>
              <a:rPr lang="en-US" sz="2900" dirty="0" err="1">
                <a:latin typeface="#9Slide03 AmpleSoft Bold" panose="02000000000000000000" pitchFamily="2" charset="0"/>
              </a:rPr>
              <a:t>cách</a:t>
            </a:r>
            <a:r>
              <a:rPr lang="en-US" sz="2900" dirty="0">
                <a:latin typeface="#9Slide03 AmpleSoft Bold" panose="02000000000000000000" pitchFamily="2" charset="0"/>
              </a:rPr>
              <a:t> </a:t>
            </a:r>
            <a:r>
              <a:rPr lang="en-US" sz="2900" dirty="0" err="1">
                <a:latin typeface="#9Slide03 AmpleSoft Bold" panose="02000000000000000000" pitchFamily="2" charset="0"/>
              </a:rPr>
              <a:t>tiếp</a:t>
            </a:r>
            <a:r>
              <a:rPr lang="en-US" sz="2900" dirty="0">
                <a:latin typeface="#9Slide03 AmpleSoft Bold" panose="02000000000000000000" pitchFamily="2" charset="0"/>
              </a:rPr>
              <a:t> </a:t>
            </a:r>
            <a:r>
              <a:rPr lang="en-US" sz="2900" dirty="0" err="1">
                <a:latin typeface="#9Slide03 AmpleSoft Bold" panose="02000000000000000000" pitchFamily="2" charset="0"/>
              </a:rPr>
              <a:t>cận</a:t>
            </a:r>
            <a:r>
              <a:rPr lang="en-US" sz="2900" dirty="0">
                <a:latin typeface="#9Slide03 AmpleSoft Bold" panose="02000000000000000000" pitchFamily="2" charset="0"/>
              </a:rPr>
              <a:t> </a:t>
            </a:r>
            <a:r>
              <a:rPr lang="en-US" sz="2900" dirty="0" err="1">
                <a:latin typeface="#9Slide03 AmpleSoft Bold" panose="02000000000000000000" pitchFamily="2" charset="0"/>
              </a:rPr>
              <a:t>riêng</a:t>
            </a:r>
            <a:r>
              <a:rPr lang="en-US" sz="2900" dirty="0">
                <a:latin typeface="#9Slide03 AmpleSoft Bold" panose="02000000000000000000" pitchFamily="2" charset="0"/>
              </a:rPr>
              <a:t> </a:t>
            </a:r>
            <a:r>
              <a:rPr lang="en-US" sz="2900" dirty="0" err="1">
                <a:latin typeface="#9Slide03 AmpleSoft Bold" panose="02000000000000000000" pitchFamily="2" charset="0"/>
              </a:rPr>
              <a:t>đối</a:t>
            </a:r>
            <a:r>
              <a:rPr lang="en-US" sz="2900" dirty="0">
                <a:latin typeface="#9Slide03 AmpleSoft Bold" panose="02000000000000000000" pitchFamily="2" charset="0"/>
              </a:rPr>
              <a:t> </a:t>
            </a:r>
            <a:r>
              <a:rPr lang="en-US" sz="2900" dirty="0" err="1">
                <a:latin typeface="#9Slide03 AmpleSoft Bold" panose="02000000000000000000" pitchFamily="2" charset="0"/>
              </a:rPr>
              <a:t>với</a:t>
            </a:r>
            <a:r>
              <a:rPr lang="en-US" sz="2900" dirty="0">
                <a:latin typeface="#9Slide03 AmpleSoft Bold" panose="02000000000000000000" pitchFamily="2" charset="0"/>
              </a:rPr>
              <a:t> </a:t>
            </a:r>
            <a:r>
              <a:rPr lang="en-US" sz="2900" dirty="0" err="1">
                <a:latin typeface="#9Slide03 AmpleSoft Bold" panose="02000000000000000000" pitchFamily="2" charset="0"/>
              </a:rPr>
              <a:t>các</a:t>
            </a:r>
            <a:r>
              <a:rPr lang="en-US" sz="2900" dirty="0">
                <a:latin typeface="#9Slide03 AmpleSoft Bold" panose="02000000000000000000" pitchFamily="2" charset="0"/>
              </a:rPr>
              <a:t> </a:t>
            </a:r>
            <a:r>
              <a:rPr lang="en-US" sz="2900" dirty="0" err="1">
                <a:latin typeface="#9Slide03 AmpleSoft Bold" panose="02000000000000000000" pitchFamily="2" charset="0"/>
              </a:rPr>
              <a:t>vấn</a:t>
            </a:r>
            <a:r>
              <a:rPr lang="en-US" sz="2900" dirty="0">
                <a:latin typeface="#9Slide03 AmpleSoft Bold" panose="02000000000000000000" pitchFamily="2" charset="0"/>
              </a:rPr>
              <a:t> </a:t>
            </a:r>
            <a:r>
              <a:rPr lang="en-US" sz="2900" dirty="0" err="1">
                <a:latin typeface="#9Slide03 AmpleSoft Bold" panose="02000000000000000000" pitchFamily="2" charset="0"/>
              </a:rPr>
              <a:t>đề</a:t>
            </a:r>
            <a:r>
              <a:rPr lang="en-US" sz="2900" dirty="0">
                <a:latin typeface="#9Slide03 AmpleSoft Bold" panose="02000000000000000000" pitchFamily="2" charset="0"/>
              </a:rPr>
              <a:t> </a:t>
            </a:r>
            <a:r>
              <a:rPr lang="en-US" sz="2900" dirty="0" err="1">
                <a:latin typeface="#9Slide03 AmpleSoft Bold" panose="02000000000000000000" pitchFamily="2" charset="0"/>
              </a:rPr>
              <a:t>nghệ</a:t>
            </a:r>
            <a:r>
              <a:rPr lang="en-US" sz="2900" dirty="0">
                <a:latin typeface="#9Slide03 AmpleSoft Bold" panose="02000000000000000000" pitchFamily="2" charset="0"/>
              </a:rPr>
              <a:t> </a:t>
            </a:r>
            <a:r>
              <a:rPr lang="en-US" sz="2900" dirty="0" err="1">
                <a:latin typeface="#9Slide03 AmpleSoft Bold" panose="02000000000000000000" pitchFamily="2" charset="0"/>
              </a:rPr>
              <a:t>thuật</a:t>
            </a:r>
            <a:r>
              <a:rPr lang="en-US" sz="2900" dirty="0">
                <a:latin typeface="#9Slide03 AmpleSoft Bold" panose="02000000000000000000" pitchFamily="2" charset="0"/>
              </a:rPr>
              <a:t> </a:t>
            </a:r>
            <a:r>
              <a:rPr lang="en-US" sz="2900" dirty="0" err="1">
                <a:latin typeface="#9Slide03 AmpleSoft Bold" panose="02000000000000000000" pitchFamily="2" charset="0"/>
              </a:rPr>
              <a:t>và</a:t>
            </a:r>
            <a:r>
              <a:rPr lang="en-US" sz="2900" dirty="0">
                <a:latin typeface="#9Slide03 AmpleSoft Bold" panose="02000000000000000000" pitchFamily="2" charset="0"/>
              </a:rPr>
              <a:t> </a:t>
            </a:r>
            <a:r>
              <a:rPr lang="en-US" sz="2900" dirty="0" err="1">
                <a:latin typeface="#9Slide03 AmpleSoft Bold" panose="02000000000000000000" pitchFamily="2" charset="0"/>
              </a:rPr>
              <a:t>xã</a:t>
            </a:r>
            <a:r>
              <a:rPr lang="en-US" sz="2900" dirty="0">
                <a:latin typeface="#9Slide03 AmpleSoft Bold" panose="02000000000000000000" pitchFamily="2" charset="0"/>
              </a:rPr>
              <a:t> </a:t>
            </a:r>
            <a:r>
              <a:rPr lang="en-US" sz="2900" dirty="0" err="1">
                <a:latin typeface="#9Slide03 AmpleSoft Bold" panose="02000000000000000000" pitchFamily="2" charset="0"/>
              </a:rPr>
              <a:t>hội</a:t>
            </a:r>
            <a:r>
              <a:rPr lang="en-US" sz="2900" dirty="0">
                <a:latin typeface="#9Slide03 AmpleSoft Bold" panose="02000000000000000000" pitchFamily="2" charset="0"/>
              </a:rPr>
              <a:t>, </a:t>
            </a:r>
            <a:r>
              <a:rPr lang="en-US" sz="2900" dirty="0" err="1">
                <a:latin typeface="#9Slide03 AmpleSoft Bold" panose="02000000000000000000" pitchFamily="2" charset="0"/>
              </a:rPr>
              <a:t>dẫn</a:t>
            </a:r>
            <a:r>
              <a:rPr lang="en-US" sz="2900" dirty="0">
                <a:latin typeface="#9Slide03 AmpleSoft Bold" panose="02000000000000000000" pitchFamily="2" charset="0"/>
              </a:rPr>
              <a:t> </a:t>
            </a:r>
            <a:r>
              <a:rPr lang="en-US" sz="2900" dirty="0" err="1">
                <a:latin typeface="#9Slide03 AmpleSoft Bold" panose="02000000000000000000" pitchFamily="2" charset="0"/>
              </a:rPr>
              <a:t>đến</a:t>
            </a:r>
            <a:r>
              <a:rPr lang="en-US" sz="2900" dirty="0">
                <a:latin typeface="#9Slide03 AmpleSoft Bold" panose="02000000000000000000" pitchFamily="2" charset="0"/>
              </a:rPr>
              <a:t> </a:t>
            </a:r>
            <a:r>
              <a:rPr lang="en-US" sz="2900" dirty="0" err="1">
                <a:latin typeface="#9Slide03 AmpleSoft Bold" panose="02000000000000000000" pitchFamily="2" charset="0"/>
              </a:rPr>
              <a:t>sự</a:t>
            </a:r>
            <a:r>
              <a:rPr lang="en-US" sz="2900" dirty="0">
                <a:latin typeface="#9Slide03 AmpleSoft Bold" panose="02000000000000000000" pitchFamily="2" charset="0"/>
              </a:rPr>
              <a:t> </a:t>
            </a:r>
            <a:r>
              <a:rPr lang="en-US" sz="2900" dirty="0" err="1">
                <a:latin typeface="#9Slide03 AmpleSoft Bold" panose="02000000000000000000" pitchFamily="2" charset="0"/>
              </a:rPr>
              <a:t>thống</a:t>
            </a:r>
            <a:r>
              <a:rPr lang="en-US" sz="2900" dirty="0">
                <a:latin typeface="#9Slide03 AmpleSoft Bold" panose="02000000000000000000" pitchFamily="2" charset="0"/>
              </a:rPr>
              <a:t> </a:t>
            </a:r>
            <a:r>
              <a:rPr lang="en-US" sz="2900" dirty="0" err="1">
                <a:latin typeface="#9Slide03 AmpleSoft Bold" panose="02000000000000000000" pitchFamily="2" charset="0"/>
              </a:rPr>
              <a:t>nhất</a:t>
            </a:r>
            <a:r>
              <a:rPr lang="en-US" sz="2900" dirty="0">
                <a:latin typeface="#9Slide03 AmpleSoft Bold" panose="02000000000000000000" pitchFamily="2" charset="0"/>
              </a:rPr>
              <a:t>  </a:t>
            </a:r>
            <a:r>
              <a:rPr lang="en-US" sz="2900" dirty="0" err="1">
                <a:latin typeface="#9Slide03 AmpleSoft Bold" panose="02000000000000000000" pitchFamily="2" charset="0"/>
              </a:rPr>
              <a:t>tương</a:t>
            </a:r>
            <a:r>
              <a:rPr lang="en-US" sz="2900" dirty="0">
                <a:latin typeface="#9Slide03 AmpleSoft Bold" panose="02000000000000000000" pitchFamily="2" charset="0"/>
              </a:rPr>
              <a:t> </a:t>
            </a:r>
            <a:r>
              <a:rPr lang="en-US" sz="2900" dirty="0" err="1">
                <a:latin typeface="#9Slide03 AmpleSoft Bold" panose="02000000000000000000" pitchFamily="2" charset="0"/>
              </a:rPr>
              <a:t>đối</a:t>
            </a:r>
            <a:r>
              <a:rPr lang="en-US" sz="2900" dirty="0">
                <a:latin typeface="#9Slide03 AmpleSoft Bold" panose="02000000000000000000" pitchFamily="2" charset="0"/>
              </a:rPr>
              <a:t> </a:t>
            </a:r>
            <a:r>
              <a:rPr lang="en-US" sz="2900" dirty="0" err="1">
                <a:latin typeface="#9Slide03 AmpleSoft Bold" panose="02000000000000000000" pitchFamily="2" charset="0"/>
              </a:rPr>
              <a:t>về</a:t>
            </a:r>
            <a:r>
              <a:rPr lang="en-US" sz="2900" dirty="0">
                <a:latin typeface="#9Slide03 AmpleSoft Bold" panose="02000000000000000000" pitchFamily="2" charset="0"/>
              </a:rPr>
              <a:t> </a:t>
            </a:r>
            <a:r>
              <a:rPr lang="en-US" sz="2900" dirty="0" err="1">
                <a:latin typeface="#9Slide03 AmpleSoft Bold" panose="02000000000000000000" pitchFamily="2" charset="0"/>
              </a:rPr>
              <a:t>đề</a:t>
            </a:r>
            <a:r>
              <a:rPr lang="en-US" sz="2900" dirty="0">
                <a:latin typeface="#9Slide03 AmpleSoft Bold" panose="02000000000000000000" pitchFamily="2" charset="0"/>
              </a:rPr>
              <a:t> </a:t>
            </a:r>
            <a:r>
              <a:rPr lang="en-US" sz="2900" dirty="0" err="1">
                <a:latin typeface="#9Slide03 AmpleSoft Bold" panose="02000000000000000000" pitchFamily="2" charset="0"/>
              </a:rPr>
              <a:t>tài</a:t>
            </a:r>
            <a:r>
              <a:rPr lang="en-US" sz="2900" dirty="0">
                <a:latin typeface="#9Slide03 AmpleSoft Bold" panose="02000000000000000000" pitchFamily="2" charset="0"/>
              </a:rPr>
              <a:t>, </a:t>
            </a:r>
            <a:r>
              <a:rPr lang="en-US" sz="2900" dirty="0" err="1">
                <a:latin typeface="#9Slide03 AmpleSoft Bold" panose="02000000000000000000" pitchFamily="2" charset="0"/>
              </a:rPr>
              <a:t>chủ</a:t>
            </a:r>
            <a:r>
              <a:rPr lang="en-US" sz="2900" dirty="0">
                <a:latin typeface="#9Slide03 AmpleSoft Bold" panose="02000000000000000000" pitchFamily="2" charset="0"/>
              </a:rPr>
              <a:t> </a:t>
            </a:r>
            <a:r>
              <a:rPr lang="en-US" sz="2900" dirty="0" err="1">
                <a:latin typeface="#9Slide03 AmpleSoft Bold" panose="02000000000000000000" pitchFamily="2" charset="0"/>
              </a:rPr>
              <a:t>đề</a:t>
            </a:r>
            <a:r>
              <a:rPr lang="en-US" sz="2900" dirty="0">
                <a:latin typeface="#9Slide03 AmpleSoft Bold" panose="02000000000000000000" pitchFamily="2" charset="0"/>
              </a:rPr>
              <a:t>, </a:t>
            </a:r>
            <a:r>
              <a:rPr lang="en-US" sz="2900" dirty="0" err="1">
                <a:latin typeface="#9Slide03 AmpleSoft Bold" panose="02000000000000000000" pitchFamily="2" charset="0"/>
              </a:rPr>
              <a:t>phong</a:t>
            </a:r>
            <a:r>
              <a:rPr lang="en-US" sz="2900" dirty="0">
                <a:latin typeface="#9Slide03 AmpleSoft Bold" panose="02000000000000000000" pitchFamily="2" charset="0"/>
              </a:rPr>
              <a:t> </a:t>
            </a:r>
            <a:r>
              <a:rPr lang="en-US" sz="2900" dirty="0" err="1">
                <a:latin typeface="#9Slide03 AmpleSoft Bold" panose="02000000000000000000" pitchFamily="2" charset="0"/>
              </a:rPr>
              <a:t>cách</a:t>
            </a:r>
            <a:r>
              <a:rPr lang="en-US" sz="2900" dirty="0">
                <a:latin typeface="#9Slide03 AmpleSoft Bold" panose="02000000000000000000" pitchFamily="2" charset="0"/>
              </a:rPr>
              <a:t> </a:t>
            </a:r>
            <a:r>
              <a:rPr lang="en-US" sz="2900" dirty="0" err="1">
                <a:latin typeface="#9Slide03 AmpleSoft Bold" panose="02000000000000000000" pitchFamily="2" charset="0"/>
              </a:rPr>
              <a:t>sáng</a:t>
            </a:r>
            <a:r>
              <a:rPr lang="en-US" sz="2900" dirty="0">
                <a:latin typeface="#9Slide03 AmpleSoft Bold" panose="02000000000000000000" pitchFamily="2" charset="0"/>
              </a:rPr>
              <a:t> </a:t>
            </a:r>
            <a:r>
              <a:rPr lang="en-US" sz="2900" dirty="0" err="1">
                <a:latin typeface="#9Slide03 AmpleSoft Bold" panose="02000000000000000000" pitchFamily="2" charset="0"/>
              </a:rPr>
              <a:t>tác</a:t>
            </a:r>
            <a:endParaRPr lang="en-US" sz="2900" dirty="0">
              <a:latin typeface="#9Slide03 AmpleSoft Bold" panose="02000000000000000000" pitchFamily="2" charset="0"/>
            </a:endParaRPr>
          </a:p>
        </p:txBody>
      </p:sp>
      <p:sp>
        <p:nvSpPr>
          <p:cNvPr id="12" name="Shape 8"/>
          <p:cNvSpPr/>
          <p:nvPr/>
        </p:nvSpPr>
        <p:spPr>
          <a:xfrm>
            <a:off x="6350377" y="5538857"/>
            <a:ext cx="604837" cy="21550"/>
          </a:xfrm>
          <a:prstGeom prst="roundRect">
            <a:avLst>
              <a:gd name="adj" fmla="val 336822"/>
            </a:avLst>
          </a:prstGeom>
          <a:solidFill>
            <a:srgbClr val="E5BEB2"/>
          </a:solidFill>
          <a:ln/>
        </p:spPr>
      </p:sp>
      <p:sp>
        <p:nvSpPr>
          <p:cNvPr id="13" name="Shape 9"/>
          <p:cNvSpPr/>
          <p:nvPr/>
        </p:nvSpPr>
        <p:spPr>
          <a:xfrm>
            <a:off x="6163855" y="5115997"/>
            <a:ext cx="383611" cy="388739"/>
          </a:xfrm>
          <a:prstGeom prst="roundRect">
            <a:avLst>
              <a:gd name="adj" fmla="val 18672"/>
            </a:avLst>
          </a:prstGeom>
          <a:solidFill>
            <a:srgbClr val="FFD8CC"/>
          </a:solidFill>
          <a:ln w="7620">
            <a:solidFill>
              <a:srgbClr val="E5BEB2"/>
            </a:solidFill>
            <a:prstDash val="solid"/>
          </a:ln>
        </p:spPr>
      </p:sp>
      <p:sp>
        <p:nvSpPr>
          <p:cNvPr id="14" name="Text 10"/>
          <p:cNvSpPr/>
          <p:nvPr/>
        </p:nvSpPr>
        <p:spPr>
          <a:xfrm>
            <a:off x="6279702" y="5180767"/>
            <a:ext cx="269291" cy="259199"/>
          </a:xfrm>
          <a:prstGeom prst="rect">
            <a:avLst/>
          </a:prstGeom>
          <a:noFill/>
          <a:ln/>
        </p:spPr>
        <p:txBody>
          <a:bodyPr wrap="none" rtlCol="0" anchor="t"/>
          <a:lstStyle/>
          <a:p>
            <a:pPr marL="0" indent="0" algn="ctr">
              <a:lnSpc>
                <a:spcPts val="2041"/>
              </a:lnSpc>
              <a:buNone/>
            </a:pPr>
            <a:r>
              <a:rPr lang="en-US" sz="2900" b="1" dirty="0">
                <a:solidFill>
                  <a:srgbClr val="403C4E"/>
                </a:solidFill>
                <a:latin typeface="#9Slide03 AmpleSoft Bold" panose="02000000000000000000" pitchFamily="2" charset="0"/>
                <a:ea typeface="Merriweather" pitchFamily="34" charset="-122"/>
                <a:cs typeface="Merriweather" pitchFamily="34" charset="-120"/>
              </a:rPr>
              <a:t>2</a:t>
            </a:r>
            <a:endParaRPr lang="en-US" sz="2900" dirty="0">
              <a:latin typeface="#9Slide03 AmpleSoft Bold" panose="02000000000000000000" pitchFamily="2" charset="0"/>
            </a:endParaRPr>
          </a:p>
        </p:txBody>
      </p:sp>
      <p:sp>
        <p:nvSpPr>
          <p:cNvPr id="15" name="Text 11"/>
          <p:cNvSpPr/>
          <p:nvPr/>
        </p:nvSpPr>
        <p:spPr>
          <a:xfrm>
            <a:off x="6847224" y="5215460"/>
            <a:ext cx="2301359" cy="269915"/>
          </a:xfrm>
          <a:prstGeom prst="rect">
            <a:avLst/>
          </a:prstGeom>
          <a:noFill/>
          <a:ln/>
        </p:spPr>
        <p:txBody>
          <a:bodyPr wrap="none" rtlCol="0" anchor="t"/>
          <a:lstStyle/>
          <a:p>
            <a:pPr marL="0" indent="0" algn="l">
              <a:lnSpc>
                <a:spcPts val="2126"/>
              </a:lnSpc>
              <a:buNone/>
            </a:pPr>
            <a:r>
              <a:rPr lang="en-US" sz="2900" b="1" dirty="0" err="1">
                <a:solidFill>
                  <a:srgbClr val="403C4E"/>
                </a:solidFill>
                <a:latin typeface="#9Slide03 AmpleSoft Bold" panose="02000000000000000000" pitchFamily="2" charset="0"/>
              </a:rPr>
              <a:t>Điều</a:t>
            </a:r>
            <a:r>
              <a:rPr lang="en-US" sz="2900" b="1" dirty="0">
                <a:solidFill>
                  <a:srgbClr val="403C4E"/>
                </a:solidFill>
                <a:latin typeface="#9Slide03 AmpleSoft Bold" panose="02000000000000000000" pitchFamily="2" charset="0"/>
              </a:rPr>
              <a:t> </a:t>
            </a:r>
            <a:r>
              <a:rPr lang="en-US" sz="2900" b="1" dirty="0" err="1">
                <a:solidFill>
                  <a:srgbClr val="403C4E"/>
                </a:solidFill>
                <a:latin typeface="#9Slide03 AmpleSoft Bold" panose="02000000000000000000" pitchFamily="2" charset="0"/>
              </a:rPr>
              <a:t>kiện</a:t>
            </a:r>
            <a:r>
              <a:rPr lang="en-US" sz="2900" b="1" dirty="0">
                <a:solidFill>
                  <a:srgbClr val="403C4E"/>
                </a:solidFill>
                <a:latin typeface="#9Slide03 AmpleSoft Bold" panose="02000000000000000000" pitchFamily="2" charset="0"/>
              </a:rPr>
              <a:t> </a:t>
            </a:r>
            <a:r>
              <a:rPr lang="en-US" sz="2900" b="1" dirty="0" err="1">
                <a:solidFill>
                  <a:srgbClr val="403C4E"/>
                </a:solidFill>
                <a:latin typeface="#9Slide03 AmpleSoft Bold" panose="02000000000000000000" pitchFamily="2" charset="0"/>
              </a:rPr>
              <a:t>văn</a:t>
            </a:r>
            <a:r>
              <a:rPr lang="en-US" sz="2900" b="1" dirty="0">
                <a:solidFill>
                  <a:srgbClr val="403C4E"/>
                </a:solidFill>
                <a:latin typeface="#9Slide03 AmpleSoft Bold" panose="02000000000000000000" pitchFamily="2" charset="0"/>
              </a:rPr>
              <a:t> </a:t>
            </a:r>
            <a:r>
              <a:rPr lang="en-US" sz="2900" b="1" dirty="0" err="1">
                <a:solidFill>
                  <a:srgbClr val="403C4E"/>
                </a:solidFill>
                <a:latin typeface="#9Slide03 AmpleSoft Bold" panose="02000000000000000000" pitchFamily="2" charset="0"/>
              </a:rPr>
              <a:t>hóa</a:t>
            </a:r>
            <a:r>
              <a:rPr lang="en-US" sz="2900" b="1" dirty="0">
                <a:solidFill>
                  <a:srgbClr val="403C4E"/>
                </a:solidFill>
                <a:latin typeface="#9Slide03 AmpleSoft Bold" panose="02000000000000000000" pitchFamily="2" charset="0"/>
              </a:rPr>
              <a:t>, </a:t>
            </a:r>
            <a:r>
              <a:rPr lang="en-US" sz="2900" b="1" dirty="0" err="1">
                <a:solidFill>
                  <a:srgbClr val="403C4E"/>
                </a:solidFill>
                <a:latin typeface="#9Slide03 AmpleSoft Bold" panose="02000000000000000000" pitchFamily="2" charset="0"/>
              </a:rPr>
              <a:t>xã</a:t>
            </a:r>
            <a:r>
              <a:rPr lang="en-US" sz="2900" b="1" dirty="0">
                <a:solidFill>
                  <a:srgbClr val="403C4E"/>
                </a:solidFill>
                <a:latin typeface="#9Slide03 AmpleSoft Bold" panose="02000000000000000000" pitchFamily="2" charset="0"/>
              </a:rPr>
              <a:t> </a:t>
            </a:r>
            <a:r>
              <a:rPr lang="en-US" sz="2900" b="1" dirty="0" err="1">
                <a:solidFill>
                  <a:srgbClr val="403C4E"/>
                </a:solidFill>
                <a:latin typeface="#9Slide03 AmpleSoft Bold" panose="02000000000000000000" pitchFamily="2" charset="0"/>
              </a:rPr>
              <a:t>hội</a:t>
            </a:r>
            <a:endParaRPr lang="en-US" sz="2900" dirty="0">
              <a:latin typeface="#9Slide03 AmpleSoft Bold" panose="02000000000000000000" pitchFamily="2" charset="0"/>
            </a:endParaRPr>
          </a:p>
        </p:txBody>
      </p:sp>
      <p:sp>
        <p:nvSpPr>
          <p:cNvPr id="16" name="Text 12"/>
          <p:cNvSpPr/>
          <p:nvPr/>
        </p:nvSpPr>
        <p:spPr>
          <a:xfrm>
            <a:off x="6955214" y="5779854"/>
            <a:ext cx="7052494" cy="829747"/>
          </a:xfrm>
          <a:prstGeom prst="rect">
            <a:avLst/>
          </a:prstGeom>
          <a:noFill/>
          <a:ln/>
        </p:spPr>
        <p:txBody>
          <a:bodyPr wrap="square" rtlCol="0" anchor="t"/>
          <a:lstStyle/>
          <a:p>
            <a:pPr>
              <a:lnSpc>
                <a:spcPct val="150000"/>
              </a:lnSpc>
            </a:pPr>
            <a:r>
              <a:rPr lang="en-US" sz="2900" dirty="0" err="1">
                <a:latin typeface="#9Slide03 AmpleSoft Bold" panose="02000000000000000000" pitchFamily="2" charset="0"/>
              </a:rPr>
              <a:t>Tuỳ</a:t>
            </a:r>
            <a:r>
              <a:rPr lang="en-US" sz="2900" dirty="0">
                <a:latin typeface="#9Slide03 AmpleSoft Bold" panose="02000000000000000000" pitchFamily="2" charset="0"/>
              </a:rPr>
              <a:t> </a:t>
            </a:r>
            <a:r>
              <a:rPr lang="en-US" sz="2900" dirty="0" err="1">
                <a:latin typeface="#9Slide03 AmpleSoft Bold" panose="02000000000000000000" pitchFamily="2" charset="0"/>
              </a:rPr>
              <a:t>vào</a:t>
            </a:r>
            <a:r>
              <a:rPr lang="en-US" sz="2900" dirty="0">
                <a:latin typeface="#9Slide03 AmpleSoft Bold" panose="02000000000000000000" pitchFamily="2" charset="0"/>
              </a:rPr>
              <a:t> </a:t>
            </a:r>
            <a:r>
              <a:rPr lang="en-US" sz="2900" dirty="0" err="1">
                <a:latin typeface="#9Slide03 AmpleSoft Bold" panose="02000000000000000000" pitchFamily="2" charset="0"/>
              </a:rPr>
              <a:t>các</a:t>
            </a:r>
            <a:r>
              <a:rPr lang="en-US" sz="2900" dirty="0">
                <a:latin typeface="#9Slide03 AmpleSoft Bold" panose="02000000000000000000" pitchFamily="2" charset="0"/>
              </a:rPr>
              <a:t> </a:t>
            </a:r>
            <a:r>
              <a:rPr lang="en-US" sz="2900" dirty="0" err="1">
                <a:latin typeface="#9Slide03 AmpleSoft Bold" panose="02000000000000000000" pitchFamily="2" charset="0"/>
              </a:rPr>
              <a:t>điều</a:t>
            </a:r>
            <a:r>
              <a:rPr lang="en-US" sz="2900" dirty="0">
                <a:latin typeface="#9Slide03 AmpleSoft Bold" panose="02000000000000000000" pitchFamily="2" charset="0"/>
              </a:rPr>
              <a:t> </a:t>
            </a:r>
            <a:r>
              <a:rPr lang="en-US" sz="2900" dirty="0" err="1">
                <a:latin typeface="#9Slide03 AmpleSoft Bold" panose="02000000000000000000" pitchFamily="2" charset="0"/>
              </a:rPr>
              <a:t>kiện</a:t>
            </a:r>
            <a:r>
              <a:rPr lang="en-US" sz="2900" dirty="0">
                <a:latin typeface="#9Slide03 AmpleSoft Bold" panose="02000000000000000000" pitchFamily="2" charset="0"/>
              </a:rPr>
              <a:t> </a:t>
            </a:r>
            <a:r>
              <a:rPr lang="en-US" sz="2900" dirty="0" err="1">
                <a:latin typeface="#9Slide03 AmpleSoft Bold" panose="02000000000000000000" pitchFamily="2" charset="0"/>
              </a:rPr>
              <a:t>văn</a:t>
            </a:r>
            <a:r>
              <a:rPr lang="en-US" sz="2900" dirty="0">
                <a:latin typeface="#9Slide03 AmpleSoft Bold" panose="02000000000000000000" pitchFamily="2" charset="0"/>
              </a:rPr>
              <a:t> </a:t>
            </a:r>
            <a:r>
              <a:rPr lang="en-US" sz="2900" dirty="0" err="1">
                <a:latin typeface="#9Slide03 AmpleSoft Bold" panose="02000000000000000000" pitchFamily="2" charset="0"/>
              </a:rPr>
              <a:t>hoá</a:t>
            </a:r>
            <a:r>
              <a:rPr lang="en-US" sz="2900" dirty="0">
                <a:latin typeface="#9Slide03 AmpleSoft Bold" panose="02000000000000000000" pitchFamily="2" charset="0"/>
              </a:rPr>
              <a:t>, </a:t>
            </a:r>
            <a:r>
              <a:rPr lang="en-US" sz="2900" dirty="0" err="1">
                <a:latin typeface="#9Slide03 AmpleSoft Bold" panose="02000000000000000000" pitchFamily="2" charset="0"/>
              </a:rPr>
              <a:t>xã</a:t>
            </a:r>
            <a:r>
              <a:rPr lang="en-US" sz="2900" dirty="0">
                <a:latin typeface="#9Slide03 AmpleSoft Bold" panose="02000000000000000000" pitchFamily="2" charset="0"/>
              </a:rPr>
              <a:t> </a:t>
            </a:r>
            <a:r>
              <a:rPr lang="en-US" sz="2900" dirty="0" err="1">
                <a:latin typeface="#9Slide03 AmpleSoft Bold" panose="02000000000000000000" pitchFamily="2" charset="0"/>
              </a:rPr>
              <a:t>hội</a:t>
            </a:r>
            <a:r>
              <a:rPr lang="en-US" sz="2900" dirty="0">
                <a:latin typeface="#9Slide03 AmpleSoft Bold" panose="02000000000000000000" pitchFamily="2" charset="0"/>
              </a:rPr>
              <a:t>, </a:t>
            </a:r>
            <a:r>
              <a:rPr lang="en-US" sz="2900" dirty="0" err="1">
                <a:latin typeface="#9Slide03 AmpleSoft Bold" panose="02000000000000000000" pitchFamily="2" charset="0"/>
              </a:rPr>
              <a:t>thẩm</a:t>
            </a:r>
            <a:r>
              <a:rPr lang="en-US" sz="2900" dirty="0">
                <a:latin typeface="#9Slide03 AmpleSoft Bold" panose="02000000000000000000" pitchFamily="2" charset="0"/>
              </a:rPr>
              <a:t> </a:t>
            </a:r>
            <a:r>
              <a:rPr lang="en-US" sz="2900" dirty="0" err="1">
                <a:latin typeface="#9Slide03 AmpleSoft Bold" panose="02000000000000000000" pitchFamily="2" charset="0"/>
              </a:rPr>
              <a:t>mĩ</a:t>
            </a:r>
            <a:r>
              <a:rPr lang="en-US" sz="2900" dirty="0">
                <a:latin typeface="#9Slide03 AmpleSoft Bold" panose="02000000000000000000" pitchFamily="2" charset="0"/>
              </a:rPr>
              <a:t> </a:t>
            </a:r>
            <a:r>
              <a:rPr lang="en-US" sz="2900" dirty="0" err="1">
                <a:latin typeface="#9Slide03 AmpleSoft Bold" panose="02000000000000000000" pitchFamily="2" charset="0"/>
              </a:rPr>
              <a:t>cụ</a:t>
            </a:r>
            <a:r>
              <a:rPr lang="en-US" sz="2900" dirty="0">
                <a:latin typeface="#9Slide03 AmpleSoft Bold" panose="02000000000000000000" pitchFamily="2" charset="0"/>
              </a:rPr>
              <a:t> </a:t>
            </a:r>
            <a:r>
              <a:rPr lang="en-US" sz="2900" dirty="0" err="1">
                <a:latin typeface="#9Slide03 AmpleSoft Bold" panose="02000000000000000000" pitchFamily="2" charset="0"/>
              </a:rPr>
              <a:t>thể</a:t>
            </a:r>
            <a:r>
              <a:rPr lang="en-US" sz="2900" dirty="0">
                <a:latin typeface="#9Slide03 AmpleSoft Bold" panose="02000000000000000000" pitchFamily="2" charset="0"/>
              </a:rPr>
              <a:t> </a:t>
            </a:r>
            <a:r>
              <a:rPr lang="en-US" sz="2900" dirty="0" err="1">
                <a:latin typeface="#9Slide03 AmpleSoft Bold" panose="02000000000000000000" pitchFamily="2" charset="0"/>
              </a:rPr>
              <a:t>mà</a:t>
            </a:r>
            <a:r>
              <a:rPr lang="en-US" sz="2900" dirty="0">
                <a:latin typeface="#9Slide03 AmpleSoft Bold" panose="02000000000000000000" pitchFamily="2" charset="0"/>
              </a:rPr>
              <a:t> </a:t>
            </a:r>
            <a:r>
              <a:rPr lang="en-US" sz="2900" dirty="0" err="1">
                <a:latin typeface="#9Slide03 AmpleSoft Bold" panose="02000000000000000000" pitchFamily="2" charset="0"/>
              </a:rPr>
              <a:t>trường</a:t>
            </a:r>
            <a:r>
              <a:rPr lang="en-US" sz="2900" dirty="0">
                <a:latin typeface="#9Slide03 AmpleSoft Bold" panose="02000000000000000000" pitchFamily="2" charset="0"/>
              </a:rPr>
              <a:t> </a:t>
            </a:r>
            <a:r>
              <a:rPr lang="en-US" sz="2900" dirty="0" err="1">
                <a:latin typeface="#9Slide03 AmpleSoft Bold" panose="02000000000000000000" pitchFamily="2" charset="0"/>
              </a:rPr>
              <a:t>phái</a:t>
            </a:r>
            <a:r>
              <a:rPr lang="en-US" sz="2900" dirty="0">
                <a:latin typeface="#9Slide03 AmpleSoft Bold" panose="02000000000000000000" pitchFamily="2" charset="0"/>
              </a:rPr>
              <a:t> </a:t>
            </a:r>
            <a:r>
              <a:rPr lang="en-US" sz="2900" dirty="0" err="1">
                <a:latin typeface="#9Slide03 AmpleSoft Bold" panose="02000000000000000000" pitchFamily="2" charset="0"/>
              </a:rPr>
              <a:t>văn</a:t>
            </a:r>
            <a:r>
              <a:rPr lang="en-US" sz="2900" dirty="0">
                <a:latin typeface="#9Slide03 AmpleSoft Bold" panose="02000000000000000000" pitchFamily="2" charset="0"/>
              </a:rPr>
              <a:t> </a:t>
            </a:r>
            <a:r>
              <a:rPr lang="en-US" sz="2900" dirty="0" err="1">
                <a:latin typeface="#9Slide03 AmpleSoft Bold" panose="02000000000000000000" pitchFamily="2" charset="0"/>
              </a:rPr>
              <a:t>học</a:t>
            </a:r>
            <a:r>
              <a:rPr lang="en-US" sz="2900" dirty="0">
                <a:latin typeface="#9Slide03 AmpleSoft Bold" panose="02000000000000000000" pitchFamily="2" charset="0"/>
              </a:rPr>
              <a:t> </a:t>
            </a:r>
            <a:r>
              <a:rPr lang="en-US" sz="2900" dirty="0" err="1">
                <a:latin typeface="#9Slide03 AmpleSoft Bold" panose="02000000000000000000" pitchFamily="2" charset="0"/>
              </a:rPr>
              <a:t>có</a:t>
            </a:r>
            <a:r>
              <a:rPr lang="en-US" sz="2900" dirty="0">
                <a:latin typeface="#9Slide03 AmpleSoft Bold" panose="02000000000000000000" pitchFamily="2" charset="0"/>
              </a:rPr>
              <a:t> </a:t>
            </a:r>
            <a:r>
              <a:rPr lang="en-US" sz="2900" dirty="0" err="1">
                <a:latin typeface="#9Slide03 AmpleSoft Bold" panose="02000000000000000000" pitchFamily="2" charset="0"/>
              </a:rPr>
              <a:t>thể</a:t>
            </a:r>
            <a:r>
              <a:rPr lang="en-US" sz="2900" dirty="0">
                <a:latin typeface="#9Slide03 AmpleSoft Bold" panose="02000000000000000000" pitchFamily="2" charset="0"/>
              </a:rPr>
              <a:t> </a:t>
            </a:r>
            <a:r>
              <a:rPr lang="en-US" sz="2900" dirty="0" err="1">
                <a:latin typeface="#9Slide03 AmpleSoft Bold" panose="02000000000000000000" pitchFamily="2" charset="0"/>
              </a:rPr>
              <a:t>tồn</a:t>
            </a:r>
            <a:r>
              <a:rPr lang="en-US" sz="2900" dirty="0">
                <a:latin typeface="#9Slide03 AmpleSoft Bold" panose="02000000000000000000" pitchFamily="2" charset="0"/>
              </a:rPr>
              <a:t> </a:t>
            </a:r>
            <a:r>
              <a:rPr lang="en-US" sz="2900" dirty="0" err="1">
                <a:latin typeface="#9Slide03 AmpleSoft Bold" panose="02000000000000000000" pitchFamily="2" charset="0"/>
              </a:rPr>
              <a:t>tại</a:t>
            </a:r>
            <a:r>
              <a:rPr lang="en-US" sz="2900" dirty="0">
                <a:latin typeface="#9Slide03 AmpleSoft Bold" panose="02000000000000000000" pitchFamily="2" charset="0"/>
              </a:rPr>
              <a:t> </a:t>
            </a:r>
            <a:r>
              <a:rPr lang="en-US" sz="2900" dirty="0" err="1">
                <a:latin typeface="#9Slide03 AmpleSoft Bold" panose="02000000000000000000" pitchFamily="2" charset="0"/>
              </a:rPr>
              <a:t>trong</a:t>
            </a:r>
            <a:r>
              <a:rPr lang="en-US" sz="2900" dirty="0">
                <a:latin typeface="#9Slide03 AmpleSoft Bold" panose="02000000000000000000" pitchFamily="2" charset="0"/>
              </a:rPr>
              <a:t> </a:t>
            </a:r>
            <a:r>
              <a:rPr lang="en-US" sz="2900" dirty="0" err="1">
                <a:latin typeface="#9Slide03 AmpleSoft Bold" panose="02000000000000000000" pitchFamily="2" charset="0"/>
              </a:rPr>
              <a:t>thời</a:t>
            </a:r>
            <a:r>
              <a:rPr lang="en-US" sz="2900" dirty="0">
                <a:latin typeface="#9Slide03 AmpleSoft Bold" panose="02000000000000000000" pitchFamily="2" charset="0"/>
              </a:rPr>
              <a:t> </a:t>
            </a:r>
            <a:r>
              <a:rPr lang="en-US" sz="2900" dirty="0" err="1">
                <a:latin typeface="#9Slide03 AmpleSoft Bold" panose="02000000000000000000" pitchFamily="2" charset="0"/>
              </a:rPr>
              <a:t>gian</a:t>
            </a:r>
            <a:r>
              <a:rPr lang="en-US" sz="2900" dirty="0">
                <a:latin typeface="#9Slide03 AmpleSoft Bold" panose="02000000000000000000" pitchFamily="2" charset="0"/>
              </a:rPr>
              <a:t> </a:t>
            </a:r>
            <a:r>
              <a:rPr lang="en-US" sz="2900" dirty="0" err="1">
                <a:latin typeface="#9Slide03 AmpleSoft Bold" panose="02000000000000000000" pitchFamily="2" charset="0"/>
              </a:rPr>
              <a:t>dài</a:t>
            </a:r>
            <a:r>
              <a:rPr lang="en-US" sz="2900" dirty="0">
                <a:latin typeface="#9Slide03 AmpleSoft Bold" panose="02000000000000000000" pitchFamily="2" charset="0"/>
              </a:rPr>
              <a:t> hay </a:t>
            </a:r>
            <a:r>
              <a:rPr lang="en-US" sz="2900" dirty="0" err="1">
                <a:latin typeface="#9Slide03 AmpleSoft Bold" panose="02000000000000000000" pitchFamily="2" charset="0"/>
              </a:rPr>
              <a:t>ngắn</a:t>
            </a:r>
            <a:r>
              <a:rPr lang="en-US" sz="2900" dirty="0">
                <a:latin typeface="#9Slide03 AmpleSoft Bold" panose="02000000000000000000" pitchFamily="2" charset="0"/>
              </a:rPr>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1"/>
          <p:cNvSpPr/>
          <p:nvPr/>
        </p:nvSpPr>
        <p:spPr>
          <a:xfrm>
            <a:off x="6091238" y="475178"/>
            <a:ext cx="7934325" cy="1080135"/>
          </a:xfrm>
          <a:prstGeom prst="rect">
            <a:avLst/>
          </a:prstGeom>
          <a:noFill/>
          <a:ln/>
        </p:spPr>
        <p:txBody>
          <a:bodyPr wrap="square" rtlCol="0" anchor="t"/>
          <a:lstStyle/>
          <a:p>
            <a:pPr marL="0" marR="0" lvl="0" indent="0" algn="ctr" defTabSz="914400" rtl="0" eaLnBrk="1" fontAlgn="auto" latinLnBrk="0" hangingPunct="1">
              <a:lnSpc>
                <a:spcPts val="4253"/>
              </a:lnSpc>
              <a:spcBef>
                <a:spcPts val="0"/>
              </a:spcBef>
              <a:spcAft>
                <a:spcPts val="0"/>
              </a:spcAft>
              <a:buClrTx/>
              <a:buSzTx/>
              <a:buFontTx/>
              <a:buNone/>
              <a:tabLst/>
              <a:defRPr/>
            </a:pPr>
            <a:r>
              <a:rPr lang="en-US" sz="3402" b="1" dirty="0">
                <a:solidFill>
                  <a:srgbClr val="403C4E"/>
                </a:solidFill>
                <a:latin typeface="Merriweather" pitchFamily="34" charset="0"/>
              </a:rPr>
              <a:t>Vai </a:t>
            </a:r>
            <a:r>
              <a:rPr lang="en-US" sz="3402" b="1" dirty="0" err="1">
                <a:solidFill>
                  <a:srgbClr val="403C4E"/>
                </a:solidFill>
                <a:latin typeface="Merriweather" pitchFamily="34" charset="0"/>
              </a:rPr>
              <a:t>trò</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của</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trường</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phái</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văn</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học</a:t>
            </a:r>
            <a:endParaRPr lang="en-US" sz="3402" b="1" dirty="0">
              <a:solidFill>
                <a:srgbClr val="403C4E"/>
              </a:solidFill>
              <a:latin typeface="Merriweather" pitchFamily="34" charset="0"/>
            </a:endParaRPr>
          </a:p>
          <a:p>
            <a:pPr marL="0" marR="0" lvl="0" indent="0" algn="ctr" defTabSz="914400" rtl="0" eaLnBrk="1" fontAlgn="auto" latinLnBrk="0" hangingPunct="1">
              <a:lnSpc>
                <a:spcPts val="4253"/>
              </a:lnSpc>
              <a:spcBef>
                <a:spcPts val="0"/>
              </a:spcBef>
              <a:spcAft>
                <a:spcPts val="0"/>
              </a:spcAft>
              <a:buClrTx/>
              <a:buSzTx/>
              <a:buFontTx/>
              <a:buNone/>
              <a:tabLst/>
              <a:defRPr/>
            </a:pPr>
            <a:r>
              <a:rPr lang="en-US" sz="3402" b="1" dirty="0" err="1">
                <a:solidFill>
                  <a:srgbClr val="403C4E"/>
                </a:solidFill>
                <a:latin typeface="Merriweather" pitchFamily="34" charset="0"/>
              </a:rPr>
              <a:t>và</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các</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thuật</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ngữ</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liên</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quan</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đến</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trường</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phái</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văn</a:t>
            </a:r>
            <a:r>
              <a:rPr lang="en-US" sz="3402" b="1" dirty="0">
                <a:solidFill>
                  <a:srgbClr val="403C4E"/>
                </a:solidFill>
                <a:latin typeface="Merriweather" pitchFamily="34" charset="0"/>
              </a:rPr>
              <a:t> </a:t>
            </a:r>
            <a:r>
              <a:rPr lang="en-US" sz="3402" b="1" dirty="0" err="1">
                <a:solidFill>
                  <a:srgbClr val="403C4E"/>
                </a:solidFill>
                <a:latin typeface="Merriweather" pitchFamily="34" charset="0"/>
              </a:rPr>
              <a:t>học</a:t>
            </a:r>
            <a:endParaRPr kumimoji="0" lang="en-US" sz="3402"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hape 2"/>
          <p:cNvSpPr/>
          <p:nvPr/>
        </p:nvSpPr>
        <p:spPr>
          <a:xfrm>
            <a:off x="6339721" y="1814513"/>
            <a:ext cx="21550" cy="6436757"/>
          </a:xfrm>
          <a:prstGeom prst="roundRect">
            <a:avLst>
              <a:gd name="adj" fmla="val 336822"/>
            </a:avLst>
          </a:prstGeom>
          <a:solidFill>
            <a:srgbClr val="E5BEB2"/>
          </a:solidFill>
          <a:ln/>
        </p:spPr>
      </p:sp>
      <p:sp>
        <p:nvSpPr>
          <p:cNvPr id="12" name="Shape 8"/>
          <p:cNvSpPr/>
          <p:nvPr/>
        </p:nvSpPr>
        <p:spPr>
          <a:xfrm>
            <a:off x="6544806" y="3913882"/>
            <a:ext cx="604837" cy="21550"/>
          </a:xfrm>
          <a:prstGeom prst="roundRect">
            <a:avLst>
              <a:gd name="adj" fmla="val 336822"/>
            </a:avLst>
          </a:prstGeom>
          <a:solidFill>
            <a:srgbClr val="E5BEB2"/>
          </a:solidFill>
          <a:ln/>
        </p:spPr>
      </p:sp>
      <p:sp>
        <p:nvSpPr>
          <p:cNvPr id="13" name="Shape 9"/>
          <p:cNvSpPr/>
          <p:nvPr/>
        </p:nvSpPr>
        <p:spPr>
          <a:xfrm>
            <a:off x="6156067" y="3730347"/>
            <a:ext cx="388739" cy="388739"/>
          </a:xfrm>
          <a:prstGeom prst="roundRect">
            <a:avLst>
              <a:gd name="adj" fmla="val 18672"/>
            </a:avLst>
          </a:prstGeom>
          <a:solidFill>
            <a:srgbClr val="FFD8CC"/>
          </a:solidFill>
          <a:ln w="7620">
            <a:solidFill>
              <a:srgbClr val="E5BEB2"/>
            </a:solidFill>
            <a:prstDash val="solid"/>
          </a:ln>
        </p:spPr>
      </p:sp>
      <p:sp>
        <p:nvSpPr>
          <p:cNvPr id="14" name="Text 10"/>
          <p:cNvSpPr/>
          <p:nvPr/>
        </p:nvSpPr>
        <p:spPr>
          <a:xfrm>
            <a:off x="6271915" y="3795117"/>
            <a:ext cx="156924" cy="259199"/>
          </a:xfrm>
          <a:prstGeom prst="rect">
            <a:avLst/>
          </a:prstGeom>
          <a:noFill/>
          <a:ln/>
        </p:spPr>
        <p:txBody>
          <a:bodyPr wrap="none" rtlCol="0" anchor="t"/>
          <a:lstStyle/>
          <a:p>
            <a:pPr marL="0" marR="0" lvl="0" indent="0" algn="ctr" defTabSz="914400" rtl="0" eaLnBrk="1" fontAlgn="auto" latinLnBrk="0" hangingPunct="1">
              <a:lnSpc>
                <a:spcPts val="2041"/>
              </a:lnSpc>
              <a:spcBef>
                <a:spcPts val="0"/>
              </a:spcBef>
              <a:spcAft>
                <a:spcPts val="0"/>
              </a:spcAft>
              <a:buClrTx/>
              <a:buSzTx/>
              <a:buFontTx/>
              <a:buNone/>
              <a:tabLst/>
              <a:defRPr/>
            </a:pPr>
            <a:r>
              <a:rPr lang="en-US" sz="2041" b="1" dirty="0">
                <a:solidFill>
                  <a:srgbClr val="403C4E"/>
                </a:solidFill>
                <a:latin typeface="Merriweather" pitchFamily="34" charset="0"/>
              </a:rPr>
              <a:t>1</a:t>
            </a:r>
            <a:endParaRPr kumimoji="0" lang="en-US" sz="204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 11"/>
          <p:cNvSpPr/>
          <p:nvPr/>
        </p:nvSpPr>
        <p:spPr>
          <a:xfrm>
            <a:off x="7300912" y="2405299"/>
            <a:ext cx="2301359" cy="269915"/>
          </a:xfrm>
          <a:prstGeom prst="rect">
            <a:avLst/>
          </a:prstGeom>
          <a:noFill/>
          <a:ln/>
        </p:spPr>
        <p:txBody>
          <a:bodyPr wrap="none" rtlCol="0" anchor="t"/>
          <a:lstStyle/>
          <a:p>
            <a:pPr marL="0" marR="0" lvl="0" indent="0" algn="l" defTabSz="914400" rtl="0" eaLnBrk="1" fontAlgn="auto" latinLnBrk="0" hangingPunct="1">
              <a:lnSpc>
                <a:spcPts val="2126"/>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03C4E"/>
                </a:solidFill>
                <a:effectLst/>
                <a:uLnTx/>
                <a:uFillTx/>
                <a:latin typeface="Merriweather" pitchFamily="34" charset="0"/>
                <a:ea typeface="+mn-ea"/>
                <a:cs typeface="+mn-cs"/>
              </a:rPr>
              <a:t>Vai </a:t>
            </a:r>
            <a:r>
              <a:rPr kumimoji="0" lang="en-US" sz="2200" b="1" i="0" u="none" strike="noStrike" kern="1200" cap="none" spc="0" normalizeH="0" baseline="0" noProof="0" dirty="0" err="1">
                <a:ln>
                  <a:noFill/>
                </a:ln>
                <a:solidFill>
                  <a:srgbClr val="403C4E"/>
                </a:solidFill>
                <a:effectLst/>
                <a:uLnTx/>
                <a:uFillTx/>
                <a:latin typeface="Merriweather" pitchFamily="34" charset="0"/>
                <a:ea typeface="+mn-ea"/>
                <a:cs typeface="+mn-cs"/>
              </a:rPr>
              <a:t>trò</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 12"/>
          <p:cNvSpPr/>
          <p:nvPr/>
        </p:nvSpPr>
        <p:spPr>
          <a:xfrm>
            <a:off x="7149643" y="2695454"/>
            <a:ext cx="7121143" cy="829747"/>
          </a:xfrm>
          <a:prstGeom prst="rect">
            <a:avLst/>
          </a:prstGeom>
          <a:noFill/>
          <a:ln/>
        </p:spPr>
        <p:txBody>
          <a:bodyPr wrap="square" rtlCol="0" anchor="t"/>
          <a:lstStyle/>
          <a:p>
            <a:pPr marL="0" marR="0" algn="just">
              <a:lnSpc>
                <a:spcPct val="150000"/>
              </a:lnSpc>
              <a:spcBef>
                <a:spcPts val="0"/>
              </a:spcBef>
              <a:spcAft>
                <a:spcPts val="800"/>
              </a:spcAft>
            </a:pP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khác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hậu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xếp</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phái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vốn</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lâu</a:t>
            </a:r>
            <a:r>
              <a:rPr lang="en-US" sz="2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7" name="Shape 13"/>
          <p:cNvSpPr/>
          <p:nvPr/>
        </p:nvSpPr>
        <p:spPr>
          <a:xfrm>
            <a:off x="6544806" y="5635407"/>
            <a:ext cx="604837" cy="21550"/>
          </a:xfrm>
          <a:prstGeom prst="roundRect">
            <a:avLst>
              <a:gd name="adj" fmla="val 336822"/>
            </a:avLst>
          </a:prstGeom>
          <a:solidFill>
            <a:srgbClr val="E5BEB2"/>
          </a:solidFill>
          <a:ln/>
        </p:spPr>
      </p:sp>
      <p:sp>
        <p:nvSpPr>
          <p:cNvPr id="18" name="Shape 14"/>
          <p:cNvSpPr/>
          <p:nvPr/>
        </p:nvSpPr>
        <p:spPr>
          <a:xfrm>
            <a:off x="6156067" y="5451872"/>
            <a:ext cx="388739"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6277035" y="5516642"/>
            <a:ext cx="146804" cy="259199"/>
          </a:xfrm>
          <a:prstGeom prst="rect">
            <a:avLst/>
          </a:prstGeom>
          <a:noFill/>
          <a:ln/>
        </p:spPr>
        <p:txBody>
          <a:bodyPr wrap="none" rtlCol="0" anchor="t"/>
          <a:lstStyle/>
          <a:p>
            <a:pPr marL="0" marR="0" lvl="0" indent="0" algn="ctr" defTabSz="914400" rtl="0" eaLnBrk="1" fontAlgn="auto" latinLnBrk="0" hangingPunct="1">
              <a:lnSpc>
                <a:spcPts val="2041"/>
              </a:lnSpc>
              <a:spcBef>
                <a:spcPts val="0"/>
              </a:spcBef>
              <a:spcAft>
                <a:spcPts val="0"/>
              </a:spcAft>
              <a:buClrTx/>
              <a:buSzTx/>
              <a:buFontTx/>
              <a:buNone/>
              <a:tabLst/>
              <a:defRPr/>
            </a:pPr>
            <a:r>
              <a:rPr kumimoji="0" lang="en-US" sz="2041"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2</a:t>
            </a:r>
            <a:endParaRPr kumimoji="0" lang="en-US" sz="204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 16"/>
          <p:cNvSpPr/>
          <p:nvPr/>
        </p:nvSpPr>
        <p:spPr>
          <a:xfrm>
            <a:off x="7300913" y="5430322"/>
            <a:ext cx="2218611" cy="269915"/>
          </a:xfrm>
          <a:prstGeom prst="rect">
            <a:avLst/>
          </a:prstGeom>
          <a:noFill/>
          <a:ln/>
        </p:spPr>
        <p:txBody>
          <a:bodyPr wrap="none" rtlCol="0" anchor="t"/>
          <a:lstStyle/>
          <a:p>
            <a:pPr marL="0" marR="0" lvl="0" indent="0" algn="l" defTabSz="914400" rtl="0" eaLnBrk="1" fontAlgn="auto" latinLnBrk="0" hangingPunct="1">
              <a:lnSpc>
                <a:spcPts val="2126"/>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03C4E"/>
                </a:solidFill>
                <a:effectLst/>
                <a:uLnTx/>
                <a:uFillTx/>
                <a:latin typeface="Merriweather" pitchFamily="34" charset="0"/>
                <a:ea typeface="Merriweather" pitchFamily="34" charset="-122"/>
                <a:cs typeface="Merriweather" pitchFamily="34" charset="-120"/>
              </a:rPr>
              <a:t>Các</a:t>
            </a:r>
            <a:r>
              <a:rPr kumimoji="0" lang="en-US" sz="2200"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 </a:t>
            </a:r>
            <a:r>
              <a:rPr kumimoji="0" lang="en-US" sz="2200" b="1" i="0" u="none" strike="noStrike" kern="1200" cap="none" spc="0" normalizeH="0" baseline="0" noProof="0" dirty="0" err="1">
                <a:ln>
                  <a:noFill/>
                </a:ln>
                <a:solidFill>
                  <a:srgbClr val="403C4E"/>
                </a:solidFill>
                <a:effectLst/>
                <a:uLnTx/>
                <a:uFillTx/>
                <a:latin typeface="Merriweather" pitchFamily="34" charset="0"/>
                <a:ea typeface="Merriweather" pitchFamily="34" charset="-122"/>
                <a:cs typeface="Merriweather" pitchFamily="34" charset="-120"/>
              </a:rPr>
              <a:t>thuật</a:t>
            </a:r>
            <a:r>
              <a:rPr kumimoji="0" lang="en-US" sz="2200"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 </a:t>
            </a:r>
            <a:r>
              <a:rPr kumimoji="0" lang="en-US" sz="2200" b="1" i="0" u="none" strike="noStrike" kern="1200" cap="none" spc="0" normalizeH="0" baseline="0" noProof="0" dirty="0" err="1">
                <a:ln>
                  <a:noFill/>
                </a:ln>
                <a:solidFill>
                  <a:srgbClr val="403C4E"/>
                </a:solidFill>
                <a:effectLst/>
                <a:uLnTx/>
                <a:uFillTx/>
                <a:latin typeface="Merriweather" pitchFamily="34" charset="0"/>
                <a:ea typeface="Merriweather" pitchFamily="34" charset="-122"/>
                <a:cs typeface="Merriweather" pitchFamily="34" charset="-120"/>
              </a:rPr>
              <a:t>ngữ</a:t>
            </a:r>
            <a:r>
              <a:rPr kumimoji="0" lang="en-US" sz="2200"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 </a:t>
            </a:r>
            <a:r>
              <a:rPr kumimoji="0" lang="en-US" sz="2200" b="1" i="0" u="none" strike="noStrike" kern="1200" cap="none" spc="0" normalizeH="0" baseline="0" noProof="0" dirty="0" err="1">
                <a:ln>
                  <a:noFill/>
                </a:ln>
                <a:solidFill>
                  <a:srgbClr val="403C4E"/>
                </a:solidFill>
                <a:effectLst/>
                <a:uLnTx/>
                <a:uFillTx/>
                <a:latin typeface="Merriweather" pitchFamily="34" charset="0"/>
                <a:ea typeface="Merriweather" pitchFamily="34" charset="-122"/>
                <a:cs typeface="Merriweather" pitchFamily="34" charset="-120"/>
              </a:rPr>
              <a:t>liên</a:t>
            </a:r>
            <a:r>
              <a:rPr kumimoji="0" lang="en-US" sz="2200" b="1" i="0" u="none" strike="noStrike" kern="1200" cap="none" spc="0" normalizeH="0" baseline="0" noProof="0" dirty="0">
                <a:ln>
                  <a:noFill/>
                </a:ln>
                <a:solidFill>
                  <a:srgbClr val="403C4E"/>
                </a:solidFill>
                <a:effectLst/>
                <a:uLnTx/>
                <a:uFillTx/>
                <a:latin typeface="Merriweather" pitchFamily="34" charset="0"/>
                <a:ea typeface="Merriweather" pitchFamily="34" charset="-122"/>
                <a:cs typeface="Merriweather" pitchFamily="34" charset="-120"/>
              </a:rPr>
              <a:t> </a:t>
            </a:r>
            <a:r>
              <a:rPr kumimoji="0" lang="en-US" sz="2200" b="1" i="0" u="none" strike="noStrike" kern="1200" cap="none" spc="0" normalizeH="0" baseline="0" noProof="0" dirty="0" err="1">
                <a:ln>
                  <a:noFill/>
                </a:ln>
                <a:solidFill>
                  <a:srgbClr val="403C4E"/>
                </a:solidFill>
                <a:effectLst/>
                <a:uLnTx/>
                <a:uFillTx/>
                <a:latin typeface="Merriweather" pitchFamily="34" charset="0"/>
                <a:ea typeface="Merriweather" pitchFamily="34" charset="-122"/>
                <a:cs typeface="Merriweather" pitchFamily="34" charset="-120"/>
              </a:rPr>
              <a:t>quan</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 17"/>
          <p:cNvSpPr/>
          <p:nvPr/>
        </p:nvSpPr>
        <p:spPr>
          <a:xfrm>
            <a:off x="6921662" y="5700237"/>
            <a:ext cx="7746660" cy="829747"/>
          </a:xfrm>
          <a:prstGeom prst="rect">
            <a:avLst/>
          </a:prstGeom>
          <a:noFill/>
          <a:ln/>
        </p:spPr>
        <p:txBody>
          <a:bodyPr wrap="square" rtlCol="0" anchor="t"/>
          <a:lstStyle/>
          <a:p>
            <a:pPr lvl="0">
              <a:lnSpc>
                <a:spcPct val="150000"/>
              </a:lnSpc>
            </a:pPr>
            <a:r>
              <a:rPr lang="vi-VN" sz="2600" dirty="0">
                <a:solidFill>
                  <a:schemeClr val="accent5">
                    <a:lumMod val="50000"/>
                  </a:schemeClr>
                </a:solidFill>
                <a:latin typeface="Times New Roman" panose="02020603050405020304" pitchFamily="18" charset="0"/>
                <a:ea typeface="Open Sans" pitchFamily="34" charset="-122"/>
                <a:cs typeface="Times New Roman" panose="02020603050405020304" pitchFamily="18" charset="0"/>
              </a:rPr>
              <a:t>Thuật ngữ trường phái văn học có những  điểm  giao thoa  với các thuật ngữ khác như nhóm (hay câu lạc bộ) văn học, khuynh hướng văn học, dòng văn học và trào lưu văn học</a:t>
            </a:r>
          </a:p>
          <a:p>
            <a:pPr lvl="0">
              <a:lnSpc>
                <a:spcPct val="150000"/>
              </a:lnSpc>
            </a:pPr>
            <a:endParaRPr lang="vi-VN" sz="2600" dirty="0">
              <a:solidFill>
                <a:schemeClr val="accent5">
                  <a:lumMod val="50000"/>
                </a:schemeClr>
              </a:solidFill>
              <a:latin typeface="Times New Roman" panose="02020603050405020304" pitchFamily="18" charset="0"/>
              <a:ea typeface="Open Sans" pitchFamily="34"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chemeClr val="accent5">
                  <a:lumMod val="50000"/>
                </a:schemeClr>
              </a:solidFill>
              <a:effectLst/>
              <a:uLnTx/>
              <a:uFillTx/>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xmlns="" id="{9D9BDC18-AD96-5C81-CEF6-A32AED8B9FF0}"/>
              </a:ext>
            </a:extLst>
          </p:cNvPr>
          <p:cNvPicPr>
            <a:picLocks noChangeAspect="1"/>
          </p:cNvPicPr>
          <p:nvPr/>
        </p:nvPicPr>
        <p:blipFill>
          <a:blip r:embed="rId3"/>
          <a:stretch>
            <a:fillRect/>
          </a:stretch>
        </p:blipFill>
        <p:spPr>
          <a:xfrm>
            <a:off x="-26589" y="196770"/>
            <a:ext cx="6061689" cy="7836059"/>
          </a:xfrm>
          <a:prstGeom prst="rect">
            <a:avLst/>
          </a:prstGeom>
        </p:spPr>
      </p:pic>
    </p:spTree>
    <p:extLst>
      <p:ext uri="{BB962C8B-B14F-4D97-AF65-F5344CB8AC3E}">
        <p14:creationId xmlns:p14="http://schemas.microsoft.com/office/powerpoint/2010/main" val="179548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par>
                                <p:cTn id="23" presetID="6" presetClass="entr" presetSubtype="16"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5" name="Text 1"/>
          <p:cNvSpPr/>
          <p:nvPr/>
        </p:nvSpPr>
        <p:spPr>
          <a:xfrm>
            <a:off x="4577700" y="646153"/>
            <a:ext cx="10923548" cy="1080135"/>
          </a:xfrm>
          <a:prstGeom prst="rect">
            <a:avLst/>
          </a:prstGeom>
          <a:noFill/>
          <a:ln/>
        </p:spPr>
        <p:txBody>
          <a:bodyPr wrap="square" rtlCol="0" anchor="t"/>
          <a:lstStyle/>
          <a:p>
            <a:pPr marL="0" indent="0">
              <a:lnSpc>
                <a:spcPct val="150000"/>
              </a:lnSpc>
              <a:buNone/>
            </a:pPr>
            <a:r>
              <a:rPr lang="en-US" sz="3402" b="1" dirty="0">
                <a:solidFill>
                  <a:srgbClr val="403C4E"/>
                </a:solidFill>
                <a:latin typeface="Merriweather" pitchFamily="34" charset="0"/>
                <a:ea typeface="Merriweather" pitchFamily="34" charset="-122"/>
                <a:cs typeface="Merriweather" pitchFamily="34" charset="-120"/>
              </a:rPr>
              <a:t>Sự Phân Biệt Giữa Các Thuật Ngữ Liên Quan</a:t>
            </a:r>
            <a:endParaRPr lang="en-US" sz="3402" dirty="0"/>
          </a:p>
        </p:txBody>
      </p:sp>
      <p:sp>
        <p:nvSpPr>
          <p:cNvPr id="6" name="Shape 2"/>
          <p:cNvSpPr/>
          <p:nvPr/>
        </p:nvSpPr>
        <p:spPr>
          <a:xfrm>
            <a:off x="604837" y="2008108"/>
            <a:ext cx="7934325" cy="5552599"/>
          </a:xfrm>
          <a:prstGeom prst="roundRect">
            <a:avLst>
              <a:gd name="adj" fmla="val 1307"/>
            </a:avLst>
          </a:prstGeom>
          <a:noFill/>
          <a:ln w="7620">
            <a:solidFill>
              <a:srgbClr val="000000">
                <a:alpha val="8000"/>
              </a:srgbClr>
            </a:solidFill>
            <a:prstDash val="solid"/>
          </a:ln>
        </p:spPr>
      </p:sp>
      <p:sp>
        <p:nvSpPr>
          <p:cNvPr id="7" name="Shape 3"/>
          <p:cNvSpPr/>
          <p:nvPr/>
        </p:nvSpPr>
        <p:spPr>
          <a:xfrm>
            <a:off x="612458" y="2015728"/>
            <a:ext cx="7919085" cy="498991"/>
          </a:xfrm>
          <a:prstGeom prst="rect">
            <a:avLst/>
          </a:prstGeom>
          <a:solidFill>
            <a:srgbClr val="FFFFFF">
              <a:alpha val="4000"/>
            </a:srgbClr>
          </a:solidFill>
          <a:ln/>
        </p:spPr>
      </p:sp>
      <p:sp>
        <p:nvSpPr>
          <p:cNvPr id="8" name="Text 4"/>
          <p:cNvSpPr/>
          <p:nvPr/>
        </p:nvSpPr>
        <p:spPr>
          <a:xfrm>
            <a:off x="785217" y="1675370"/>
            <a:ext cx="3610213" cy="276582"/>
          </a:xfrm>
          <a:prstGeom prst="rect">
            <a:avLst/>
          </a:prstGeom>
          <a:noFill/>
          <a:ln/>
        </p:spPr>
        <p:txBody>
          <a:bodyPr wrap="none" rtlCol="0" anchor="t"/>
          <a:lstStyle/>
          <a:p>
            <a:pPr marL="0" indent="0">
              <a:lnSpc>
                <a:spcPct val="150000"/>
              </a:lnSpc>
              <a:buNone/>
            </a:pPr>
            <a:r>
              <a:rPr lang="en-US" sz="2200" b="1" dirty="0">
                <a:solidFill>
                  <a:schemeClr val="accent5">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Thuật Ngữ</a:t>
            </a:r>
          </a:p>
        </p:txBody>
      </p:sp>
      <p:sp>
        <p:nvSpPr>
          <p:cNvPr id="9" name="Text 5"/>
          <p:cNvSpPr/>
          <p:nvPr/>
        </p:nvSpPr>
        <p:spPr>
          <a:xfrm>
            <a:off x="4712022" y="1691556"/>
            <a:ext cx="4268106" cy="421227"/>
          </a:xfrm>
          <a:prstGeom prst="rect">
            <a:avLst/>
          </a:prstGeom>
          <a:noFill/>
          <a:ln/>
        </p:spPr>
        <p:txBody>
          <a:bodyPr wrap="none" rtlCol="0" anchor="t"/>
          <a:lstStyle/>
          <a:p>
            <a:pPr marL="0" indent="0" algn="ctr">
              <a:lnSpc>
                <a:spcPct val="150000"/>
              </a:lnSpc>
              <a:buNone/>
            </a:pPr>
            <a:r>
              <a:rPr lang="en-US" sz="2400" b="1" dirty="0">
                <a:solidFill>
                  <a:schemeClr val="accent5">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Mô Tả</a:t>
            </a:r>
          </a:p>
        </p:txBody>
      </p:sp>
      <p:sp>
        <p:nvSpPr>
          <p:cNvPr id="10" name="Shape 6"/>
          <p:cNvSpPr/>
          <p:nvPr/>
        </p:nvSpPr>
        <p:spPr>
          <a:xfrm>
            <a:off x="127323" y="2522339"/>
            <a:ext cx="9228978" cy="1434369"/>
          </a:xfrm>
          <a:prstGeom prst="rect">
            <a:avLst/>
          </a:prstGeom>
          <a:solidFill>
            <a:srgbClr val="000000">
              <a:alpha val="4000"/>
            </a:srgbClr>
          </a:solidFill>
          <a:ln/>
        </p:spPr>
      </p:sp>
      <p:sp>
        <p:nvSpPr>
          <p:cNvPr id="11" name="Text 7"/>
          <p:cNvSpPr/>
          <p:nvPr/>
        </p:nvSpPr>
        <p:spPr>
          <a:xfrm>
            <a:off x="127323" y="2520641"/>
            <a:ext cx="3610213" cy="276582"/>
          </a:xfrm>
          <a:prstGeom prst="rect">
            <a:avLst/>
          </a:prstGeom>
          <a:noFill/>
          <a:ln/>
        </p:spPr>
        <p:txBody>
          <a:bodyPr wrap="none" rtlCol="0" anchor="t"/>
          <a:lstStyle/>
          <a:p>
            <a:pPr marL="0" indent="0">
              <a:lnSpc>
                <a:spcPct val="150000"/>
              </a:lnSpc>
              <a:buNone/>
            </a:pPr>
            <a:r>
              <a:rPr lang="en-US" sz="2400" dirty="0">
                <a:solidFill>
                  <a:srgbClr val="403C4E"/>
                </a:solidFill>
                <a:latin typeface="Open Sans" pitchFamily="34" charset="0"/>
                <a:ea typeface="Open Sans" pitchFamily="34" charset="-122"/>
                <a:cs typeface="Open Sans" pitchFamily="34" charset="-120"/>
              </a:rPr>
              <a:t>Nhóm (hay Câu Lạc </a:t>
            </a:r>
            <a:r>
              <a:rPr lang="en-US" sz="2400" dirty="0" err="1">
                <a:solidFill>
                  <a:srgbClr val="403C4E"/>
                </a:solidFill>
                <a:latin typeface="Open Sans" pitchFamily="34" charset="0"/>
                <a:ea typeface="Open Sans" pitchFamily="34" charset="-122"/>
                <a:cs typeface="Open Sans" pitchFamily="34" charset="-120"/>
              </a:rPr>
              <a:t>Bộ</a:t>
            </a:r>
            <a:r>
              <a:rPr lang="en-US" sz="2400" dirty="0">
                <a:solidFill>
                  <a:srgbClr val="403C4E"/>
                </a:solidFill>
                <a:latin typeface="Open Sans" pitchFamily="34" charset="0"/>
                <a:ea typeface="Open Sans" pitchFamily="34" charset="-122"/>
                <a:cs typeface="Open Sans" pitchFamily="34" charset="-120"/>
              </a:rPr>
              <a:t>)</a:t>
            </a:r>
          </a:p>
          <a:p>
            <a:pPr marL="0" indent="0">
              <a:lnSpc>
                <a:spcPct val="150000"/>
              </a:lnSpc>
              <a:buNone/>
            </a:pPr>
            <a:r>
              <a:rPr lang="en-US" sz="2400" dirty="0">
                <a:solidFill>
                  <a:srgbClr val="403C4E"/>
                </a:solidFill>
                <a:latin typeface="Open Sans" pitchFamily="34" charset="0"/>
                <a:ea typeface="Open Sans" pitchFamily="34" charset="-122"/>
                <a:cs typeface="Open Sans" pitchFamily="34" charset="-120"/>
              </a:rPr>
              <a:t> Văn Học</a:t>
            </a:r>
            <a:endParaRPr lang="en-US" sz="2400" dirty="0"/>
          </a:p>
        </p:txBody>
      </p:sp>
      <p:sp>
        <p:nvSpPr>
          <p:cNvPr id="12" name="Text 8"/>
          <p:cNvSpPr/>
          <p:nvPr/>
        </p:nvSpPr>
        <p:spPr>
          <a:xfrm>
            <a:off x="3633128" y="2468691"/>
            <a:ext cx="6241193" cy="870807"/>
          </a:xfrm>
          <a:prstGeom prst="rect">
            <a:avLst/>
          </a:prstGeom>
          <a:noFill/>
          <a:ln/>
        </p:spPr>
        <p:txBody>
          <a:bodyPr wrap="square" rtlCol="0" anchor="t"/>
          <a:lstStyle/>
          <a:p>
            <a:pPr marL="0" indent="0">
              <a:lnSpc>
                <a:spcPct val="150000"/>
              </a:lnSpc>
              <a:buNone/>
            </a:pPr>
            <a:r>
              <a:rPr lang="en-US" dirty="0">
                <a:solidFill>
                  <a:srgbClr val="403C4E"/>
                </a:solidFill>
                <a:latin typeface="#9Slide03 AllRoundGothic" panose="020B0703020202020104" pitchFamily="34" charset="0"/>
                <a:ea typeface="Open Sans" pitchFamily="34" charset="-122"/>
                <a:cs typeface="Open Sans" pitchFamily="34" charset="-120"/>
              </a:rPr>
              <a:t>Nhóm các nhà văn có chung sở thích hoặc mục tiêu nhất định, không nhất thiết phải chia sẻ cùng một lý tưởng nghệ thuật.</a:t>
            </a:r>
            <a:endParaRPr lang="en-US" dirty="0">
              <a:latin typeface="#9Slide03 AllRoundGothic" panose="020B0703020202020104" pitchFamily="34" charset="0"/>
            </a:endParaRPr>
          </a:p>
        </p:txBody>
      </p:sp>
      <p:sp>
        <p:nvSpPr>
          <p:cNvPr id="13" name="Shape 9"/>
          <p:cNvSpPr/>
          <p:nvPr/>
        </p:nvSpPr>
        <p:spPr>
          <a:xfrm>
            <a:off x="462987" y="3525805"/>
            <a:ext cx="8893313" cy="1811424"/>
          </a:xfrm>
          <a:prstGeom prst="rect">
            <a:avLst/>
          </a:prstGeom>
          <a:solidFill>
            <a:srgbClr val="FFFFFF">
              <a:alpha val="4000"/>
            </a:srgbClr>
          </a:solidFill>
          <a:ln/>
        </p:spPr>
      </p:sp>
      <p:sp>
        <p:nvSpPr>
          <p:cNvPr id="14" name="Text 10"/>
          <p:cNvSpPr/>
          <p:nvPr/>
        </p:nvSpPr>
        <p:spPr>
          <a:xfrm>
            <a:off x="127323" y="3966092"/>
            <a:ext cx="3610213" cy="276582"/>
          </a:xfrm>
          <a:prstGeom prst="rect">
            <a:avLst/>
          </a:prstGeom>
          <a:noFill/>
          <a:ln/>
        </p:spPr>
        <p:txBody>
          <a:bodyPr wrap="none" rtlCol="0" anchor="t"/>
          <a:lstStyle/>
          <a:p>
            <a:pPr marL="0" indent="0">
              <a:lnSpc>
                <a:spcPct val="150000"/>
              </a:lnSpc>
              <a:buNone/>
            </a:pPr>
            <a:r>
              <a:rPr lang="en-US" sz="2400" dirty="0">
                <a:solidFill>
                  <a:srgbClr val="403C4E"/>
                </a:solidFill>
                <a:latin typeface="Open Sans" pitchFamily="34" charset="0"/>
                <a:ea typeface="Open Sans" pitchFamily="34" charset="-122"/>
                <a:cs typeface="Open Sans" pitchFamily="34" charset="-120"/>
              </a:rPr>
              <a:t>Khuynh Hướng Văn Học</a:t>
            </a:r>
            <a:endParaRPr lang="en-US" sz="2400" dirty="0"/>
          </a:p>
        </p:txBody>
      </p:sp>
      <p:sp>
        <p:nvSpPr>
          <p:cNvPr id="15" name="Text 11"/>
          <p:cNvSpPr/>
          <p:nvPr/>
        </p:nvSpPr>
        <p:spPr>
          <a:xfrm>
            <a:off x="3657604" y="3831486"/>
            <a:ext cx="6241193" cy="1161076"/>
          </a:xfrm>
          <a:prstGeom prst="rect">
            <a:avLst/>
          </a:prstGeom>
          <a:noFill/>
          <a:ln/>
        </p:spPr>
        <p:txBody>
          <a:bodyPr wrap="square" rtlCol="0" anchor="t"/>
          <a:lstStyle/>
          <a:p>
            <a:pPr marL="0" indent="0">
              <a:lnSpc>
                <a:spcPct val="150000"/>
              </a:lnSpc>
              <a:buNone/>
            </a:pPr>
            <a:r>
              <a:rPr lang="en-US" dirty="0">
                <a:solidFill>
                  <a:srgbClr val="403C4E"/>
                </a:solidFill>
                <a:latin typeface="#9Slide03 AllRoundGothic" panose="020B0703020202020104" pitchFamily="34" charset="0"/>
                <a:ea typeface="Open Sans" pitchFamily="34" charset="-122"/>
                <a:cs typeface="Open Sans" pitchFamily="34" charset="-120"/>
              </a:rPr>
              <a:t>Một xu hướng chung trong văn học, thể hiện qua những nét tương đồng về đề tài, chủ đề, phong cách, hoặc các vấn đề xã hội được phản ánh.</a:t>
            </a:r>
            <a:endParaRPr lang="en-US" dirty="0">
              <a:latin typeface="#9Slide03 AllRoundGothic" panose="020B0703020202020104" pitchFamily="34" charset="0"/>
            </a:endParaRPr>
          </a:p>
        </p:txBody>
      </p:sp>
      <p:sp>
        <p:nvSpPr>
          <p:cNvPr id="16" name="Shape 12"/>
          <p:cNvSpPr/>
          <p:nvPr/>
        </p:nvSpPr>
        <p:spPr>
          <a:xfrm>
            <a:off x="462987" y="4817848"/>
            <a:ext cx="8893313" cy="1811424"/>
          </a:xfrm>
          <a:prstGeom prst="rect">
            <a:avLst/>
          </a:prstGeom>
          <a:solidFill>
            <a:srgbClr val="000000">
              <a:alpha val="4000"/>
            </a:srgbClr>
          </a:solidFill>
          <a:ln/>
        </p:spPr>
      </p:sp>
      <p:sp>
        <p:nvSpPr>
          <p:cNvPr id="17" name="Text 13"/>
          <p:cNvSpPr/>
          <p:nvPr/>
        </p:nvSpPr>
        <p:spPr>
          <a:xfrm>
            <a:off x="127323" y="5294829"/>
            <a:ext cx="3610213" cy="276582"/>
          </a:xfrm>
          <a:prstGeom prst="rect">
            <a:avLst/>
          </a:prstGeom>
          <a:noFill/>
          <a:ln/>
        </p:spPr>
        <p:txBody>
          <a:bodyPr wrap="none" rtlCol="0" anchor="t"/>
          <a:lstStyle/>
          <a:p>
            <a:pPr marL="0" indent="0">
              <a:lnSpc>
                <a:spcPct val="150000"/>
              </a:lnSpc>
              <a:buNone/>
            </a:pPr>
            <a:r>
              <a:rPr lang="en-US" sz="2400" dirty="0">
                <a:solidFill>
                  <a:srgbClr val="403C4E"/>
                </a:solidFill>
                <a:latin typeface="Open Sans" pitchFamily="34" charset="0"/>
                <a:ea typeface="Open Sans" pitchFamily="34" charset="-122"/>
                <a:cs typeface="Open Sans" pitchFamily="34" charset="-120"/>
              </a:rPr>
              <a:t>Dòng Văn Học</a:t>
            </a:r>
            <a:endParaRPr lang="en-US" sz="2400" dirty="0"/>
          </a:p>
        </p:txBody>
      </p:sp>
      <p:sp>
        <p:nvSpPr>
          <p:cNvPr id="18" name="Text 14"/>
          <p:cNvSpPr/>
          <p:nvPr/>
        </p:nvSpPr>
        <p:spPr>
          <a:xfrm>
            <a:off x="3624395" y="5182294"/>
            <a:ext cx="6241193" cy="1161076"/>
          </a:xfrm>
          <a:prstGeom prst="rect">
            <a:avLst/>
          </a:prstGeom>
          <a:noFill/>
          <a:ln/>
        </p:spPr>
        <p:txBody>
          <a:bodyPr wrap="square" rtlCol="0" anchor="t"/>
          <a:lstStyle/>
          <a:p>
            <a:pPr marL="0" indent="0">
              <a:lnSpc>
                <a:spcPct val="150000"/>
              </a:lnSpc>
              <a:buNone/>
            </a:pPr>
            <a:r>
              <a:rPr lang="en-US" dirty="0">
                <a:solidFill>
                  <a:srgbClr val="403C4E"/>
                </a:solidFill>
                <a:latin typeface="#9Slide03 AllRoundGothic" panose="020B0703020202020104" pitchFamily="34" charset="0"/>
                <a:ea typeface="Open Sans" pitchFamily="34" charset="-122"/>
                <a:cs typeface="Open Sans" pitchFamily="34" charset="-120"/>
              </a:rPr>
              <a:t>Một phạm trù rộng hơn khuynh hướng văn học, thường liên quan đến một giai đoạn lịch sử cụ thể, với những đặc trưng riêng biệt về nội dung và nghệ thuật.</a:t>
            </a:r>
            <a:endParaRPr lang="en-US" dirty="0">
              <a:latin typeface="#9Slide03 AllRoundGothic" panose="020B0703020202020104" pitchFamily="34" charset="0"/>
            </a:endParaRPr>
          </a:p>
        </p:txBody>
      </p:sp>
      <p:sp>
        <p:nvSpPr>
          <p:cNvPr id="19" name="Shape 15"/>
          <p:cNvSpPr/>
          <p:nvPr/>
        </p:nvSpPr>
        <p:spPr>
          <a:xfrm>
            <a:off x="470606" y="6265410"/>
            <a:ext cx="8893313" cy="1811424"/>
          </a:xfrm>
          <a:prstGeom prst="rect">
            <a:avLst/>
          </a:prstGeom>
          <a:solidFill>
            <a:srgbClr val="FFFFFF">
              <a:alpha val="4000"/>
            </a:srgbClr>
          </a:solidFill>
          <a:ln/>
        </p:spPr>
      </p:sp>
      <p:sp>
        <p:nvSpPr>
          <p:cNvPr id="20" name="Text 16"/>
          <p:cNvSpPr/>
          <p:nvPr/>
        </p:nvSpPr>
        <p:spPr>
          <a:xfrm>
            <a:off x="127323" y="6623567"/>
            <a:ext cx="3610213" cy="276582"/>
          </a:xfrm>
          <a:prstGeom prst="rect">
            <a:avLst/>
          </a:prstGeom>
          <a:noFill/>
          <a:ln/>
        </p:spPr>
        <p:txBody>
          <a:bodyPr wrap="none" rtlCol="0" anchor="t"/>
          <a:lstStyle/>
          <a:p>
            <a:pPr marL="0" indent="0">
              <a:lnSpc>
                <a:spcPct val="150000"/>
              </a:lnSpc>
              <a:buNone/>
            </a:pPr>
            <a:r>
              <a:rPr lang="en-US" sz="2400" dirty="0">
                <a:solidFill>
                  <a:srgbClr val="403C4E"/>
                </a:solidFill>
                <a:latin typeface="Open Sans" pitchFamily="34" charset="0"/>
                <a:ea typeface="Open Sans" pitchFamily="34" charset="-122"/>
                <a:cs typeface="Open Sans" pitchFamily="34" charset="-120"/>
              </a:rPr>
              <a:t>Trào Lưu Văn Học</a:t>
            </a:r>
            <a:endParaRPr lang="en-US" sz="2400" dirty="0"/>
          </a:p>
        </p:txBody>
      </p:sp>
      <p:sp>
        <p:nvSpPr>
          <p:cNvPr id="21" name="Text 17"/>
          <p:cNvSpPr/>
          <p:nvPr/>
        </p:nvSpPr>
        <p:spPr>
          <a:xfrm>
            <a:off x="3611301" y="6672828"/>
            <a:ext cx="6241193" cy="1161076"/>
          </a:xfrm>
          <a:prstGeom prst="rect">
            <a:avLst/>
          </a:prstGeom>
          <a:noFill/>
          <a:ln/>
        </p:spPr>
        <p:txBody>
          <a:bodyPr wrap="square" rtlCol="0" anchor="t"/>
          <a:lstStyle/>
          <a:p>
            <a:pPr marL="0" indent="0">
              <a:lnSpc>
                <a:spcPct val="150000"/>
              </a:lnSpc>
              <a:buNone/>
            </a:pPr>
            <a:r>
              <a:rPr lang="en-US" dirty="0">
                <a:solidFill>
                  <a:srgbClr val="403C4E"/>
                </a:solidFill>
                <a:latin typeface="#9Slide03 AllRoundGothic" panose="020B0703020202020104" pitchFamily="34" charset="0"/>
                <a:ea typeface="Open Sans" pitchFamily="34" charset="-122"/>
                <a:cs typeface="Open Sans" pitchFamily="34" charset="-120"/>
              </a:rPr>
              <a:t>Một hiện tượng văn học có tính thời sự, thường xuất hiện trong một thời gian ngắn, với những nét đặc trưng về nội dung và nghệ thuật độc đáo.</a:t>
            </a:r>
            <a:endParaRPr lang="en-US" dirty="0">
              <a:latin typeface="#9Slide03 AllRoundGothic" panose="020B0703020202020104" pitchFamily="34" charset="0"/>
            </a:endParaRPr>
          </a:p>
        </p:txBody>
      </p:sp>
      <p:pic>
        <p:nvPicPr>
          <p:cNvPr id="24" name="Picture 23">
            <a:extLst>
              <a:ext uri="{FF2B5EF4-FFF2-40B4-BE49-F238E27FC236}">
                <a16:creationId xmlns:a16="http://schemas.microsoft.com/office/drawing/2014/main" xmlns="" id="{46677186-93FE-A80A-1600-17F967B2054E}"/>
              </a:ext>
            </a:extLst>
          </p:cNvPr>
          <p:cNvPicPr>
            <a:picLocks noChangeAspect="1"/>
          </p:cNvPicPr>
          <p:nvPr/>
        </p:nvPicPr>
        <p:blipFill>
          <a:blip r:embed="rId3"/>
          <a:stretch>
            <a:fillRect/>
          </a:stretch>
        </p:blipFill>
        <p:spPr>
          <a:xfrm rot="20101096">
            <a:off x="10191094" y="2574336"/>
            <a:ext cx="5080000" cy="4406900"/>
          </a:xfrm>
          <a:prstGeom prst="rect">
            <a:avLst/>
          </a:prstGeom>
        </p:spPr>
      </p:pic>
      <p:pic>
        <p:nvPicPr>
          <p:cNvPr id="26" name="Picture 25">
            <a:extLst>
              <a:ext uri="{FF2B5EF4-FFF2-40B4-BE49-F238E27FC236}">
                <a16:creationId xmlns:a16="http://schemas.microsoft.com/office/drawing/2014/main" xmlns="" id="{C04EF076-0797-5CD0-AC2F-E2B0E078D7C0}"/>
              </a:ext>
            </a:extLst>
          </p:cNvPr>
          <p:cNvPicPr>
            <a:picLocks noChangeAspect="1"/>
          </p:cNvPicPr>
          <p:nvPr/>
        </p:nvPicPr>
        <p:blipFill>
          <a:blip r:embed="rId4"/>
          <a:stretch>
            <a:fillRect/>
          </a:stretch>
        </p:blipFill>
        <p:spPr>
          <a:xfrm rot="744011">
            <a:off x="142527" y="-1414756"/>
            <a:ext cx="4281252" cy="314969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Segoe UI Black" panose="020B0A02040204020203" pitchFamily="34" charset="0"/>
                <a:ea typeface="Segoe UI Black" panose="020B0A02040204020203" pitchFamily="34" charset="0"/>
              </a:rPr>
              <a:t>NHÓM 1</a:t>
            </a:r>
            <a:endParaRPr lang="zh-CN" altLang="en-US" sz="2880" b="1" dirty="0">
              <a:solidFill>
                <a:srgbClr val="557049"/>
              </a:solidFill>
              <a:latin typeface="Segoe UI Black" panose="020B0A02040204020203" pitchFamily="34" charset="0"/>
              <a:ea typeface="华文行楷" panose="02010800040101010101" pitchFamily="2" charset="-122"/>
            </a:endParaRPr>
          </a:p>
        </p:txBody>
      </p:sp>
      <p:sp>
        <p:nvSpPr>
          <p:cNvPr id="9" name="矩形 8"/>
          <p:cNvSpPr/>
          <p:nvPr/>
        </p:nvSpPr>
        <p:spPr>
          <a:xfrm>
            <a:off x="2551292" y="1747591"/>
            <a:ext cx="4498177" cy="255306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0" name="矩形 9"/>
          <p:cNvSpPr/>
          <p:nvPr/>
        </p:nvSpPr>
        <p:spPr>
          <a:xfrm>
            <a:off x="7315200" y="2689115"/>
            <a:ext cx="5023750" cy="2851370"/>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2" name="矩形 11"/>
          <p:cNvSpPr/>
          <p:nvPr/>
        </p:nvSpPr>
        <p:spPr>
          <a:xfrm>
            <a:off x="1189582" y="5424073"/>
            <a:ext cx="9336111" cy="1117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800" dirty="0">
                <a:solidFill>
                  <a:prstClr val="black"/>
                </a:solidFill>
                <a:latin typeface="Segoe UI Black" panose="020B0A02040204020203" pitchFamily="34" charset="0"/>
                <a:ea typeface="Segoe UI Black" panose="020B0A02040204020203" pitchFamily="34" charset="0"/>
              </a:rPr>
              <a:t>KHỞI ĐỘNG</a:t>
            </a:r>
          </a:p>
          <a:p>
            <a:pPr defTabSz="548640"/>
            <a:r>
              <a:rPr lang="en-US" altLang="zh-CN" sz="2800" dirty="0">
                <a:solidFill>
                  <a:prstClr val="black"/>
                </a:solidFill>
                <a:latin typeface="Segoe UI Black" panose="020B0A02040204020203" pitchFamily="34" charset="0"/>
                <a:ea typeface="Segoe UI Black" panose="020B0A02040204020203" pitchFamily="34" charset="0"/>
              </a:rPr>
              <a:t>TRÒ CHƠI NHẬN DIỆN CHÂN DUNG</a:t>
            </a:r>
          </a:p>
          <a:p>
            <a:pPr defTabSz="548640"/>
            <a:r>
              <a:rPr lang="en-US" altLang="zh-CN" sz="2800" dirty="0" err="1">
                <a:solidFill>
                  <a:prstClr val="black"/>
                </a:solidFill>
                <a:latin typeface="Segoe UI Black" panose="020B0A02040204020203" pitchFamily="34" charset="0"/>
                <a:ea typeface="Segoe UI Black" panose="020B0A02040204020203" pitchFamily="34" charset="0"/>
              </a:rPr>
              <a:t>Nối</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nhóm</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tác</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phẩm</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với</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tên</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các</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tác</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giả</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tương</a:t>
            </a:r>
            <a:r>
              <a:rPr lang="en-US" altLang="zh-CN" sz="2800" dirty="0">
                <a:solidFill>
                  <a:prstClr val="black"/>
                </a:solidFill>
                <a:latin typeface="Segoe UI Black" panose="020B0A02040204020203" pitchFamily="34" charset="0"/>
                <a:ea typeface="Segoe UI Black" panose="020B0A02040204020203" pitchFamily="34" charset="0"/>
              </a:rPr>
              <a:t> </a:t>
            </a:r>
            <a:r>
              <a:rPr lang="en-US" altLang="zh-CN" sz="2800" dirty="0" err="1">
                <a:solidFill>
                  <a:prstClr val="black"/>
                </a:solidFill>
                <a:latin typeface="Segoe UI Black" panose="020B0A02040204020203" pitchFamily="34" charset="0"/>
                <a:ea typeface="Segoe UI Black" panose="020B0A02040204020203" pitchFamily="34" charset="0"/>
              </a:rPr>
              <a:t>ứng</a:t>
            </a:r>
            <a:endParaRPr lang="zh-CN" altLang="en-US" sz="2800" dirty="0">
              <a:solidFill>
                <a:prstClr val="black"/>
              </a:solidFill>
              <a:latin typeface="Segoe UI Black" panose="020B0A02040204020203" pitchFamily="34" charset="0"/>
              <a:ea typeface="等线" panose="02010600030101010101" pitchFamily="2" charset="-122"/>
            </a:endParaRPr>
          </a:p>
        </p:txBody>
      </p:sp>
    </p:spTree>
    <p:extLst>
      <p:ext uri="{BB962C8B-B14F-4D97-AF65-F5344CB8AC3E}">
        <p14:creationId xmlns:p14="http://schemas.microsoft.com/office/powerpoint/2010/main" val="2013427421"/>
      </p:ext>
    </p:extLst>
  </p:cSld>
  <p:clrMapOvr>
    <a:masterClrMapping/>
  </p:clrMapOvr>
  <mc:AlternateContent xmlns:mc="http://schemas.openxmlformats.org/markup-compatibility/2006" xmlns:p14="http://schemas.microsoft.com/office/powerpoint/2010/main">
    <mc:Choice Requires="p14">
      <p:transition spd="slow" p14:dur="800" advTm="3000">
        <p:circle/>
      </p:transition>
    </mc:Choice>
    <mc:Fallback xmlns="">
      <p:transition spd="slow" advTm="300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9699EEB9-67B0-7E88-E3E9-179F37084ADD}"/>
              </a:ext>
            </a:extLst>
          </p:cNvPr>
          <p:cNvGraphicFramePr>
            <a:graphicFrameLocks noGrp="1"/>
          </p:cNvGraphicFramePr>
          <p:nvPr>
            <p:extLst>
              <p:ext uri="{D42A27DB-BD31-4B8C-83A1-F6EECF244321}">
                <p14:modId xmlns:p14="http://schemas.microsoft.com/office/powerpoint/2010/main" val="2184698735"/>
              </p:ext>
            </p:extLst>
          </p:nvPr>
        </p:nvGraphicFramePr>
        <p:xfrm>
          <a:off x="127322" y="127323"/>
          <a:ext cx="14271585" cy="7256280"/>
        </p:xfrm>
        <a:graphic>
          <a:graphicData uri="http://schemas.openxmlformats.org/drawingml/2006/table">
            <a:tbl>
              <a:tblPr firstRow="1" firstCol="1" lastRow="1" lastCol="1" bandRow="1" bandCol="1">
                <a:tableStyleId>{0505E3EF-67EA-436B-97B2-0124C06EBD24}</a:tableStyleId>
              </a:tblPr>
              <a:tblGrid>
                <a:gridCol w="1053296">
                  <a:extLst>
                    <a:ext uri="{9D8B030D-6E8A-4147-A177-3AD203B41FA5}">
                      <a16:colId xmlns:a16="http://schemas.microsoft.com/office/drawing/2014/main" xmlns="" val="2846953238"/>
                    </a:ext>
                  </a:extLst>
                </a:gridCol>
                <a:gridCol w="3530278">
                  <a:extLst>
                    <a:ext uri="{9D8B030D-6E8A-4147-A177-3AD203B41FA5}">
                      <a16:colId xmlns:a16="http://schemas.microsoft.com/office/drawing/2014/main" xmlns="" val="3566857178"/>
                    </a:ext>
                  </a:extLst>
                </a:gridCol>
                <a:gridCol w="9688011">
                  <a:extLst>
                    <a:ext uri="{9D8B030D-6E8A-4147-A177-3AD203B41FA5}">
                      <a16:colId xmlns:a16="http://schemas.microsoft.com/office/drawing/2014/main" xmlns="" val="2185165234"/>
                    </a:ext>
                  </a:extLst>
                </a:gridCol>
              </a:tblGrid>
              <a:tr h="846762">
                <a:tc>
                  <a:txBody>
                    <a:bodyPr/>
                    <a:lstStyle/>
                    <a:p>
                      <a:pPr marL="0" marR="0" algn="ctr">
                        <a:lnSpc>
                          <a:spcPct val="107000"/>
                        </a:lnSpc>
                        <a:spcBef>
                          <a:spcPts val="0"/>
                        </a:spcBef>
                        <a:spcAft>
                          <a:spcPts val="0"/>
                        </a:spcAft>
                      </a:pPr>
                      <a:r>
                        <a:rPr lang="vi-VN" sz="2800" kern="100" dirty="0">
                          <a:effectLst/>
                          <a:highlight>
                            <a:srgbClr val="DFEED7"/>
                          </a:highlight>
                        </a:rPr>
                        <a:t> </a:t>
                      </a:r>
                      <a:endParaRPr lang="en-US" sz="2800" kern="100" dirty="0">
                        <a:effectLst/>
                        <a:highlight>
                          <a:srgbClr val="DFEED7"/>
                        </a:highlight>
                      </a:endParaRPr>
                    </a:p>
                    <a:p>
                      <a:pPr marL="0" marR="0" algn="ctr">
                        <a:lnSpc>
                          <a:spcPct val="107000"/>
                        </a:lnSpc>
                        <a:spcBef>
                          <a:spcPts val="0"/>
                        </a:spcBef>
                        <a:spcAft>
                          <a:spcPts val="0"/>
                        </a:spcAft>
                      </a:pPr>
                      <a:r>
                        <a:rPr lang="en-US" sz="2800" kern="100" spc="25" dirty="0" err="1">
                          <a:effectLst/>
                          <a:highlight>
                            <a:srgbClr val="DFEED7"/>
                          </a:highlight>
                        </a:rPr>
                        <a:t>C</a:t>
                      </a:r>
                      <a:r>
                        <a:rPr lang="en-US" sz="2800" kern="100" spc="-10" dirty="0" err="1">
                          <a:effectLst/>
                          <a:highlight>
                            <a:srgbClr val="DFEED7"/>
                          </a:highlight>
                        </a:rPr>
                        <a:t>ột</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endParaRPr lang="en-US" sz="2800" kern="100" spc="-25" dirty="0">
                        <a:effectLst/>
                        <a:highlight>
                          <a:srgbClr val="DFEED7"/>
                        </a:highlight>
                      </a:endParaRPr>
                    </a:p>
                    <a:p>
                      <a:pPr marL="0" marR="0" algn="ctr">
                        <a:lnSpc>
                          <a:spcPct val="107000"/>
                        </a:lnSpc>
                        <a:spcBef>
                          <a:spcPts val="0"/>
                        </a:spcBef>
                        <a:spcAft>
                          <a:spcPts val="0"/>
                        </a:spcAft>
                      </a:pPr>
                      <a:r>
                        <a:rPr lang="en-US" sz="2800" kern="100" spc="-25" dirty="0" err="1">
                          <a:effectLst/>
                          <a:highlight>
                            <a:srgbClr val="DFEED7"/>
                          </a:highlight>
                        </a:rPr>
                        <a:t>H</a:t>
                      </a:r>
                      <a:r>
                        <a:rPr lang="en-US" sz="2800" kern="100" spc="-5" dirty="0" err="1">
                          <a:effectLst/>
                          <a:highlight>
                            <a:srgbClr val="DFEED7"/>
                          </a:highlight>
                        </a:rPr>
                        <a:t>à</a:t>
                      </a:r>
                      <a:r>
                        <a:rPr lang="en-US" sz="2800" kern="100" spc="-10" dirty="0" err="1">
                          <a:effectLst/>
                          <a:highlight>
                            <a:srgbClr val="DFEED7"/>
                          </a:highlight>
                        </a:rPr>
                        <a:t>n</a:t>
                      </a:r>
                      <a:r>
                        <a:rPr lang="en-US" sz="2800" kern="100" dirty="0" err="1">
                          <a:effectLst/>
                          <a:highlight>
                            <a:srgbClr val="DFEED7"/>
                          </a:highlight>
                        </a:rPr>
                        <a:t>g</a:t>
                      </a:r>
                      <a:r>
                        <a:rPr lang="en-US" sz="2800" kern="100" dirty="0">
                          <a:effectLst/>
                          <a:highlight>
                            <a:srgbClr val="DFEED7"/>
                          </a:highlight>
                        </a:rPr>
                        <a:t> A</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en-US" sz="2800" kern="100" dirty="0">
                          <a:effectLst/>
                          <a:highlight>
                            <a:srgbClr val="DFEED7"/>
                          </a:highlight>
                        </a:rPr>
                        <a:t> </a:t>
                      </a:r>
                    </a:p>
                    <a:p>
                      <a:pPr marL="0" marR="525780" algn="ctr">
                        <a:lnSpc>
                          <a:spcPct val="107000"/>
                        </a:lnSpc>
                        <a:spcBef>
                          <a:spcPts val="0"/>
                        </a:spcBef>
                        <a:spcAft>
                          <a:spcPts val="0"/>
                        </a:spcAft>
                      </a:pPr>
                      <a:r>
                        <a:rPr lang="en-US" sz="2800" kern="100" dirty="0">
                          <a:effectLst/>
                          <a:highlight>
                            <a:srgbClr val="DFEED7"/>
                          </a:highlight>
                        </a:rPr>
                        <a:t>B</a:t>
                      </a:r>
                      <a:endParaRPr lang="en-US" sz="2800" kern="100" dirty="0">
                        <a:effectLst/>
                        <a:highlight>
                          <a:srgbClr val="DFEED7"/>
                        </a:highligh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4221470764"/>
                  </a:ext>
                </a:extLst>
              </a:tr>
              <a:tr h="1280860">
                <a:tc>
                  <a:txBody>
                    <a:bodyPr/>
                    <a:lstStyle/>
                    <a:p>
                      <a:pPr marL="0" marR="339725" algn="ctr">
                        <a:lnSpc>
                          <a:spcPct val="107000"/>
                        </a:lnSpc>
                        <a:spcBef>
                          <a:spcPts val="0"/>
                        </a:spcBef>
                        <a:spcAft>
                          <a:spcPts val="0"/>
                        </a:spcAft>
                      </a:pPr>
                      <a:r>
                        <a:rPr lang="en-US" sz="2800" kern="100">
                          <a:effectLst/>
                        </a:rPr>
                        <a:t>1</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rPr>
                        <a:t> P</a:t>
                      </a:r>
                      <a:r>
                        <a:rPr lang="en-US" sz="2800" kern="100" spc="-5" dirty="0">
                          <a:effectLst/>
                        </a:rPr>
                        <a:t>h</a:t>
                      </a:r>
                      <a:r>
                        <a:rPr lang="en-US" sz="2800" kern="100" spc="-15" dirty="0">
                          <a:effectLst/>
                        </a:rPr>
                        <a:t>o</a:t>
                      </a:r>
                      <a:r>
                        <a:rPr lang="en-US" sz="2800" kern="100" spc="-10" dirty="0">
                          <a:effectLst/>
                        </a:rPr>
                        <a:t>n</a:t>
                      </a:r>
                      <a:r>
                        <a:rPr lang="en-US" sz="2800" kern="100" dirty="0">
                          <a:effectLst/>
                        </a:rPr>
                        <a:t>g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dirty="0">
                          <a:effectLst/>
                        </a:rPr>
                        <a:t> </a:t>
                      </a:r>
                      <a:r>
                        <a:rPr lang="en-US" sz="2800" kern="100" spc="5" dirty="0" err="1">
                          <a:effectLst/>
                        </a:rPr>
                        <a:t>s</a:t>
                      </a:r>
                      <a:r>
                        <a:rPr lang="en-US" sz="2800" kern="100" spc="-10" dirty="0" err="1">
                          <a:effectLst/>
                        </a:rPr>
                        <a:t>án</a:t>
                      </a:r>
                      <a:r>
                        <a:rPr lang="en-US" sz="2800" kern="100" dirty="0" err="1">
                          <a:effectLst/>
                        </a:rPr>
                        <a:t>g</a:t>
                      </a:r>
                      <a:r>
                        <a:rPr lang="en-US" sz="2800" kern="100" spc="-50" dirty="0">
                          <a:effectLst/>
                        </a:rPr>
                        <a:t> </a:t>
                      </a:r>
                      <a:r>
                        <a:rPr lang="en-US" sz="2800" kern="100" spc="5" dirty="0" err="1">
                          <a:effectLst/>
                        </a:rPr>
                        <a:t>t</a:t>
                      </a:r>
                      <a:r>
                        <a:rPr lang="en-US" sz="2800" kern="100" dirty="0" err="1">
                          <a:effectLst/>
                        </a:rPr>
                        <a:t>ác</a:t>
                      </a:r>
                      <a:r>
                        <a:rPr lang="en-US" sz="2800" kern="10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spc="-25" dirty="0">
                          <a:effectLst/>
                        </a:rPr>
                        <a:t> </a:t>
                      </a:r>
                      <a:r>
                        <a:rPr lang="en-US" sz="2800" kern="100" spc="-5" dirty="0" err="1">
                          <a:effectLst/>
                        </a:rPr>
                        <a:t>m</a:t>
                      </a:r>
                      <a:r>
                        <a:rPr lang="en-US" sz="2800" kern="100" spc="-15" dirty="0" err="1">
                          <a:effectLst/>
                        </a:rPr>
                        <a:t>ộ</a:t>
                      </a:r>
                      <a:r>
                        <a:rPr lang="en-US" sz="2800" kern="100" dirty="0" err="1">
                          <a:effectLst/>
                        </a:rPr>
                        <a:t>t</a:t>
                      </a:r>
                      <a:r>
                        <a:rPr lang="en-US" sz="2800" kern="100"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spc="10" dirty="0">
                          <a:effectLst/>
                        </a:rPr>
                        <a:t> </a:t>
                      </a:r>
                      <a:r>
                        <a:rPr lang="en-US" sz="2800" kern="100" dirty="0" err="1">
                          <a:effectLst/>
                        </a:rPr>
                        <a:t>v</a:t>
                      </a:r>
                      <a:r>
                        <a:rPr lang="en-US" sz="2800" kern="100" spc="-10" dirty="0" err="1">
                          <a:effectLst/>
                        </a:rPr>
                        <a:t>ă</a:t>
                      </a:r>
                      <a:r>
                        <a:rPr lang="en-US" sz="2800" kern="100" dirty="0" err="1">
                          <a:effectLst/>
                        </a:rPr>
                        <a:t>n</a:t>
                      </a:r>
                      <a:r>
                        <a:rPr lang="en-US" sz="2800" kern="100" dirty="0">
                          <a:effectLst/>
                        </a:rPr>
                        <a:t> </a:t>
                      </a:r>
                      <a:r>
                        <a:rPr lang="en-US" sz="2800" kern="100" spc="-5" dirty="0" err="1">
                          <a:effectLst/>
                        </a:rPr>
                        <a:t>h</a:t>
                      </a:r>
                      <a:r>
                        <a:rPr lang="en-US" sz="2800" kern="100" spc="10" dirty="0" err="1">
                          <a:effectLst/>
                        </a:rPr>
                        <a:t>ọ</a:t>
                      </a:r>
                      <a:r>
                        <a:rPr lang="en-US" sz="2800" kern="100" dirty="0" err="1">
                          <a:effectLst/>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01600">
                        <a:lnSpc>
                          <a:spcPct val="107000"/>
                        </a:lnSpc>
                        <a:spcBef>
                          <a:spcPts val="0"/>
                        </a:spcBef>
                        <a:spcAft>
                          <a:spcPts val="0"/>
                        </a:spcAft>
                      </a:pPr>
                      <a:r>
                        <a:rPr lang="en-US" sz="2800" kern="100" spc="-10" dirty="0">
                          <a:effectLst/>
                        </a:rPr>
                        <a:t>   </a:t>
                      </a:r>
                      <a:r>
                        <a:rPr lang="en-US" sz="2800" kern="100" spc="-10" dirty="0" err="1">
                          <a:effectLst/>
                        </a:rPr>
                        <a:t>p</a:t>
                      </a:r>
                      <a:r>
                        <a:rPr lang="en-US" sz="2800" kern="100" spc="-5" dirty="0" err="1">
                          <a:effectLst/>
                        </a:rPr>
                        <a:t>h</a:t>
                      </a:r>
                      <a:r>
                        <a:rPr lang="en-US" sz="2800" kern="100" spc="-15" dirty="0" err="1">
                          <a:effectLst/>
                        </a:rPr>
                        <a:t>o</a:t>
                      </a:r>
                      <a:r>
                        <a:rPr lang="en-US" sz="2800" kern="100" spc="-10" dirty="0" err="1">
                          <a:effectLst/>
                        </a:rPr>
                        <a:t>n</a:t>
                      </a:r>
                      <a:r>
                        <a:rPr lang="en-US" sz="2800" kern="100" dirty="0" err="1">
                          <a:effectLst/>
                        </a:rPr>
                        <a:t>g</a:t>
                      </a:r>
                      <a:r>
                        <a:rPr lang="en-US" sz="2800" kern="100" spc="55" dirty="0">
                          <a:effectLst/>
                        </a:rPr>
                        <a:t>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spc="-50" dirty="0">
                          <a:effectLst/>
                        </a:rPr>
                        <a:t> </a:t>
                      </a:r>
                      <a:r>
                        <a:rPr lang="en-US" sz="2800" kern="100" spc="5" dirty="0" err="1">
                          <a:effectLst/>
                        </a:rPr>
                        <a:t>s</a:t>
                      </a:r>
                      <a:r>
                        <a:rPr lang="en-US" sz="2800" kern="100" spc="-10" dirty="0" err="1">
                          <a:effectLst/>
                        </a:rPr>
                        <a:t>án</a:t>
                      </a:r>
                      <a:r>
                        <a:rPr lang="en-US" sz="2800" kern="100" dirty="0" err="1">
                          <a:effectLst/>
                        </a:rPr>
                        <a:t>g</a:t>
                      </a:r>
                      <a:r>
                        <a:rPr lang="en-US" sz="2800" kern="100" dirty="0">
                          <a:effectLst/>
                        </a:rPr>
                        <a:t> </a:t>
                      </a:r>
                      <a:r>
                        <a:rPr lang="en-US" sz="2800" kern="100" spc="5" dirty="0" err="1">
                          <a:effectLst/>
                        </a:rPr>
                        <a:t>t</a:t>
                      </a:r>
                      <a:r>
                        <a:rPr lang="en-US" sz="2800" kern="100" dirty="0" err="1">
                          <a:effectLst/>
                        </a:rPr>
                        <a:t>ác</a:t>
                      </a:r>
                      <a:r>
                        <a:rPr lang="en-US" sz="2800" kern="100" spc="-3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spc="-25"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spc="10" dirty="0">
                          <a:effectLst/>
                        </a:rPr>
                        <a:t> </a:t>
                      </a:r>
                      <a:r>
                        <a:rPr lang="en-US" sz="2800" kern="100" dirty="0" err="1">
                          <a:effectLst/>
                        </a:rPr>
                        <a:t>có</a:t>
                      </a:r>
                      <a:r>
                        <a:rPr lang="en-US" sz="2800" kern="100" spc="-55" dirty="0">
                          <a:effectLst/>
                        </a:rPr>
                        <a:t> </a:t>
                      </a:r>
                      <a:r>
                        <a:rPr lang="en-US" sz="2800" kern="100" spc="-5" dirty="0" err="1">
                          <a:effectLst/>
                        </a:rPr>
                        <a:t>m</a:t>
                      </a:r>
                      <a:r>
                        <a:rPr lang="en-US" sz="2800" kern="100" spc="-15" dirty="0" err="1">
                          <a:effectLst/>
                        </a:rPr>
                        <a:t>ộ</a:t>
                      </a:r>
                      <a:r>
                        <a:rPr lang="en-US" sz="2800" kern="100" dirty="0" err="1">
                          <a:effectLst/>
                        </a:rPr>
                        <a:t>t</a:t>
                      </a:r>
                      <a:r>
                        <a:rPr lang="en-US" sz="2800" kern="100" spc="60" dirty="0">
                          <a:effectLst/>
                        </a:rPr>
                        <a:t> </a:t>
                      </a:r>
                      <a:r>
                        <a:rPr lang="en-US" sz="2800" kern="100" spc="-15" dirty="0" err="1">
                          <a:effectLst/>
                        </a:rPr>
                        <a:t>b</a:t>
                      </a:r>
                      <a:r>
                        <a:rPr lang="en-US" sz="2800" kern="100" dirty="0" err="1">
                          <a:effectLst/>
                        </a:rPr>
                        <a:t>iểu</a:t>
                      </a:r>
                      <a:r>
                        <a:rPr lang="en-US" sz="2800" kern="100" dirty="0">
                          <a:effectLst/>
                        </a:rPr>
                        <a:t> </a:t>
                      </a:r>
                      <a:r>
                        <a:rPr lang="en-US" sz="2800" kern="100" dirty="0" err="1">
                          <a:effectLst/>
                        </a:rPr>
                        <a:t>hiện</a:t>
                      </a:r>
                      <a:r>
                        <a:rPr lang="en-US" sz="2800" kern="100" spc="30" dirty="0">
                          <a:effectLst/>
                        </a:rPr>
                        <a:t> </a:t>
                      </a:r>
                      <a:r>
                        <a:rPr lang="en-US" sz="2800" kern="100" dirty="0" err="1">
                          <a:effectLst/>
                        </a:rPr>
                        <a:t>đặc</a:t>
                      </a:r>
                      <a:r>
                        <a:rPr lang="en-US" sz="2800" kern="100" spc="-30" dirty="0">
                          <a:effectLst/>
                        </a:rPr>
                        <a:t> </a:t>
                      </a:r>
                      <a:r>
                        <a:rPr lang="en-US" sz="2800" kern="100" spc="5" dirty="0" err="1">
                          <a:effectLst/>
                        </a:rPr>
                        <a:t>t</a:t>
                      </a:r>
                      <a:r>
                        <a:rPr lang="en-US" sz="2800" kern="100" spc="-25" dirty="0" err="1">
                          <a:effectLst/>
                        </a:rPr>
                        <a:t>h</a:t>
                      </a:r>
                      <a:r>
                        <a:rPr lang="en-US" sz="2800" kern="100" dirty="0" err="1">
                          <a:effectLst/>
                        </a:rPr>
                        <a:t>ù</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011976057"/>
                  </a:ext>
                </a:extLst>
              </a:tr>
              <a:tr h="2149055">
                <a:tc>
                  <a:txBody>
                    <a:bodyPr/>
                    <a:lstStyle/>
                    <a:p>
                      <a:pPr marL="0" marR="339725" algn="ctr">
                        <a:lnSpc>
                          <a:spcPct val="107000"/>
                        </a:lnSpc>
                        <a:spcBef>
                          <a:spcPts val="0"/>
                        </a:spcBef>
                        <a:spcAft>
                          <a:spcPts val="0"/>
                        </a:spcAft>
                      </a:pPr>
                      <a:r>
                        <a:rPr lang="en-US" sz="2800" kern="100">
                          <a:effectLst/>
                        </a:rPr>
                        <a:t>2</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rPr>
                        <a:t> </a:t>
                      </a:r>
                      <a:r>
                        <a:rPr lang="en-US" sz="2800" kern="100" spc="-10" dirty="0" err="1">
                          <a:effectLst/>
                        </a:rPr>
                        <a:t>V</a:t>
                      </a:r>
                      <a:r>
                        <a:rPr lang="en-US" sz="2800" kern="100" dirty="0" err="1">
                          <a:effectLst/>
                        </a:rPr>
                        <a:t>ới</a:t>
                      </a:r>
                      <a:r>
                        <a:rPr lang="en-US" sz="2800" kern="100" spc="-95" dirty="0">
                          <a:effectLst/>
                        </a:rPr>
                        <a:t> </a:t>
                      </a:r>
                      <a:r>
                        <a:rPr lang="en-US" sz="2800" kern="100" spc="-5" dirty="0" err="1">
                          <a:effectLst/>
                        </a:rPr>
                        <a:t>m</a:t>
                      </a:r>
                      <a:r>
                        <a:rPr lang="en-US" sz="2800" kern="100" spc="-15" dirty="0" err="1">
                          <a:effectLst/>
                        </a:rPr>
                        <a:t>ỗ</a:t>
                      </a:r>
                      <a:r>
                        <a:rPr lang="en-US" sz="2800" kern="100" dirty="0" err="1">
                          <a:effectLst/>
                        </a:rPr>
                        <a:t>i</a:t>
                      </a:r>
                      <a:r>
                        <a:rPr lang="en-US" sz="2800" kern="100" dirty="0">
                          <a:effectLst/>
                        </a:rPr>
                        <a:t> </a:t>
                      </a:r>
                      <a:r>
                        <a:rPr lang="en-US" sz="2800" kern="100" spc="5" dirty="0" err="1">
                          <a:effectLst/>
                        </a:rPr>
                        <a:t>t</a:t>
                      </a:r>
                      <a:r>
                        <a:rPr lang="en-US" sz="2800" kern="100" spc="-5" dirty="0" err="1">
                          <a:effectLst/>
                        </a:rPr>
                        <a:t>h</a:t>
                      </a:r>
                      <a:r>
                        <a:rPr lang="en-US" sz="2800" kern="100" dirty="0" err="1">
                          <a:effectLst/>
                        </a:rPr>
                        <a:t>ể</a:t>
                      </a:r>
                      <a:r>
                        <a:rPr lang="en-US" sz="2800" kern="100" spc="15" dirty="0">
                          <a:effectLst/>
                        </a:rPr>
                        <a:t> </a:t>
                      </a:r>
                      <a:r>
                        <a:rPr lang="en-US" sz="2800" kern="100" dirty="0" err="1">
                          <a:effectLst/>
                        </a:rPr>
                        <a:t>l</a:t>
                      </a:r>
                      <a:r>
                        <a:rPr lang="en-US" sz="2800" kern="100" spc="5" dirty="0" err="1">
                          <a:effectLst/>
                        </a:rPr>
                        <a:t>o</a:t>
                      </a:r>
                      <a:r>
                        <a:rPr lang="en-US" sz="2800" kern="100" spc="-10" dirty="0" err="1">
                          <a:effectLst/>
                        </a:rPr>
                        <a:t>ạ</a:t>
                      </a:r>
                      <a:r>
                        <a:rPr lang="en-US" sz="2800" kern="100" dirty="0" err="1">
                          <a:effectLst/>
                        </a:rPr>
                        <a:t>i</a:t>
                      </a:r>
                      <a:r>
                        <a:rPr lang="en-US" sz="2800" kern="100" spc="0" dirty="0">
                          <a:effectLst/>
                        </a:rPr>
                        <a:t> </a:t>
                      </a:r>
                      <a:r>
                        <a:rPr lang="en-US" sz="2800" kern="100" spc="10" dirty="0" err="1">
                          <a:effectLst/>
                        </a:rPr>
                        <a:t>c</a:t>
                      </a:r>
                      <a:r>
                        <a:rPr lang="en-US" sz="2800" kern="100" dirty="0" err="1">
                          <a:effectLst/>
                        </a:rPr>
                        <a:t>ụ</a:t>
                      </a:r>
                      <a:r>
                        <a:rPr lang="en-US" sz="2800" kern="100" spc="-20" dirty="0">
                          <a:effectLst/>
                        </a:rPr>
                        <a:t> </a:t>
                      </a:r>
                      <a:r>
                        <a:rPr lang="en-US" sz="2800" kern="100" spc="5" dirty="0" err="1">
                          <a:effectLst/>
                        </a:rPr>
                        <a:t>t</a:t>
                      </a:r>
                      <a:r>
                        <a:rPr lang="en-US" sz="2800" kern="100" spc="-5" dirty="0" err="1">
                          <a:effectLst/>
                        </a:rPr>
                        <a:t>hể</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31445">
                        <a:lnSpc>
                          <a:spcPct val="107000"/>
                        </a:lnSpc>
                        <a:spcBef>
                          <a:spcPts val="0"/>
                        </a:spcBef>
                        <a:spcAft>
                          <a:spcPts val="0"/>
                        </a:spcAft>
                      </a:pPr>
                      <a:r>
                        <a:rPr lang="en-US" sz="2800" kern="100" spc="5" dirty="0">
                          <a:effectLst/>
                        </a:rPr>
                        <a:t>  </a:t>
                      </a:r>
                      <a:r>
                        <a:rPr lang="en-US" sz="2800" kern="100" spc="5" dirty="0" err="1">
                          <a:effectLst/>
                        </a:rPr>
                        <a:t>l</a:t>
                      </a:r>
                      <a:r>
                        <a:rPr lang="en-US" sz="2800" kern="100" dirty="0" err="1">
                          <a:effectLst/>
                        </a:rPr>
                        <a:t>à</a:t>
                      </a:r>
                      <a:r>
                        <a:rPr lang="en-US" sz="2800" kern="100" spc="-65" dirty="0">
                          <a:effectLst/>
                        </a:rPr>
                        <a:t> </a:t>
                      </a:r>
                      <a:r>
                        <a:rPr lang="en-US" sz="2800" kern="100" dirty="0" err="1">
                          <a:effectLst/>
                        </a:rPr>
                        <a:t>sự</a:t>
                      </a:r>
                      <a:r>
                        <a:rPr lang="en-US" sz="2800" kern="100" spc="-50" dirty="0">
                          <a:effectLst/>
                        </a:rPr>
                        <a:t> </a:t>
                      </a:r>
                      <a:r>
                        <a:rPr lang="en-US" sz="2800" kern="100" spc="-5" dirty="0" err="1">
                          <a:effectLst/>
                        </a:rPr>
                        <a:t>t</a:t>
                      </a:r>
                      <a:r>
                        <a:rPr lang="en-US" sz="2800" kern="100" spc="-15" dirty="0" err="1">
                          <a:effectLst/>
                        </a:rPr>
                        <a:t>ổ</a:t>
                      </a:r>
                      <a:r>
                        <a:rPr lang="en-US" sz="2800" kern="100" spc="-10" dirty="0" err="1">
                          <a:effectLst/>
                        </a:rPr>
                        <a:t>n</a:t>
                      </a:r>
                      <a:r>
                        <a:rPr lang="en-US" sz="2800" kern="100" dirty="0" err="1">
                          <a:effectLst/>
                        </a:rPr>
                        <a:t>g</a:t>
                      </a:r>
                      <a:r>
                        <a:rPr lang="en-US" sz="2800" kern="100" spc="25" dirty="0">
                          <a:effectLst/>
                        </a:rPr>
                        <a:t> </a:t>
                      </a:r>
                      <a:r>
                        <a:rPr lang="en-US" sz="2800" kern="100" spc="-5" dirty="0" err="1">
                          <a:effectLst/>
                        </a:rPr>
                        <a:t>h</a:t>
                      </a:r>
                      <a:r>
                        <a:rPr lang="en-US" sz="2800" kern="100" dirty="0" err="1">
                          <a:effectLst/>
                        </a:rPr>
                        <a:t>ợp</a:t>
                      </a:r>
                      <a:r>
                        <a:rPr lang="en-US" sz="2800" kern="100" dirty="0">
                          <a:effectLst/>
                        </a:rPr>
                        <a:t> </a:t>
                      </a:r>
                      <a:r>
                        <a:rPr lang="en-US" sz="2800" kern="100" spc="5" dirty="0" err="1">
                          <a:effectLst/>
                        </a:rPr>
                        <a:t>n</a:t>
                      </a:r>
                      <a:r>
                        <a:rPr lang="en-US" sz="2800" kern="100" dirty="0" err="1">
                          <a:effectLst/>
                        </a:rPr>
                        <a:t>hữ</a:t>
                      </a:r>
                      <a:r>
                        <a:rPr lang="en-US" sz="2800" kern="100" spc="-10" dirty="0" err="1">
                          <a:effectLst/>
                        </a:rPr>
                        <a:t>n</a:t>
                      </a:r>
                      <a:r>
                        <a:rPr lang="en-US" sz="2800" kern="100" dirty="0" err="1">
                          <a:effectLst/>
                        </a:rPr>
                        <a:t>g</a:t>
                      </a:r>
                      <a:r>
                        <a:rPr lang="en-US" sz="2800" kern="100" spc="75" dirty="0">
                          <a:effectLst/>
                        </a:rPr>
                        <a:t> </a:t>
                      </a:r>
                      <a:r>
                        <a:rPr lang="en-US" sz="2800" kern="100" spc="-5" dirty="0" err="1">
                          <a:effectLst/>
                        </a:rPr>
                        <a:t>n</a:t>
                      </a:r>
                      <a:r>
                        <a:rPr lang="en-US" sz="2800" kern="100" dirty="0" err="1">
                          <a:effectLst/>
                        </a:rPr>
                        <a:t>ét</a:t>
                      </a:r>
                      <a:r>
                        <a:rPr lang="en-US" sz="2800" kern="100" spc="35" dirty="0">
                          <a:effectLst/>
                        </a:rPr>
                        <a:t> </a:t>
                      </a:r>
                      <a:r>
                        <a:rPr lang="en-US" sz="2800" kern="100" spc="-15" dirty="0" err="1">
                          <a:effectLst/>
                        </a:rPr>
                        <a:t>ổ</a:t>
                      </a:r>
                      <a:r>
                        <a:rPr lang="en-US" sz="2800" kern="100" dirty="0" err="1">
                          <a:effectLst/>
                        </a:rPr>
                        <a:t>n</a:t>
                      </a:r>
                      <a:r>
                        <a:rPr lang="en-US" sz="2800" kern="100" dirty="0">
                          <a:effectLst/>
                        </a:rPr>
                        <a:t> </a:t>
                      </a:r>
                      <a:r>
                        <a:rPr lang="en-US" sz="2800" kern="100" dirty="0" err="1">
                          <a:effectLst/>
                        </a:rPr>
                        <a:t>đị</a:t>
                      </a:r>
                      <a:r>
                        <a:rPr lang="en-US" sz="2800" kern="100" spc="5" dirty="0" err="1">
                          <a:effectLst/>
                        </a:rPr>
                        <a:t>n</a:t>
                      </a:r>
                      <a:r>
                        <a:rPr lang="en-US" sz="2800" kern="100" dirty="0" err="1">
                          <a:effectLst/>
                        </a:rPr>
                        <a:t>h</a:t>
                      </a:r>
                      <a:r>
                        <a:rPr lang="en-US" sz="2800" kern="100" dirty="0">
                          <a:effectLst/>
                        </a:rPr>
                        <a:t>,</a:t>
                      </a:r>
                      <a:r>
                        <a:rPr lang="en-US" sz="2800" kern="100" spc="55" dirty="0">
                          <a:effectLst/>
                        </a:rPr>
                        <a:t> </a:t>
                      </a:r>
                      <a:r>
                        <a:rPr lang="en-US" sz="2800" kern="100" spc="5" dirty="0">
                          <a:effectLst/>
                        </a:rPr>
                        <a:t>b</a:t>
                      </a:r>
                      <a:r>
                        <a:rPr lang="en-US" sz="2800" kern="100" dirty="0">
                          <a:effectLst/>
                        </a:rPr>
                        <a:t>ao</a:t>
                      </a:r>
                      <a:r>
                        <a:rPr lang="en-US" sz="2800" kern="100" spc="-25" dirty="0">
                          <a:effectLst/>
                        </a:rPr>
                        <a:t> </a:t>
                      </a:r>
                      <a:r>
                        <a:rPr lang="en-US" sz="2800" kern="100" spc="5" dirty="0" err="1">
                          <a:effectLst/>
                        </a:rPr>
                        <a:t>t</a:t>
                      </a:r>
                      <a:r>
                        <a:rPr lang="en-US" sz="2800" kern="100" spc="10" dirty="0" err="1">
                          <a:effectLst/>
                        </a:rPr>
                        <a:t>r</a:t>
                      </a:r>
                      <a:r>
                        <a:rPr lang="en-US" sz="2800" kern="100" dirty="0" err="1">
                          <a:effectLst/>
                        </a:rPr>
                        <a:t>ùm</a:t>
                      </a:r>
                      <a:r>
                        <a:rPr lang="en-US" sz="2800" kern="100" dirty="0">
                          <a:effectLst/>
                        </a:rPr>
                        <a:t> </a:t>
                      </a:r>
                      <a:r>
                        <a:rPr lang="en-US" sz="2800" kern="100" spc="5" dirty="0" err="1">
                          <a:effectLst/>
                        </a:rPr>
                        <a:t>t</a:t>
                      </a:r>
                      <a:r>
                        <a:rPr lang="en-US" sz="2800" kern="100" spc="-15" dirty="0" err="1">
                          <a:effectLst/>
                        </a:rPr>
                        <a:t>ro</a:t>
                      </a:r>
                      <a:r>
                        <a:rPr lang="en-US" sz="2800" kern="100" spc="-10" dirty="0" err="1">
                          <a:effectLst/>
                        </a:rPr>
                        <a:t>n</a:t>
                      </a:r>
                      <a:r>
                        <a:rPr lang="en-US" sz="2800" kern="100" dirty="0" err="1">
                          <a:effectLst/>
                        </a:rPr>
                        <a:t>g</a:t>
                      </a:r>
                      <a:r>
                        <a:rPr lang="en-US" sz="2800" kern="100" spc="70" dirty="0">
                          <a:effectLst/>
                        </a:rPr>
                        <a:t> </a:t>
                      </a:r>
                      <a:r>
                        <a:rPr lang="en-US" sz="2800" kern="100" spc="5" dirty="0" err="1">
                          <a:effectLst/>
                        </a:rPr>
                        <a:t>c</a:t>
                      </a:r>
                      <a:r>
                        <a:rPr lang="en-US" sz="2800" kern="100" spc="-10" dirty="0" err="1">
                          <a:effectLst/>
                        </a:rPr>
                        <a:t>á</a:t>
                      </a:r>
                      <a:r>
                        <a:rPr lang="en-US" sz="2800" kern="100" dirty="0" err="1">
                          <a:effectLst/>
                        </a:rPr>
                        <a:t>i</a:t>
                      </a:r>
                      <a:r>
                        <a:rPr lang="en-US" sz="2800" kern="100" spc="-75" dirty="0">
                          <a:effectLst/>
                        </a:rPr>
                        <a:t> </a:t>
                      </a:r>
                      <a:r>
                        <a:rPr lang="en-US" sz="2800" kern="100" spc="5" dirty="0" err="1">
                          <a:effectLst/>
                        </a:rPr>
                        <a:t>n</a:t>
                      </a:r>
                      <a:r>
                        <a:rPr lang="en-US" sz="2800" kern="100" dirty="0" err="1">
                          <a:effectLst/>
                        </a:rPr>
                        <a:t>hìn</a:t>
                      </a:r>
                      <a:r>
                        <a:rPr lang="en-US" sz="2800" kern="100" dirty="0">
                          <a:effectLst/>
                        </a:rPr>
                        <a:t> </a:t>
                      </a:r>
                      <a:r>
                        <a:rPr lang="en-US" sz="2800" kern="100" spc="-10" dirty="0" err="1">
                          <a:effectLst/>
                        </a:rPr>
                        <a:t>n</a:t>
                      </a:r>
                      <a:r>
                        <a:rPr lang="en-US" sz="2800" kern="100" spc="10" dirty="0" err="1">
                          <a:effectLst/>
                        </a:rPr>
                        <a:t>g</a:t>
                      </a:r>
                      <a:r>
                        <a:rPr lang="en-US" sz="2800" kern="100" spc="-5" dirty="0" err="1">
                          <a:effectLst/>
                        </a:rPr>
                        <a:t>h</a:t>
                      </a:r>
                      <a:r>
                        <a:rPr lang="en-US" sz="2800" kern="100" dirty="0" err="1">
                          <a:effectLst/>
                        </a:rPr>
                        <a:t>ệ</a:t>
                      </a:r>
                      <a:r>
                        <a:rPr lang="en-US" sz="2800" kern="100" spc="-10" dirty="0">
                          <a:effectLst/>
                        </a:rPr>
                        <a:t> </a:t>
                      </a:r>
                      <a:r>
                        <a:rPr lang="en-US" sz="2800" kern="100" spc="5" dirty="0" err="1">
                          <a:effectLst/>
                        </a:rPr>
                        <a:t>t</a:t>
                      </a:r>
                      <a:r>
                        <a:rPr lang="en-US" sz="2800" kern="100" spc="-25" dirty="0" err="1">
                          <a:effectLst/>
                        </a:rPr>
                        <a:t>h</a:t>
                      </a:r>
                      <a:r>
                        <a:rPr lang="en-US" sz="2800" kern="100" spc="5" dirty="0" err="1">
                          <a:effectLst/>
                        </a:rPr>
                        <a:t>u</a:t>
                      </a:r>
                      <a:r>
                        <a:rPr lang="en-US" sz="2800" kern="100" spc="-25" dirty="0" err="1">
                          <a:effectLst/>
                        </a:rPr>
                        <a:t>ậ</a:t>
                      </a:r>
                      <a:r>
                        <a:rPr lang="en-US" sz="2800" kern="100" dirty="0" err="1">
                          <a:effectLst/>
                        </a:rPr>
                        <a:t>t</a:t>
                      </a:r>
                      <a:r>
                        <a:rPr lang="en-US" sz="2800" kern="100" spc="105" dirty="0">
                          <a:effectLst/>
                        </a:rPr>
                        <a:t> </a:t>
                      </a:r>
                      <a:r>
                        <a:rPr lang="en-US" sz="2800" kern="100" spc="-10" dirty="0" err="1">
                          <a:effectLst/>
                        </a:rPr>
                        <a:t>v</a:t>
                      </a:r>
                      <a:r>
                        <a:rPr lang="en-US" sz="2800" kern="100" dirty="0" err="1">
                          <a:effectLst/>
                        </a:rPr>
                        <a:t>ề</a:t>
                      </a:r>
                      <a:r>
                        <a:rPr lang="en-US" sz="2800" kern="100" dirty="0">
                          <a:effectLst/>
                        </a:rPr>
                        <a:t> </a:t>
                      </a:r>
                      <a:r>
                        <a:rPr lang="en-US" sz="2800" kern="100" dirty="0" err="1">
                          <a:effectLst/>
                        </a:rPr>
                        <a:t>đời</a:t>
                      </a:r>
                      <a:r>
                        <a:rPr lang="en-US" sz="2800" kern="100" spc="-15" dirty="0">
                          <a:effectLst/>
                        </a:rPr>
                        <a:t> </a:t>
                      </a:r>
                      <a:r>
                        <a:rPr lang="en-US" sz="2800" kern="100" spc="10" dirty="0" err="1">
                          <a:effectLst/>
                        </a:rPr>
                        <a:t>s</a:t>
                      </a:r>
                      <a:r>
                        <a:rPr lang="en-US" sz="2800" kern="100" spc="-15" dirty="0" err="1">
                          <a:effectLst/>
                        </a:rPr>
                        <a:t>ố</a:t>
                      </a:r>
                      <a:r>
                        <a:rPr lang="en-US" sz="2800" kern="100" spc="-10" dirty="0" err="1">
                          <a:effectLst/>
                        </a:rPr>
                        <a:t>n</a:t>
                      </a:r>
                      <a:r>
                        <a:rPr lang="en-US" sz="2800" kern="100" spc="5" dirty="0" err="1">
                          <a:effectLst/>
                        </a:rPr>
                        <a:t>g</a:t>
                      </a:r>
                      <a:r>
                        <a:rPr lang="en-US" sz="2800" kern="100" dirty="0">
                          <a:effectLst/>
                        </a:rPr>
                        <a:t>,</a:t>
                      </a:r>
                      <a:r>
                        <a:rPr lang="en-US" sz="2800" kern="100" spc="-60" dirty="0">
                          <a:effectLst/>
                        </a:rPr>
                        <a:t> </a:t>
                      </a:r>
                      <a:r>
                        <a:rPr lang="en-US" sz="2800" kern="100" spc="5" dirty="0" err="1">
                          <a:effectLst/>
                        </a:rPr>
                        <a:t>t</a:t>
                      </a:r>
                      <a:r>
                        <a:rPr lang="en-US" sz="2800" kern="100" spc="-15" dirty="0" err="1">
                          <a:effectLst/>
                        </a:rPr>
                        <a:t>ro</a:t>
                      </a:r>
                      <a:r>
                        <a:rPr lang="en-US" sz="2800" kern="100" spc="-10" dirty="0" err="1">
                          <a:effectLst/>
                        </a:rPr>
                        <a:t>n</a:t>
                      </a:r>
                      <a:r>
                        <a:rPr lang="en-US" sz="2800" kern="100" dirty="0" err="1">
                          <a:effectLst/>
                        </a:rPr>
                        <a:t>g</a:t>
                      </a:r>
                      <a:r>
                        <a:rPr lang="en-US" sz="2800" kern="100" dirty="0">
                          <a:effectLst/>
                        </a:rPr>
                        <a:t>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spc="-50" dirty="0">
                          <a:effectLst/>
                        </a:rPr>
                        <a:t> </a:t>
                      </a:r>
                      <a:r>
                        <a:rPr lang="en-US" sz="2800" kern="100" dirty="0" err="1">
                          <a:effectLst/>
                        </a:rPr>
                        <a:t>xử</a:t>
                      </a:r>
                      <a:r>
                        <a:rPr lang="en-US" sz="2800" kern="100" spc="-65" dirty="0">
                          <a:effectLst/>
                        </a:rPr>
                        <a:t> </a:t>
                      </a:r>
                      <a:r>
                        <a:rPr lang="en-US" sz="2800" kern="100" dirty="0" err="1">
                          <a:effectLst/>
                        </a:rPr>
                        <a:t>lí</a:t>
                      </a:r>
                      <a:r>
                        <a:rPr lang="en-US" sz="2800" kern="100" spc="-70" dirty="0">
                          <a:effectLst/>
                        </a:rPr>
                        <a:t> </a:t>
                      </a:r>
                      <a:r>
                        <a:rPr lang="en-US" sz="2800" kern="100" spc="5" dirty="0" err="1">
                          <a:effectLst/>
                        </a:rPr>
                        <a:t>c</a:t>
                      </a:r>
                      <a:r>
                        <a:rPr lang="en-US" sz="2800" kern="100" dirty="0" err="1">
                          <a:effectLst/>
                        </a:rPr>
                        <a:t>ác</a:t>
                      </a:r>
                      <a:r>
                        <a:rPr lang="en-US" sz="2800" kern="100" spc="-90" dirty="0">
                          <a:effectLst/>
                        </a:rPr>
                        <a:t> </a:t>
                      </a:r>
                      <a:r>
                        <a:rPr lang="en-US" sz="2800" kern="100" dirty="0" err="1">
                          <a:effectLst/>
                        </a:rPr>
                        <a:t>đề</a:t>
                      </a:r>
                      <a:endParaRPr lang="en-US" sz="2800" kern="100" dirty="0">
                        <a:effectLst/>
                      </a:endParaRPr>
                    </a:p>
                    <a:p>
                      <a:pPr marL="0" marR="28575">
                        <a:lnSpc>
                          <a:spcPct val="107000"/>
                        </a:lnSpc>
                        <a:spcBef>
                          <a:spcPts val="0"/>
                        </a:spcBef>
                        <a:spcAft>
                          <a:spcPts val="0"/>
                        </a:spcAft>
                      </a:pPr>
                      <a:r>
                        <a:rPr lang="en-US" sz="2800" kern="100" spc="5" dirty="0" err="1">
                          <a:effectLst/>
                        </a:rPr>
                        <a:t>t</a:t>
                      </a:r>
                      <a:r>
                        <a:rPr lang="en-US" sz="2800" kern="100" spc="-10" dirty="0" err="1">
                          <a:effectLst/>
                        </a:rPr>
                        <a:t>à</a:t>
                      </a:r>
                      <a:r>
                        <a:rPr lang="en-US" sz="2800" kern="100" spc="-5" dirty="0" err="1">
                          <a:effectLst/>
                        </a:rPr>
                        <a:t>i</a:t>
                      </a:r>
                      <a:r>
                        <a:rPr lang="en-US" sz="2800" kern="100" dirty="0">
                          <a:effectLst/>
                        </a:rPr>
                        <a:t>,</a:t>
                      </a:r>
                      <a:r>
                        <a:rPr lang="en-US" sz="2800" kern="100" spc="-40" dirty="0">
                          <a:effectLst/>
                        </a:rPr>
                        <a:t> </a:t>
                      </a:r>
                      <a:r>
                        <a:rPr lang="en-US" sz="2800" kern="100" spc="-5" dirty="0" err="1">
                          <a:effectLst/>
                        </a:rPr>
                        <a:t>c</a:t>
                      </a:r>
                      <a:r>
                        <a:rPr lang="en-US" sz="2800" kern="100" spc="-25" dirty="0" err="1">
                          <a:effectLst/>
                        </a:rPr>
                        <a:t>h</a:t>
                      </a:r>
                      <a:r>
                        <a:rPr lang="en-US" sz="2800" kern="100" dirty="0" err="1">
                          <a:effectLst/>
                        </a:rPr>
                        <a:t>ủ</a:t>
                      </a:r>
                      <a:r>
                        <a:rPr lang="en-US" sz="2800" kern="100" spc="15" dirty="0">
                          <a:effectLst/>
                        </a:rPr>
                        <a:t> </a:t>
                      </a:r>
                      <a:r>
                        <a:rPr lang="en-US" sz="2800" kern="100" dirty="0" err="1">
                          <a:effectLst/>
                        </a:rPr>
                        <a:t>đề</a:t>
                      </a:r>
                      <a:r>
                        <a:rPr lang="en-US" sz="2800" kern="100" spc="-30" dirty="0">
                          <a:effectLst/>
                        </a:rPr>
                        <a:t> </a:t>
                      </a:r>
                      <a:r>
                        <a:rPr lang="en-US" sz="2800" kern="100" dirty="0" err="1">
                          <a:effectLst/>
                        </a:rPr>
                        <a:t>và</a:t>
                      </a:r>
                      <a:r>
                        <a:rPr lang="en-US" sz="2800" kern="100" spc="-85" dirty="0">
                          <a:effectLst/>
                        </a:rPr>
                        <a:t> </a:t>
                      </a:r>
                      <a:r>
                        <a:rPr lang="en-US" sz="2800" kern="100" dirty="0" err="1">
                          <a:effectLst/>
                        </a:rPr>
                        <a:t>x</a:t>
                      </a:r>
                      <a:r>
                        <a:rPr lang="en-US" sz="2800" kern="100" spc="-20" dirty="0" err="1">
                          <a:effectLst/>
                        </a:rPr>
                        <a:t>â</a:t>
                      </a:r>
                      <a:r>
                        <a:rPr lang="en-US" sz="2800" kern="100" dirty="0" err="1">
                          <a:effectLst/>
                        </a:rPr>
                        <a:t>y</a:t>
                      </a:r>
                      <a:r>
                        <a:rPr lang="en-US" sz="2800" kern="100" dirty="0">
                          <a:effectLst/>
                        </a:rPr>
                        <a:t> </a:t>
                      </a:r>
                      <a:r>
                        <a:rPr lang="en-US" sz="2800" kern="100" dirty="0" err="1">
                          <a:effectLst/>
                        </a:rPr>
                        <a:t>dự</a:t>
                      </a:r>
                      <a:r>
                        <a:rPr lang="en-US" sz="2800" kern="100" spc="-10" dirty="0" err="1">
                          <a:effectLst/>
                        </a:rPr>
                        <a:t>n</a:t>
                      </a:r>
                      <a:r>
                        <a:rPr lang="en-US" sz="2800" kern="100" dirty="0" err="1">
                          <a:effectLst/>
                        </a:rPr>
                        <a:t>g</a:t>
                      </a:r>
                      <a:r>
                        <a:rPr lang="en-US" sz="2800" kern="100" spc="20" dirty="0">
                          <a:effectLst/>
                        </a:rPr>
                        <a:t> </a:t>
                      </a:r>
                      <a:r>
                        <a:rPr lang="en-US" sz="2800" kern="100" spc="-5" dirty="0" err="1">
                          <a:effectLst/>
                        </a:rPr>
                        <a:t>h</a:t>
                      </a:r>
                      <a:r>
                        <a:rPr lang="en-US" sz="2800" kern="100" dirty="0" err="1">
                          <a:effectLst/>
                        </a:rPr>
                        <a:t>ệ</a:t>
                      </a:r>
                      <a:r>
                        <a:rPr lang="en-US" sz="2800" kern="100" spc="-20" dirty="0">
                          <a:effectLst/>
                        </a:rPr>
                        <a:t> </a:t>
                      </a:r>
                      <a:r>
                        <a:rPr lang="en-US" sz="2800" kern="100" spc="5" dirty="0" err="1">
                          <a:effectLst/>
                        </a:rPr>
                        <a:t>t</a:t>
                      </a:r>
                      <a:r>
                        <a:rPr lang="en-US" sz="2800" kern="100" spc="-5" dirty="0" err="1">
                          <a:effectLst/>
                        </a:rPr>
                        <a:t>h</a:t>
                      </a:r>
                      <a:r>
                        <a:rPr lang="en-US" sz="2800" kern="100" spc="-15" dirty="0" err="1">
                          <a:effectLst/>
                        </a:rPr>
                        <a:t>ố</a:t>
                      </a:r>
                      <a:r>
                        <a:rPr lang="en-US" sz="2800" kern="100" spc="-10" dirty="0" err="1">
                          <a:effectLst/>
                        </a:rPr>
                        <a:t>n</a:t>
                      </a:r>
                      <a:r>
                        <a:rPr lang="en-US" sz="2800" kern="100" dirty="0" err="1">
                          <a:effectLst/>
                        </a:rPr>
                        <a:t>g</a:t>
                      </a:r>
                      <a:r>
                        <a:rPr lang="en-US" sz="2800" kern="100" dirty="0">
                          <a:effectLst/>
                        </a:rPr>
                        <a:t> </a:t>
                      </a:r>
                      <a:r>
                        <a:rPr lang="en-US" sz="2800" kern="100" dirty="0" err="1">
                          <a:effectLst/>
                        </a:rPr>
                        <a:t>hì</a:t>
                      </a:r>
                      <a:r>
                        <a:rPr lang="en-US" sz="2800" kern="100" spc="5" dirty="0" err="1">
                          <a:effectLst/>
                        </a:rPr>
                        <a:t>n</a:t>
                      </a:r>
                      <a:r>
                        <a:rPr lang="en-US" sz="2800" kern="100" dirty="0" err="1">
                          <a:effectLst/>
                        </a:rPr>
                        <a:t>h</a:t>
                      </a:r>
                      <a:r>
                        <a:rPr lang="en-US" sz="2800" kern="100" spc="85" dirty="0">
                          <a:effectLst/>
                        </a:rPr>
                        <a:t> </a:t>
                      </a:r>
                      <a:r>
                        <a:rPr lang="en-US" sz="2800" kern="100" dirty="0" err="1">
                          <a:effectLst/>
                        </a:rPr>
                        <a:t>tượ</a:t>
                      </a:r>
                      <a:r>
                        <a:rPr lang="en-US" sz="2800" kern="100" spc="-10" dirty="0" err="1">
                          <a:effectLst/>
                        </a:rPr>
                        <a:t>n</a:t>
                      </a:r>
                      <a:r>
                        <a:rPr lang="en-US" sz="2800" kern="100" spc="5" dirty="0" err="1">
                          <a:effectLst/>
                        </a:rPr>
                        <a:t>g</a:t>
                      </a:r>
                      <a:r>
                        <a:rPr lang="en-US" sz="2800" kern="100" dirty="0">
                          <a:effectLst/>
                        </a:rPr>
                        <a:t>,</a:t>
                      </a:r>
                      <a:r>
                        <a:rPr lang="en-US" sz="2800" kern="100" spc="-10" dirty="0">
                          <a:effectLst/>
                        </a:rPr>
                        <a:t> </a:t>
                      </a:r>
                      <a:r>
                        <a:rPr lang="en-US" sz="2800" kern="100" dirty="0" err="1">
                          <a:effectLst/>
                        </a:rPr>
                        <a:t>v</a:t>
                      </a:r>
                      <a:r>
                        <a:rPr lang="en-US" sz="2800" kern="100" spc="-10" dirty="0" err="1">
                          <a:effectLst/>
                        </a:rPr>
                        <a:t>ậ</a:t>
                      </a:r>
                      <a:r>
                        <a:rPr lang="en-US" sz="2800" kern="100" dirty="0" err="1">
                          <a:effectLst/>
                        </a:rPr>
                        <a:t>n</a:t>
                      </a:r>
                      <a:r>
                        <a:rPr lang="en-US" sz="2800" kern="100" dirty="0">
                          <a:effectLst/>
                        </a:rPr>
                        <a:t> </a:t>
                      </a:r>
                      <a:r>
                        <a:rPr lang="en-US" sz="2800" kern="100" spc="-15" dirty="0" err="1">
                          <a:effectLst/>
                        </a:rPr>
                        <a:t>d</a:t>
                      </a:r>
                      <a:r>
                        <a:rPr lang="en-US" sz="2800" kern="100" dirty="0" err="1">
                          <a:effectLst/>
                        </a:rPr>
                        <a:t>ụ</a:t>
                      </a:r>
                      <a:r>
                        <a:rPr lang="en-US" sz="2800" kern="100" spc="-10" dirty="0" err="1">
                          <a:effectLst/>
                        </a:rPr>
                        <a:t>n</a:t>
                      </a:r>
                      <a:r>
                        <a:rPr lang="en-US" sz="2800" kern="100" dirty="0" err="1">
                          <a:effectLst/>
                        </a:rPr>
                        <a:t>g</a:t>
                      </a:r>
                      <a:r>
                        <a:rPr lang="en-US" sz="2800" kern="100" spc="40" dirty="0">
                          <a:effectLst/>
                        </a:rPr>
                        <a:t> </a:t>
                      </a:r>
                      <a:r>
                        <a:rPr lang="en-US" sz="2800" kern="100" spc="5" dirty="0" err="1">
                          <a:effectLst/>
                        </a:rPr>
                        <a:t>c</a:t>
                      </a:r>
                      <a:r>
                        <a:rPr lang="en-US" sz="2800" kern="100" dirty="0" err="1">
                          <a:effectLst/>
                        </a:rPr>
                        <a:t>ác</a:t>
                      </a:r>
                      <a:r>
                        <a:rPr lang="en-US" sz="2800" kern="100" spc="-90" dirty="0">
                          <a:effectLst/>
                        </a:rPr>
                        <a:t> </a:t>
                      </a:r>
                      <a:r>
                        <a:rPr lang="en-US" sz="2800" kern="100" spc="-10" dirty="0" err="1">
                          <a:effectLst/>
                        </a:rPr>
                        <a:t>p</a:t>
                      </a:r>
                      <a:r>
                        <a:rPr lang="en-US" sz="2800" kern="100" dirty="0" err="1">
                          <a:effectLst/>
                        </a:rPr>
                        <a:t>hươ</a:t>
                      </a:r>
                      <a:r>
                        <a:rPr lang="en-US" sz="2800" kern="100" spc="-10" dirty="0" err="1">
                          <a:effectLst/>
                        </a:rPr>
                        <a:t>n</a:t>
                      </a:r>
                      <a:r>
                        <a:rPr lang="en-US" sz="2800" kern="100" dirty="0" err="1">
                          <a:effectLst/>
                        </a:rPr>
                        <a:t>g</a:t>
                      </a:r>
                      <a:r>
                        <a:rPr lang="en-US" sz="2800" kern="100" dirty="0">
                          <a:effectLst/>
                        </a:rPr>
                        <a:t> </a:t>
                      </a:r>
                      <a:r>
                        <a:rPr lang="en-US" sz="2800" kern="100" spc="5" dirty="0" err="1">
                          <a:effectLst/>
                        </a:rPr>
                        <a:t>t</a:t>
                      </a:r>
                      <a:r>
                        <a:rPr lang="en-US" sz="2800" kern="100" dirty="0" err="1">
                          <a:effectLst/>
                        </a:rPr>
                        <a:t>hức</a:t>
                      </a:r>
                      <a:r>
                        <a:rPr lang="en-US" sz="2800" kern="100" dirty="0">
                          <a:effectLst/>
                        </a:rPr>
                        <a:t>,</a:t>
                      </a:r>
                      <a:r>
                        <a:rPr lang="en-US" sz="2800" kern="100" spc="-15" dirty="0">
                          <a:effectLst/>
                        </a:rPr>
                        <a:t> </a:t>
                      </a:r>
                      <a:r>
                        <a:rPr lang="en-US" sz="2800" kern="100" spc="-10" dirty="0" err="1">
                          <a:effectLst/>
                        </a:rPr>
                        <a:t>p</a:t>
                      </a:r>
                      <a:r>
                        <a:rPr lang="en-US" sz="2800" kern="100" dirty="0" err="1">
                          <a:effectLst/>
                        </a:rPr>
                        <a:t>hươ</a:t>
                      </a:r>
                      <a:r>
                        <a:rPr lang="en-US" sz="2800" kern="100" spc="-10" dirty="0" err="1">
                          <a:effectLst/>
                        </a:rPr>
                        <a:t>n</a:t>
                      </a:r>
                      <a:r>
                        <a:rPr lang="en-US" sz="2800" kern="100" dirty="0" err="1">
                          <a:effectLst/>
                        </a:rPr>
                        <a:t>g</a:t>
                      </a:r>
                      <a:r>
                        <a:rPr lang="en-US" sz="2800" kern="100" spc="50" dirty="0">
                          <a:effectLst/>
                        </a:rPr>
                        <a:t> </a:t>
                      </a:r>
                      <a:r>
                        <a:rPr lang="en-US" sz="2800" kern="100" spc="5" dirty="0" err="1">
                          <a:effectLst/>
                        </a:rPr>
                        <a:t>t</a:t>
                      </a:r>
                      <a:r>
                        <a:rPr lang="en-US" sz="2800" kern="100" dirty="0" err="1">
                          <a:effectLst/>
                        </a:rPr>
                        <a:t>iện</a:t>
                      </a:r>
                      <a:r>
                        <a:rPr lang="en-US" sz="2800" kern="100" dirty="0">
                          <a:effectLst/>
                        </a:rPr>
                        <a:t> </a:t>
                      </a:r>
                      <a:r>
                        <a:rPr lang="en-US" sz="2800" kern="100" spc="-15" dirty="0" err="1">
                          <a:effectLst/>
                        </a:rPr>
                        <a:t>b</a:t>
                      </a:r>
                      <a:r>
                        <a:rPr lang="en-US" sz="2800" kern="100" dirty="0" err="1">
                          <a:effectLst/>
                        </a:rPr>
                        <a:t>iểu</a:t>
                      </a:r>
                      <a:r>
                        <a:rPr lang="en-US" sz="2800" kern="100" spc="-25" dirty="0">
                          <a:effectLst/>
                        </a:rPr>
                        <a:t> </a:t>
                      </a:r>
                      <a:r>
                        <a:rPr lang="en-US" sz="2800" kern="100" dirty="0" err="1">
                          <a:effectLst/>
                        </a:rPr>
                        <a:t>hiện</a:t>
                      </a:r>
                      <a:r>
                        <a:rPr lang="en-US" sz="2800" kern="100" spc="30" dirty="0">
                          <a:effectLst/>
                        </a:rPr>
                        <a:t> </a:t>
                      </a:r>
                      <a:r>
                        <a:rPr lang="en-US" sz="2800" kern="100" spc="-10" dirty="0" err="1">
                          <a:effectLst/>
                        </a:rPr>
                        <a:t>n</a:t>
                      </a:r>
                      <a:r>
                        <a:rPr lang="en-US" sz="2800" kern="100" spc="10" dirty="0" err="1">
                          <a:effectLst/>
                        </a:rPr>
                        <a:t>g</a:t>
                      </a:r>
                      <a:r>
                        <a:rPr lang="en-US" sz="2800" kern="100" spc="-5" dirty="0" err="1">
                          <a:effectLst/>
                        </a:rPr>
                        <a:t>h</a:t>
                      </a:r>
                      <a:r>
                        <a:rPr lang="en-US" sz="2800" kern="100" dirty="0" err="1">
                          <a:effectLst/>
                        </a:rPr>
                        <a:t>ệ</a:t>
                      </a:r>
                      <a:r>
                        <a:rPr lang="en-US" sz="2800" kern="100" dirty="0">
                          <a:effectLst/>
                        </a:rPr>
                        <a:t> </a:t>
                      </a:r>
                      <a:r>
                        <a:rPr lang="en-US" sz="2800" kern="100" spc="5" dirty="0" err="1">
                          <a:effectLst/>
                        </a:rPr>
                        <a:t>t</a:t>
                      </a:r>
                      <a:r>
                        <a:rPr lang="en-US" sz="2800" kern="100" spc="-25" dirty="0" err="1">
                          <a:effectLst/>
                        </a:rPr>
                        <a:t>h</a:t>
                      </a:r>
                      <a:r>
                        <a:rPr lang="en-US" sz="2800" kern="100" spc="5" dirty="0" err="1">
                          <a:effectLst/>
                        </a:rPr>
                        <a:t>u</a:t>
                      </a:r>
                      <a:r>
                        <a:rPr lang="en-US" sz="2800" kern="100" spc="-25" dirty="0" err="1">
                          <a:effectLst/>
                        </a:rPr>
                        <a:t>ậ</a:t>
                      </a:r>
                      <a:r>
                        <a:rPr lang="en-US" sz="2800" kern="100" dirty="0" err="1">
                          <a:effectLst/>
                        </a:rPr>
                        <a:t>t</a:t>
                      </a:r>
                      <a:r>
                        <a:rPr lang="en-US" sz="2800" kern="100" spc="105" dirty="0">
                          <a:effectLst/>
                        </a:rPr>
                        <a:t> </a:t>
                      </a:r>
                      <a:r>
                        <a:rPr lang="en-US" sz="2800" kern="100" dirty="0">
                          <a:effectLst/>
                        </a:rPr>
                        <a:t>ở</a:t>
                      </a:r>
                      <a:r>
                        <a:rPr lang="en-US" sz="2800" kern="100" spc="-35" dirty="0">
                          <a:effectLst/>
                        </a:rPr>
                        <a:t> </a:t>
                      </a:r>
                      <a:r>
                        <a:rPr lang="en-US" sz="2800" kern="100" spc="5" dirty="0" err="1">
                          <a:effectLst/>
                        </a:rPr>
                        <a:t>n</a:t>
                      </a:r>
                      <a:r>
                        <a:rPr lang="en-US" sz="2800" kern="100" dirty="0" err="1">
                          <a:effectLst/>
                        </a:rPr>
                        <a:t>hiều</a:t>
                      </a:r>
                      <a:r>
                        <a:rPr lang="en-US" sz="2800" kern="100" dirty="0">
                          <a:effectLst/>
                        </a:rPr>
                        <a:t> </a:t>
                      </a:r>
                      <a:r>
                        <a:rPr lang="en-US" sz="2800" kern="100" spc="5" dirty="0" err="1">
                          <a:effectLst/>
                        </a:rPr>
                        <a:t>s</a:t>
                      </a:r>
                      <a:r>
                        <a:rPr lang="en-US" sz="2800" kern="100" spc="-10" dirty="0" err="1">
                          <a:effectLst/>
                        </a:rPr>
                        <a:t>án</a:t>
                      </a:r>
                      <a:r>
                        <a:rPr lang="en-US" sz="2800" kern="100" dirty="0" err="1">
                          <a:effectLst/>
                        </a:rPr>
                        <a:t>g</a:t>
                      </a:r>
                      <a:r>
                        <a:rPr lang="en-US" sz="2800" kern="100" spc="-50" dirty="0">
                          <a:effectLst/>
                        </a:rPr>
                        <a:t> </a:t>
                      </a:r>
                      <a:r>
                        <a:rPr lang="en-US" sz="2800" kern="100" spc="5" dirty="0" err="1">
                          <a:effectLst/>
                        </a:rPr>
                        <a:t>t</a:t>
                      </a:r>
                      <a:r>
                        <a:rPr lang="en-US" sz="2800" kern="100" dirty="0" err="1">
                          <a:effectLst/>
                        </a:rPr>
                        <a:t>ác</a:t>
                      </a:r>
                      <a:r>
                        <a:rPr lang="en-US" sz="2800" kern="100" spc="-3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spc="55"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906837493"/>
                  </a:ext>
                </a:extLst>
              </a:tr>
              <a:tr h="846762">
                <a:tc>
                  <a:txBody>
                    <a:bodyPr/>
                    <a:lstStyle/>
                    <a:p>
                      <a:pPr marL="0" marR="372110" algn="ctr">
                        <a:lnSpc>
                          <a:spcPct val="107000"/>
                        </a:lnSpc>
                        <a:spcBef>
                          <a:spcPts val="0"/>
                        </a:spcBef>
                        <a:spcAft>
                          <a:spcPts val="0"/>
                        </a:spcAft>
                      </a:pPr>
                      <a:r>
                        <a:rPr lang="en-US" sz="2800" kern="100">
                          <a:effectLst/>
                        </a:rPr>
                        <a:t>3</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dirty="0" err="1">
                          <a:effectLst/>
                        </a:rPr>
                        <a:t>Xác</a:t>
                      </a:r>
                      <a:r>
                        <a:rPr lang="en-US" sz="2800" kern="100" spc="-95" dirty="0">
                          <a:effectLst/>
                        </a:rPr>
                        <a:t> </a:t>
                      </a:r>
                      <a:r>
                        <a:rPr lang="en-US" sz="2800" kern="100" dirty="0" err="1">
                          <a:effectLst/>
                        </a:rPr>
                        <a:t>đị</a:t>
                      </a:r>
                      <a:r>
                        <a:rPr lang="en-US" sz="2800" kern="100" spc="5" dirty="0" err="1">
                          <a:effectLst/>
                        </a:rPr>
                        <a:t>n</a:t>
                      </a:r>
                      <a:r>
                        <a:rPr lang="en-US" sz="2800" kern="100" dirty="0" err="1">
                          <a:effectLst/>
                        </a:rPr>
                        <a:t>h</a:t>
                      </a:r>
                      <a:r>
                        <a:rPr lang="en-US" sz="2800" kern="100" dirty="0">
                          <a:effectLst/>
                        </a:rPr>
                        <a:t> </a:t>
                      </a:r>
                      <a:r>
                        <a:rPr lang="en-US" sz="2800" kern="100" spc="-10" dirty="0" err="1">
                          <a:effectLst/>
                        </a:rPr>
                        <a:t>p</a:t>
                      </a:r>
                      <a:r>
                        <a:rPr lang="en-US" sz="2800" kern="100" spc="-5" dirty="0" err="1">
                          <a:effectLst/>
                        </a:rPr>
                        <a:t>h</a:t>
                      </a:r>
                      <a:r>
                        <a:rPr lang="en-US" sz="2800" kern="100" spc="-15" dirty="0" err="1">
                          <a:effectLst/>
                        </a:rPr>
                        <a:t>o</a:t>
                      </a:r>
                      <a:r>
                        <a:rPr lang="en-US" sz="2800" kern="100" spc="-10" dirty="0" err="1">
                          <a:effectLst/>
                        </a:rPr>
                        <a:t>n</a:t>
                      </a:r>
                      <a:r>
                        <a:rPr lang="en-US" sz="2800" kern="100" dirty="0" err="1">
                          <a:effectLst/>
                        </a:rPr>
                        <a:t>g</a:t>
                      </a:r>
                      <a:r>
                        <a:rPr lang="en-US" sz="2800" kern="100" dirty="0">
                          <a:effectLst/>
                        </a:rPr>
                        <a:t>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spc="10" dirty="0">
                          <a:effectLst/>
                        </a:rPr>
                        <a:t> </a:t>
                      </a:r>
                      <a:r>
                        <a:rPr lang="en-US" sz="2800" kern="100" dirty="0" err="1">
                          <a:effectLst/>
                        </a:rPr>
                        <a:t>v</a:t>
                      </a:r>
                      <a:r>
                        <a:rPr lang="en-US" sz="2800" kern="100" spc="-10" dirty="0" err="1">
                          <a:effectLst/>
                        </a:rPr>
                        <a:t>ă</a:t>
                      </a:r>
                      <a:r>
                        <a:rPr lang="en-US" sz="2800" kern="100" dirty="0" err="1">
                          <a:effectLst/>
                        </a:rPr>
                        <a:t>n</a:t>
                      </a:r>
                      <a:r>
                        <a:rPr lang="en-US" sz="2800" kern="100" dirty="0">
                          <a:effectLst/>
                        </a:rPr>
                        <a:t> </a:t>
                      </a:r>
                      <a:r>
                        <a:rPr lang="en-US" sz="2800" kern="100" spc="-5" dirty="0" err="1">
                          <a:effectLst/>
                        </a:rPr>
                        <a:t>h</a:t>
                      </a:r>
                      <a:r>
                        <a:rPr lang="en-US" sz="2800" kern="100" spc="10" dirty="0" err="1">
                          <a:effectLst/>
                        </a:rPr>
                        <a:t>ọ</a:t>
                      </a:r>
                      <a:r>
                        <a:rPr lang="en-US" sz="2800" kern="100" dirty="0" err="1">
                          <a:effectLst/>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118745">
                        <a:lnSpc>
                          <a:spcPct val="107000"/>
                        </a:lnSpc>
                        <a:spcBef>
                          <a:spcPts val="0"/>
                        </a:spcBef>
                        <a:spcAft>
                          <a:spcPts val="0"/>
                        </a:spcAft>
                      </a:pPr>
                      <a:r>
                        <a:rPr lang="en-US" sz="2800" kern="100" spc="10" dirty="0">
                          <a:effectLst/>
                        </a:rPr>
                        <a:t>  </a:t>
                      </a:r>
                      <a:r>
                        <a:rPr lang="en-US" sz="2800" kern="100" spc="10" dirty="0" err="1">
                          <a:effectLst/>
                        </a:rPr>
                        <a:t>k</a:t>
                      </a:r>
                      <a:r>
                        <a:rPr lang="en-US" sz="2800" kern="100" spc="-5" dirty="0" err="1">
                          <a:effectLst/>
                        </a:rPr>
                        <a:t>h</a:t>
                      </a:r>
                      <a:r>
                        <a:rPr lang="en-US" sz="2800" kern="100" spc="-15" dirty="0" err="1">
                          <a:effectLst/>
                        </a:rPr>
                        <a:t>ô</a:t>
                      </a:r>
                      <a:r>
                        <a:rPr lang="en-US" sz="2800" kern="100" spc="-10" dirty="0" err="1">
                          <a:effectLst/>
                        </a:rPr>
                        <a:t>n</a:t>
                      </a:r>
                      <a:r>
                        <a:rPr lang="en-US" sz="2800" kern="100" dirty="0" err="1">
                          <a:effectLst/>
                        </a:rPr>
                        <a:t>g</a:t>
                      </a:r>
                      <a:r>
                        <a:rPr lang="en-US" sz="2800" kern="100" spc="25" dirty="0">
                          <a:effectLst/>
                        </a:rPr>
                        <a:t> </a:t>
                      </a:r>
                      <a:r>
                        <a:rPr lang="en-US" sz="2800" kern="100" spc="-5" dirty="0" err="1">
                          <a:effectLst/>
                        </a:rPr>
                        <a:t>m</a:t>
                      </a:r>
                      <a:r>
                        <a:rPr lang="en-US" sz="2800" kern="100" spc="-25" dirty="0" err="1">
                          <a:effectLst/>
                        </a:rPr>
                        <a:t>â</a:t>
                      </a:r>
                      <a:r>
                        <a:rPr lang="en-US" sz="2800" kern="100" dirty="0" err="1">
                          <a:effectLst/>
                        </a:rPr>
                        <a:t>u</a:t>
                      </a:r>
                      <a:r>
                        <a:rPr lang="en-US" sz="2800" kern="100" dirty="0">
                          <a:effectLst/>
                        </a:rPr>
                        <a:t> </a:t>
                      </a:r>
                      <a:r>
                        <a:rPr lang="en-US" sz="2800" kern="100" spc="5" dirty="0" err="1">
                          <a:effectLst/>
                        </a:rPr>
                        <a:t>t</a:t>
                      </a:r>
                      <a:r>
                        <a:rPr lang="en-US" sz="2800" kern="100" spc="-25" dirty="0" err="1">
                          <a:effectLst/>
                        </a:rPr>
                        <a:t>h</a:t>
                      </a:r>
                      <a:r>
                        <a:rPr lang="en-US" sz="2800" kern="100" spc="5" dirty="0" err="1">
                          <a:effectLst/>
                        </a:rPr>
                        <a:t>u</a:t>
                      </a:r>
                      <a:r>
                        <a:rPr lang="en-US" sz="2800" kern="100" spc="-10" dirty="0" err="1">
                          <a:effectLst/>
                        </a:rPr>
                        <a:t>ẫ</a:t>
                      </a:r>
                      <a:r>
                        <a:rPr lang="en-US" sz="2800" kern="100" dirty="0" err="1">
                          <a:effectLst/>
                        </a:rPr>
                        <a:t>n</a:t>
                      </a:r>
                      <a:r>
                        <a:rPr lang="en-US" sz="2800" kern="100" spc="-25" dirty="0">
                          <a:effectLst/>
                        </a:rPr>
                        <a:t> </a:t>
                      </a:r>
                      <a:r>
                        <a:rPr lang="en-US" sz="2800" kern="100" spc="-5" dirty="0">
                          <a:effectLst/>
                        </a:rPr>
                        <a:t>h</a:t>
                      </a:r>
                      <a:r>
                        <a:rPr lang="en-US" sz="2800" kern="100" spc="-20" dirty="0">
                          <a:effectLst/>
                        </a:rPr>
                        <a:t>a</a:t>
                      </a:r>
                      <a:r>
                        <a:rPr lang="en-US" sz="2800" kern="100" dirty="0">
                          <a:effectLst/>
                        </a:rPr>
                        <a:t>y</a:t>
                      </a:r>
                      <a:r>
                        <a:rPr lang="en-US" sz="2800" kern="100" spc="-55" dirty="0">
                          <a:effectLst/>
                        </a:rPr>
                        <a:t> </a:t>
                      </a:r>
                      <a:r>
                        <a:rPr lang="en-US" sz="2800" kern="100" dirty="0" err="1">
                          <a:effectLst/>
                        </a:rPr>
                        <a:t>l</a:t>
                      </a:r>
                      <a:r>
                        <a:rPr lang="en-US" sz="2800" kern="100" spc="5" dirty="0" err="1">
                          <a:effectLst/>
                        </a:rPr>
                        <a:t>o</a:t>
                      </a:r>
                      <a:r>
                        <a:rPr lang="en-US" sz="2800" kern="100" spc="-10" dirty="0" err="1">
                          <a:effectLst/>
                        </a:rPr>
                        <a:t>ạ</a:t>
                      </a:r>
                      <a:r>
                        <a:rPr lang="en-US" sz="2800" kern="100" dirty="0" err="1">
                          <a:effectLst/>
                        </a:rPr>
                        <a:t>i</a:t>
                      </a:r>
                      <a:r>
                        <a:rPr lang="en-US" sz="2800" kern="100" dirty="0">
                          <a:effectLst/>
                        </a:rPr>
                        <a:t> </a:t>
                      </a:r>
                      <a:r>
                        <a:rPr lang="en-US" sz="2800" kern="100" spc="5" dirty="0" err="1">
                          <a:effectLst/>
                        </a:rPr>
                        <a:t>t</a:t>
                      </a:r>
                      <a:r>
                        <a:rPr lang="en-US" sz="2800" kern="100" dirty="0" err="1">
                          <a:effectLst/>
                        </a:rPr>
                        <a:t>rừ</a:t>
                      </a:r>
                      <a:r>
                        <a:rPr lang="en-US" sz="2800" kern="100" spc="55" dirty="0">
                          <a:effectLst/>
                        </a:rPr>
                        <a:t> </a:t>
                      </a:r>
                      <a:r>
                        <a:rPr lang="en-US" sz="2800" kern="100" spc="-10" dirty="0" err="1">
                          <a:effectLst/>
                        </a:rPr>
                        <a:t>p</a:t>
                      </a:r>
                      <a:r>
                        <a:rPr lang="en-US" sz="2800" kern="100" spc="-5" dirty="0" err="1">
                          <a:effectLst/>
                        </a:rPr>
                        <a:t>h</a:t>
                      </a:r>
                      <a:r>
                        <a:rPr lang="en-US" sz="2800" kern="100" spc="-15" dirty="0" err="1">
                          <a:effectLst/>
                        </a:rPr>
                        <a:t>o</a:t>
                      </a:r>
                      <a:r>
                        <a:rPr lang="en-US" sz="2800" kern="100" spc="-10" dirty="0" err="1">
                          <a:effectLst/>
                        </a:rPr>
                        <a:t>n</a:t>
                      </a:r>
                      <a:r>
                        <a:rPr lang="en-US" sz="2800" kern="100" dirty="0" err="1">
                          <a:effectLst/>
                        </a:rPr>
                        <a:t>g</a:t>
                      </a:r>
                      <a:r>
                        <a:rPr lang="en-US" sz="2800" kern="100" spc="55" dirty="0">
                          <a:effectLst/>
                        </a:rPr>
                        <a:t>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dirty="0">
                          <a:effectLst/>
                        </a:rPr>
                        <a:t> </a:t>
                      </a:r>
                      <a:r>
                        <a:rPr lang="en-US" sz="2800" kern="100" spc="-10" dirty="0" err="1">
                          <a:effectLst/>
                        </a:rPr>
                        <a:t>n</a:t>
                      </a:r>
                      <a:r>
                        <a:rPr lang="en-US" sz="2800" kern="100" spc="10" dirty="0" err="1">
                          <a:effectLst/>
                        </a:rPr>
                        <a:t>g</a:t>
                      </a:r>
                      <a:r>
                        <a:rPr lang="en-US" sz="2800" kern="100" spc="-5" dirty="0" err="1">
                          <a:effectLst/>
                        </a:rPr>
                        <a:t>h</a:t>
                      </a:r>
                      <a:r>
                        <a:rPr lang="en-US" sz="2800" kern="100" dirty="0" err="1">
                          <a:effectLst/>
                        </a:rPr>
                        <a:t>ệ</a:t>
                      </a:r>
                      <a:r>
                        <a:rPr lang="en-US" sz="2800" kern="100" spc="-10" dirty="0">
                          <a:effectLst/>
                        </a:rPr>
                        <a:t> </a:t>
                      </a:r>
                      <a:r>
                        <a:rPr lang="en-US" sz="2800" kern="100" spc="5" dirty="0" err="1">
                          <a:effectLst/>
                        </a:rPr>
                        <a:t>t</a:t>
                      </a:r>
                      <a:r>
                        <a:rPr lang="en-US" sz="2800" kern="100" spc="-25" dirty="0" err="1">
                          <a:effectLst/>
                        </a:rPr>
                        <a:t>h</a:t>
                      </a:r>
                      <a:r>
                        <a:rPr lang="en-US" sz="2800" kern="100" spc="5" dirty="0" err="1">
                          <a:effectLst/>
                        </a:rPr>
                        <a:t>u</a:t>
                      </a:r>
                      <a:r>
                        <a:rPr lang="en-US" sz="2800" kern="100" spc="-25" dirty="0" err="1">
                          <a:effectLst/>
                        </a:rPr>
                        <a:t>ậ</a:t>
                      </a:r>
                      <a:r>
                        <a:rPr lang="en-US" sz="2800" kern="100" dirty="0" err="1">
                          <a:effectLst/>
                        </a:rPr>
                        <a:t>t</a:t>
                      </a:r>
                      <a:r>
                        <a:rPr lang="en-US" sz="2800" kern="100" spc="105" dirty="0">
                          <a:effectLst/>
                        </a:rPr>
                        <a:t> </a:t>
                      </a:r>
                      <a:r>
                        <a:rPr lang="en-US" sz="2800" kern="100" spc="5" dirty="0" err="1">
                          <a:effectLst/>
                        </a:rPr>
                        <a:t>r</a:t>
                      </a:r>
                      <a:r>
                        <a:rPr lang="en-US" sz="2800" kern="100" dirty="0" err="1">
                          <a:effectLst/>
                        </a:rPr>
                        <a:t>iê</a:t>
                      </a:r>
                      <a:r>
                        <a:rPr lang="en-US" sz="2800" kern="100" spc="-10" dirty="0" err="1">
                          <a:effectLst/>
                        </a:rPr>
                        <a:t>n</a:t>
                      </a:r>
                      <a:r>
                        <a:rPr lang="en-US" sz="2800" kern="100" dirty="0" err="1">
                          <a:effectLst/>
                        </a:rPr>
                        <a:t>g</a:t>
                      </a:r>
                      <a:r>
                        <a:rPr lang="en-US" sz="2800" kern="10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spc="-25" dirty="0">
                          <a:effectLst/>
                        </a:rPr>
                        <a:t> </a:t>
                      </a:r>
                      <a:r>
                        <a:rPr lang="en-US" sz="2800" kern="100" dirty="0" err="1">
                          <a:effectLst/>
                        </a:rPr>
                        <a:t>từ</a:t>
                      </a:r>
                      <a:r>
                        <a:rPr lang="en-US" sz="2800" kern="100" spc="-10" dirty="0" err="1">
                          <a:effectLst/>
                        </a:rPr>
                        <a:t>n</a:t>
                      </a:r>
                      <a:r>
                        <a:rPr lang="en-US" sz="2800" kern="100" dirty="0" err="1">
                          <a:effectLst/>
                        </a:rPr>
                        <a:t>g</a:t>
                      </a:r>
                      <a:r>
                        <a:rPr lang="en-US" sz="2800" kern="100" spc="25" dirty="0">
                          <a:effectLst/>
                        </a:rPr>
                        <a:t> </a:t>
                      </a:r>
                      <a:r>
                        <a:rPr lang="en-US" sz="2800" kern="100" spc="5" dirty="0" err="1">
                          <a:effectLst/>
                        </a:rPr>
                        <a:t>n</a:t>
                      </a:r>
                      <a:r>
                        <a:rPr lang="en-US" sz="2800" kern="100" spc="-5" dirty="0" err="1">
                          <a:effectLst/>
                        </a:rPr>
                        <a:t>h</a:t>
                      </a:r>
                      <a:r>
                        <a:rPr lang="en-US" sz="2800" kern="100" dirty="0" err="1">
                          <a:effectLst/>
                        </a:rPr>
                        <a:t>à</a:t>
                      </a:r>
                      <a:r>
                        <a:rPr lang="en-US" sz="2800" kern="100" spc="55" dirty="0">
                          <a:effectLst/>
                        </a:rPr>
                        <a:t> </a:t>
                      </a:r>
                      <a:r>
                        <a:rPr lang="en-US" sz="2800" kern="100" dirty="0" err="1">
                          <a:effectLst/>
                        </a:rPr>
                        <a:t>v</a:t>
                      </a:r>
                      <a:r>
                        <a:rPr lang="en-US" sz="2800" kern="100" spc="-10" dirty="0" err="1">
                          <a:effectLst/>
                        </a:rPr>
                        <a:t>ă</a:t>
                      </a:r>
                      <a:r>
                        <a:rPr lang="en-US" sz="2800" kern="100" dirty="0" err="1">
                          <a:effectLst/>
                        </a:rPr>
                        <a:t>n</a:t>
                      </a:r>
                      <a:r>
                        <a:rPr lang="en-US" sz="2800" kern="100" dirty="0">
                          <a:effectLst/>
                        </a:rPr>
                        <a:t> </a:t>
                      </a:r>
                      <a:r>
                        <a:rPr lang="en-US" sz="2800" kern="100" spc="5" dirty="0" err="1">
                          <a:effectLst/>
                        </a:rPr>
                        <a:t>t</a:t>
                      </a:r>
                      <a:r>
                        <a:rPr lang="en-US" sz="2800" kern="100" spc="-25" dirty="0" err="1">
                          <a:effectLst/>
                        </a:rPr>
                        <a:t>h</a:t>
                      </a:r>
                      <a:r>
                        <a:rPr lang="en-US" sz="2800" kern="100" dirty="0" err="1">
                          <a:effectLst/>
                        </a:rPr>
                        <a:t>u</a:t>
                      </a:r>
                      <a:r>
                        <a:rPr lang="en-US" sz="2800" kern="100" spc="10" dirty="0" err="1">
                          <a:effectLst/>
                        </a:rPr>
                        <a:t>ộ</a:t>
                      </a:r>
                      <a:r>
                        <a:rPr lang="en-US" sz="2800" kern="100" dirty="0" err="1">
                          <a:effectLst/>
                        </a:rPr>
                        <a:t>c</a:t>
                      </a:r>
                      <a:r>
                        <a:rPr lang="en-US" sz="2800" kern="100" spc="60" dirty="0">
                          <a:effectLst/>
                        </a:rPr>
                        <a:t> </a:t>
                      </a:r>
                      <a:r>
                        <a:rPr lang="en-US" sz="2800" kern="100" spc="5" dirty="0" err="1">
                          <a:effectLst/>
                        </a:rPr>
                        <a:t>t</a:t>
                      </a:r>
                      <a:r>
                        <a:rPr lang="en-US" sz="2800" kern="100" dirty="0" err="1">
                          <a:effectLst/>
                        </a:rPr>
                        <a:t>rườ</a:t>
                      </a:r>
                      <a:r>
                        <a:rPr lang="en-US" sz="2800" kern="100" spc="-10" dirty="0" err="1">
                          <a:effectLst/>
                        </a:rPr>
                        <a:t>ng</a:t>
                      </a:r>
                      <a:r>
                        <a:rPr lang="en-US" sz="2800" kern="100" spc="-10"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spc="10" dirty="0">
                          <a:effectLst/>
                        </a:rPr>
                        <a:t> </a:t>
                      </a:r>
                      <a:r>
                        <a:rPr lang="en-US" sz="2800" kern="100" dirty="0" err="1">
                          <a:effectLst/>
                        </a:rPr>
                        <a:t>đó</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1325101853"/>
                  </a:ext>
                </a:extLst>
              </a:tr>
              <a:tr h="1867668">
                <a:tc>
                  <a:txBody>
                    <a:bodyPr/>
                    <a:lstStyle/>
                    <a:p>
                      <a:pPr marL="0" marR="372110" algn="ctr">
                        <a:lnSpc>
                          <a:spcPct val="107000"/>
                        </a:lnSpc>
                        <a:spcBef>
                          <a:spcPts val="0"/>
                        </a:spcBef>
                        <a:spcAft>
                          <a:spcPts val="0"/>
                        </a:spcAft>
                      </a:pPr>
                      <a:r>
                        <a:rPr lang="en-US" sz="2800" kern="100">
                          <a:effectLst/>
                        </a:rPr>
                        <a:t>4</a:t>
                      </a:r>
                      <a:endParaRPr lang="en-US" sz="28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US" sz="2800" kern="100" spc="-10" dirty="0">
                          <a:effectLst/>
                        </a:rPr>
                        <a:t>P</a:t>
                      </a:r>
                      <a:r>
                        <a:rPr lang="en-US" sz="2800" kern="100" spc="-5" dirty="0">
                          <a:effectLst/>
                        </a:rPr>
                        <a:t>h</a:t>
                      </a:r>
                      <a:r>
                        <a:rPr lang="en-US" sz="2800" kern="100" spc="-15" dirty="0">
                          <a:effectLst/>
                        </a:rPr>
                        <a:t>o</a:t>
                      </a:r>
                      <a:r>
                        <a:rPr lang="en-US" sz="2800" kern="100" spc="-10" dirty="0">
                          <a:effectLst/>
                        </a:rPr>
                        <a:t>n</a:t>
                      </a:r>
                      <a:r>
                        <a:rPr lang="en-US" sz="2800" kern="100" dirty="0">
                          <a:effectLst/>
                        </a:rPr>
                        <a:t>g </a:t>
                      </a:r>
                      <a:r>
                        <a:rPr lang="en-US" sz="2800" kern="100" spc="5" dirty="0" err="1">
                          <a:effectLst/>
                        </a:rPr>
                        <a:t>c</a:t>
                      </a:r>
                      <a:r>
                        <a:rPr lang="en-US" sz="2800" kern="100" dirty="0" err="1">
                          <a:effectLst/>
                        </a:rPr>
                        <a:t>á</a:t>
                      </a:r>
                      <a:r>
                        <a:rPr lang="en-US" sz="2800" kern="100" spc="-5" dirty="0" err="1">
                          <a:effectLst/>
                        </a:rPr>
                        <a:t>c</a:t>
                      </a:r>
                      <a:r>
                        <a:rPr lang="en-US" sz="2800" kern="100" dirty="0" err="1">
                          <a:effectLst/>
                        </a:rPr>
                        <a:t>h</a:t>
                      </a:r>
                      <a:r>
                        <a:rPr lang="en-US" sz="2800" kern="100" spc="0" dirty="0">
                          <a:effectLst/>
                        </a:rPr>
                        <a:t> </a:t>
                      </a:r>
                      <a:r>
                        <a:rPr lang="en-US" sz="2800" kern="100" spc="5" dirty="0" err="1">
                          <a:effectLst/>
                        </a:rPr>
                        <a:t>s</a:t>
                      </a:r>
                      <a:r>
                        <a:rPr lang="en-US" sz="2800" kern="100" spc="-10" dirty="0" err="1">
                          <a:effectLst/>
                        </a:rPr>
                        <a:t>án</a:t>
                      </a:r>
                      <a:r>
                        <a:rPr lang="en-US" sz="2800" kern="100" dirty="0" err="1">
                          <a:effectLst/>
                        </a:rPr>
                        <a:t>g</a:t>
                      </a:r>
                      <a:r>
                        <a:rPr lang="en-US" sz="2800" kern="100" spc="-50" dirty="0">
                          <a:effectLst/>
                        </a:rPr>
                        <a:t> </a:t>
                      </a:r>
                      <a:r>
                        <a:rPr lang="en-US" sz="2800" kern="100" spc="5" dirty="0" err="1">
                          <a:effectLst/>
                        </a:rPr>
                        <a:t>t</a:t>
                      </a:r>
                      <a:r>
                        <a:rPr lang="en-US" sz="2800" kern="100" dirty="0" err="1">
                          <a:effectLst/>
                        </a:rPr>
                        <a:t>ác</a:t>
                      </a:r>
                      <a:r>
                        <a:rPr lang="en-US" sz="2800" kern="100" spc="0" dirty="0">
                          <a:effectLst/>
                        </a:rPr>
                        <a:t> </a:t>
                      </a:r>
                      <a:r>
                        <a:rPr lang="en-US" sz="2800" kern="100" spc="-5" dirty="0" err="1">
                          <a:effectLst/>
                        </a:rPr>
                        <a:t>c</a:t>
                      </a:r>
                      <a:r>
                        <a:rPr lang="en-US" sz="2800" kern="100" spc="-25" dirty="0" err="1">
                          <a:effectLst/>
                        </a:rPr>
                        <a:t>h</a:t>
                      </a:r>
                      <a:r>
                        <a:rPr lang="en-US" sz="2800" kern="100" dirty="0" err="1">
                          <a:effectLst/>
                        </a:rPr>
                        <a:t>u</a:t>
                      </a:r>
                      <a:r>
                        <a:rPr lang="en-US" sz="2800" kern="100" spc="-10" dirty="0" err="1">
                          <a:effectLst/>
                        </a:rPr>
                        <a:t>n</a:t>
                      </a:r>
                      <a:r>
                        <a:rPr lang="en-US" sz="2800" kern="100" dirty="0" err="1">
                          <a:effectLst/>
                        </a:rPr>
                        <a:t>g</a:t>
                      </a:r>
                      <a:r>
                        <a:rPr lang="en-US" sz="2800" kern="100" spc="2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spc="0"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spc="0"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spc="10" dirty="0">
                          <a:effectLst/>
                        </a:rPr>
                        <a:t> </a:t>
                      </a:r>
                      <a:r>
                        <a:rPr lang="en-US" sz="2800" kern="100" dirty="0" err="1">
                          <a:effectLst/>
                        </a:rPr>
                        <a:t>v</a:t>
                      </a:r>
                      <a:r>
                        <a:rPr lang="en-US" sz="2800" kern="100" spc="-10" dirty="0" err="1">
                          <a:effectLst/>
                        </a:rPr>
                        <a:t>ă</a:t>
                      </a:r>
                      <a:r>
                        <a:rPr lang="en-US" sz="2800" kern="100" dirty="0" err="1">
                          <a:effectLst/>
                        </a:rPr>
                        <a:t>n</a:t>
                      </a:r>
                      <a:r>
                        <a:rPr lang="en-US" sz="2800" kern="100" spc="0" dirty="0">
                          <a:effectLst/>
                        </a:rPr>
                        <a:t> </a:t>
                      </a:r>
                      <a:r>
                        <a:rPr lang="en-US" sz="2800" kern="100" spc="-5" dirty="0" err="1">
                          <a:effectLst/>
                        </a:rPr>
                        <a:t>h</a:t>
                      </a:r>
                      <a:r>
                        <a:rPr lang="en-US" sz="2800" kern="100" spc="10" dirty="0" err="1">
                          <a:effectLst/>
                        </a:rPr>
                        <a:t>ọ</a:t>
                      </a:r>
                      <a:r>
                        <a:rPr lang="en-US" sz="2800" kern="100" dirty="0" err="1">
                          <a:effectLst/>
                        </a:rPr>
                        <a:t>c</a:t>
                      </a:r>
                      <a:endParaRPr lang="en-US" sz="2800" kern="100" dirty="0">
                        <a:effectLst/>
                        <a:latin typeface="Times New Roman" panose="02020603050405020304" pitchFamily="18" charset="0"/>
                        <a:cs typeface="Times New Roman" panose="02020603050405020304" pitchFamily="18" charset="0"/>
                      </a:endParaRPr>
                    </a:p>
                  </a:txBody>
                  <a:tcPr marL="0" marR="0" marT="0" marB="0"/>
                </a:tc>
                <a:tc>
                  <a:txBody>
                    <a:bodyPr/>
                    <a:lstStyle/>
                    <a:p>
                      <a:pPr marL="0" marR="23495">
                        <a:lnSpc>
                          <a:spcPct val="107000"/>
                        </a:lnSpc>
                        <a:spcBef>
                          <a:spcPts val="0"/>
                        </a:spcBef>
                        <a:spcAft>
                          <a:spcPts val="0"/>
                        </a:spcAft>
                      </a:pPr>
                      <a:r>
                        <a:rPr lang="en-US" sz="2800" kern="100" dirty="0">
                          <a:effectLst/>
                        </a:rPr>
                        <a:t>   </a:t>
                      </a:r>
                      <a:r>
                        <a:rPr lang="en-US" sz="2800" kern="100" dirty="0" err="1">
                          <a:effectLst/>
                        </a:rPr>
                        <a:t>có</a:t>
                      </a:r>
                      <a:r>
                        <a:rPr lang="en-US" sz="2800" kern="100" spc="-55" dirty="0">
                          <a:effectLst/>
                        </a:rPr>
                        <a:t> </a:t>
                      </a:r>
                      <a:r>
                        <a:rPr lang="en-US" sz="2800" kern="100" spc="5" dirty="0" err="1">
                          <a:effectLst/>
                        </a:rPr>
                        <a:t>t</a:t>
                      </a:r>
                      <a:r>
                        <a:rPr lang="en-US" sz="2800" kern="100" spc="-5" dirty="0" err="1">
                          <a:effectLst/>
                        </a:rPr>
                        <a:t>h</a:t>
                      </a:r>
                      <a:r>
                        <a:rPr lang="en-US" sz="2800" kern="100" dirty="0" err="1">
                          <a:effectLst/>
                        </a:rPr>
                        <a:t>ể</a:t>
                      </a:r>
                      <a:r>
                        <a:rPr lang="en-US" sz="2800" kern="100" spc="15" dirty="0">
                          <a:effectLst/>
                        </a:rPr>
                        <a:t> </a:t>
                      </a:r>
                      <a:r>
                        <a:rPr lang="en-US" sz="2800" kern="100" spc="5" dirty="0" err="1">
                          <a:effectLst/>
                        </a:rPr>
                        <a:t>c</a:t>
                      </a:r>
                      <a:r>
                        <a:rPr lang="en-US" sz="2800" kern="100" spc="-10" dirty="0" err="1">
                          <a:effectLst/>
                        </a:rPr>
                        <a:t>ă</a:t>
                      </a:r>
                      <a:r>
                        <a:rPr lang="en-US" sz="2800" kern="100" dirty="0" err="1">
                          <a:effectLst/>
                        </a:rPr>
                        <a:t>n</a:t>
                      </a:r>
                      <a:r>
                        <a:rPr lang="en-US" sz="2800" kern="100" spc="-10" dirty="0">
                          <a:effectLst/>
                        </a:rPr>
                        <a:t> </a:t>
                      </a:r>
                      <a:r>
                        <a:rPr lang="en-US" sz="2800" kern="100" dirty="0" err="1">
                          <a:effectLst/>
                        </a:rPr>
                        <a:t>cứ</a:t>
                      </a:r>
                      <a:r>
                        <a:rPr lang="en-US" sz="2800" kern="100" spc="-55" dirty="0">
                          <a:effectLst/>
                        </a:rPr>
                        <a:t> </a:t>
                      </a:r>
                      <a:r>
                        <a:rPr lang="en-US" sz="2800" kern="100" dirty="0" err="1">
                          <a:effectLst/>
                        </a:rPr>
                        <a:t>vào</a:t>
                      </a:r>
                      <a:r>
                        <a:rPr lang="en-US" sz="2800" kern="100" dirty="0">
                          <a:effectLst/>
                        </a:rPr>
                        <a:t> </a:t>
                      </a:r>
                      <a:r>
                        <a:rPr lang="en-US" sz="2800" kern="100" spc="-10" dirty="0" err="1">
                          <a:effectLst/>
                        </a:rPr>
                        <a:t>tuy</a:t>
                      </a:r>
                      <a:r>
                        <a:rPr lang="en-US" sz="2800" kern="100" dirty="0" err="1">
                          <a:effectLst/>
                        </a:rPr>
                        <a:t>ên</a:t>
                      </a:r>
                      <a:r>
                        <a:rPr lang="en-US" sz="2800" kern="100" spc="20" dirty="0">
                          <a:effectLst/>
                        </a:rPr>
                        <a:t> </a:t>
                      </a:r>
                      <a:r>
                        <a:rPr lang="en-US" sz="2800" kern="100" spc="-10" dirty="0" err="1">
                          <a:effectLst/>
                        </a:rPr>
                        <a:t>ng</a:t>
                      </a:r>
                      <a:r>
                        <a:rPr lang="en-US" sz="2800" kern="100" spc="-15" dirty="0" err="1">
                          <a:effectLst/>
                        </a:rPr>
                        <a:t>ô</a:t>
                      </a:r>
                      <a:r>
                        <a:rPr lang="en-US" sz="2800" kern="100" dirty="0" err="1">
                          <a:effectLst/>
                        </a:rPr>
                        <a:t>n</a:t>
                      </a:r>
                      <a:r>
                        <a:rPr lang="en-US" sz="2800" kern="100" spc="50" dirty="0">
                          <a:effectLst/>
                        </a:rPr>
                        <a:t> </a:t>
                      </a:r>
                      <a:r>
                        <a:rPr lang="en-US" sz="2800" kern="100" spc="-5" dirty="0" err="1">
                          <a:effectLst/>
                        </a:rPr>
                        <a:t>c</a:t>
                      </a:r>
                      <a:r>
                        <a:rPr lang="en-US" sz="2800" kern="100" spc="-25" dirty="0" err="1">
                          <a:effectLst/>
                        </a:rPr>
                        <a:t>h</a:t>
                      </a:r>
                      <a:r>
                        <a:rPr lang="en-US" sz="2800" kern="100" dirty="0" err="1">
                          <a:effectLst/>
                        </a:rPr>
                        <a:t>u</a:t>
                      </a:r>
                      <a:r>
                        <a:rPr lang="en-US" sz="2800" kern="100" spc="-10" dirty="0" err="1">
                          <a:effectLst/>
                        </a:rPr>
                        <a:t>n</a:t>
                      </a:r>
                      <a:r>
                        <a:rPr lang="en-US" sz="2800" kern="100" dirty="0" err="1">
                          <a:effectLst/>
                        </a:rPr>
                        <a:t>g</a:t>
                      </a:r>
                      <a:r>
                        <a:rPr lang="en-US" sz="2800" kern="10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spc="-25" dirty="0">
                          <a:effectLst/>
                        </a:rPr>
                        <a:t> </a:t>
                      </a:r>
                      <a:r>
                        <a:rPr lang="en-US" sz="2800" kern="100" spc="5" dirty="0" err="1">
                          <a:effectLst/>
                        </a:rPr>
                        <a:t>t</a:t>
                      </a:r>
                      <a:r>
                        <a:rPr lang="en-US" sz="2800" kern="100" dirty="0" err="1">
                          <a:effectLst/>
                        </a:rPr>
                        <a:t>rườ</a:t>
                      </a:r>
                      <a:r>
                        <a:rPr lang="en-US" sz="2800" kern="100" spc="-10" dirty="0" err="1">
                          <a:effectLst/>
                        </a:rPr>
                        <a:t>n</a:t>
                      </a:r>
                      <a:r>
                        <a:rPr lang="en-US" sz="2800" kern="100" dirty="0" err="1">
                          <a:effectLst/>
                        </a:rPr>
                        <a:t>g</a:t>
                      </a:r>
                      <a:r>
                        <a:rPr lang="en-US" sz="2800" kern="100" spc="55" dirty="0">
                          <a:effectLst/>
                        </a:rPr>
                        <a:t> </a:t>
                      </a:r>
                      <a:r>
                        <a:rPr lang="en-US" sz="2800" kern="100" spc="-10" dirty="0" err="1">
                          <a:effectLst/>
                        </a:rPr>
                        <a:t>p</a:t>
                      </a:r>
                      <a:r>
                        <a:rPr lang="en-US" sz="2800" kern="100" spc="-5" dirty="0" err="1">
                          <a:effectLst/>
                        </a:rPr>
                        <a:t>h</a:t>
                      </a:r>
                      <a:r>
                        <a:rPr lang="en-US" sz="2800" kern="100" spc="-10" dirty="0" err="1">
                          <a:effectLst/>
                        </a:rPr>
                        <a:t>á</a:t>
                      </a:r>
                      <a:r>
                        <a:rPr lang="en-US" sz="2800" kern="100" dirty="0" err="1">
                          <a:effectLst/>
                        </a:rPr>
                        <a:t>i</a:t>
                      </a:r>
                      <a:r>
                        <a:rPr lang="en-US" sz="2800" kern="100" dirty="0">
                          <a:effectLst/>
                        </a:rPr>
                        <a:t> </a:t>
                      </a:r>
                      <a:r>
                        <a:rPr lang="en-US" sz="2800" kern="100" dirty="0" err="1">
                          <a:effectLst/>
                        </a:rPr>
                        <a:t>đó</a:t>
                      </a:r>
                      <a:r>
                        <a:rPr lang="en-US" sz="2800" kern="100" dirty="0">
                          <a:effectLst/>
                        </a:rPr>
                        <a:t>;</a:t>
                      </a:r>
                      <a:r>
                        <a:rPr lang="en-US" sz="2800" kern="100" spc="-60" dirty="0">
                          <a:effectLst/>
                        </a:rPr>
                        <a:t> </a:t>
                      </a:r>
                      <a:r>
                        <a:rPr lang="en-US" sz="2800" kern="100" spc="-5" dirty="0" err="1">
                          <a:effectLst/>
                        </a:rPr>
                        <a:t>h</a:t>
                      </a:r>
                      <a:r>
                        <a:rPr lang="en-US" sz="2800" kern="100" spc="5" dirty="0" err="1">
                          <a:effectLst/>
                        </a:rPr>
                        <a:t>o</a:t>
                      </a:r>
                      <a:r>
                        <a:rPr lang="en-US" sz="2800" kern="100" dirty="0" err="1">
                          <a:effectLst/>
                        </a:rPr>
                        <a:t>ặc</a:t>
                      </a:r>
                      <a:r>
                        <a:rPr lang="en-US" sz="2800" kern="100" spc="-15" dirty="0">
                          <a:effectLst/>
                        </a:rPr>
                        <a:t> </a:t>
                      </a:r>
                      <a:r>
                        <a:rPr lang="en-US" sz="2800" kern="100" dirty="0" err="1">
                          <a:effectLst/>
                        </a:rPr>
                        <a:t>từ</a:t>
                      </a:r>
                      <a:r>
                        <a:rPr lang="en-US" sz="2800" kern="100" spc="10" dirty="0">
                          <a:effectLst/>
                        </a:rPr>
                        <a:t> </a:t>
                      </a:r>
                      <a:r>
                        <a:rPr lang="en-US" sz="2800" kern="100" spc="5" dirty="0" err="1">
                          <a:effectLst/>
                        </a:rPr>
                        <a:t>c</a:t>
                      </a:r>
                      <a:r>
                        <a:rPr lang="en-US" sz="2800" kern="100" dirty="0" err="1">
                          <a:effectLst/>
                        </a:rPr>
                        <a:t>ác</a:t>
                      </a:r>
                      <a:r>
                        <a:rPr lang="en-US" sz="2800" kern="100" dirty="0">
                          <a:effectLst/>
                        </a:rPr>
                        <a:t> </a:t>
                      </a:r>
                      <a:r>
                        <a:rPr lang="en-US" sz="2800" kern="100" spc="-10" dirty="0" err="1">
                          <a:effectLst/>
                        </a:rPr>
                        <a:t>n</a:t>
                      </a:r>
                      <a:r>
                        <a:rPr lang="en-US" sz="2800" kern="100" spc="10" dirty="0" err="1">
                          <a:effectLst/>
                        </a:rPr>
                        <a:t>g</a:t>
                      </a:r>
                      <a:r>
                        <a:rPr lang="en-US" sz="2800" kern="100" dirty="0" err="1">
                          <a:effectLst/>
                        </a:rPr>
                        <a:t>hiên</a:t>
                      </a:r>
                      <a:r>
                        <a:rPr lang="en-US" sz="2800" kern="100" spc="45" dirty="0">
                          <a:effectLst/>
                        </a:rPr>
                        <a:t> </a:t>
                      </a:r>
                      <a:r>
                        <a:rPr lang="en-US" sz="2800" kern="100" dirty="0" err="1">
                          <a:effectLst/>
                        </a:rPr>
                        <a:t>cứu</a:t>
                      </a:r>
                      <a:r>
                        <a:rPr lang="en-US" sz="2800" kern="100" spc="-10" dirty="0">
                          <a:effectLst/>
                        </a:rPr>
                        <a:t> </a:t>
                      </a:r>
                      <a:r>
                        <a:rPr lang="en-US" sz="2800" kern="100" spc="-5" dirty="0" err="1">
                          <a:effectLst/>
                        </a:rPr>
                        <a:t>t</a:t>
                      </a:r>
                      <a:r>
                        <a:rPr lang="en-US" sz="2800" kern="100" spc="-15" dirty="0" err="1">
                          <a:effectLst/>
                        </a:rPr>
                        <a:t>ổ</a:t>
                      </a:r>
                      <a:r>
                        <a:rPr lang="en-US" sz="2800" kern="100" spc="-10" dirty="0" err="1">
                          <a:effectLst/>
                        </a:rPr>
                        <a:t>n</a:t>
                      </a:r>
                      <a:r>
                        <a:rPr lang="en-US" sz="2800" kern="100" dirty="0" err="1">
                          <a:effectLst/>
                        </a:rPr>
                        <a:t>g</a:t>
                      </a:r>
                      <a:r>
                        <a:rPr lang="en-US" sz="2800" kern="100" dirty="0">
                          <a:effectLst/>
                        </a:rPr>
                        <a:t> </a:t>
                      </a:r>
                      <a:r>
                        <a:rPr lang="en-US" sz="2800" kern="100" spc="5" dirty="0" err="1">
                          <a:effectLst/>
                        </a:rPr>
                        <a:t>t</a:t>
                      </a:r>
                      <a:r>
                        <a:rPr lang="en-US" sz="2800" kern="100" spc="-5" dirty="0" err="1">
                          <a:effectLst/>
                        </a:rPr>
                        <a:t>h</a:t>
                      </a:r>
                      <a:r>
                        <a:rPr lang="en-US" sz="2800" kern="100" dirty="0" err="1">
                          <a:effectLst/>
                        </a:rPr>
                        <a:t>ể</a:t>
                      </a:r>
                      <a:r>
                        <a:rPr lang="en-US" sz="2800" kern="100" spc="15" dirty="0">
                          <a:effectLst/>
                        </a:rPr>
                        <a:t> </a:t>
                      </a:r>
                      <a:r>
                        <a:rPr lang="en-US" sz="2800" kern="100" spc="5" dirty="0" err="1">
                          <a:effectLst/>
                        </a:rPr>
                        <a:t>s</a:t>
                      </a:r>
                      <a:r>
                        <a:rPr lang="en-US" sz="2800" kern="100" spc="-10" dirty="0" err="1">
                          <a:effectLst/>
                        </a:rPr>
                        <a:t>án</a:t>
                      </a:r>
                      <a:r>
                        <a:rPr lang="en-US" sz="2800" kern="100" dirty="0" err="1">
                          <a:effectLst/>
                        </a:rPr>
                        <a:t>g</a:t>
                      </a:r>
                      <a:r>
                        <a:rPr lang="en-US" sz="2800" kern="100" spc="-50" dirty="0">
                          <a:effectLst/>
                        </a:rPr>
                        <a:t> </a:t>
                      </a:r>
                      <a:r>
                        <a:rPr lang="en-US" sz="2800" kern="100" spc="5" dirty="0" err="1">
                          <a:effectLst/>
                        </a:rPr>
                        <a:t>t</a:t>
                      </a:r>
                      <a:r>
                        <a:rPr lang="en-US" sz="2800" kern="100" dirty="0" err="1">
                          <a:effectLst/>
                        </a:rPr>
                        <a:t>ác</a:t>
                      </a:r>
                      <a:r>
                        <a:rPr lang="en-US" sz="2800" kern="100" spc="-30" dirty="0">
                          <a:effectLst/>
                        </a:rPr>
                        <a:t> </a:t>
                      </a:r>
                      <a:r>
                        <a:rPr lang="en-US" sz="2800" kern="100" spc="10" dirty="0" err="1">
                          <a:effectLst/>
                        </a:rPr>
                        <a:t>c</a:t>
                      </a:r>
                      <a:r>
                        <a:rPr lang="en-US" sz="2800" kern="100" spc="5" dirty="0" err="1">
                          <a:effectLst/>
                        </a:rPr>
                        <a:t>ủ</a:t>
                      </a:r>
                      <a:r>
                        <a:rPr lang="en-US" sz="2800" kern="100" dirty="0" err="1">
                          <a:effectLst/>
                        </a:rPr>
                        <a:t>a</a:t>
                      </a:r>
                      <a:r>
                        <a:rPr lang="en-US" sz="2800" kern="100" dirty="0">
                          <a:effectLst/>
                        </a:rPr>
                        <a:t> </a:t>
                      </a:r>
                      <a:r>
                        <a:rPr lang="en-US" sz="2800" kern="100" spc="5" dirty="0" err="1">
                          <a:effectLst/>
                        </a:rPr>
                        <a:t>n</a:t>
                      </a:r>
                      <a:r>
                        <a:rPr lang="en-US" sz="2800" kern="100" dirty="0" err="1">
                          <a:effectLst/>
                        </a:rPr>
                        <a:t>hiều</a:t>
                      </a:r>
                      <a:r>
                        <a:rPr lang="en-US" sz="2800" kern="100" spc="65" dirty="0">
                          <a:effectLst/>
                        </a:rPr>
                        <a:t> </a:t>
                      </a:r>
                      <a:r>
                        <a:rPr lang="en-US" sz="2800" kern="100" spc="5" dirty="0" err="1">
                          <a:effectLst/>
                        </a:rPr>
                        <a:t>n</a:t>
                      </a:r>
                      <a:r>
                        <a:rPr lang="en-US" sz="2800" kern="100" spc="-5" dirty="0" err="1">
                          <a:effectLst/>
                        </a:rPr>
                        <a:t>h</a:t>
                      </a:r>
                      <a:r>
                        <a:rPr lang="en-US" sz="2800" kern="100" dirty="0" err="1">
                          <a:effectLst/>
                        </a:rPr>
                        <a:t>à</a:t>
                      </a:r>
                      <a:r>
                        <a:rPr lang="en-US" sz="2800" kern="100" spc="55" dirty="0">
                          <a:effectLst/>
                        </a:rPr>
                        <a:t> </a:t>
                      </a:r>
                      <a:r>
                        <a:rPr lang="en-US" sz="2800" kern="100" dirty="0" err="1">
                          <a:effectLst/>
                        </a:rPr>
                        <a:t>v</a:t>
                      </a:r>
                      <a:r>
                        <a:rPr lang="en-US" sz="2800" kern="100" spc="-10" dirty="0" err="1">
                          <a:effectLst/>
                        </a:rPr>
                        <a:t>ă</a:t>
                      </a:r>
                      <a:r>
                        <a:rPr lang="en-US" sz="2800" kern="100" dirty="0" err="1">
                          <a:effectLst/>
                        </a:rPr>
                        <a:t>n</a:t>
                      </a:r>
                      <a:r>
                        <a:rPr lang="en-US" sz="2800" kern="100" dirty="0">
                          <a:effectLst/>
                        </a:rPr>
                        <a:t> </a:t>
                      </a:r>
                      <a:r>
                        <a:rPr lang="en-US" sz="2800" kern="100" spc="10" dirty="0" err="1">
                          <a:effectLst/>
                        </a:rPr>
                        <a:t>c</a:t>
                      </a:r>
                      <a:r>
                        <a:rPr lang="en-US" sz="2800" kern="100" dirty="0" err="1">
                          <a:effectLst/>
                        </a:rPr>
                        <a:t>ù</a:t>
                      </a:r>
                      <a:r>
                        <a:rPr lang="en-US" sz="2800" kern="100" spc="-10" dirty="0" err="1">
                          <a:effectLst/>
                        </a:rPr>
                        <a:t>n</a:t>
                      </a:r>
                      <a:r>
                        <a:rPr lang="en-US" sz="2800" kern="100" dirty="0" err="1">
                          <a:effectLst/>
                        </a:rPr>
                        <a:t>g</a:t>
                      </a:r>
                      <a:r>
                        <a:rPr lang="en-US" sz="2800" kern="100" spc="-15" dirty="0">
                          <a:effectLst/>
                        </a:rPr>
                        <a:t> </a:t>
                      </a:r>
                      <a:r>
                        <a:rPr lang="en-US" sz="2800" kern="100" spc="-5" dirty="0">
                          <a:effectLst/>
                        </a:rPr>
                        <a:t>c</a:t>
                      </a:r>
                      <a:r>
                        <a:rPr lang="en-US" sz="2800" kern="100" dirty="0">
                          <a:effectLst/>
                        </a:rPr>
                        <a:t>h</a:t>
                      </a:r>
                      <a:r>
                        <a:rPr lang="en-US" sz="2800" kern="100" spc="5" dirty="0">
                          <a:effectLst/>
                        </a:rPr>
                        <a:t>i</a:t>
                      </a:r>
                      <a:r>
                        <a:rPr lang="en-US" sz="2800" kern="100" dirty="0">
                          <a:effectLst/>
                        </a:rPr>
                        <a:t>a</a:t>
                      </a:r>
                      <a:r>
                        <a:rPr lang="en-US" sz="2800" kern="100" spc="-35" dirty="0">
                          <a:effectLst/>
                        </a:rPr>
                        <a:t> </a:t>
                      </a:r>
                      <a:r>
                        <a:rPr lang="en-US" sz="2800" kern="100" spc="10" dirty="0" err="1">
                          <a:effectLst/>
                        </a:rPr>
                        <a:t>s</a:t>
                      </a:r>
                      <a:r>
                        <a:rPr lang="en-US" sz="2800" kern="100" dirty="0" err="1">
                          <a:effectLst/>
                        </a:rPr>
                        <a:t>ẻ</a:t>
                      </a:r>
                      <a:r>
                        <a:rPr lang="en-US" sz="2800" kern="100" spc="-85" dirty="0">
                          <a:effectLst/>
                        </a:rPr>
                        <a:t> </a:t>
                      </a:r>
                      <a:r>
                        <a:rPr lang="en-US" sz="2800" kern="100" spc="-5" dirty="0" err="1">
                          <a:effectLst/>
                        </a:rPr>
                        <a:t>m</a:t>
                      </a:r>
                      <a:r>
                        <a:rPr lang="en-US" sz="2800" kern="100" spc="-15" dirty="0" err="1">
                          <a:effectLst/>
                        </a:rPr>
                        <a:t>ộ</a:t>
                      </a:r>
                      <a:r>
                        <a:rPr lang="en-US" sz="2800" kern="100" dirty="0" err="1">
                          <a:effectLst/>
                        </a:rPr>
                        <a:t>t</a:t>
                      </a:r>
                      <a:r>
                        <a:rPr lang="en-US" sz="2800" kern="100" dirty="0">
                          <a:effectLst/>
                        </a:rPr>
                        <a:t> </a:t>
                      </a:r>
                      <a:r>
                        <a:rPr lang="en-US" sz="2800" kern="100" spc="-5" dirty="0" err="1">
                          <a:effectLst/>
                        </a:rPr>
                        <a:t>h</a:t>
                      </a:r>
                      <a:r>
                        <a:rPr lang="en-US" sz="2800" kern="100" dirty="0" err="1">
                          <a:effectLst/>
                        </a:rPr>
                        <a:t>ệ</a:t>
                      </a:r>
                      <a:r>
                        <a:rPr lang="en-US" sz="2800" kern="100" spc="-20" dirty="0">
                          <a:effectLst/>
                        </a:rPr>
                        <a:t> </a:t>
                      </a:r>
                      <a:r>
                        <a:rPr lang="en-US" sz="2800" kern="100" spc="5" dirty="0" err="1">
                          <a:effectLst/>
                        </a:rPr>
                        <a:t>t</a:t>
                      </a:r>
                      <a:r>
                        <a:rPr lang="en-US" sz="2800" kern="100" spc="-5" dirty="0" err="1">
                          <a:effectLst/>
                        </a:rPr>
                        <a:t>h</a:t>
                      </a:r>
                      <a:r>
                        <a:rPr lang="en-US" sz="2800" kern="100" spc="-15" dirty="0" err="1">
                          <a:effectLst/>
                        </a:rPr>
                        <a:t>ố</a:t>
                      </a:r>
                      <a:r>
                        <a:rPr lang="en-US" sz="2800" kern="100" spc="-10" dirty="0" err="1">
                          <a:effectLst/>
                        </a:rPr>
                        <a:t>n</a:t>
                      </a:r>
                      <a:r>
                        <a:rPr lang="en-US" sz="2800" kern="100" dirty="0" err="1">
                          <a:effectLst/>
                        </a:rPr>
                        <a:t>g</a:t>
                      </a:r>
                      <a:r>
                        <a:rPr lang="en-US" sz="2800" kern="100" spc="65" dirty="0">
                          <a:effectLst/>
                        </a:rPr>
                        <a:t> </a:t>
                      </a:r>
                      <a:r>
                        <a:rPr lang="en-US" sz="2800" kern="100" spc="-10" dirty="0" err="1">
                          <a:effectLst/>
                        </a:rPr>
                        <a:t>q</a:t>
                      </a:r>
                      <a:r>
                        <a:rPr lang="en-US" sz="2800" kern="100" spc="5" dirty="0" err="1">
                          <a:effectLst/>
                        </a:rPr>
                        <a:t>u</a:t>
                      </a:r>
                      <a:r>
                        <a:rPr lang="en-US" sz="2800" kern="100" spc="-10" dirty="0" err="1">
                          <a:effectLst/>
                        </a:rPr>
                        <a:t>a</a:t>
                      </a:r>
                      <a:r>
                        <a:rPr lang="en-US" sz="2800" kern="100" dirty="0" err="1">
                          <a:effectLst/>
                        </a:rPr>
                        <a:t>n</a:t>
                      </a:r>
                      <a:r>
                        <a:rPr lang="en-US" sz="2800" kern="100" dirty="0">
                          <a:effectLst/>
                        </a:rPr>
                        <a:t> </a:t>
                      </a:r>
                      <a:r>
                        <a:rPr lang="en-US" sz="2800" kern="100" dirty="0" err="1">
                          <a:effectLst/>
                        </a:rPr>
                        <a:t>niệm</a:t>
                      </a:r>
                      <a:r>
                        <a:rPr lang="en-US" sz="2800" kern="100" dirty="0">
                          <a:effectLst/>
                        </a:rPr>
                        <a:t>,</a:t>
                      </a:r>
                      <a:r>
                        <a:rPr lang="en-US" sz="2800" kern="100" spc="-5" dirty="0">
                          <a:effectLst/>
                        </a:rPr>
                        <a:t> </a:t>
                      </a:r>
                      <a:r>
                        <a:rPr lang="en-US" sz="2800" kern="100" spc="-10" dirty="0" err="1">
                          <a:effectLst/>
                        </a:rPr>
                        <a:t>n</a:t>
                      </a:r>
                      <a:r>
                        <a:rPr lang="en-US" sz="2800" kern="100" dirty="0" err="1">
                          <a:effectLst/>
                        </a:rPr>
                        <a:t>g</a:t>
                      </a:r>
                      <a:r>
                        <a:rPr lang="en-US" sz="2800" kern="100" spc="-10" dirty="0" err="1">
                          <a:effectLst/>
                        </a:rPr>
                        <a:t>uy</a:t>
                      </a:r>
                      <a:r>
                        <a:rPr lang="en-US" sz="2800" kern="100" dirty="0" err="1">
                          <a:effectLst/>
                        </a:rPr>
                        <a:t>ên</a:t>
                      </a:r>
                      <a:r>
                        <a:rPr lang="en-US" sz="2800" kern="100" spc="-10" dirty="0">
                          <a:effectLst/>
                        </a:rPr>
                        <a:t> </a:t>
                      </a:r>
                      <a:r>
                        <a:rPr lang="en-US" sz="2800" kern="100" spc="5" dirty="0" err="1">
                          <a:effectLst/>
                        </a:rPr>
                        <a:t>t</a:t>
                      </a:r>
                      <a:r>
                        <a:rPr lang="en-US" sz="2800" kern="100" dirty="0" err="1">
                          <a:effectLst/>
                        </a:rPr>
                        <a:t>ắc</a:t>
                      </a:r>
                      <a:r>
                        <a:rPr lang="en-US" sz="2800" kern="100" dirty="0">
                          <a:effectLst/>
                        </a:rPr>
                        <a:t> </a:t>
                      </a:r>
                      <a:r>
                        <a:rPr lang="en-US" sz="2800" kern="100" spc="5" dirty="0" err="1">
                          <a:effectLst/>
                        </a:rPr>
                        <a:t>t</a:t>
                      </a:r>
                      <a:r>
                        <a:rPr lang="en-US" sz="2800" kern="100" spc="-5" dirty="0" err="1">
                          <a:effectLst/>
                        </a:rPr>
                        <a:t>h</a:t>
                      </a:r>
                      <a:r>
                        <a:rPr lang="en-US" sz="2800" kern="100" spc="-10" dirty="0" err="1">
                          <a:effectLst/>
                        </a:rPr>
                        <a:t>ẩ</a:t>
                      </a:r>
                      <a:r>
                        <a:rPr lang="en-US" sz="2800" kern="100" dirty="0" err="1">
                          <a:effectLst/>
                        </a:rPr>
                        <a:t>m</a:t>
                      </a:r>
                      <a:r>
                        <a:rPr lang="en-US" sz="2800" kern="100" spc="80" dirty="0">
                          <a:effectLst/>
                        </a:rPr>
                        <a:t> </a:t>
                      </a:r>
                      <a:r>
                        <a:rPr lang="en-US" sz="2800" kern="100" dirty="0" err="1">
                          <a:effectLst/>
                        </a:rPr>
                        <a:t>m</a:t>
                      </a:r>
                      <a:r>
                        <a:rPr lang="en-US" sz="2800" kern="100" spc="-5" dirty="0" err="1">
                          <a:effectLst/>
                        </a:rPr>
                        <a:t>ĩ</a:t>
                      </a:r>
                      <a:r>
                        <a:rPr lang="en-US" sz="2800" kern="100" dirty="0">
                          <a:effectLst/>
                        </a:rPr>
                        <a:t>.</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xmlns="" val="3876323025"/>
                  </a:ext>
                </a:extLst>
              </a:tr>
            </a:tbl>
          </a:graphicData>
        </a:graphic>
      </p:graphicFrame>
      <p:sp>
        <p:nvSpPr>
          <p:cNvPr id="4" name="TextBox 3">
            <a:extLst>
              <a:ext uri="{FF2B5EF4-FFF2-40B4-BE49-F238E27FC236}">
                <a16:creationId xmlns:a16="http://schemas.microsoft.com/office/drawing/2014/main" xmlns="" id="{DD50A24F-AE04-AEDF-4F63-001CAABD761C}"/>
              </a:ext>
            </a:extLst>
          </p:cNvPr>
          <p:cNvSpPr txBox="1"/>
          <p:nvPr/>
        </p:nvSpPr>
        <p:spPr>
          <a:xfrm>
            <a:off x="2928394" y="7461889"/>
            <a:ext cx="9664861" cy="645113"/>
          </a:xfrm>
          <a:prstGeom prst="rect">
            <a:avLst/>
          </a:prstGeom>
          <a:noFill/>
        </p:spPr>
        <p:txBody>
          <a:bodyPr wrap="square">
            <a:spAutoFit/>
          </a:bodyPr>
          <a:lstStyle/>
          <a:p>
            <a:pPr marL="0" marR="0" algn="just">
              <a:lnSpc>
                <a:spcPct val="107000"/>
              </a:lnSpc>
              <a:spcBef>
                <a:spcPts val="0"/>
              </a:spcBef>
              <a:spcAft>
                <a:spcPts val="800"/>
              </a:spcAft>
            </a:pPr>
            <a:r>
              <a:rPr lang="en-US" sz="3600"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Đáp</a:t>
            </a:r>
            <a:r>
              <a:rPr lang="en-US" sz="3600"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600" dirty="0" err="1">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án</a:t>
            </a:r>
            <a:r>
              <a:rPr lang="en-US" sz="36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 1A − 2B; 2A − 1B; 3A − 4B;</a:t>
            </a:r>
            <a:r>
              <a:rPr lang="en-US" sz="3600" dirty="0">
                <a:solidFill>
                  <a:schemeClr val="accent5">
                    <a:lumMod val="50000"/>
                  </a:schemeClr>
                </a:solidFill>
                <a:latin typeface="Times New Roman" panose="02020603050405020304" pitchFamily="18" charset="0"/>
                <a:ea typeface="Arial" panose="020B0604020202020204" pitchFamily="34" charset="0"/>
                <a:cs typeface="Times New Roman" panose="02020603050405020304" pitchFamily="18" charset="0"/>
              </a:rPr>
              <a:t>   </a:t>
            </a:r>
            <a:r>
              <a:rPr lang="en-US" sz="3600" b="1" dirty="0">
                <a:solidFill>
                  <a:schemeClr val="accent5">
                    <a:lumMod val="50000"/>
                  </a:schemeClr>
                </a:solidFill>
                <a:effectLst/>
                <a:latin typeface="Times New Roman" panose="02020603050405020304" pitchFamily="18" charset="0"/>
                <a:ea typeface="Arial" panose="020B0604020202020204" pitchFamily="34" charset="0"/>
                <a:cs typeface="Times New Roman" panose="02020603050405020304" pitchFamily="18" charset="0"/>
              </a:rPr>
              <a:t>4A − 3B</a:t>
            </a:r>
            <a:endParaRPr lang="en-US" sz="36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442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
        <p:nvSpPr>
          <p:cNvPr id="4" name="Text 1"/>
          <p:cNvSpPr/>
          <p:nvPr/>
        </p:nvSpPr>
        <p:spPr>
          <a:xfrm>
            <a:off x="864037" y="1031796"/>
            <a:ext cx="12902327" cy="1543050"/>
          </a:xfrm>
          <a:prstGeom prst="rect">
            <a:avLst/>
          </a:prstGeom>
          <a:noFill/>
          <a:ln/>
        </p:spPr>
        <p:txBody>
          <a:bodyPr wrap="square" rtlCol="0" anchor="t"/>
          <a:lstStyle/>
          <a:p>
            <a:pPr marL="0" indent="0">
              <a:lnSpc>
                <a:spcPts val="6075"/>
              </a:lnSpc>
              <a:buNone/>
            </a:pPr>
            <a:r>
              <a:rPr lang="en-US" sz="4860" b="1" dirty="0">
                <a:solidFill>
                  <a:srgbClr val="403C4E"/>
                </a:solidFill>
                <a:latin typeface="Merriweather" pitchFamily="34" charset="0"/>
                <a:ea typeface="Merriweather" pitchFamily="34" charset="-122"/>
                <a:cs typeface="Merriweather" pitchFamily="34" charset="-120"/>
              </a:rPr>
              <a:t>2. Phong </a:t>
            </a:r>
            <a:r>
              <a:rPr lang="en-US" sz="4860" b="1" dirty="0" err="1">
                <a:solidFill>
                  <a:srgbClr val="403C4E"/>
                </a:solidFill>
                <a:latin typeface="Merriweather" pitchFamily="34" charset="0"/>
                <a:ea typeface="Merriweather" pitchFamily="34" charset="-122"/>
                <a:cs typeface="Merriweather" pitchFamily="34" charset="-120"/>
              </a:rPr>
              <a:t>cách</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sáng</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tác</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của</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trường</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phái</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văn</a:t>
            </a:r>
            <a:r>
              <a:rPr lang="en-US" sz="4860" b="1" dirty="0">
                <a:solidFill>
                  <a:srgbClr val="403C4E"/>
                </a:solidFill>
                <a:latin typeface="Merriweather" pitchFamily="34" charset="0"/>
                <a:ea typeface="Merriweather" pitchFamily="34" charset="-122"/>
                <a:cs typeface="Merriweather" pitchFamily="34" charset="-120"/>
              </a:rPr>
              <a:t> </a:t>
            </a:r>
            <a:r>
              <a:rPr lang="en-US" sz="4860" b="1" dirty="0" err="1">
                <a:solidFill>
                  <a:srgbClr val="403C4E"/>
                </a:solidFill>
                <a:latin typeface="Merriweather" pitchFamily="34" charset="0"/>
                <a:ea typeface="Merriweather" pitchFamily="34" charset="-122"/>
                <a:cs typeface="Merriweather" pitchFamily="34" charset="-120"/>
              </a:rPr>
              <a:t>học</a:t>
            </a:r>
            <a:endParaRPr lang="en-US" sz="4860" dirty="0"/>
          </a:p>
        </p:txBody>
      </p:sp>
      <p:sp>
        <p:nvSpPr>
          <p:cNvPr id="5" name="Text 2"/>
          <p:cNvSpPr/>
          <p:nvPr/>
        </p:nvSpPr>
        <p:spPr>
          <a:xfrm>
            <a:off x="864037" y="3191947"/>
            <a:ext cx="3086100" cy="385763"/>
          </a:xfrm>
          <a:prstGeom prst="rect">
            <a:avLst/>
          </a:prstGeom>
          <a:noFill/>
          <a:ln/>
        </p:spPr>
        <p:txBody>
          <a:bodyPr wrap="none" rtlCol="0" anchor="t"/>
          <a:lstStyle/>
          <a:p>
            <a:pPr marL="0" indent="0">
              <a:lnSpc>
                <a:spcPts val="3038"/>
              </a:lnSpc>
              <a:buNone/>
            </a:pPr>
            <a:r>
              <a:rPr lang="en-US" sz="2430" b="1" dirty="0" err="1">
                <a:solidFill>
                  <a:srgbClr val="403C4E"/>
                </a:solidFill>
                <a:latin typeface="Merriweather" pitchFamily="34" charset="0"/>
                <a:ea typeface="Merriweather" pitchFamily="34" charset="-122"/>
                <a:cs typeface="Merriweather" pitchFamily="34" charset="-120"/>
              </a:rPr>
              <a:t>Khái</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niệm</a:t>
            </a:r>
            <a:endParaRPr lang="en-US" sz="2430" dirty="0"/>
          </a:p>
        </p:txBody>
      </p:sp>
      <p:sp>
        <p:nvSpPr>
          <p:cNvPr id="6" name="Text 3"/>
          <p:cNvSpPr/>
          <p:nvPr/>
        </p:nvSpPr>
        <p:spPr>
          <a:xfrm>
            <a:off x="324091" y="3824526"/>
            <a:ext cx="4572000" cy="2765346"/>
          </a:xfrm>
          <a:prstGeom prst="rect">
            <a:avLst/>
          </a:prstGeom>
          <a:noFill/>
          <a:ln/>
        </p:spPr>
        <p:txBody>
          <a:bodyPr wrap="square" rtlCol="0" anchor="t"/>
          <a:lstStyle/>
          <a:p>
            <a:pPr marL="0" indent="0">
              <a:lnSpc>
                <a:spcPts val="3110"/>
              </a:lnSpc>
              <a:buNone/>
            </a:pPr>
            <a:r>
              <a:rPr lang="vi-VN" sz="1944" dirty="0">
                <a:solidFill>
                  <a:srgbClr val="403C4E"/>
                </a:solidFill>
                <a:latin typeface="Open Sans" pitchFamily="34" charset="0"/>
                <a:ea typeface="Open Sans" pitchFamily="34" charset="-122"/>
                <a:cs typeface="Open Sans" pitchFamily="34" charset="-120"/>
              </a:rPr>
              <a:t>Phong cách sáng tác của một trường phái văn học là sự tổng hợp những nét ổn định, bao trùm trong cái nhìn nghệ thuật về đời sống, trong cách xử lí các đề tài, chủ đề và xây dựng hệ thống hình  tượng,  vận  dụng  các  phương thức, phương tiện biểu hiện nghệ thuật ở nhiều sáng tác của trường phái.</a:t>
            </a:r>
            <a:endParaRPr lang="en-US" sz="1944" dirty="0"/>
          </a:p>
        </p:txBody>
      </p:sp>
      <p:sp>
        <p:nvSpPr>
          <p:cNvPr id="7" name="Text 4"/>
          <p:cNvSpPr/>
          <p:nvPr/>
        </p:nvSpPr>
        <p:spPr>
          <a:xfrm>
            <a:off x="5372695" y="3191947"/>
            <a:ext cx="3086100" cy="385763"/>
          </a:xfrm>
          <a:prstGeom prst="rect">
            <a:avLst/>
          </a:prstGeom>
          <a:noFill/>
          <a:ln/>
        </p:spPr>
        <p:txBody>
          <a:bodyPr wrap="none" rtlCol="0" anchor="t"/>
          <a:lstStyle/>
          <a:p>
            <a:pPr marL="0" indent="0">
              <a:lnSpc>
                <a:spcPts val="3038"/>
              </a:lnSpc>
              <a:buNone/>
            </a:pPr>
            <a:r>
              <a:rPr lang="en-US" sz="2430" b="1" dirty="0" err="1">
                <a:solidFill>
                  <a:srgbClr val="403C4E"/>
                </a:solidFill>
                <a:latin typeface="Merriweather" pitchFamily="34" charset="0"/>
                <a:ea typeface="Merriweather" pitchFamily="34" charset="-122"/>
                <a:cs typeface="Merriweather" pitchFamily="34" charset="-120"/>
              </a:rPr>
              <a:t>Biểu</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hiện</a:t>
            </a:r>
            <a:endParaRPr lang="en-US" sz="2430" dirty="0"/>
          </a:p>
        </p:txBody>
      </p:sp>
      <p:sp>
        <p:nvSpPr>
          <p:cNvPr id="8" name="Text 5"/>
          <p:cNvSpPr/>
          <p:nvPr/>
        </p:nvSpPr>
        <p:spPr>
          <a:xfrm>
            <a:off x="5372695" y="3824526"/>
            <a:ext cx="3898821" cy="2370296"/>
          </a:xfrm>
          <a:prstGeom prst="rect">
            <a:avLst/>
          </a:prstGeom>
          <a:noFill/>
          <a:ln/>
        </p:spPr>
        <p:txBody>
          <a:bodyPr wrap="square" rtlCol="0" anchor="t"/>
          <a:lstStyle/>
          <a:p>
            <a:pPr marL="0" indent="0">
              <a:lnSpc>
                <a:spcPts val="3110"/>
              </a:lnSpc>
              <a:buNone/>
            </a:pPr>
            <a:r>
              <a:rPr lang="en-US" sz="1944" dirty="0">
                <a:solidFill>
                  <a:srgbClr val="403C4E"/>
                </a:solidFill>
                <a:latin typeface="Open Sans" pitchFamily="34" charset="0"/>
                <a:ea typeface="Open Sans" pitchFamily="34" charset="-122"/>
                <a:cs typeface="Open Sans" pitchFamily="34" charset="-120"/>
              </a:rPr>
              <a:t>Ở mỗi thể loại cụ thể, phong cách sáng tác của trường phái có một biểu hiện đặc thù, phản ánh cách thức ứng dụng ngôn ngữ, kỹ thuật viết, và các yếu tố nghệ thuật khác.</a:t>
            </a:r>
            <a:endParaRPr lang="en-US" sz="1944" dirty="0"/>
          </a:p>
        </p:txBody>
      </p:sp>
      <p:sp>
        <p:nvSpPr>
          <p:cNvPr id="9" name="Text 6"/>
          <p:cNvSpPr/>
          <p:nvPr/>
        </p:nvSpPr>
        <p:spPr>
          <a:xfrm>
            <a:off x="9881354" y="3191947"/>
            <a:ext cx="4424955" cy="771525"/>
          </a:xfrm>
          <a:prstGeom prst="rect">
            <a:avLst/>
          </a:prstGeom>
          <a:noFill/>
          <a:ln/>
        </p:spPr>
        <p:txBody>
          <a:bodyPr wrap="square" rtlCol="0" anchor="t"/>
          <a:lstStyle/>
          <a:p>
            <a:pPr marL="0" indent="0">
              <a:lnSpc>
                <a:spcPts val="3038"/>
              </a:lnSpc>
              <a:buNone/>
            </a:pPr>
            <a:r>
              <a:rPr lang="en-US" sz="2430" b="1" dirty="0" err="1">
                <a:solidFill>
                  <a:srgbClr val="403C4E"/>
                </a:solidFill>
                <a:latin typeface="Merriweather" pitchFamily="34" charset="0"/>
                <a:ea typeface="Merriweather" pitchFamily="34" charset="-122"/>
                <a:cs typeface="Merriweather" pitchFamily="34" charset="-120"/>
              </a:rPr>
              <a:t>Tuyên</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ngôn</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và</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nghiên</a:t>
            </a:r>
            <a:r>
              <a:rPr lang="en-US" sz="2430" b="1" dirty="0">
                <a:solidFill>
                  <a:srgbClr val="403C4E"/>
                </a:solidFill>
                <a:latin typeface="Merriweather" pitchFamily="34" charset="0"/>
                <a:ea typeface="Merriweather" pitchFamily="34" charset="-122"/>
                <a:cs typeface="Merriweather" pitchFamily="34" charset="-120"/>
              </a:rPr>
              <a:t> </a:t>
            </a:r>
            <a:r>
              <a:rPr lang="en-US" sz="2430" b="1" dirty="0" err="1">
                <a:solidFill>
                  <a:srgbClr val="403C4E"/>
                </a:solidFill>
                <a:latin typeface="Merriweather" pitchFamily="34" charset="0"/>
                <a:ea typeface="Merriweather" pitchFamily="34" charset="-122"/>
                <a:cs typeface="Merriweather" pitchFamily="34" charset="-120"/>
              </a:rPr>
              <a:t>cứu</a:t>
            </a:r>
            <a:endParaRPr lang="en-US" sz="2430" dirty="0"/>
          </a:p>
        </p:txBody>
      </p:sp>
      <p:sp>
        <p:nvSpPr>
          <p:cNvPr id="10" name="Text 7"/>
          <p:cNvSpPr/>
          <p:nvPr/>
        </p:nvSpPr>
        <p:spPr>
          <a:xfrm>
            <a:off x="10001547" y="3824526"/>
            <a:ext cx="3898821" cy="2765346"/>
          </a:xfrm>
          <a:prstGeom prst="rect">
            <a:avLst/>
          </a:prstGeom>
          <a:noFill/>
          <a:ln/>
        </p:spPr>
        <p:txBody>
          <a:bodyPr wrap="square" rtlCol="0" anchor="t"/>
          <a:lstStyle/>
          <a:p>
            <a:pPr marL="0" indent="0">
              <a:lnSpc>
                <a:spcPts val="3110"/>
              </a:lnSpc>
              <a:buNone/>
            </a:pPr>
            <a:r>
              <a:rPr lang="en-US" sz="1944" dirty="0">
                <a:solidFill>
                  <a:srgbClr val="403C4E"/>
                </a:solidFill>
                <a:latin typeface="Open Sans" pitchFamily="34" charset="0"/>
                <a:ea typeface="Open Sans" pitchFamily="34" charset="-122"/>
                <a:cs typeface="Open Sans" pitchFamily="34" charset="-120"/>
              </a:rPr>
              <a:t>Phong cách sáng tác của trường phái văn học có thể được đề cập ngay từ đầu trong tuyên ngôn chung, hoặc được các nhà nghiên cứu sau này đúc kết qua việc phân tích tác phẩm của các nhà văn thuộc trường phái.</a:t>
            </a:r>
            <a:endParaRPr lang="en-US" sz="1944" dirty="0"/>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165149"/>
            <a:ext cx="14630400" cy="8229600"/>
          </a:xfrm>
          <a:prstGeom prst="rect">
            <a:avLst/>
          </a:prstGeom>
          <a:solidFill>
            <a:srgbClr val="FFFFFF"/>
          </a:solidFill>
          <a:ln/>
        </p:spPr>
      </p:sp>
      <p:pic>
        <p:nvPicPr>
          <p:cNvPr id="4" name="Image 1"/>
          <p:cNvPicPr>
            <a:picLocks noChangeAspect="1"/>
          </p:cNvPicPr>
          <p:nvPr/>
        </p:nvPicPr>
        <p:blipFill>
          <a:blip r:embed="rId4"/>
          <a:srcRect/>
          <a:stretch/>
        </p:blipFill>
        <p:spPr>
          <a:xfrm>
            <a:off x="0" y="0"/>
            <a:ext cx="14630400" cy="2481382"/>
          </a:xfrm>
          <a:prstGeom prst="rect">
            <a:avLst/>
          </a:prstGeom>
        </p:spPr>
      </p:pic>
      <p:sp>
        <p:nvSpPr>
          <p:cNvPr id="5" name="Text 1"/>
          <p:cNvSpPr/>
          <p:nvPr/>
        </p:nvSpPr>
        <p:spPr>
          <a:xfrm>
            <a:off x="390090" y="2751892"/>
            <a:ext cx="14066690" cy="1127522"/>
          </a:xfrm>
          <a:prstGeom prst="rect">
            <a:avLst/>
          </a:prstGeom>
          <a:noFill/>
          <a:ln/>
        </p:spPr>
        <p:txBody>
          <a:bodyPr wrap="square" rtlCol="0" anchor="t"/>
          <a:lstStyle/>
          <a:p>
            <a:pPr marL="0" indent="0" algn="ctr">
              <a:lnSpc>
                <a:spcPts val="4439"/>
              </a:lnSpc>
              <a:buNone/>
            </a:pPr>
            <a:r>
              <a:rPr lang="en-US" sz="3551" b="1" dirty="0" err="1">
                <a:solidFill>
                  <a:schemeClr val="accent5">
                    <a:lumMod val="50000"/>
                  </a:schemeClr>
                </a:solidFill>
                <a:latin typeface="Merriweather" pitchFamily="34" charset="0"/>
                <a:ea typeface="Merriweather" pitchFamily="34" charset="-122"/>
                <a:cs typeface="Merriweather" pitchFamily="34" charset="-120"/>
              </a:rPr>
              <a:t>Sự</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giao</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thoa</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giữa</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phong</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cách</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riêng</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và</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phong</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cách</a:t>
            </a:r>
            <a:r>
              <a:rPr lang="en-US" sz="3551" b="1" dirty="0">
                <a:solidFill>
                  <a:schemeClr val="accent5">
                    <a:lumMod val="50000"/>
                  </a:schemeClr>
                </a:solidFill>
                <a:latin typeface="Merriweather" pitchFamily="34" charset="0"/>
                <a:ea typeface="Merriweather" pitchFamily="34" charset="-122"/>
                <a:cs typeface="Merriweather" pitchFamily="34" charset="-120"/>
              </a:rPr>
              <a:t> </a:t>
            </a:r>
            <a:r>
              <a:rPr lang="en-US" sz="3551" b="1" dirty="0" err="1">
                <a:solidFill>
                  <a:schemeClr val="accent5">
                    <a:lumMod val="50000"/>
                  </a:schemeClr>
                </a:solidFill>
                <a:latin typeface="Merriweather" pitchFamily="34" charset="0"/>
                <a:ea typeface="Merriweather" pitchFamily="34" charset="-122"/>
                <a:cs typeface="Merriweather" pitchFamily="34" charset="-120"/>
              </a:rPr>
              <a:t>chung</a:t>
            </a:r>
            <a:endParaRPr lang="en-US" sz="3551" dirty="0">
              <a:solidFill>
                <a:schemeClr val="accent5">
                  <a:lumMod val="50000"/>
                </a:schemeClr>
              </a:solidFill>
            </a:endParaRPr>
          </a:p>
        </p:txBody>
      </p:sp>
      <p:pic>
        <p:nvPicPr>
          <p:cNvPr id="6" name="Image 2" descr="preencoded.png"/>
          <p:cNvPicPr>
            <a:picLocks noChangeAspect="1"/>
          </p:cNvPicPr>
          <p:nvPr/>
        </p:nvPicPr>
        <p:blipFill>
          <a:blip r:embed="rId5"/>
          <a:stretch>
            <a:fillRect/>
          </a:stretch>
        </p:blipFill>
        <p:spPr>
          <a:xfrm>
            <a:off x="2387918" y="4149923"/>
            <a:ext cx="3284815" cy="721519"/>
          </a:xfrm>
          <a:prstGeom prst="rect">
            <a:avLst/>
          </a:prstGeom>
        </p:spPr>
      </p:pic>
      <p:sp>
        <p:nvSpPr>
          <p:cNvPr id="7" name="Text 2"/>
          <p:cNvSpPr/>
          <p:nvPr/>
        </p:nvSpPr>
        <p:spPr>
          <a:xfrm>
            <a:off x="1347735" y="5156325"/>
            <a:ext cx="2255044" cy="281821"/>
          </a:xfrm>
          <a:prstGeom prst="rect">
            <a:avLst/>
          </a:prstGeom>
          <a:noFill/>
          <a:ln/>
        </p:spPr>
        <p:txBody>
          <a:bodyPr wrap="none" rtlCol="0" anchor="t"/>
          <a:lstStyle/>
          <a:p>
            <a:pPr marL="0" indent="0" algn="l">
              <a:lnSpc>
                <a:spcPts val="2220"/>
              </a:lnSpc>
              <a:buNone/>
            </a:pPr>
            <a:r>
              <a:rPr lang="en-US" sz="1776" b="1" dirty="0">
                <a:solidFill>
                  <a:srgbClr val="403C4E"/>
                </a:solidFill>
                <a:latin typeface="Merriweather" pitchFamily="34" charset="0"/>
                <a:ea typeface="Merriweather" pitchFamily="34" charset="-122"/>
                <a:cs typeface="Merriweather" pitchFamily="34" charset="-120"/>
              </a:rPr>
              <a:t>Phong Cách Riêng</a:t>
            </a:r>
            <a:endParaRPr lang="en-US" sz="1776" dirty="0"/>
          </a:p>
        </p:txBody>
      </p:sp>
      <p:sp>
        <p:nvSpPr>
          <p:cNvPr id="8" name="Text 3"/>
          <p:cNvSpPr/>
          <p:nvPr/>
        </p:nvSpPr>
        <p:spPr>
          <a:xfrm>
            <a:off x="390090" y="5587299"/>
            <a:ext cx="4170335" cy="2312227"/>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Mỗi nhà văn thuộc một trường phái văn học thường có phong cách nghệ thuật riêng, thể hiện qua cá tính sáng tạo, cách nhìn độc đáo về thế giới, và khả năng sử dụng ngôn ngữ.</a:t>
            </a:r>
            <a:endParaRPr lang="en-US" sz="2200" dirty="0">
              <a:latin typeface="Times New Roman" panose="02020603050405020304" pitchFamily="18" charset="0"/>
              <a:cs typeface="Times New Roman" panose="02020603050405020304" pitchFamily="18" charset="0"/>
            </a:endParaRPr>
          </a:p>
        </p:txBody>
      </p:sp>
      <p:pic>
        <p:nvPicPr>
          <p:cNvPr id="9" name="Image 3" descr="preencoded.png"/>
          <p:cNvPicPr>
            <a:picLocks noChangeAspect="1"/>
          </p:cNvPicPr>
          <p:nvPr/>
        </p:nvPicPr>
        <p:blipFill>
          <a:blip r:embed="rId6"/>
          <a:stretch>
            <a:fillRect/>
          </a:stretch>
        </p:blipFill>
        <p:spPr>
          <a:xfrm>
            <a:off x="5672733" y="4149923"/>
            <a:ext cx="3284815" cy="721519"/>
          </a:xfrm>
          <a:prstGeom prst="rect">
            <a:avLst/>
          </a:prstGeom>
        </p:spPr>
      </p:pic>
      <p:sp>
        <p:nvSpPr>
          <p:cNvPr id="10" name="Text 4"/>
          <p:cNvSpPr/>
          <p:nvPr/>
        </p:nvSpPr>
        <p:spPr>
          <a:xfrm>
            <a:off x="5853112" y="5141952"/>
            <a:ext cx="2255044" cy="281821"/>
          </a:xfrm>
          <a:prstGeom prst="rect">
            <a:avLst/>
          </a:prstGeom>
          <a:noFill/>
          <a:ln/>
        </p:spPr>
        <p:txBody>
          <a:bodyPr wrap="none" rtlCol="0" anchor="t"/>
          <a:lstStyle/>
          <a:p>
            <a:pPr marL="0" indent="0" algn="l">
              <a:lnSpc>
                <a:spcPts val="2220"/>
              </a:lnSpc>
              <a:buNone/>
            </a:pPr>
            <a:r>
              <a:rPr lang="en-US" sz="1776" b="1" dirty="0">
                <a:solidFill>
                  <a:srgbClr val="403C4E"/>
                </a:solidFill>
                <a:latin typeface="Merriweather" pitchFamily="34" charset="0"/>
                <a:ea typeface="Merriweather" pitchFamily="34" charset="-122"/>
                <a:cs typeface="Merriweather" pitchFamily="34" charset="-120"/>
              </a:rPr>
              <a:t>Phong Cách Chung</a:t>
            </a:r>
            <a:endParaRPr lang="en-US" sz="1776" dirty="0"/>
          </a:p>
        </p:txBody>
      </p:sp>
      <p:sp>
        <p:nvSpPr>
          <p:cNvPr id="11" name="Text 5"/>
          <p:cNvSpPr/>
          <p:nvPr/>
        </p:nvSpPr>
        <p:spPr>
          <a:xfrm>
            <a:off x="4685904" y="5587998"/>
            <a:ext cx="4589460" cy="2312227"/>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Phong cách sáng tác chung của trường phái văn học bao trùm và định hướng cho phong cách riêng của mỗi nhà văn, tạo nên sự thống nhất và đồng điệu trong những tác phẩm của trường phái.</a:t>
            </a:r>
            <a:endParaRPr lang="en-US" sz="2200" dirty="0">
              <a:latin typeface="Times New Roman" panose="02020603050405020304" pitchFamily="18" charset="0"/>
              <a:cs typeface="Times New Roman" panose="02020603050405020304" pitchFamily="18" charset="0"/>
            </a:endParaRPr>
          </a:p>
        </p:txBody>
      </p:sp>
      <p:pic>
        <p:nvPicPr>
          <p:cNvPr id="12" name="Image 4" descr="preencoded.png"/>
          <p:cNvPicPr>
            <a:picLocks noChangeAspect="1"/>
          </p:cNvPicPr>
          <p:nvPr/>
        </p:nvPicPr>
        <p:blipFill>
          <a:blip r:embed="rId7"/>
          <a:stretch>
            <a:fillRect/>
          </a:stretch>
        </p:blipFill>
        <p:spPr>
          <a:xfrm>
            <a:off x="8957548" y="4149923"/>
            <a:ext cx="3284934" cy="721519"/>
          </a:xfrm>
          <a:prstGeom prst="rect">
            <a:avLst/>
          </a:prstGeom>
        </p:spPr>
      </p:pic>
      <p:sp>
        <p:nvSpPr>
          <p:cNvPr id="13" name="Text 6"/>
          <p:cNvSpPr/>
          <p:nvPr/>
        </p:nvSpPr>
        <p:spPr>
          <a:xfrm>
            <a:off x="9751386" y="5194097"/>
            <a:ext cx="2734032" cy="281821"/>
          </a:xfrm>
          <a:prstGeom prst="rect">
            <a:avLst/>
          </a:prstGeom>
          <a:noFill/>
          <a:ln/>
        </p:spPr>
        <p:txBody>
          <a:bodyPr wrap="none" rtlCol="0" anchor="t"/>
          <a:lstStyle/>
          <a:p>
            <a:pPr marL="0" indent="0" algn="l">
              <a:lnSpc>
                <a:spcPts val="2220"/>
              </a:lnSpc>
              <a:buNone/>
            </a:pPr>
            <a:r>
              <a:rPr lang="en-US" sz="1776" b="1" dirty="0">
                <a:solidFill>
                  <a:srgbClr val="403C4E"/>
                </a:solidFill>
                <a:latin typeface="Merriweather" pitchFamily="34" charset="0"/>
                <a:ea typeface="Merriweather" pitchFamily="34" charset="-122"/>
                <a:cs typeface="Merriweather" pitchFamily="34" charset="-120"/>
              </a:rPr>
              <a:t>Giao Thoa Và Phát Triển</a:t>
            </a:r>
            <a:endParaRPr lang="en-US" sz="1776" dirty="0"/>
          </a:p>
        </p:txBody>
      </p:sp>
      <p:sp>
        <p:nvSpPr>
          <p:cNvPr id="14" name="Text 7"/>
          <p:cNvSpPr/>
          <p:nvPr/>
        </p:nvSpPr>
        <p:spPr>
          <a:xfrm>
            <a:off x="9665454" y="5587998"/>
            <a:ext cx="4589647" cy="2697599"/>
          </a:xfrm>
          <a:prstGeom prst="rect">
            <a:avLst/>
          </a:prstGeom>
          <a:noFill/>
          <a:ln/>
        </p:spPr>
        <p:txBody>
          <a:bodyPr wrap="square" rtlCol="0" anchor="t"/>
          <a:lstStyle/>
          <a:p>
            <a:pPr marL="0" indent="0" algn="l">
              <a:lnSpc>
                <a:spcPts val="2273"/>
              </a:lnSpc>
              <a:buNone/>
            </a:pPr>
            <a:r>
              <a:rPr lang="en-US" sz="2200" dirty="0">
                <a:solidFill>
                  <a:srgbClr val="403C4E"/>
                </a:solidFill>
                <a:latin typeface="Times New Roman" panose="02020603050405020304" pitchFamily="18" charset="0"/>
                <a:ea typeface="Open Sans" pitchFamily="34" charset="-122"/>
                <a:cs typeface="Times New Roman" panose="02020603050405020304" pitchFamily="18" charset="0"/>
              </a:rPr>
              <a:t>Sự giao thoa giữa phong cách riêng và phong cách chung tạo nên sự đa dạng và phong phú cho trường phái văn học, đồng thời thúc đẩy sự phát triển của phong cách nghệ thuật của các nhà văn thuộc trường phái.</a:t>
            </a:r>
            <a:endParaRPr lang="en-US" sz="22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xmlns="" id="{2800E92C-70F7-4294-2FBD-6BCF4F0D8CCF}"/>
              </a:ext>
            </a:extLst>
          </p:cNvPr>
          <p:cNvGraphicFramePr/>
          <p:nvPr>
            <p:extLst>
              <p:ext uri="{D42A27DB-BD31-4B8C-83A1-F6EECF244321}">
                <p14:modId xmlns:p14="http://schemas.microsoft.com/office/powerpoint/2010/main" val="3594573749"/>
              </p:ext>
            </p:extLst>
          </p:nvPr>
        </p:nvGraphicFramePr>
        <p:xfrm>
          <a:off x="127322" y="332158"/>
          <a:ext cx="14306308" cy="7565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6081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graphicEl>
                                              <a:dgm id="{E55A09F3-F893-499B-80E5-9EA87C423510}"/>
                                            </p:graphicEl>
                                          </p:spTgt>
                                        </p:tgtEl>
                                        <p:attrNameLst>
                                          <p:attrName>style.visibility</p:attrName>
                                        </p:attrNameLst>
                                      </p:cBhvr>
                                      <p:to>
                                        <p:strVal val="visible"/>
                                      </p:to>
                                    </p:set>
                                    <p:animEffect transition="in" filter="wheel(1)">
                                      <p:cBhvr>
                                        <p:cTn id="7" dur="2000"/>
                                        <p:tgtEl>
                                          <p:spTgt spid="12">
                                            <p:graphicEl>
                                              <a:dgm id="{E55A09F3-F893-499B-80E5-9EA87C423510}"/>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2">
                                            <p:graphicEl>
                                              <a:dgm id="{8DF96C56-5232-40D4-AE2D-9DFE779F4FD2}"/>
                                            </p:graphicEl>
                                          </p:spTgt>
                                        </p:tgtEl>
                                        <p:attrNameLst>
                                          <p:attrName>style.visibility</p:attrName>
                                        </p:attrNameLst>
                                      </p:cBhvr>
                                      <p:to>
                                        <p:strVal val="visible"/>
                                      </p:to>
                                    </p:set>
                                    <p:animEffect transition="in" filter="wheel(1)">
                                      <p:cBhvr>
                                        <p:cTn id="10" dur="2000"/>
                                        <p:tgtEl>
                                          <p:spTgt spid="12">
                                            <p:graphicEl>
                                              <a:dgm id="{8DF96C56-5232-40D4-AE2D-9DFE779F4FD2}"/>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2">
                                            <p:graphicEl>
                                              <a:dgm id="{9F2CF120-1477-4DFD-9BE6-CEC7B8B3363C}"/>
                                            </p:graphicEl>
                                          </p:spTgt>
                                        </p:tgtEl>
                                        <p:attrNameLst>
                                          <p:attrName>style.visibility</p:attrName>
                                        </p:attrNameLst>
                                      </p:cBhvr>
                                      <p:to>
                                        <p:strVal val="visible"/>
                                      </p:to>
                                    </p:set>
                                    <p:animEffect transition="in" filter="wheel(1)">
                                      <p:cBhvr>
                                        <p:cTn id="15" dur="2000"/>
                                        <p:tgtEl>
                                          <p:spTgt spid="12">
                                            <p:graphicEl>
                                              <a:dgm id="{9F2CF120-1477-4DFD-9BE6-CEC7B8B3363C}"/>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graphicEl>
                                              <a:dgm id="{B344DE0C-7981-4976-B397-58A86F12CD77}"/>
                                            </p:graphicEl>
                                          </p:spTgt>
                                        </p:tgtEl>
                                        <p:attrNameLst>
                                          <p:attrName>style.visibility</p:attrName>
                                        </p:attrNameLst>
                                      </p:cBhvr>
                                      <p:to>
                                        <p:strVal val="visible"/>
                                      </p:to>
                                    </p:set>
                                    <p:animEffect transition="in" filter="wheel(1)">
                                      <p:cBhvr>
                                        <p:cTn id="18" dur="2000"/>
                                        <p:tgtEl>
                                          <p:spTgt spid="12">
                                            <p:graphicEl>
                                              <a:dgm id="{B344DE0C-7981-4976-B397-58A86F12CD7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2">
                                            <p:graphicEl>
                                              <a:dgm id="{4803B539-DFEC-4799-9200-8E3EB04278D5}"/>
                                            </p:graphicEl>
                                          </p:spTgt>
                                        </p:tgtEl>
                                        <p:attrNameLst>
                                          <p:attrName>style.visibility</p:attrName>
                                        </p:attrNameLst>
                                      </p:cBhvr>
                                      <p:to>
                                        <p:strVal val="visible"/>
                                      </p:to>
                                    </p:set>
                                    <p:animEffect transition="in" filter="wheel(1)">
                                      <p:cBhvr>
                                        <p:cTn id="23" dur="2000"/>
                                        <p:tgtEl>
                                          <p:spTgt spid="12">
                                            <p:graphicEl>
                                              <a:dgm id="{4803B539-DFEC-4799-9200-8E3EB04278D5}"/>
                                            </p:graphic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2">
                                            <p:graphicEl>
                                              <a:dgm id="{319BD68B-8953-4931-A512-94116BA2D094}"/>
                                            </p:graphicEl>
                                          </p:spTgt>
                                        </p:tgtEl>
                                        <p:attrNameLst>
                                          <p:attrName>style.visibility</p:attrName>
                                        </p:attrNameLst>
                                      </p:cBhvr>
                                      <p:to>
                                        <p:strVal val="visible"/>
                                      </p:to>
                                    </p:set>
                                    <p:animEffect transition="in" filter="wheel(1)">
                                      <p:cBhvr>
                                        <p:cTn id="26" dur="2000"/>
                                        <p:tgtEl>
                                          <p:spTgt spid="12">
                                            <p:graphicEl>
                                              <a:dgm id="{319BD68B-8953-4931-A512-94116BA2D09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2">
                                            <p:graphicEl>
                                              <a:dgm id="{012DBEDB-9446-40B2-BAAD-2F5B4C0DA32F}"/>
                                            </p:graphicEl>
                                          </p:spTgt>
                                        </p:tgtEl>
                                        <p:attrNameLst>
                                          <p:attrName>style.visibility</p:attrName>
                                        </p:attrNameLst>
                                      </p:cBhvr>
                                      <p:to>
                                        <p:strVal val="visible"/>
                                      </p:to>
                                    </p:set>
                                    <p:animEffect transition="in" filter="wheel(1)">
                                      <p:cBhvr>
                                        <p:cTn id="31" dur="2000"/>
                                        <p:tgtEl>
                                          <p:spTgt spid="12">
                                            <p:graphicEl>
                                              <a:dgm id="{012DBEDB-9446-40B2-BAAD-2F5B4C0DA32F}"/>
                                            </p:graphicEl>
                                          </p:spTgt>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2">
                                            <p:graphicEl>
                                              <a:dgm id="{818CBF5D-06C4-44AE-A197-9017A38A516E}"/>
                                            </p:graphicEl>
                                          </p:spTgt>
                                        </p:tgtEl>
                                        <p:attrNameLst>
                                          <p:attrName>style.visibility</p:attrName>
                                        </p:attrNameLst>
                                      </p:cBhvr>
                                      <p:to>
                                        <p:strVal val="visible"/>
                                      </p:to>
                                    </p:set>
                                    <p:animEffect transition="in" filter="wheel(1)">
                                      <p:cBhvr>
                                        <p:cTn id="34" dur="2000"/>
                                        <p:tgtEl>
                                          <p:spTgt spid="12">
                                            <p:graphicEl>
                                              <a:dgm id="{818CBF5D-06C4-44AE-A197-9017A38A516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p:cNvPicPr>
            <a:picLocks noChangeAspect="1"/>
          </p:cNvPicPr>
          <p:nvPr/>
        </p:nvPicPr>
        <p:blipFill>
          <a:blip r:embed="rId4"/>
          <a:stretch>
            <a:fillRect/>
          </a:stretch>
        </p:blipFill>
        <p:spPr>
          <a:xfrm>
            <a:off x="9144000" y="0"/>
            <a:ext cx="5486400" cy="8229600"/>
          </a:xfrm>
          <a:prstGeom prst="rect">
            <a:avLst/>
          </a:prstGeom>
        </p:spPr>
      </p:pic>
      <p:sp>
        <p:nvSpPr>
          <p:cNvPr id="5" name="Text 1"/>
          <p:cNvSpPr/>
          <p:nvPr/>
        </p:nvSpPr>
        <p:spPr>
          <a:xfrm>
            <a:off x="4016415" y="520860"/>
            <a:ext cx="2141317" cy="1343777"/>
          </a:xfrm>
          <a:prstGeom prst="rect">
            <a:avLst/>
          </a:prstGeom>
          <a:noFill/>
          <a:ln/>
        </p:spPr>
        <p:txBody>
          <a:bodyPr wrap="none" rtlCol="0" anchor="t"/>
          <a:lstStyle/>
          <a:p>
            <a:pPr marL="0" indent="0" algn="ctr">
              <a:lnSpc>
                <a:spcPts val="4430"/>
              </a:lnSpc>
              <a:buNone/>
            </a:pPr>
            <a:r>
              <a:rPr lang="vi-VN" sz="3600" b="1" dirty="0">
                <a:solidFill>
                  <a:srgbClr val="403C4E"/>
                </a:solidFill>
                <a:latin typeface="Merriweather" pitchFamily="34" charset="0"/>
                <a:ea typeface="Merriweather" pitchFamily="34" charset="-122"/>
                <a:cs typeface="Merriweather" pitchFamily="34" charset="-120"/>
              </a:rPr>
              <a:t>Phong cách sáng tác của </a:t>
            </a:r>
            <a:endParaRPr lang="en-US" sz="3600" b="1" dirty="0">
              <a:solidFill>
                <a:srgbClr val="403C4E"/>
              </a:solidFill>
              <a:latin typeface="Merriweather" pitchFamily="34" charset="0"/>
              <a:ea typeface="Merriweather" pitchFamily="34" charset="-122"/>
              <a:cs typeface="Merriweather" pitchFamily="34" charset="-120"/>
            </a:endParaRPr>
          </a:p>
          <a:p>
            <a:pPr marL="0" indent="0" algn="ctr">
              <a:lnSpc>
                <a:spcPts val="4430"/>
              </a:lnSpc>
              <a:buNone/>
            </a:pPr>
            <a:r>
              <a:rPr lang="vi-VN" sz="3600" b="1" dirty="0">
                <a:solidFill>
                  <a:srgbClr val="403C4E"/>
                </a:solidFill>
                <a:latin typeface="Merriweather" pitchFamily="34" charset="0"/>
                <a:ea typeface="Merriweather" pitchFamily="34" charset="-122"/>
                <a:cs typeface="Merriweather" pitchFamily="34" charset="-120"/>
              </a:rPr>
              <a:t>một số trường phái văn học tiêu biểu</a:t>
            </a:r>
            <a:endParaRPr lang="en-US" sz="3600" dirty="0"/>
          </a:p>
        </p:txBody>
      </p:sp>
      <p:sp>
        <p:nvSpPr>
          <p:cNvPr id="6" name="Shape 2"/>
          <p:cNvSpPr/>
          <p:nvPr/>
        </p:nvSpPr>
        <p:spPr>
          <a:xfrm>
            <a:off x="630078" y="1705975"/>
            <a:ext cx="8351875" cy="2176416"/>
          </a:xfrm>
          <a:prstGeom prst="roundRect">
            <a:avLst>
              <a:gd name="adj" fmla="val 4643"/>
            </a:avLst>
          </a:prstGeom>
          <a:solidFill>
            <a:srgbClr val="FFD8CC"/>
          </a:solidFill>
          <a:ln w="7620">
            <a:solidFill>
              <a:srgbClr val="E5BEB2"/>
            </a:solidFill>
            <a:prstDash val="solid"/>
          </a:ln>
        </p:spPr>
      </p:sp>
      <p:sp>
        <p:nvSpPr>
          <p:cNvPr id="7" name="Text 3"/>
          <p:cNvSpPr/>
          <p:nvPr/>
        </p:nvSpPr>
        <p:spPr>
          <a:xfrm>
            <a:off x="817721" y="2239923"/>
            <a:ext cx="2392918"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Merriweather" pitchFamily="34" charset="0"/>
                <a:ea typeface="Merriweather" pitchFamily="34" charset="-122"/>
                <a:cs typeface="Merriweather" pitchFamily="34" charset="-120"/>
              </a:rPr>
              <a:t>Trường</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phái</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cổ</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điển</a:t>
            </a:r>
            <a:endParaRPr lang="en-US" sz="2200" dirty="0"/>
          </a:p>
        </p:txBody>
      </p:sp>
      <p:sp>
        <p:nvSpPr>
          <p:cNvPr id="8" name="Text 4"/>
          <p:cNvSpPr/>
          <p:nvPr/>
        </p:nvSpPr>
        <p:spPr>
          <a:xfrm>
            <a:off x="817721" y="2460660"/>
            <a:ext cx="8125424" cy="864037"/>
          </a:xfrm>
          <a:prstGeom prst="rect">
            <a:avLst/>
          </a:prstGeom>
          <a:noFill/>
          <a:ln/>
        </p:spPr>
        <p:txBody>
          <a:bodyPr wrap="square" rtlCol="0" anchor="t"/>
          <a:lstStyle/>
          <a:p>
            <a:pPr marL="0" indent="0">
              <a:lnSpc>
                <a:spcPct val="150000"/>
              </a:lnSpc>
              <a:buNone/>
            </a:pPr>
            <a:r>
              <a:rPr lang="vi-VN" sz="2200" dirty="0">
                <a:solidFill>
                  <a:srgbClr val="403C4E"/>
                </a:solidFill>
                <a:latin typeface="Open Sans" pitchFamily="34" charset="0"/>
                <a:ea typeface="Open Sans" pitchFamily="34" charset="-122"/>
                <a:cs typeface="Open Sans" pitchFamily="34" charset="-120"/>
              </a:rPr>
              <a:t>Trường phái cổ điển thường  được gọi là chủ nghĩa cổ điển, ra đời và phát triển mạnh mẽ ở nước Pháp trong thế kỉ XVII.</a:t>
            </a:r>
            <a:endParaRPr lang="en-US" sz="2200" dirty="0"/>
          </a:p>
        </p:txBody>
      </p:sp>
      <p:sp>
        <p:nvSpPr>
          <p:cNvPr id="9" name="Shape 5"/>
          <p:cNvSpPr/>
          <p:nvPr/>
        </p:nvSpPr>
        <p:spPr>
          <a:xfrm>
            <a:off x="630077" y="3956154"/>
            <a:ext cx="8351875" cy="1791510"/>
          </a:xfrm>
          <a:prstGeom prst="roundRect">
            <a:avLst>
              <a:gd name="adj" fmla="val 5641"/>
            </a:avLst>
          </a:prstGeom>
          <a:solidFill>
            <a:srgbClr val="FFD8CC"/>
          </a:solidFill>
          <a:ln w="7620">
            <a:solidFill>
              <a:srgbClr val="E5BEB2"/>
            </a:solidFill>
            <a:prstDash val="solid"/>
          </a:ln>
        </p:spPr>
      </p:sp>
      <p:sp>
        <p:nvSpPr>
          <p:cNvPr id="10" name="Text 6"/>
          <p:cNvSpPr/>
          <p:nvPr/>
        </p:nvSpPr>
        <p:spPr>
          <a:xfrm>
            <a:off x="817721" y="4048482"/>
            <a:ext cx="2351961"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Merriweather" pitchFamily="34" charset="0"/>
                <a:ea typeface="Merriweather" pitchFamily="34" charset="-122"/>
                <a:cs typeface="Merriweather" pitchFamily="34" charset="-120"/>
              </a:rPr>
              <a:t>Trường</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phái</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hiện</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thực</a:t>
            </a:r>
            <a:endParaRPr lang="en-US" sz="2200" dirty="0"/>
          </a:p>
        </p:txBody>
      </p:sp>
      <p:sp>
        <p:nvSpPr>
          <p:cNvPr id="11" name="Text 7"/>
          <p:cNvSpPr/>
          <p:nvPr/>
        </p:nvSpPr>
        <p:spPr>
          <a:xfrm>
            <a:off x="817721" y="4538162"/>
            <a:ext cx="8125424" cy="576024"/>
          </a:xfrm>
          <a:prstGeom prst="rect">
            <a:avLst/>
          </a:prstGeom>
          <a:noFill/>
          <a:ln/>
        </p:spPr>
        <p:txBody>
          <a:bodyPr wrap="square" rtlCol="0" anchor="t"/>
          <a:lstStyle/>
          <a:p>
            <a:pPr marL="0" indent="0">
              <a:lnSpc>
                <a:spcPct val="150000"/>
              </a:lnSpc>
              <a:buNone/>
            </a:pPr>
            <a:r>
              <a:rPr lang="vi-VN" sz="2200" dirty="0">
                <a:solidFill>
                  <a:srgbClr val="403C4E"/>
                </a:solidFill>
                <a:latin typeface="Open Sans" pitchFamily="34" charset="0"/>
                <a:ea typeface="Open Sans" pitchFamily="34" charset="-122"/>
                <a:cs typeface="Open Sans" pitchFamily="34" charset="-120"/>
              </a:rPr>
              <a:t>Trường phái hiện thực là khái niệm chỉ sự gần gũi về mặt  thẩm  mĩ của những  sáng tác</a:t>
            </a:r>
            <a:endParaRPr lang="en-US" sz="2200" dirty="0"/>
          </a:p>
        </p:txBody>
      </p:sp>
      <p:sp>
        <p:nvSpPr>
          <p:cNvPr id="12" name="Shape 8"/>
          <p:cNvSpPr/>
          <p:nvPr/>
        </p:nvSpPr>
        <p:spPr>
          <a:xfrm>
            <a:off x="591270" y="5900424"/>
            <a:ext cx="8351875" cy="2176416"/>
          </a:xfrm>
          <a:prstGeom prst="roundRect">
            <a:avLst>
              <a:gd name="adj" fmla="val 4643"/>
            </a:avLst>
          </a:prstGeom>
          <a:solidFill>
            <a:srgbClr val="FFD8CC"/>
          </a:solidFill>
          <a:ln w="7620">
            <a:solidFill>
              <a:srgbClr val="E5BEB2"/>
            </a:solidFill>
            <a:prstDash val="solid"/>
          </a:ln>
        </p:spPr>
      </p:sp>
      <p:sp>
        <p:nvSpPr>
          <p:cNvPr id="13" name="Text 9"/>
          <p:cNvSpPr/>
          <p:nvPr/>
        </p:nvSpPr>
        <p:spPr>
          <a:xfrm>
            <a:off x="1075134" y="6038667"/>
            <a:ext cx="2331244" cy="281226"/>
          </a:xfrm>
          <a:prstGeom prst="rect">
            <a:avLst/>
          </a:prstGeom>
          <a:noFill/>
          <a:ln/>
        </p:spPr>
        <p:txBody>
          <a:bodyPr wrap="none" rtlCol="0" anchor="t"/>
          <a:lstStyle/>
          <a:p>
            <a:pPr marL="0" indent="0">
              <a:lnSpc>
                <a:spcPts val="2215"/>
              </a:lnSpc>
              <a:buNone/>
            </a:pPr>
            <a:r>
              <a:rPr lang="en-US" sz="2200" b="1" dirty="0" err="1">
                <a:solidFill>
                  <a:srgbClr val="403C4E"/>
                </a:solidFill>
                <a:latin typeface="Merriweather" pitchFamily="34" charset="0"/>
                <a:ea typeface="Merriweather" pitchFamily="34" charset="-122"/>
                <a:cs typeface="Merriweather" pitchFamily="34" charset="-120"/>
              </a:rPr>
              <a:t>Trường</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phái</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lãng</a:t>
            </a:r>
            <a:r>
              <a:rPr lang="en-US" sz="2200" b="1" dirty="0">
                <a:solidFill>
                  <a:srgbClr val="403C4E"/>
                </a:solidFill>
                <a:latin typeface="Merriweather" pitchFamily="34" charset="0"/>
                <a:ea typeface="Merriweather" pitchFamily="34" charset="-122"/>
                <a:cs typeface="Merriweather" pitchFamily="34" charset="-120"/>
              </a:rPr>
              <a:t> </a:t>
            </a:r>
            <a:r>
              <a:rPr lang="en-US" sz="2200" b="1" dirty="0" err="1">
                <a:solidFill>
                  <a:srgbClr val="403C4E"/>
                </a:solidFill>
                <a:latin typeface="Merriweather" pitchFamily="34" charset="0"/>
                <a:ea typeface="Merriweather" pitchFamily="34" charset="-122"/>
                <a:cs typeface="Merriweather" pitchFamily="34" charset="-120"/>
              </a:rPr>
              <a:t>mạn</a:t>
            </a:r>
            <a:endParaRPr lang="en-US" sz="2200" dirty="0"/>
          </a:p>
        </p:txBody>
      </p:sp>
      <p:sp>
        <p:nvSpPr>
          <p:cNvPr id="14" name="Text 10"/>
          <p:cNvSpPr/>
          <p:nvPr/>
        </p:nvSpPr>
        <p:spPr>
          <a:xfrm>
            <a:off x="921893" y="6458119"/>
            <a:ext cx="8125424" cy="864037"/>
          </a:xfrm>
          <a:prstGeom prst="rect">
            <a:avLst/>
          </a:prstGeom>
          <a:noFill/>
          <a:ln/>
        </p:spPr>
        <p:txBody>
          <a:bodyPr wrap="square" rtlCol="0" anchor="t"/>
          <a:lstStyle/>
          <a:p>
            <a:pPr marL="0" indent="0">
              <a:lnSpc>
                <a:spcPct val="150000"/>
              </a:lnSpc>
              <a:buNone/>
            </a:pPr>
            <a:r>
              <a:rPr lang="vi-VN" sz="2200" dirty="0">
                <a:solidFill>
                  <a:srgbClr val="403C4E"/>
                </a:solidFill>
                <a:latin typeface="Open Sans" pitchFamily="34" charset="0"/>
                <a:ea typeface="Open Sans" pitchFamily="34" charset="-122"/>
                <a:cs typeface="Open Sans" pitchFamily="34" charset="-120"/>
              </a:rPr>
              <a:t>Phong cách sáng tác của trường phái lãng mạn được thể hiện hết sức đa dạng trong sáng tác của những nhà văn vốn có đòi hỏi rất cao đối với việc khẳng định cá tính.</a:t>
            </a:r>
            <a:endParaRPr lang="en-US" sz="22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par>
                                <p:cTn id="36" presetID="14" presetClass="entr" presetSubtype="1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xmlns="" id="{00A0D07B-2E28-49E0-A0C3-CDD1E2778986}"/>
              </a:ext>
            </a:extLst>
          </p:cNvPr>
          <p:cNvGraphicFramePr/>
          <p:nvPr>
            <p:extLst>
              <p:ext uri="{D42A27DB-BD31-4B8C-83A1-F6EECF244321}">
                <p14:modId xmlns:p14="http://schemas.microsoft.com/office/powerpoint/2010/main" val="3359736859"/>
              </p:ext>
            </p:extLst>
          </p:nvPr>
        </p:nvGraphicFramePr>
        <p:xfrm>
          <a:off x="-1" y="376177"/>
          <a:ext cx="14479929" cy="7477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58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graphicEl>
                                              <a:dgm id="{492B5570-8376-46AE-B128-E4851961A69D}"/>
                                            </p:graphicEl>
                                          </p:spTgt>
                                        </p:tgtEl>
                                        <p:attrNameLst>
                                          <p:attrName>style.visibility</p:attrName>
                                        </p:attrNameLst>
                                      </p:cBhvr>
                                      <p:to>
                                        <p:strVal val="visible"/>
                                      </p:to>
                                    </p:set>
                                    <p:animEffect transition="in" filter="randombar(horizontal)">
                                      <p:cBhvr>
                                        <p:cTn id="7" dur="500"/>
                                        <p:tgtEl>
                                          <p:spTgt spid="2">
                                            <p:graphicEl>
                                              <a:dgm id="{492B5570-8376-46AE-B128-E4851961A69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graphicEl>
                                              <a:dgm id="{372092E8-9C9D-40CC-AFE5-E9A9954F6629}"/>
                                            </p:graphicEl>
                                          </p:spTgt>
                                        </p:tgtEl>
                                        <p:attrNameLst>
                                          <p:attrName>style.visibility</p:attrName>
                                        </p:attrNameLst>
                                      </p:cBhvr>
                                      <p:to>
                                        <p:strVal val="visible"/>
                                      </p:to>
                                    </p:set>
                                    <p:animEffect transition="in" filter="randombar(horizontal)">
                                      <p:cBhvr>
                                        <p:cTn id="12" dur="500"/>
                                        <p:tgtEl>
                                          <p:spTgt spid="2">
                                            <p:graphicEl>
                                              <a:dgm id="{372092E8-9C9D-40CC-AFE5-E9A9954F662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graphicEl>
                                              <a:dgm id="{0A46D6B3-5384-4B43-871A-E28F5B670018}"/>
                                            </p:graphicEl>
                                          </p:spTgt>
                                        </p:tgtEl>
                                        <p:attrNameLst>
                                          <p:attrName>style.visibility</p:attrName>
                                        </p:attrNameLst>
                                      </p:cBhvr>
                                      <p:to>
                                        <p:strVal val="visible"/>
                                      </p:to>
                                    </p:set>
                                    <p:animEffect transition="in" filter="randombar(horizontal)">
                                      <p:cBhvr>
                                        <p:cTn id="17" dur="500"/>
                                        <p:tgtEl>
                                          <p:spTgt spid="2">
                                            <p:graphicEl>
                                              <a:dgm id="{0A46D6B3-5384-4B43-871A-E28F5B67001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graphicEl>
                                              <a:dgm id="{380173BE-560F-4FBE-B056-77B3D8204A3E}"/>
                                            </p:graphicEl>
                                          </p:spTgt>
                                        </p:tgtEl>
                                        <p:attrNameLst>
                                          <p:attrName>style.visibility</p:attrName>
                                        </p:attrNameLst>
                                      </p:cBhvr>
                                      <p:to>
                                        <p:strVal val="visible"/>
                                      </p:to>
                                    </p:set>
                                    <p:animEffect transition="in" filter="randombar(horizontal)">
                                      <p:cBhvr>
                                        <p:cTn id="22" dur="500"/>
                                        <p:tgtEl>
                                          <p:spTgt spid="2">
                                            <p:graphicEl>
                                              <a:dgm id="{380173BE-560F-4FBE-B056-77B3D8204A3E}"/>
                                            </p:graphic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graphicEl>
                                              <a:dgm id="{5F5DCFE9-78CD-42C4-9C9D-BC5148344A17}"/>
                                            </p:graphicEl>
                                          </p:spTgt>
                                        </p:tgtEl>
                                        <p:attrNameLst>
                                          <p:attrName>style.visibility</p:attrName>
                                        </p:attrNameLst>
                                      </p:cBhvr>
                                      <p:to>
                                        <p:strVal val="visible"/>
                                      </p:to>
                                    </p:set>
                                    <p:animEffect transition="in" filter="randombar(horizontal)">
                                      <p:cBhvr>
                                        <p:cTn id="25" dur="500"/>
                                        <p:tgtEl>
                                          <p:spTgt spid="2">
                                            <p:graphicEl>
                                              <a:dgm id="{5F5DCFE9-78CD-42C4-9C9D-BC5148344A17}"/>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
                                            <p:graphicEl>
                                              <a:dgm id="{43239952-2936-4928-B971-6BFE3EBE0995}"/>
                                            </p:graphicEl>
                                          </p:spTgt>
                                        </p:tgtEl>
                                        <p:attrNameLst>
                                          <p:attrName>style.visibility</p:attrName>
                                        </p:attrNameLst>
                                      </p:cBhvr>
                                      <p:to>
                                        <p:strVal val="visible"/>
                                      </p:to>
                                    </p:set>
                                    <p:animEffect transition="in" filter="randombar(horizontal)">
                                      <p:cBhvr>
                                        <p:cTn id="30" dur="500"/>
                                        <p:tgtEl>
                                          <p:spTgt spid="2">
                                            <p:graphicEl>
                                              <a:dgm id="{43239952-2936-4928-B971-6BFE3EBE0995}"/>
                                            </p:graphic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
                                            <p:graphicEl>
                                              <a:dgm id="{3E4426FD-1178-424E-9632-FF049AC1D798}"/>
                                            </p:graphicEl>
                                          </p:spTgt>
                                        </p:tgtEl>
                                        <p:attrNameLst>
                                          <p:attrName>style.visibility</p:attrName>
                                        </p:attrNameLst>
                                      </p:cBhvr>
                                      <p:to>
                                        <p:strVal val="visible"/>
                                      </p:to>
                                    </p:set>
                                    <p:animEffect transition="in" filter="randombar(horizontal)">
                                      <p:cBhvr>
                                        <p:cTn id="33" dur="500"/>
                                        <p:tgtEl>
                                          <p:spTgt spid="2">
                                            <p:graphicEl>
                                              <a:dgm id="{3E4426FD-1178-424E-9632-FF049AC1D79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
                                            <p:graphicEl>
                                              <a:dgm id="{A8C613BF-859F-4E16-969D-AB0D98EA2F06}"/>
                                            </p:graphicEl>
                                          </p:spTgt>
                                        </p:tgtEl>
                                        <p:attrNameLst>
                                          <p:attrName>style.visibility</p:attrName>
                                        </p:attrNameLst>
                                      </p:cBhvr>
                                      <p:to>
                                        <p:strVal val="visible"/>
                                      </p:to>
                                    </p:set>
                                    <p:animEffect transition="in" filter="randombar(horizontal)">
                                      <p:cBhvr>
                                        <p:cTn id="38" dur="500"/>
                                        <p:tgtEl>
                                          <p:spTgt spid="2">
                                            <p:graphicEl>
                                              <a:dgm id="{A8C613BF-859F-4E16-969D-AB0D98EA2F06}"/>
                                            </p:graphicEl>
                                          </p:spTgt>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
                                            <p:graphicEl>
                                              <a:dgm id="{4D56A734-05C9-4DDE-82B9-8D7399461A6B}"/>
                                            </p:graphicEl>
                                          </p:spTgt>
                                        </p:tgtEl>
                                        <p:attrNameLst>
                                          <p:attrName>style.visibility</p:attrName>
                                        </p:attrNameLst>
                                      </p:cBhvr>
                                      <p:to>
                                        <p:strVal val="visible"/>
                                      </p:to>
                                    </p:set>
                                    <p:animEffect transition="in" filter="randombar(horizontal)">
                                      <p:cBhvr>
                                        <p:cTn id="41" dur="500"/>
                                        <p:tgtEl>
                                          <p:spTgt spid="2">
                                            <p:graphicEl>
                                              <a:dgm id="{4D56A734-05C9-4DDE-82B9-8D7399461A6B}"/>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
                                            <p:graphicEl>
                                              <a:dgm id="{BF6876AB-5F15-46D6-8057-252FABD8201D}"/>
                                            </p:graphicEl>
                                          </p:spTgt>
                                        </p:tgtEl>
                                        <p:attrNameLst>
                                          <p:attrName>style.visibility</p:attrName>
                                        </p:attrNameLst>
                                      </p:cBhvr>
                                      <p:to>
                                        <p:strVal val="visible"/>
                                      </p:to>
                                    </p:set>
                                    <p:animEffect transition="in" filter="randombar(horizontal)">
                                      <p:cBhvr>
                                        <p:cTn id="46" dur="500"/>
                                        <p:tgtEl>
                                          <p:spTgt spid="2">
                                            <p:graphicEl>
                                              <a:dgm id="{BF6876AB-5F15-46D6-8057-252FABD8201D}"/>
                                            </p:graphicEl>
                                          </p:spTgt>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
                                            <p:graphicEl>
                                              <a:dgm id="{3A985BFA-D689-403F-95BE-0702E6283DDF}"/>
                                            </p:graphicEl>
                                          </p:spTgt>
                                        </p:tgtEl>
                                        <p:attrNameLst>
                                          <p:attrName>style.visibility</p:attrName>
                                        </p:attrNameLst>
                                      </p:cBhvr>
                                      <p:to>
                                        <p:strVal val="visible"/>
                                      </p:to>
                                    </p:set>
                                    <p:animEffect transition="in" filter="randombar(horizontal)">
                                      <p:cBhvr>
                                        <p:cTn id="49" dur="500"/>
                                        <p:tgtEl>
                                          <p:spTgt spid="2">
                                            <p:graphicEl>
                                              <a:dgm id="{3A985BFA-D689-403F-95BE-0702E6283DDF}"/>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2">
                                            <p:graphicEl>
                                              <a:dgm id="{A01D9524-AECF-4742-8377-E99B859AF37F}"/>
                                            </p:graphicEl>
                                          </p:spTgt>
                                        </p:tgtEl>
                                        <p:attrNameLst>
                                          <p:attrName>style.visibility</p:attrName>
                                        </p:attrNameLst>
                                      </p:cBhvr>
                                      <p:to>
                                        <p:strVal val="visible"/>
                                      </p:to>
                                    </p:set>
                                    <p:animEffect transition="in" filter="randombar(horizontal)">
                                      <p:cBhvr>
                                        <p:cTn id="54" dur="500"/>
                                        <p:tgtEl>
                                          <p:spTgt spid="2">
                                            <p:graphicEl>
                                              <a:dgm id="{A01D9524-AECF-4742-8377-E99B859AF37F}"/>
                                            </p:graphicEl>
                                          </p:spTgt>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
                                            <p:graphicEl>
                                              <a:dgm id="{6A4CB331-E11C-4817-BA6E-D7015C273119}"/>
                                            </p:graphicEl>
                                          </p:spTgt>
                                        </p:tgtEl>
                                        <p:attrNameLst>
                                          <p:attrName>style.visibility</p:attrName>
                                        </p:attrNameLst>
                                      </p:cBhvr>
                                      <p:to>
                                        <p:strVal val="visible"/>
                                      </p:to>
                                    </p:set>
                                    <p:animEffect transition="in" filter="randombar(horizontal)">
                                      <p:cBhvr>
                                        <p:cTn id="57" dur="500"/>
                                        <p:tgtEl>
                                          <p:spTgt spid="2">
                                            <p:graphicEl>
                                              <a:dgm id="{6A4CB331-E11C-4817-BA6E-D7015C27311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2">
                                            <p:graphicEl>
                                              <a:dgm id="{DA738D8A-E08C-450A-BF42-D8E4DB66E5A8}"/>
                                            </p:graphicEl>
                                          </p:spTgt>
                                        </p:tgtEl>
                                        <p:attrNameLst>
                                          <p:attrName>style.visibility</p:attrName>
                                        </p:attrNameLst>
                                      </p:cBhvr>
                                      <p:to>
                                        <p:strVal val="visible"/>
                                      </p:to>
                                    </p:set>
                                    <p:animEffect transition="in" filter="randombar(horizontal)">
                                      <p:cBhvr>
                                        <p:cTn id="62" dur="500"/>
                                        <p:tgtEl>
                                          <p:spTgt spid="2">
                                            <p:graphicEl>
                                              <a:dgm id="{DA738D8A-E08C-450A-BF42-D8E4DB66E5A8}"/>
                                            </p:graphic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
                                            <p:graphicEl>
                                              <a:dgm id="{A45DEE77-A0E0-4893-BF52-F96CA36A2B3C}"/>
                                            </p:graphicEl>
                                          </p:spTgt>
                                        </p:tgtEl>
                                        <p:attrNameLst>
                                          <p:attrName>style.visibility</p:attrName>
                                        </p:attrNameLst>
                                      </p:cBhvr>
                                      <p:to>
                                        <p:strVal val="visible"/>
                                      </p:to>
                                    </p:set>
                                    <p:animEffect transition="in" filter="randombar(horizontal)">
                                      <p:cBhvr>
                                        <p:cTn id="65" dur="500"/>
                                        <p:tgtEl>
                                          <p:spTgt spid="2">
                                            <p:graphicEl>
                                              <a:dgm id="{A45DEE77-A0E0-4893-BF52-F96CA36A2B3C}"/>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
                                            <p:graphicEl>
                                              <a:dgm id="{6191E8D0-2447-4F52-9F46-3C532DA49B9C}"/>
                                            </p:graphicEl>
                                          </p:spTgt>
                                        </p:tgtEl>
                                        <p:attrNameLst>
                                          <p:attrName>style.visibility</p:attrName>
                                        </p:attrNameLst>
                                      </p:cBhvr>
                                      <p:to>
                                        <p:strVal val="visible"/>
                                      </p:to>
                                    </p:set>
                                    <p:animEffect transition="in" filter="randombar(horizontal)">
                                      <p:cBhvr>
                                        <p:cTn id="70" dur="500"/>
                                        <p:tgtEl>
                                          <p:spTgt spid="2">
                                            <p:graphicEl>
                                              <a:dgm id="{6191E8D0-2447-4F52-9F46-3C532DA49B9C}"/>
                                            </p:graphicEl>
                                          </p:spTgt>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
                                            <p:graphicEl>
                                              <a:dgm id="{55B13DE6-02CD-4B95-BE33-A97A1DF7127D}"/>
                                            </p:graphicEl>
                                          </p:spTgt>
                                        </p:tgtEl>
                                        <p:attrNameLst>
                                          <p:attrName>style.visibility</p:attrName>
                                        </p:attrNameLst>
                                      </p:cBhvr>
                                      <p:to>
                                        <p:strVal val="visible"/>
                                      </p:to>
                                    </p:set>
                                    <p:animEffect transition="in" filter="randombar(horizontal)">
                                      <p:cBhvr>
                                        <p:cTn id="73" dur="500"/>
                                        <p:tgtEl>
                                          <p:spTgt spid="2">
                                            <p:graphicEl>
                                              <a:dgm id="{55B13DE6-02CD-4B95-BE33-A97A1DF7127D}"/>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
                                            <p:graphicEl>
                                              <a:dgm id="{AD41F5B8-1070-4B15-A143-C8E2A9F4B3B0}"/>
                                            </p:graphicEl>
                                          </p:spTgt>
                                        </p:tgtEl>
                                        <p:attrNameLst>
                                          <p:attrName>style.visibility</p:attrName>
                                        </p:attrNameLst>
                                      </p:cBhvr>
                                      <p:to>
                                        <p:strVal val="visible"/>
                                      </p:to>
                                    </p:set>
                                    <p:animEffect transition="in" filter="randombar(horizontal)">
                                      <p:cBhvr>
                                        <p:cTn id="78" dur="500"/>
                                        <p:tgtEl>
                                          <p:spTgt spid="2">
                                            <p:graphicEl>
                                              <a:dgm id="{AD41F5B8-1070-4B15-A143-C8E2A9F4B3B0}"/>
                                            </p:graphicEl>
                                          </p:spTgt>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2">
                                            <p:graphicEl>
                                              <a:dgm id="{DAACE830-3084-437A-B0A0-4457167E8AF1}"/>
                                            </p:graphicEl>
                                          </p:spTgt>
                                        </p:tgtEl>
                                        <p:attrNameLst>
                                          <p:attrName>style.visibility</p:attrName>
                                        </p:attrNameLst>
                                      </p:cBhvr>
                                      <p:to>
                                        <p:strVal val="visible"/>
                                      </p:to>
                                    </p:set>
                                    <p:animEffect transition="in" filter="randombar(horizontal)">
                                      <p:cBhvr>
                                        <p:cTn id="81" dur="500"/>
                                        <p:tgtEl>
                                          <p:spTgt spid="2">
                                            <p:graphicEl>
                                              <a:dgm id="{DAACE830-3084-437A-B0A0-4457167E8AF1}"/>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2">
                                            <p:graphicEl>
                                              <a:dgm id="{6241601D-40B3-4FBE-99AE-6836C4729A6A}"/>
                                            </p:graphicEl>
                                          </p:spTgt>
                                        </p:tgtEl>
                                        <p:attrNameLst>
                                          <p:attrName>style.visibility</p:attrName>
                                        </p:attrNameLst>
                                      </p:cBhvr>
                                      <p:to>
                                        <p:strVal val="visible"/>
                                      </p:to>
                                    </p:set>
                                    <p:animEffect transition="in" filter="randombar(horizontal)">
                                      <p:cBhvr>
                                        <p:cTn id="86" dur="500"/>
                                        <p:tgtEl>
                                          <p:spTgt spid="2">
                                            <p:graphicEl>
                                              <a:dgm id="{6241601D-40B3-4FBE-99AE-6836C4729A6A}"/>
                                            </p:graphicEl>
                                          </p:spTgt>
                                        </p:tgtEl>
                                      </p:cBhvr>
                                    </p:animEffect>
                                  </p:childTnLst>
                                </p:cTn>
                              </p:par>
                              <p:par>
                                <p:cTn id="87" presetID="14" presetClass="entr" presetSubtype="10" fill="hold" grpId="0" nodeType="withEffect">
                                  <p:stCondLst>
                                    <p:cond delay="0"/>
                                  </p:stCondLst>
                                  <p:childTnLst>
                                    <p:set>
                                      <p:cBhvr>
                                        <p:cTn id="88" dur="1" fill="hold">
                                          <p:stCondLst>
                                            <p:cond delay="0"/>
                                          </p:stCondLst>
                                        </p:cTn>
                                        <p:tgtEl>
                                          <p:spTgt spid="2">
                                            <p:graphicEl>
                                              <a:dgm id="{B0FD5863-C4CA-4F15-ACDF-F330F0478D4E}"/>
                                            </p:graphicEl>
                                          </p:spTgt>
                                        </p:tgtEl>
                                        <p:attrNameLst>
                                          <p:attrName>style.visibility</p:attrName>
                                        </p:attrNameLst>
                                      </p:cBhvr>
                                      <p:to>
                                        <p:strVal val="visible"/>
                                      </p:to>
                                    </p:set>
                                    <p:animEffect transition="in" filter="randombar(horizontal)">
                                      <p:cBhvr>
                                        <p:cTn id="89" dur="500"/>
                                        <p:tgtEl>
                                          <p:spTgt spid="2">
                                            <p:graphicEl>
                                              <a:dgm id="{B0FD5863-C4CA-4F15-ACDF-F330F0478D4E}"/>
                                            </p:graphicEl>
                                          </p:spTgt>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2">
                                            <p:graphicEl>
                                              <a:dgm id="{EDFD4B70-2AA8-4477-968B-9C86EA685938}"/>
                                            </p:graphicEl>
                                          </p:spTgt>
                                        </p:tgtEl>
                                        <p:attrNameLst>
                                          <p:attrName>style.visibility</p:attrName>
                                        </p:attrNameLst>
                                      </p:cBhvr>
                                      <p:to>
                                        <p:strVal val="visible"/>
                                      </p:to>
                                    </p:set>
                                    <p:animEffect transition="in" filter="randombar(horizontal)">
                                      <p:cBhvr>
                                        <p:cTn id="94" dur="500"/>
                                        <p:tgtEl>
                                          <p:spTgt spid="2">
                                            <p:graphicEl>
                                              <a:dgm id="{EDFD4B70-2AA8-4477-968B-9C86EA685938}"/>
                                            </p:graphicEl>
                                          </p:spTgt>
                                        </p:tgtEl>
                                      </p:cBhvr>
                                    </p:animEffect>
                                  </p:childTnLst>
                                </p:cTn>
                              </p:par>
                              <p:par>
                                <p:cTn id="95" presetID="14" presetClass="entr" presetSubtype="10" fill="hold" grpId="0" nodeType="withEffect">
                                  <p:stCondLst>
                                    <p:cond delay="0"/>
                                  </p:stCondLst>
                                  <p:childTnLst>
                                    <p:set>
                                      <p:cBhvr>
                                        <p:cTn id="96" dur="1" fill="hold">
                                          <p:stCondLst>
                                            <p:cond delay="0"/>
                                          </p:stCondLst>
                                        </p:cTn>
                                        <p:tgtEl>
                                          <p:spTgt spid="2">
                                            <p:graphicEl>
                                              <a:dgm id="{103612EF-A23E-4EFB-A919-7237A2DFE142}"/>
                                            </p:graphicEl>
                                          </p:spTgt>
                                        </p:tgtEl>
                                        <p:attrNameLst>
                                          <p:attrName>style.visibility</p:attrName>
                                        </p:attrNameLst>
                                      </p:cBhvr>
                                      <p:to>
                                        <p:strVal val="visible"/>
                                      </p:to>
                                    </p:set>
                                    <p:animEffect transition="in" filter="randombar(horizontal)">
                                      <p:cBhvr>
                                        <p:cTn id="97" dur="500"/>
                                        <p:tgtEl>
                                          <p:spTgt spid="2">
                                            <p:graphicEl>
                                              <a:dgm id="{103612EF-A23E-4EFB-A919-7237A2DFE14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1" y="0"/>
            <a:ext cx="16037339" cy="8229600"/>
          </a:xfrm>
          <a:prstGeom prst="rect">
            <a:avLst/>
          </a:prstGeom>
          <a:solidFill>
            <a:srgbClr val="FFFFFF"/>
          </a:solidFill>
          <a:ln/>
        </p:spPr>
      </p:sp>
      <p:sp>
        <p:nvSpPr>
          <p:cNvPr id="5" name="Text 1"/>
          <p:cNvSpPr/>
          <p:nvPr/>
        </p:nvSpPr>
        <p:spPr>
          <a:xfrm>
            <a:off x="800195" y="503187"/>
            <a:ext cx="7166729" cy="540068"/>
          </a:xfrm>
          <a:prstGeom prst="rect">
            <a:avLst/>
          </a:prstGeom>
          <a:noFill/>
          <a:ln/>
        </p:spPr>
        <p:txBody>
          <a:bodyPr wrap="none" rtlCol="0" anchor="t"/>
          <a:lstStyle/>
          <a:p>
            <a:pPr marL="0" indent="0">
              <a:lnSpc>
                <a:spcPts val="4253"/>
              </a:lnSpc>
              <a:buNone/>
            </a:pPr>
            <a:r>
              <a:rPr lang="en-US" sz="3900" b="1" dirty="0">
                <a:latin typeface="Times New Roman" panose="02020603050405020304" pitchFamily="18" charset="0"/>
                <a:ea typeface="Merriweather" pitchFamily="34" charset="-122"/>
                <a:cs typeface="Times New Roman" panose="02020603050405020304" pitchFamily="18" charset="0"/>
              </a:rPr>
              <a:t>Vai </a:t>
            </a:r>
            <a:r>
              <a:rPr lang="en-US" sz="3900" b="1" dirty="0" err="1">
                <a:latin typeface="Times New Roman" panose="02020603050405020304" pitchFamily="18" charset="0"/>
                <a:ea typeface="Merriweather" pitchFamily="34" charset="-122"/>
                <a:cs typeface="Times New Roman" panose="02020603050405020304" pitchFamily="18" charset="0"/>
              </a:rPr>
              <a:t>trò</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của</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trường</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phái</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văn</a:t>
            </a:r>
            <a:r>
              <a:rPr lang="en-US" sz="3900" b="1" dirty="0">
                <a:latin typeface="Times New Roman" panose="02020603050405020304" pitchFamily="18" charset="0"/>
                <a:ea typeface="Merriweather" pitchFamily="34" charset="-122"/>
                <a:cs typeface="Times New Roman" panose="02020603050405020304" pitchFamily="18" charset="0"/>
              </a:rPr>
              <a:t> </a:t>
            </a:r>
            <a:r>
              <a:rPr lang="en-US" sz="3900" b="1" dirty="0" err="1">
                <a:latin typeface="Times New Roman" panose="02020603050405020304" pitchFamily="18" charset="0"/>
                <a:ea typeface="Merriweather" pitchFamily="34" charset="-122"/>
                <a:cs typeface="Times New Roman" panose="02020603050405020304" pitchFamily="18" charset="0"/>
              </a:rPr>
              <a:t>học</a:t>
            </a:r>
            <a:endParaRPr lang="en-US" sz="3900" dirty="0">
              <a:latin typeface="Times New Roman" panose="02020603050405020304" pitchFamily="18" charset="0"/>
              <a:cs typeface="Times New Roman" panose="02020603050405020304" pitchFamily="18" charset="0"/>
            </a:endParaRPr>
          </a:p>
        </p:txBody>
      </p:sp>
      <p:sp>
        <p:nvSpPr>
          <p:cNvPr id="6" name="Shape 2"/>
          <p:cNvSpPr/>
          <p:nvPr/>
        </p:nvSpPr>
        <p:spPr>
          <a:xfrm>
            <a:off x="604837" y="2207657"/>
            <a:ext cx="388739" cy="388739"/>
          </a:xfrm>
          <a:prstGeom prst="roundRect">
            <a:avLst>
              <a:gd name="adj" fmla="val 18672"/>
            </a:avLst>
          </a:prstGeom>
          <a:solidFill>
            <a:srgbClr val="FFD8CC"/>
          </a:solidFill>
          <a:ln w="7620">
            <a:solidFill>
              <a:srgbClr val="E5BEB2"/>
            </a:solidFill>
            <a:prstDash val="solid"/>
          </a:ln>
        </p:spPr>
      </p:sp>
      <p:sp>
        <p:nvSpPr>
          <p:cNvPr id="7" name="Text 3"/>
          <p:cNvSpPr/>
          <p:nvPr/>
        </p:nvSpPr>
        <p:spPr>
          <a:xfrm>
            <a:off x="739735" y="2272427"/>
            <a:ext cx="11882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1</a:t>
            </a:r>
            <a:endParaRPr lang="en-US" sz="1600" dirty="0"/>
          </a:p>
        </p:txBody>
      </p:sp>
      <p:sp>
        <p:nvSpPr>
          <p:cNvPr id="8" name="Text 4"/>
          <p:cNvSpPr/>
          <p:nvPr/>
        </p:nvSpPr>
        <p:spPr>
          <a:xfrm>
            <a:off x="1166336" y="2207657"/>
            <a:ext cx="2392918" cy="269915"/>
          </a:xfrm>
          <a:prstGeom prst="rect">
            <a:avLst/>
          </a:prstGeom>
          <a:noFill/>
          <a:ln/>
        </p:spPr>
        <p:txBody>
          <a:bodyPr wrap="none" rtlCol="0" anchor="t"/>
          <a:lstStyle/>
          <a:p>
            <a:pPr marL="0" indent="0">
              <a:lnSpc>
                <a:spcPts val="2126"/>
              </a:lnSpc>
              <a:buNone/>
            </a:pPr>
            <a:r>
              <a:rPr lang="en-US" sz="1600" b="1" dirty="0">
                <a:solidFill>
                  <a:srgbClr val="403C4E"/>
                </a:solidFill>
                <a:latin typeface="Merriweather" pitchFamily="34" charset="0"/>
                <a:ea typeface="Merriweather" pitchFamily="34" charset="-122"/>
                <a:cs typeface="Merriweather" pitchFamily="34" charset="-120"/>
              </a:rPr>
              <a:t>Phản Ánh Sự Thay Đổi</a:t>
            </a:r>
            <a:endParaRPr lang="en-US" sz="1600" dirty="0"/>
          </a:p>
        </p:txBody>
      </p:sp>
      <p:sp>
        <p:nvSpPr>
          <p:cNvPr id="9" name="Text 5"/>
          <p:cNvSpPr/>
          <p:nvPr/>
        </p:nvSpPr>
        <p:spPr>
          <a:xfrm>
            <a:off x="739735" y="2581156"/>
            <a:ext cx="9341814" cy="553164"/>
          </a:xfrm>
          <a:prstGeom prst="rect">
            <a:avLst/>
          </a:prstGeom>
          <a:noFill/>
          <a:ln/>
        </p:spPr>
        <p:txBody>
          <a:bodyPr wrap="square" rtlCol="0" anchor="t"/>
          <a:lstStyle/>
          <a:p>
            <a:pPr marL="0" indent="0">
              <a:lnSpc>
                <a:spcPts val="2177"/>
              </a:lnSpc>
              <a:buNone/>
            </a:pPr>
            <a:r>
              <a:rPr lang="en-US" dirty="0">
                <a:solidFill>
                  <a:srgbClr val="002060"/>
                </a:solidFill>
                <a:latin typeface="Open Sans" pitchFamily="34" charset="0"/>
                <a:ea typeface="Open Sans" pitchFamily="34" charset="-122"/>
                <a:cs typeface="Open Sans" pitchFamily="34" charset="-120"/>
              </a:rPr>
              <a:t>Trường phái văn học phản ánh sự thay đổi trong xã hội, văn hóa, và tư tưởng của con người, đồng thời tạo nên tiếng nói riêng cho từng giai đoạn lịch sử.</a:t>
            </a:r>
            <a:endParaRPr lang="en-US" dirty="0">
              <a:solidFill>
                <a:srgbClr val="002060"/>
              </a:solidFill>
            </a:endParaRPr>
          </a:p>
        </p:txBody>
      </p:sp>
      <p:sp>
        <p:nvSpPr>
          <p:cNvPr id="10" name="Shape 6"/>
          <p:cNvSpPr/>
          <p:nvPr/>
        </p:nvSpPr>
        <p:spPr>
          <a:xfrm>
            <a:off x="604837" y="3501390"/>
            <a:ext cx="388739" cy="388739"/>
          </a:xfrm>
          <a:prstGeom prst="roundRect">
            <a:avLst>
              <a:gd name="adj" fmla="val 18672"/>
            </a:avLst>
          </a:prstGeom>
          <a:solidFill>
            <a:srgbClr val="FFD8CC"/>
          </a:solidFill>
          <a:ln w="7620">
            <a:solidFill>
              <a:srgbClr val="E5BEB2"/>
            </a:solidFill>
            <a:prstDash val="solid"/>
          </a:ln>
        </p:spPr>
      </p:sp>
      <p:sp>
        <p:nvSpPr>
          <p:cNvPr id="11" name="Text 7"/>
          <p:cNvSpPr/>
          <p:nvPr/>
        </p:nvSpPr>
        <p:spPr>
          <a:xfrm>
            <a:off x="720685" y="3566160"/>
            <a:ext cx="15692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2</a:t>
            </a:r>
            <a:endParaRPr lang="en-US" sz="1600" dirty="0"/>
          </a:p>
        </p:txBody>
      </p:sp>
      <p:sp>
        <p:nvSpPr>
          <p:cNvPr id="12" name="Text 8"/>
          <p:cNvSpPr/>
          <p:nvPr/>
        </p:nvSpPr>
        <p:spPr>
          <a:xfrm>
            <a:off x="1166336" y="3501390"/>
            <a:ext cx="2526149" cy="269915"/>
          </a:xfrm>
          <a:prstGeom prst="rect">
            <a:avLst/>
          </a:prstGeom>
          <a:noFill/>
          <a:ln/>
        </p:spPr>
        <p:txBody>
          <a:bodyPr wrap="none" rtlCol="0" anchor="t"/>
          <a:lstStyle/>
          <a:p>
            <a:pPr marL="0" indent="0">
              <a:lnSpc>
                <a:spcPts val="2126"/>
              </a:lnSpc>
              <a:buNone/>
            </a:pPr>
            <a:r>
              <a:rPr lang="en-US" sz="1600" b="1" dirty="0">
                <a:solidFill>
                  <a:srgbClr val="403C4E"/>
                </a:solidFill>
                <a:latin typeface="Merriweather" pitchFamily="34" charset="0"/>
                <a:ea typeface="Merriweather" pitchFamily="34" charset="-122"/>
                <a:cs typeface="Merriweather" pitchFamily="34" charset="-120"/>
              </a:rPr>
              <a:t>Thúc Đẩy Sự Phát Triển</a:t>
            </a:r>
            <a:endParaRPr lang="en-US" sz="1600" dirty="0"/>
          </a:p>
        </p:txBody>
      </p:sp>
      <p:sp>
        <p:nvSpPr>
          <p:cNvPr id="13" name="Text 9"/>
          <p:cNvSpPr/>
          <p:nvPr/>
        </p:nvSpPr>
        <p:spPr>
          <a:xfrm>
            <a:off x="739735" y="3874889"/>
            <a:ext cx="9341814" cy="553164"/>
          </a:xfrm>
          <a:prstGeom prst="rect">
            <a:avLst/>
          </a:prstGeom>
          <a:noFill/>
          <a:ln/>
        </p:spPr>
        <p:txBody>
          <a:bodyPr wrap="square" rtlCol="0" anchor="t"/>
          <a:lstStyle/>
          <a:p>
            <a:pPr marL="0" indent="0">
              <a:lnSpc>
                <a:spcPts val="2177"/>
              </a:lnSpc>
              <a:buNone/>
            </a:pPr>
            <a:r>
              <a:rPr lang="en-US" dirty="0">
                <a:solidFill>
                  <a:srgbClr val="002060"/>
                </a:solidFill>
                <a:latin typeface="Open Sans" pitchFamily="34" charset="0"/>
                <a:ea typeface="Open Sans" pitchFamily="34" charset="-122"/>
                <a:cs typeface="Open Sans" pitchFamily="34" charset="-120"/>
              </a:rPr>
              <a:t>Sự xuất hiện của các trường phái văn học mới thường thúc đẩy sự phát triển của văn học, tạo nên những phong cách nghệ thuật mới, ngôn ngữ mới, và cách nhìn mới về thế giới.</a:t>
            </a:r>
            <a:endParaRPr lang="en-US" dirty="0">
              <a:solidFill>
                <a:srgbClr val="002060"/>
              </a:solidFill>
            </a:endParaRPr>
          </a:p>
        </p:txBody>
      </p:sp>
      <p:sp>
        <p:nvSpPr>
          <p:cNvPr id="14" name="Shape 10"/>
          <p:cNvSpPr/>
          <p:nvPr/>
        </p:nvSpPr>
        <p:spPr>
          <a:xfrm>
            <a:off x="604837" y="4795123"/>
            <a:ext cx="388739" cy="388739"/>
          </a:xfrm>
          <a:prstGeom prst="roundRect">
            <a:avLst>
              <a:gd name="adj" fmla="val 18672"/>
            </a:avLst>
          </a:prstGeom>
          <a:solidFill>
            <a:srgbClr val="FFD8CC"/>
          </a:solidFill>
          <a:ln w="7620">
            <a:solidFill>
              <a:srgbClr val="E5BEB2"/>
            </a:solidFill>
            <a:prstDash val="solid"/>
          </a:ln>
        </p:spPr>
      </p:sp>
      <p:sp>
        <p:nvSpPr>
          <p:cNvPr id="15" name="Text 11"/>
          <p:cNvSpPr/>
          <p:nvPr/>
        </p:nvSpPr>
        <p:spPr>
          <a:xfrm>
            <a:off x="725805" y="4859893"/>
            <a:ext cx="146804"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3</a:t>
            </a:r>
            <a:endParaRPr lang="en-US" sz="1600" dirty="0"/>
          </a:p>
        </p:txBody>
      </p:sp>
      <p:sp>
        <p:nvSpPr>
          <p:cNvPr id="16" name="Text 12"/>
          <p:cNvSpPr/>
          <p:nvPr/>
        </p:nvSpPr>
        <p:spPr>
          <a:xfrm>
            <a:off x="1166336" y="4795123"/>
            <a:ext cx="2875121" cy="269915"/>
          </a:xfrm>
          <a:prstGeom prst="rect">
            <a:avLst/>
          </a:prstGeom>
          <a:noFill/>
          <a:ln/>
        </p:spPr>
        <p:txBody>
          <a:bodyPr wrap="none" rtlCol="0" anchor="t"/>
          <a:lstStyle/>
          <a:p>
            <a:pPr marL="0" indent="0">
              <a:lnSpc>
                <a:spcPts val="2126"/>
              </a:lnSpc>
              <a:buNone/>
            </a:pPr>
            <a:r>
              <a:rPr lang="en-US" sz="1600" b="1" dirty="0">
                <a:solidFill>
                  <a:srgbClr val="403C4E"/>
                </a:solidFill>
                <a:latin typeface="Merriweather" pitchFamily="34" charset="0"/>
                <a:ea typeface="Merriweather" pitchFamily="34" charset="-122"/>
                <a:cs typeface="Merriweather" pitchFamily="34" charset="-120"/>
              </a:rPr>
              <a:t>Giúp Hiểu Rõ Hơn Văn Học</a:t>
            </a:r>
            <a:endParaRPr lang="en-US" sz="1600" dirty="0"/>
          </a:p>
        </p:txBody>
      </p:sp>
      <p:sp>
        <p:nvSpPr>
          <p:cNvPr id="17" name="Text 13"/>
          <p:cNvSpPr/>
          <p:nvPr/>
        </p:nvSpPr>
        <p:spPr>
          <a:xfrm>
            <a:off x="739735" y="5168622"/>
            <a:ext cx="9341814" cy="553164"/>
          </a:xfrm>
          <a:prstGeom prst="rect">
            <a:avLst/>
          </a:prstGeom>
          <a:noFill/>
          <a:ln/>
        </p:spPr>
        <p:txBody>
          <a:bodyPr wrap="square" rtlCol="0" anchor="t"/>
          <a:lstStyle/>
          <a:p>
            <a:pPr marL="0" indent="0">
              <a:lnSpc>
                <a:spcPts val="2177"/>
              </a:lnSpc>
              <a:buNone/>
            </a:pPr>
            <a:r>
              <a:rPr lang="en-US" dirty="0">
                <a:solidFill>
                  <a:srgbClr val="002060"/>
                </a:solidFill>
                <a:latin typeface="Open Sans" pitchFamily="34" charset="0"/>
                <a:ea typeface="Open Sans" pitchFamily="34" charset="-122"/>
                <a:cs typeface="Open Sans" pitchFamily="34" charset="-120"/>
              </a:rPr>
              <a:t>Việc nghiên cứu và phân tích các trường phái văn học giúp chúng ta hiểu rõ hơn về lịch sử văn học, các phong cách sáng tác, và sự phát triển của văn học theo thời gian.</a:t>
            </a:r>
            <a:endParaRPr lang="en-US" dirty="0">
              <a:solidFill>
                <a:srgbClr val="002060"/>
              </a:solidFill>
            </a:endParaRPr>
          </a:p>
        </p:txBody>
      </p:sp>
      <p:sp>
        <p:nvSpPr>
          <p:cNvPr id="18" name="Shape 14"/>
          <p:cNvSpPr/>
          <p:nvPr/>
        </p:nvSpPr>
        <p:spPr>
          <a:xfrm>
            <a:off x="604837" y="6088856"/>
            <a:ext cx="388739" cy="388739"/>
          </a:xfrm>
          <a:prstGeom prst="roundRect">
            <a:avLst>
              <a:gd name="adj" fmla="val 18672"/>
            </a:avLst>
          </a:prstGeom>
          <a:solidFill>
            <a:srgbClr val="FFD8CC"/>
          </a:solidFill>
          <a:ln w="7620">
            <a:solidFill>
              <a:srgbClr val="E5BEB2"/>
            </a:solidFill>
            <a:prstDash val="solid"/>
          </a:ln>
        </p:spPr>
      </p:sp>
      <p:sp>
        <p:nvSpPr>
          <p:cNvPr id="19" name="Text 15"/>
          <p:cNvSpPr/>
          <p:nvPr/>
        </p:nvSpPr>
        <p:spPr>
          <a:xfrm>
            <a:off x="713542" y="6153626"/>
            <a:ext cx="171331" cy="259199"/>
          </a:xfrm>
          <a:prstGeom prst="rect">
            <a:avLst/>
          </a:prstGeom>
          <a:noFill/>
          <a:ln/>
        </p:spPr>
        <p:txBody>
          <a:bodyPr wrap="none" rtlCol="0" anchor="t"/>
          <a:lstStyle/>
          <a:p>
            <a:pPr marL="0" indent="0" algn="ctr">
              <a:lnSpc>
                <a:spcPts val="2041"/>
              </a:lnSpc>
              <a:buNone/>
            </a:pPr>
            <a:r>
              <a:rPr lang="en-US" sz="1600" b="1" dirty="0">
                <a:solidFill>
                  <a:srgbClr val="403C4E"/>
                </a:solidFill>
                <a:latin typeface="Merriweather" pitchFamily="34" charset="0"/>
                <a:ea typeface="Merriweather" pitchFamily="34" charset="-122"/>
                <a:cs typeface="Merriweather" pitchFamily="34" charset="-120"/>
              </a:rPr>
              <a:t>4</a:t>
            </a:r>
            <a:endParaRPr lang="en-US" sz="1600" dirty="0"/>
          </a:p>
        </p:txBody>
      </p:sp>
      <p:sp>
        <p:nvSpPr>
          <p:cNvPr id="20" name="Text 16"/>
          <p:cNvSpPr/>
          <p:nvPr/>
        </p:nvSpPr>
        <p:spPr>
          <a:xfrm>
            <a:off x="1166336" y="6088856"/>
            <a:ext cx="3094196" cy="269915"/>
          </a:xfrm>
          <a:prstGeom prst="rect">
            <a:avLst/>
          </a:prstGeom>
          <a:noFill/>
          <a:ln/>
        </p:spPr>
        <p:txBody>
          <a:bodyPr wrap="none" rtlCol="0" anchor="t"/>
          <a:lstStyle/>
          <a:p>
            <a:pPr marL="0" indent="0">
              <a:lnSpc>
                <a:spcPts val="2126"/>
              </a:lnSpc>
              <a:buNone/>
            </a:pPr>
            <a:r>
              <a:rPr lang="en-US" sz="1600" b="1" dirty="0">
                <a:solidFill>
                  <a:srgbClr val="403C4E"/>
                </a:solidFill>
                <a:latin typeface="Merriweather" pitchFamily="34" charset="0"/>
                <a:ea typeface="Merriweather" pitchFamily="34" charset="-122"/>
                <a:cs typeface="Merriweather" pitchFamily="34" charset="-120"/>
              </a:rPr>
              <a:t>Tạo Nên Cộng Đồng Văn Học</a:t>
            </a:r>
            <a:endParaRPr lang="en-US" sz="1600" dirty="0"/>
          </a:p>
        </p:txBody>
      </p:sp>
      <p:sp>
        <p:nvSpPr>
          <p:cNvPr id="21" name="Text 17"/>
          <p:cNvSpPr/>
          <p:nvPr/>
        </p:nvSpPr>
        <p:spPr>
          <a:xfrm>
            <a:off x="739735" y="6462355"/>
            <a:ext cx="9341814" cy="553164"/>
          </a:xfrm>
          <a:prstGeom prst="rect">
            <a:avLst/>
          </a:prstGeom>
          <a:noFill/>
          <a:ln/>
        </p:spPr>
        <p:txBody>
          <a:bodyPr wrap="square" rtlCol="0" anchor="t"/>
          <a:lstStyle/>
          <a:p>
            <a:pPr marL="0" indent="0">
              <a:lnSpc>
                <a:spcPts val="2177"/>
              </a:lnSpc>
              <a:buNone/>
            </a:pPr>
            <a:r>
              <a:rPr lang="en-US" dirty="0">
                <a:solidFill>
                  <a:srgbClr val="002060"/>
                </a:solidFill>
                <a:latin typeface="Open Sans" pitchFamily="34" charset="0"/>
                <a:ea typeface="Open Sans" pitchFamily="34" charset="-122"/>
                <a:cs typeface="Open Sans" pitchFamily="34" charset="-120"/>
              </a:rPr>
              <a:t>Các trường phái văn học tạo nên những cộng đồng văn học, nơi các nhà văn chia sẻ những lý tưởng nghệ thuật, cùng nhau phát triển và thúc đẩy sự sáng tạo.</a:t>
            </a:r>
            <a:endParaRPr lang="en-US" dirty="0">
              <a:solidFill>
                <a:srgbClr val="002060"/>
              </a:solidFill>
            </a:endParaRPr>
          </a:p>
        </p:txBody>
      </p:sp>
      <p:pic>
        <p:nvPicPr>
          <p:cNvPr id="24" name="Picture 23">
            <a:extLst>
              <a:ext uri="{FF2B5EF4-FFF2-40B4-BE49-F238E27FC236}">
                <a16:creationId xmlns:a16="http://schemas.microsoft.com/office/drawing/2014/main" xmlns="" id="{01B9038F-08DE-CAE4-F92E-AD8DB32CCFDD}"/>
              </a:ext>
            </a:extLst>
          </p:cNvPr>
          <p:cNvPicPr>
            <a:picLocks noChangeAspect="1"/>
          </p:cNvPicPr>
          <p:nvPr/>
        </p:nvPicPr>
        <p:blipFill>
          <a:blip r:embed="rId4"/>
          <a:stretch>
            <a:fillRect/>
          </a:stretch>
        </p:blipFill>
        <p:spPr>
          <a:xfrm rot="20224510">
            <a:off x="9994615" y="-10627"/>
            <a:ext cx="4000500" cy="3810000"/>
          </a:xfrm>
          <a:prstGeom prst="rect">
            <a:avLst/>
          </a:prstGeom>
        </p:spPr>
      </p:pic>
      <p:pic>
        <p:nvPicPr>
          <p:cNvPr id="26" name="Picture 25">
            <a:extLst>
              <a:ext uri="{FF2B5EF4-FFF2-40B4-BE49-F238E27FC236}">
                <a16:creationId xmlns:a16="http://schemas.microsoft.com/office/drawing/2014/main" xmlns="" id="{0E51D128-8B24-A696-EAC2-840625D4B9CA}"/>
              </a:ext>
            </a:extLst>
          </p:cNvPr>
          <p:cNvPicPr>
            <a:picLocks noChangeAspect="1"/>
          </p:cNvPicPr>
          <p:nvPr/>
        </p:nvPicPr>
        <p:blipFill>
          <a:blip r:embed="rId5"/>
          <a:stretch>
            <a:fillRect/>
          </a:stretch>
        </p:blipFill>
        <p:spPr>
          <a:xfrm rot="747233">
            <a:off x="9756916" y="4481129"/>
            <a:ext cx="5626609" cy="3826094"/>
          </a:xfrm>
          <a:prstGeom prst="rect">
            <a:avLst/>
          </a:prstGeom>
        </p:spPr>
      </p:pic>
    </p:spTree>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5FFF6F1-59E5-1E21-9E9C-94409C6BAD06}"/>
              </a:ext>
            </a:extLst>
          </p:cNvPr>
          <p:cNvSpPr txBox="1"/>
          <p:nvPr/>
        </p:nvSpPr>
        <p:spPr>
          <a:xfrm>
            <a:off x="3923817" y="752355"/>
            <a:ext cx="9815332" cy="6632072"/>
          </a:xfrm>
          <a:prstGeom prst="rect">
            <a:avLst/>
          </a:prstGeom>
          <a:noFill/>
        </p:spPr>
        <p:txBody>
          <a:bodyPr wrap="square">
            <a:spAutoFit/>
          </a:bodyPr>
          <a:lstStyle/>
          <a:p>
            <a:pPr marL="0" marR="0" algn="just">
              <a:lnSpc>
                <a:spcPct val="107000"/>
              </a:lnSpc>
              <a:spcBef>
                <a:spcPts val="0"/>
              </a:spcBef>
              <a:spcAft>
                <a:spcPts val="0"/>
              </a:spcAft>
              <a:tabLst>
                <a:tab pos="180340" algn="l"/>
              </a:tabLst>
            </a:pPr>
            <a:r>
              <a:rPr lang="pt-BR" sz="5000" dirty="0">
                <a:effectLst/>
                <a:latin typeface="Imprint MT Shadow" panose="04020605060303030202" pitchFamily="82" charset="0"/>
                <a:ea typeface="Calibri" panose="020F0502020204030204" pitchFamily="34" charset="0"/>
                <a:cs typeface="Times New Roman" panose="02020603050405020304" pitchFamily="18" charset="0"/>
              </a:rPr>
              <a:t>Luyện tập</a:t>
            </a:r>
          </a:p>
          <a:p>
            <a:pPr marL="0" marR="0" algn="just">
              <a:lnSpc>
                <a:spcPct val="107000"/>
              </a:lnSpc>
              <a:spcBef>
                <a:spcPts val="0"/>
              </a:spcBef>
              <a:spcAft>
                <a:spcPts val="0"/>
              </a:spcAft>
              <a:tabLst>
                <a:tab pos="180340" algn="l"/>
              </a:tabLst>
            </a:pPr>
            <a:r>
              <a:rPr lang="pt-BR" sz="5000" dirty="0">
                <a:latin typeface="Imprint MT Shadow" panose="04020605060303030202" pitchFamily="82" charset="0"/>
                <a:ea typeface="Calibri" panose="020F0502020204030204" pitchFamily="34" charset="0"/>
                <a:cs typeface="Times New Roman" panose="02020603050405020304" pitchFamily="18" charset="0"/>
              </a:rPr>
              <a:t>-</a:t>
            </a:r>
            <a:r>
              <a:rPr lang="pt-BR" sz="5000" dirty="0">
                <a:effectLst/>
                <a:latin typeface="Imprint MT Shadow" panose="04020605060303030202" pitchFamily="82" charset="0"/>
                <a:ea typeface="Calibri" panose="020F0502020204030204" pitchFamily="34" charset="0"/>
                <a:cs typeface="Times New Roman" panose="02020603050405020304" pitchFamily="18" charset="0"/>
              </a:rPr>
              <a:t> vẽ sơ đồ tư duy hệ thống lại các nội dung chính của bài học.</a:t>
            </a:r>
            <a:endParaRPr lang="en-US" sz="5000" dirty="0">
              <a:effectLst/>
              <a:latin typeface="Imprint MT Shadow" panose="04020605060303030202" pitchFamily="8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tabLst>
                <a:tab pos="180340" algn="l"/>
              </a:tabLst>
            </a:pPr>
            <a:r>
              <a:rPr lang="pt-BR" sz="5000" dirty="0">
                <a:effectLst/>
                <a:latin typeface="Imprint MT Shadow" panose="04020605060303030202" pitchFamily="82" charset="0"/>
                <a:ea typeface="Calibri" panose="020F0502020204030204" pitchFamily="34" charset="0"/>
                <a:cs typeface="Times New Roman" panose="02020603050405020304" pitchFamily="18" charset="0"/>
              </a:rPr>
              <a:t>- tạo lập được sản phẩm Power point, các video ngắn về các trường phái văn học tiêu biểu, lấy ví dụ minh họa một tác phẩm thuộc trường phái.</a:t>
            </a:r>
            <a:endParaRPr lang="en-US" sz="5000" dirty="0">
              <a:effectLst/>
              <a:latin typeface="Imprint MT Shadow" panose="04020605060303030202"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8398928"/>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6147FB7-3C96-9E7D-C24E-8F9048E748F3}"/>
              </a:ext>
            </a:extLst>
          </p:cNvPr>
          <p:cNvSpPr txBox="1"/>
          <p:nvPr/>
        </p:nvSpPr>
        <p:spPr>
          <a:xfrm>
            <a:off x="568903" y="3335144"/>
            <a:ext cx="7315200" cy="368755"/>
          </a:xfrm>
          <a:prstGeom prst="rect">
            <a:avLst/>
          </a:prstGeom>
          <a:noFill/>
        </p:spPr>
        <p:txBody>
          <a:bodyPr wrap="square">
            <a:spAutoFit/>
          </a:bodyPr>
          <a:lstStyle/>
          <a:p>
            <a:pPr marL="0" marR="0" algn="just">
              <a:lnSpc>
                <a:spcPct val="107000"/>
              </a:lnSpc>
              <a:spcBef>
                <a:spcPts val="0"/>
              </a:spcBef>
              <a:spcAft>
                <a:spcPts val="0"/>
              </a:spcAft>
              <a:tabLst>
                <a:tab pos="180340" algn="l"/>
              </a:tabLst>
            </a:pPr>
            <a:r>
              <a:rPr lang="pt-BR"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https://www.youtube.com/watch?v=mXfP7T6ocBQ</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xmlns="" id="{8EFB0C9B-68CF-B831-73E3-483B90948E66}"/>
              </a:ext>
            </a:extLst>
          </p:cNvPr>
          <p:cNvSpPr txBox="1"/>
          <p:nvPr/>
        </p:nvSpPr>
        <p:spPr>
          <a:xfrm>
            <a:off x="414158" y="377406"/>
            <a:ext cx="13785447" cy="1982466"/>
          </a:xfrm>
          <a:prstGeom prst="rect">
            <a:avLst/>
          </a:prstGeom>
          <a:noFill/>
        </p:spPr>
        <p:txBody>
          <a:bodyPr wrap="square">
            <a:spAutoFit/>
          </a:bodyPr>
          <a:lstStyle/>
          <a:p>
            <a:pPr marL="0" marR="0" algn="r">
              <a:lnSpc>
                <a:spcPct val="107000"/>
              </a:lnSpc>
              <a:spcBef>
                <a:spcPts val="0"/>
              </a:spcBef>
              <a:spcAft>
                <a:spcPts val="0"/>
              </a:spcAft>
              <a:tabLst>
                <a:tab pos="180340" algn="l"/>
              </a:tabLst>
            </a:pPr>
            <a:r>
              <a:rPr lang="pt-BR" sz="3900" dirty="0">
                <a:latin typeface="Imprint MT Shadow" panose="04020605060303030202" pitchFamily="82" charset="0"/>
                <a:ea typeface="Calibri" panose="020F0502020204030204" pitchFamily="34" charset="0"/>
                <a:cs typeface="Times New Roman" panose="02020603050405020304" pitchFamily="18" charset="0"/>
              </a:rPr>
              <a:t>Vận dụng</a:t>
            </a:r>
          </a:p>
          <a:p>
            <a:pPr marL="0" marR="0" algn="r">
              <a:lnSpc>
                <a:spcPct val="107000"/>
              </a:lnSpc>
              <a:spcBef>
                <a:spcPts val="0"/>
              </a:spcBef>
              <a:spcAft>
                <a:spcPts val="0"/>
              </a:spcAft>
              <a:tabLst>
                <a:tab pos="180340" algn="l"/>
              </a:tabLst>
            </a:pPr>
            <a:r>
              <a:rPr lang="pt-BR" sz="3900" dirty="0">
                <a:effectLst/>
                <a:latin typeface="Imprint MT Shadow" panose="04020605060303030202" pitchFamily="82" charset="0"/>
                <a:ea typeface="Calibri" panose="020F0502020204030204" pitchFamily="34" charset="0"/>
                <a:cs typeface="Times New Roman" panose="02020603050405020304" pitchFamily="18" charset="0"/>
              </a:rPr>
              <a:t>Tìm hiểu về tác phẩm “Những người khốn khổ”</a:t>
            </a:r>
          </a:p>
          <a:p>
            <a:pPr marL="0" marR="0" algn="r">
              <a:lnSpc>
                <a:spcPct val="107000"/>
              </a:lnSpc>
              <a:spcBef>
                <a:spcPts val="0"/>
              </a:spcBef>
              <a:spcAft>
                <a:spcPts val="0"/>
              </a:spcAft>
              <a:tabLst>
                <a:tab pos="180340" algn="l"/>
              </a:tabLst>
            </a:pPr>
            <a:r>
              <a:rPr lang="pt-BR" sz="3900" dirty="0">
                <a:effectLst/>
                <a:latin typeface="Imprint MT Shadow" panose="04020605060303030202" pitchFamily="82" charset="0"/>
                <a:ea typeface="Calibri" panose="020F0502020204030204" pitchFamily="34" charset="0"/>
                <a:cs typeface="Times New Roman" panose="02020603050405020304" pitchFamily="18" charset="0"/>
              </a:rPr>
              <a:t> của tác giả Victo Hugo</a:t>
            </a:r>
          </a:p>
        </p:txBody>
      </p:sp>
      <p:pic>
        <p:nvPicPr>
          <p:cNvPr id="7" name="Picture 6">
            <a:extLst>
              <a:ext uri="{FF2B5EF4-FFF2-40B4-BE49-F238E27FC236}">
                <a16:creationId xmlns:a16="http://schemas.microsoft.com/office/drawing/2014/main" xmlns="" id="{107F052C-F334-C8F1-5413-74A3C3AEE4D6}"/>
              </a:ext>
            </a:extLst>
          </p:cNvPr>
          <p:cNvPicPr>
            <a:picLocks noChangeAspect="1"/>
          </p:cNvPicPr>
          <p:nvPr/>
        </p:nvPicPr>
        <p:blipFill>
          <a:blip r:embed="rId4"/>
          <a:stretch>
            <a:fillRect/>
          </a:stretch>
        </p:blipFill>
        <p:spPr>
          <a:xfrm>
            <a:off x="11056355" y="3708869"/>
            <a:ext cx="3143250" cy="4152900"/>
          </a:xfrm>
          <a:prstGeom prst="rect">
            <a:avLst/>
          </a:prstGeom>
        </p:spPr>
      </p:pic>
      <p:sp>
        <p:nvSpPr>
          <p:cNvPr id="9" name="TextBox 8">
            <a:extLst>
              <a:ext uri="{FF2B5EF4-FFF2-40B4-BE49-F238E27FC236}">
                <a16:creationId xmlns:a16="http://schemas.microsoft.com/office/drawing/2014/main" xmlns="" id="{F313CCCD-15D1-A3C7-7655-8D798181D30C}"/>
              </a:ext>
            </a:extLst>
          </p:cNvPr>
          <p:cNvSpPr txBox="1"/>
          <p:nvPr/>
        </p:nvSpPr>
        <p:spPr>
          <a:xfrm>
            <a:off x="625033" y="3791635"/>
            <a:ext cx="7315200" cy="923330"/>
          </a:xfrm>
          <a:prstGeom prst="rect">
            <a:avLst/>
          </a:prstGeom>
          <a:noFill/>
        </p:spPr>
        <p:txBody>
          <a:bodyPr wrap="square">
            <a:spAutoFit/>
          </a:bodyPr>
          <a:lstStyle/>
          <a:p>
            <a:r>
              <a:rPr lang="en-US" dirty="0">
                <a:hlinkClick r:id="rId5"/>
              </a:rPr>
              <a:t>https://radiotoday.net/radio-online/doc-truyen-dem-khuya/nhung-nguoi-khon-kho-victor-hugo.html</a:t>
            </a:r>
            <a:endParaRPr lang="en-US" dirty="0"/>
          </a:p>
          <a:p>
            <a:endParaRPr lang="en-US" dirty="0"/>
          </a:p>
        </p:txBody>
      </p:sp>
      <p:pic>
        <p:nvPicPr>
          <p:cNvPr id="11" name="Picture 10">
            <a:extLst>
              <a:ext uri="{FF2B5EF4-FFF2-40B4-BE49-F238E27FC236}">
                <a16:creationId xmlns:a16="http://schemas.microsoft.com/office/drawing/2014/main" xmlns="" id="{93C5FD80-1EB2-5CB2-12B3-AC6AC64CA5C9}"/>
              </a:ext>
            </a:extLst>
          </p:cNvPr>
          <p:cNvPicPr>
            <a:picLocks noChangeAspect="1"/>
          </p:cNvPicPr>
          <p:nvPr/>
        </p:nvPicPr>
        <p:blipFill>
          <a:blip r:embed="rId6"/>
          <a:stretch>
            <a:fillRect/>
          </a:stretch>
        </p:blipFill>
        <p:spPr>
          <a:xfrm>
            <a:off x="4226503" y="4210379"/>
            <a:ext cx="5264738" cy="3806327"/>
          </a:xfrm>
          <a:prstGeom prst="rect">
            <a:avLst/>
          </a:prstGeom>
        </p:spPr>
      </p:pic>
    </p:spTree>
    <p:extLst>
      <p:ext uri="{BB962C8B-B14F-4D97-AF65-F5344CB8AC3E}">
        <p14:creationId xmlns:p14="http://schemas.microsoft.com/office/powerpoint/2010/main" val="873156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blipFill>
            <a:blip r:embed="rId4"/>
            <a:stretch>
              <a:fillRect l="-42000" r="-42000"/>
            </a:stretch>
          </a:blipFill>
          <a:ln/>
        </p:spPr>
      </p:sp>
      <p:sp>
        <p:nvSpPr>
          <p:cNvPr id="5" name="Text 1"/>
          <p:cNvSpPr/>
          <p:nvPr/>
        </p:nvSpPr>
        <p:spPr>
          <a:xfrm>
            <a:off x="829313" y="756047"/>
            <a:ext cx="6172200" cy="771525"/>
          </a:xfrm>
          <a:prstGeom prst="rect">
            <a:avLst/>
          </a:prstGeom>
          <a:noFill/>
          <a:ln/>
        </p:spPr>
        <p:txBody>
          <a:bodyPr wrap="none" rtlCol="0" anchor="t"/>
          <a:lstStyle/>
          <a:p>
            <a:pPr marL="0" indent="0">
              <a:lnSpc>
                <a:spcPts val="6075"/>
              </a:lnSpc>
              <a:buNone/>
            </a:pPr>
            <a:r>
              <a:rPr lang="en-US" sz="4860" b="1" dirty="0">
                <a:solidFill>
                  <a:srgbClr val="403C4E"/>
                </a:solidFill>
                <a:latin typeface="Merriweather" pitchFamily="34" charset="0"/>
                <a:ea typeface="Merriweather" pitchFamily="34" charset="-122"/>
                <a:cs typeface="Merriweather" pitchFamily="34" charset="-120"/>
              </a:rPr>
              <a:t>Kết Luận</a:t>
            </a:r>
            <a:endParaRPr lang="en-US" sz="4860" dirty="0"/>
          </a:p>
        </p:txBody>
      </p:sp>
      <p:sp>
        <p:nvSpPr>
          <p:cNvPr id="6" name="Text 2"/>
          <p:cNvSpPr/>
          <p:nvPr/>
        </p:nvSpPr>
        <p:spPr>
          <a:xfrm>
            <a:off x="644118" y="2164938"/>
            <a:ext cx="11196784" cy="4745148"/>
          </a:xfrm>
          <a:prstGeom prst="rect">
            <a:avLst/>
          </a:prstGeom>
          <a:noFill/>
          <a:ln/>
        </p:spPr>
        <p:txBody>
          <a:bodyPr wrap="square" rtlCol="0" anchor="t"/>
          <a:lstStyle/>
          <a:p>
            <a:pPr marL="0" indent="0">
              <a:lnSpc>
                <a:spcPct val="150000"/>
              </a:lnSpc>
              <a:buNone/>
            </a:pPr>
            <a:r>
              <a:rPr lang="en-US" sz="3400" dirty="0">
                <a:solidFill>
                  <a:srgbClr val="403C4E"/>
                </a:solidFill>
                <a:latin typeface="Times New Roman" panose="02020603050405020304" pitchFamily="18" charset="0"/>
                <a:ea typeface="MS Gothic" panose="020B0609070205080204" pitchFamily="49" charset="-128"/>
                <a:cs typeface="Times New Roman" panose="02020603050405020304" pitchFamily="18" charset="0"/>
              </a:rPr>
              <a:t>Trường phái văn học là một khái niệm quan trọng trong nghiên cứu văn học, giúp chúng ta hiểu rõ hơn về sự phát triển và biến đổi của văn học theo thời gian, đồng thời tạo nên những giá trị văn hóa và nghệ thuật độc đáo. Việc nghiên cứu và phân tích các trường phái văn học là một phần quan trọng trong quá trình tiếp cận và khám phá thế giới văn học đa dạng và phong phú.</a:t>
            </a:r>
            <a:endParaRPr lang="en-US" sz="3400" dirty="0">
              <a:latin typeface="Times New Roman" panose="02020603050405020304" pitchFamily="18" charset="0"/>
              <a:ea typeface="MS Gothic" panose="020B0609070205080204" pitchFamily="49" charset="-128"/>
              <a:cs typeface="Times New Roman" panose="02020603050405020304" pitchFamily="18" charset="0"/>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Segoe UI Black" panose="020B0A02040204020203" pitchFamily="34" charset="0"/>
                <a:ea typeface="Segoe UI Black" panose="020B0A02040204020203" pitchFamily="34" charset="0"/>
              </a:rPr>
              <a:t>NHÓM 2</a:t>
            </a:r>
            <a:endParaRPr lang="zh-CN" altLang="en-US" sz="2880" b="1" dirty="0">
              <a:solidFill>
                <a:srgbClr val="557049"/>
              </a:solidFill>
              <a:latin typeface="Segoe UI Black" panose="020B0A02040204020203" pitchFamily="34" charset="0"/>
              <a:ea typeface="华文行楷" panose="02010800040101010101" pitchFamily="2" charset="-122"/>
            </a:endParaRPr>
          </a:p>
        </p:txBody>
      </p:sp>
      <p:sp>
        <p:nvSpPr>
          <p:cNvPr id="6" name="矩形 5"/>
          <p:cNvSpPr/>
          <p:nvPr/>
        </p:nvSpPr>
        <p:spPr>
          <a:xfrm>
            <a:off x="1193117" y="1439328"/>
            <a:ext cx="4916999" cy="3272694"/>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5516844" y="3688465"/>
            <a:ext cx="4916999" cy="3272694"/>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1243959835"/>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7ED293B-ED65-434D-70A0-EC52D04BCE12}"/>
              </a:ext>
            </a:extLst>
          </p:cNvPr>
          <p:cNvSpPr txBox="1"/>
          <p:nvPr/>
        </p:nvSpPr>
        <p:spPr>
          <a:xfrm>
            <a:off x="2658139" y="2498651"/>
            <a:ext cx="9557425" cy="2708434"/>
          </a:xfrm>
          <a:prstGeom prst="rect">
            <a:avLst/>
          </a:prstGeom>
          <a:noFill/>
        </p:spPr>
        <p:txBody>
          <a:bodyPr wrap="none" rtlCol="0">
            <a:spAutoFit/>
          </a:bodyPr>
          <a:lstStyle/>
          <a:p>
            <a:r>
              <a:rPr lang="en-US" sz="3400" dirty="0" err="1">
                <a:solidFill>
                  <a:srgbClr val="FF0000"/>
                </a:solidFill>
                <a:latin typeface="Arial" panose="020B0604020202020204" pitchFamily="34" charset="0"/>
                <a:cs typeface="Arial" panose="020B0604020202020204" pitchFamily="34" charset="0"/>
              </a:rPr>
              <a:t>Giáo</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viên</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soạn</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Nguyễn</a:t>
            </a:r>
            <a:r>
              <a:rPr lang="en-US" sz="3400" dirty="0">
                <a:solidFill>
                  <a:srgbClr val="FF0000"/>
                </a:solidFill>
                <a:latin typeface="Arial" panose="020B0604020202020204" pitchFamily="34" charset="0"/>
                <a:cs typeface="Arial" panose="020B0604020202020204" pitchFamily="34" charset="0"/>
              </a:rPr>
              <a:t> Thu </a:t>
            </a:r>
            <a:r>
              <a:rPr lang="en-US" sz="3400" dirty="0" err="1">
                <a:solidFill>
                  <a:srgbClr val="FF0000"/>
                </a:solidFill>
                <a:latin typeface="Arial" panose="020B0604020202020204" pitchFamily="34" charset="0"/>
                <a:cs typeface="Arial" panose="020B0604020202020204" pitchFamily="34" charset="0"/>
              </a:rPr>
              <a:t>Thủy</a:t>
            </a:r>
            <a:r>
              <a:rPr lang="en-US" sz="3400" dirty="0">
                <a:solidFill>
                  <a:srgbClr val="FF0000"/>
                </a:solidFill>
                <a:latin typeface="Arial" panose="020B0604020202020204" pitchFamily="34" charset="0"/>
                <a:cs typeface="Arial" panose="020B0604020202020204" pitchFamily="34" charset="0"/>
              </a:rPr>
              <a:t> </a:t>
            </a:r>
          </a:p>
          <a:p>
            <a:r>
              <a:rPr lang="en-US" sz="3400" dirty="0">
                <a:solidFill>
                  <a:srgbClr val="FF0000"/>
                </a:solidFill>
                <a:latin typeface="Arial" panose="020B0604020202020204" pitchFamily="34" charset="0"/>
                <a:cs typeface="Arial" panose="020B0604020202020204" pitchFamily="34" charset="0"/>
              </a:rPr>
              <a:t>THPT Ninh Bình – </a:t>
            </a:r>
            <a:r>
              <a:rPr lang="en-US" sz="3400" dirty="0" err="1">
                <a:solidFill>
                  <a:srgbClr val="FF0000"/>
                </a:solidFill>
                <a:latin typeface="Arial" panose="020B0604020202020204" pitchFamily="34" charset="0"/>
                <a:cs typeface="Arial" panose="020B0604020202020204" pitchFamily="34" charset="0"/>
              </a:rPr>
              <a:t>Bạc</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Liêu</a:t>
            </a:r>
            <a:endParaRPr lang="en-US" sz="3400" dirty="0">
              <a:solidFill>
                <a:srgbClr val="FF0000"/>
              </a:solidFill>
              <a:latin typeface="Arial" panose="020B0604020202020204" pitchFamily="34" charset="0"/>
              <a:cs typeface="Arial" panose="020B0604020202020204" pitchFamily="34" charset="0"/>
            </a:endParaRPr>
          </a:p>
          <a:p>
            <a:r>
              <a:rPr lang="en-US" sz="3400" dirty="0">
                <a:solidFill>
                  <a:srgbClr val="FF0000"/>
                </a:solidFill>
                <a:latin typeface="Arial" panose="020B0604020202020204" pitchFamily="34" charset="0"/>
                <a:cs typeface="Arial" panose="020B0604020202020204" pitchFamily="34" charset="0"/>
              </a:rPr>
              <a:t>Thành </a:t>
            </a:r>
            <a:r>
              <a:rPr lang="en-US" sz="3400" dirty="0" err="1">
                <a:solidFill>
                  <a:srgbClr val="FF0000"/>
                </a:solidFill>
                <a:latin typeface="Arial" panose="020B0604020202020204" pitchFamily="34" charset="0"/>
                <a:cs typeface="Arial" panose="020B0604020202020204" pitchFamily="34" charset="0"/>
              </a:rPr>
              <a:t>phố</a:t>
            </a:r>
            <a:r>
              <a:rPr lang="en-US" sz="3400" dirty="0">
                <a:solidFill>
                  <a:srgbClr val="FF0000"/>
                </a:solidFill>
                <a:latin typeface="Arial" panose="020B0604020202020204" pitchFamily="34" charset="0"/>
                <a:cs typeface="Arial" panose="020B0604020202020204" pitchFamily="34" charset="0"/>
              </a:rPr>
              <a:t> Ninh Bình </a:t>
            </a:r>
            <a:r>
              <a:rPr lang="en-US" sz="3400" dirty="0" err="1">
                <a:solidFill>
                  <a:srgbClr val="FF0000"/>
                </a:solidFill>
                <a:latin typeface="Arial" panose="020B0604020202020204" pitchFamily="34" charset="0"/>
                <a:cs typeface="Arial" panose="020B0604020202020204" pitchFamily="34" charset="0"/>
              </a:rPr>
              <a:t>tỉnh</a:t>
            </a:r>
            <a:r>
              <a:rPr lang="en-US" sz="3400" dirty="0">
                <a:solidFill>
                  <a:srgbClr val="FF0000"/>
                </a:solidFill>
                <a:latin typeface="Arial" panose="020B0604020202020204" pitchFamily="34" charset="0"/>
                <a:cs typeface="Arial" panose="020B0604020202020204" pitchFamily="34" charset="0"/>
              </a:rPr>
              <a:t> Ninh Bình</a:t>
            </a:r>
          </a:p>
          <a:p>
            <a:r>
              <a:rPr lang="en-US" sz="3400" dirty="0">
                <a:solidFill>
                  <a:srgbClr val="FF0000"/>
                </a:solidFill>
                <a:latin typeface="Arial" panose="020B0604020202020204" pitchFamily="34" charset="0"/>
                <a:cs typeface="Arial" panose="020B0604020202020204" pitchFamily="34" charset="0"/>
              </a:rPr>
              <a:t>Xin </a:t>
            </a:r>
            <a:r>
              <a:rPr lang="en-US" sz="3400" dirty="0" err="1">
                <a:solidFill>
                  <a:srgbClr val="FF0000"/>
                </a:solidFill>
                <a:latin typeface="Arial" panose="020B0604020202020204" pitchFamily="34" charset="0"/>
                <a:cs typeface="Arial" panose="020B0604020202020204" pitchFamily="34" charset="0"/>
              </a:rPr>
              <a:t>nhờ</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chị</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kiểm</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tra</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giúp</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để</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em</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còn</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chỉnh</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sửa</a:t>
            </a:r>
            <a:r>
              <a:rPr lang="en-US" sz="3400" dirty="0">
                <a:solidFill>
                  <a:srgbClr val="FF0000"/>
                </a:solidFill>
                <a:latin typeface="Arial" panose="020B0604020202020204" pitchFamily="34" charset="0"/>
                <a:cs typeface="Arial" panose="020B0604020202020204" pitchFamily="34" charset="0"/>
              </a:rPr>
              <a:t> ạ</a:t>
            </a:r>
          </a:p>
          <a:p>
            <a:r>
              <a:rPr lang="en-US" sz="3400" dirty="0" err="1">
                <a:solidFill>
                  <a:srgbClr val="FF0000"/>
                </a:solidFill>
                <a:latin typeface="Arial" panose="020B0604020202020204" pitchFamily="34" charset="0"/>
                <a:cs typeface="Arial" panose="020B0604020202020204" pitchFamily="34" charset="0"/>
              </a:rPr>
              <a:t>Cảm</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ơn</a:t>
            </a:r>
            <a:r>
              <a:rPr lang="en-US" sz="3400" dirty="0">
                <a:solidFill>
                  <a:srgbClr val="FF0000"/>
                </a:solidFill>
                <a:latin typeface="Arial" panose="020B0604020202020204" pitchFamily="34" charset="0"/>
                <a:cs typeface="Arial" panose="020B0604020202020204" pitchFamily="34" charset="0"/>
              </a:rPr>
              <a:t> </a:t>
            </a:r>
            <a:r>
              <a:rPr lang="en-US" sz="3400" dirty="0" err="1">
                <a:solidFill>
                  <a:srgbClr val="FF0000"/>
                </a:solidFill>
                <a:latin typeface="Arial" panose="020B0604020202020204" pitchFamily="34" charset="0"/>
                <a:cs typeface="Arial" panose="020B0604020202020204" pitchFamily="34" charset="0"/>
              </a:rPr>
              <a:t>chị</a:t>
            </a:r>
            <a:r>
              <a:rPr lang="en-US" sz="34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42687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a:solidFill>
                  <a:srgbClr val="557049"/>
                </a:solidFill>
                <a:latin typeface="Segoe UI Black" panose="020B0A02040204020203" pitchFamily="34" charset="0"/>
                <a:ea typeface="华文行楷" panose="02010800040101010101" pitchFamily="2" charset="-122"/>
              </a:rPr>
              <a:t>NHÓM 3</a:t>
            </a:r>
            <a:endParaRPr lang="zh-CN" altLang="en-US" sz="2880" b="1" dirty="0">
              <a:solidFill>
                <a:srgbClr val="557049"/>
              </a:solidFill>
              <a:latin typeface="Segoe UI Black" panose="020B0A02040204020203" pitchFamily="34" charset="0"/>
              <a:ea typeface="华文行楷" panose="02010800040101010101" pitchFamily="2" charset="-122"/>
            </a:endParaRPr>
          </a:p>
        </p:txBody>
      </p:sp>
      <p:sp>
        <p:nvSpPr>
          <p:cNvPr id="6" name="矩形 5"/>
          <p:cNvSpPr/>
          <p:nvPr/>
        </p:nvSpPr>
        <p:spPr>
          <a:xfrm>
            <a:off x="1076446" y="1292613"/>
            <a:ext cx="5146283" cy="3534030"/>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6788195" y="4139611"/>
            <a:ext cx="5146283" cy="3534030"/>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1" name="矩形 10"/>
          <p:cNvSpPr/>
          <p:nvPr/>
        </p:nvSpPr>
        <p:spPr>
          <a:xfrm>
            <a:off x="3149900" y="5302014"/>
            <a:ext cx="4653236" cy="1206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endParaRPr lang="zh-CN" altLang="en-US" sz="1680" dirty="0">
              <a:solidFill>
                <a:prstClr val="black"/>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4142627151"/>
      </p:ext>
    </p:extLst>
  </p:cSld>
  <p:clrMapOvr>
    <a:masterClrMapping/>
  </p:clrMapOvr>
  <p:transition spd="slow" advTm="3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2880" b="1" dirty="0" err="1">
                <a:solidFill>
                  <a:srgbClr val="557049"/>
                </a:solidFill>
                <a:latin typeface="Segoe UI Black" panose="020B0A02040204020203" pitchFamily="34" charset="0"/>
                <a:ea typeface="Segoe UI Black" panose="020B0A02040204020203" pitchFamily="34" charset="0"/>
              </a:rPr>
              <a:t>Nhóm</a:t>
            </a:r>
            <a:r>
              <a:rPr lang="en-US" altLang="zh-CN" sz="2880" b="1" dirty="0">
                <a:solidFill>
                  <a:srgbClr val="557049"/>
                </a:solidFill>
                <a:latin typeface="Segoe UI Black" panose="020B0A02040204020203" pitchFamily="34" charset="0"/>
                <a:ea typeface="Segoe UI Black" panose="020B0A02040204020203" pitchFamily="34" charset="0"/>
              </a:rPr>
              <a:t> 4</a:t>
            </a:r>
            <a:endParaRPr lang="zh-CN" altLang="en-US" sz="2880" b="1" dirty="0">
              <a:solidFill>
                <a:srgbClr val="557049"/>
              </a:solidFill>
              <a:latin typeface="Segoe UI Black" panose="020B0A02040204020203" pitchFamily="34" charset="0"/>
              <a:ea typeface="华文行楷" panose="02010800040101010101" pitchFamily="2" charset="-122"/>
            </a:endParaRPr>
          </a:p>
        </p:txBody>
      </p:sp>
      <p:sp>
        <p:nvSpPr>
          <p:cNvPr id="6" name="矩形 5"/>
          <p:cNvSpPr/>
          <p:nvPr/>
        </p:nvSpPr>
        <p:spPr>
          <a:xfrm>
            <a:off x="1666754" y="1787200"/>
            <a:ext cx="4516434" cy="3294086"/>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7" name="矩形 6"/>
          <p:cNvSpPr/>
          <p:nvPr/>
        </p:nvSpPr>
        <p:spPr>
          <a:xfrm>
            <a:off x="7220337" y="1801770"/>
            <a:ext cx="4516434" cy="3294086"/>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Tree>
    <p:extLst>
      <p:ext uri="{BB962C8B-B14F-4D97-AF65-F5344CB8AC3E}">
        <p14:creationId xmlns:p14="http://schemas.microsoft.com/office/powerpoint/2010/main" val="2861940744"/>
      </p:ext>
    </p:extLst>
  </p:cSld>
  <p:clrMapOvr>
    <a:masterClrMapping/>
  </p:clrMapOvr>
  <mc:AlternateContent xmlns:mc="http://schemas.openxmlformats.org/markup-compatibility/2006" xmlns:p14="http://schemas.microsoft.com/office/powerpoint/2010/main">
    <mc:Choice Requires="p14">
      <p:transition spd="slow" p14:dur="1250" advTm="3000">
        <p:pull/>
      </p:transition>
    </mc:Choice>
    <mc:Fallback xmlns="">
      <p:transition spd="slow" advTm="3000">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pic>
        <p:nvPicPr>
          <p:cNvPr id="8" name="图片 7"/>
          <p:cNvPicPr>
            <a:picLocks noChangeAspect="1"/>
          </p:cNvPicPr>
          <p:nvPr/>
        </p:nvPicPr>
        <p:blipFill>
          <a:blip r:embed="rId3"/>
          <a:stretch>
            <a:fillRect/>
          </a:stretch>
        </p:blipFill>
        <p:spPr>
          <a:xfrm>
            <a:off x="11529173" y="-73624"/>
            <a:ext cx="1272427" cy="1210446"/>
          </a:xfrm>
          <a:prstGeom prst="rect">
            <a:avLst/>
          </a:prstGeom>
        </p:spPr>
      </p:pic>
      <p:sp>
        <p:nvSpPr>
          <p:cNvPr id="5" name="矩形 4"/>
          <p:cNvSpPr/>
          <p:nvPr/>
        </p:nvSpPr>
        <p:spPr>
          <a:xfrm>
            <a:off x="1828800" y="543697"/>
            <a:ext cx="3647714"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r>
              <a:rPr lang="en-US" altLang="zh-CN" sz="3200" b="1" dirty="0">
                <a:solidFill>
                  <a:srgbClr val="557049"/>
                </a:solidFill>
                <a:latin typeface="Segoe UI Black" panose="020B0A02040204020203" pitchFamily="34" charset="0"/>
                <a:ea typeface="Segoe UI Black" panose="020B0A02040204020203" pitchFamily="34" charset="0"/>
              </a:rPr>
              <a:t>NHÓM 5</a:t>
            </a:r>
            <a:endParaRPr lang="zh-CN" altLang="en-US" sz="3200" b="1" dirty="0">
              <a:solidFill>
                <a:srgbClr val="557049"/>
              </a:solidFill>
              <a:latin typeface="Segoe UI Black" panose="020B0A02040204020203" pitchFamily="34" charset="0"/>
              <a:ea typeface="华文行楷" panose="02010800040101010101" pitchFamily="2" charset="-122"/>
            </a:endParaRPr>
          </a:p>
        </p:txBody>
      </p:sp>
      <p:sp>
        <p:nvSpPr>
          <p:cNvPr id="11" name="矩形 10"/>
          <p:cNvSpPr/>
          <p:nvPr/>
        </p:nvSpPr>
        <p:spPr>
          <a:xfrm>
            <a:off x="5578992" y="1400537"/>
            <a:ext cx="7017442" cy="5944487"/>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07485" y="4714361"/>
            <a:ext cx="2971507" cy="2206210"/>
          </a:xfrm>
          <a:prstGeom prst="rect">
            <a:avLst/>
          </a:prstGeom>
        </p:spPr>
      </p:pic>
    </p:spTree>
    <p:extLst>
      <p:ext uri="{BB962C8B-B14F-4D97-AF65-F5344CB8AC3E}">
        <p14:creationId xmlns:p14="http://schemas.microsoft.com/office/powerpoint/2010/main" val="1094444287"/>
      </p:ext>
    </p:extLst>
  </p:cSld>
  <p:clrMapOvr>
    <a:masterClrMapping/>
  </p:clrMapOvr>
  <p:transition spd="slow" advTm="300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3" name="椭圆 2"/>
          <p:cNvSpPr/>
          <p:nvPr/>
        </p:nvSpPr>
        <p:spPr>
          <a:xfrm>
            <a:off x="91785" y="1719146"/>
            <a:ext cx="2844194" cy="2762483"/>
          </a:xfrm>
          <a:prstGeom prst="ellipse">
            <a:avLst/>
          </a:prstGeom>
          <a:blipFill>
            <a:blip r:embed="rId3"/>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5" name="椭圆 14"/>
          <p:cNvSpPr/>
          <p:nvPr/>
        </p:nvSpPr>
        <p:spPr>
          <a:xfrm>
            <a:off x="8145874" y="1860032"/>
            <a:ext cx="3383299" cy="2958096"/>
          </a:xfrm>
          <a:prstGeom prst="ellipse">
            <a:avLst/>
          </a:prstGeom>
          <a:blipFill>
            <a:blip r:embed="rId4"/>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7" name="椭圆 16"/>
          <p:cNvSpPr/>
          <p:nvPr/>
        </p:nvSpPr>
        <p:spPr>
          <a:xfrm>
            <a:off x="5842925" y="1844525"/>
            <a:ext cx="2865275" cy="2782958"/>
          </a:xfrm>
          <a:prstGeom prst="ellipse">
            <a:avLst/>
          </a:prstGeom>
          <a:blipFill>
            <a:blip r:embed="rId5"/>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6" name="椭圆 15"/>
          <p:cNvSpPr/>
          <p:nvPr/>
        </p:nvSpPr>
        <p:spPr>
          <a:xfrm>
            <a:off x="2732898" y="1405763"/>
            <a:ext cx="3714601" cy="3607883"/>
          </a:xfrm>
          <a:prstGeom prst="ellipse">
            <a:avLst/>
          </a:prstGeom>
          <a:blipFill>
            <a:blip r:embed="rId6"/>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8" name="矩形 17"/>
          <p:cNvSpPr/>
          <p:nvPr/>
        </p:nvSpPr>
        <p:spPr>
          <a:xfrm>
            <a:off x="1478296" y="4784413"/>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9Slide03 AllRoundGothic" panose="020B0703020202020104" pitchFamily="34" charset="0"/>
                <a:ea typeface="等线" panose="02010600030101010101" pitchFamily="2" charset="-122"/>
              </a:rPr>
              <a:t>01</a:t>
            </a:r>
            <a:endParaRPr lang="zh-CN" altLang="en-US" sz="2160" dirty="0">
              <a:solidFill>
                <a:srgbClr val="FF0000"/>
              </a:solidFill>
              <a:latin typeface="#9Slide03 AllRoundGothic" panose="020B0703020202020104" pitchFamily="34" charset="0"/>
              <a:ea typeface="等线" panose="02010600030101010101" pitchFamily="2" charset="-122"/>
            </a:endParaRPr>
          </a:p>
        </p:txBody>
      </p:sp>
      <p:sp>
        <p:nvSpPr>
          <p:cNvPr id="2" name="椭圆 15">
            <a:extLst>
              <a:ext uri="{FF2B5EF4-FFF2-40B4-BE49-F238E27FC236}">
                <a16:creationId xmlns:a16="http://schemas.microsoft.com/office/drawing/2014/main" xmlns="" id="{3232B76B-09CA-BD4D-3E68-10EFC147EBD4}"/>
              </a:ext>
            </a:extLst>
          </p:cNvPr>
          <p:cNvSpPr/>
          <p:nvPr/>
        </p:nvSpPr>
        <p:spPr>
          <a:xfrm>
            <a:off x="11040273" y="2158883"/>
            <a:ext cx="3714601" cy="3607883"/>
          </a:xfrm>
          <a:prstGeom prst="ellipse">
            <a:avLst/>
          </a:prstGeom>
          <a:blipFill>
            <a:blip r:embed="rId7"/>
            <a:stretch>
              <a:fillRect/>
            </a:stretch>
          </a:blip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48640"/>
            <a:endParaRPr lang="zh-CN" altLang="en-US" sz="2160">
              <a:solidFill>
                <a:prstClr val="white"/>
              </a:solidFill>
              <a:latin typeface="Calibri" panose="020F0502020204030204"/>
              <a:ea typeface="等线" panose="02010600030101010101" pitchFamily="2" charset="-122"/>
            </a:endParaRPr>
          </a:p>
        </p:txBody>
      </p:sp>
      <p:sp>
        <p:nvSpPr>
          <p:cNvPr id="12" name="矩形 17">
            <a:extLst>
              <a:ext uri="{FF2B5EF4-FFF2-40B4-BE49-F238E27FC236}">
                <a16:creationId xmlns:a16="http://schemas.microsoft.com/office/drawing/2014/main" xmlns="" id="{28338C43-D595-79A2-45F3-5849D72A6267}"/>
              </a:ext>
            </a:extLst>
          </p:cNvPr>
          <p:cNvSpPr/>
          <p:nvPr/>
        </p:nvSpPr>
        <p:spPr>
          <a:xfrm>
            <a:off x="5449070" y="6325596"/>
            <a:ext cx="6435400" cy="1173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70AD47">
                    <a:lumMod val="50000"/>
                  </a:srgbClr>
                </a:solidFill>
                <a:latin typeface="#9Slide03 AllRoundGothic" panose="020B0703020202020104" pitchFamily="34" charset="0"/>
                <a:ea typeface="等线" panose="02010600030101010101" pitchFamily="2" charset="-122"/>
              </a:rPr>
              <a:t>CHÂN DUNG CÁC NHÀ VĂN</a:t>
            </a:r>
            <a:endParaRPr lang="zh-CN" altLang="en-US" sz="2160" dirty="0">
              <a:solidFill>
                <a:srgbClr val="70AD47">
                  <a:lumMod val="50000"/>
                </a:srgbClr>
              </a:solidFill>
              <a:latin typeface="#9Slide03 AllRoundGothic" panose="020B0703020202020104" pitchFamily="34" charset="0"/>
              <a:ea typeface="等线" panose="02010600030101010101" pitchFamily="2" charset="-122"/>
            </a:endParaRPr>
          </a:p>
        </p:txBody>
      </p:sp>
      <p:sp>
        <p:nvSpPr>
          <p:cNvPr id="13" name="矩形 17">
            <a:extLst>
              <a:ext uri="{FF2B5EF4-FFF2-40B4-BE49-F238E27FC236}">
                <a16:creationId xmlns:a16="http://schemas.microsoft.com/office/drawing/2014/main" xmlns="" id="{DB4F66A0-F826-AC93-0025-A0E65F80990D}"/>
              </a:ext>
            </a:extLst>
          </p:cNvPr>
          <p:cNvSpPr/>
          <p:nvPr/>
        </p:nvSpPr>
        <p:spPr>
          <a:xfrm>
            <a:off x="12020410" y="6255668"/>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9Slide03 AllRoundGothic" panose="020B0703020202020104" pitchFamily="34" charset="0"/>
                <a:ea typeface="等线" panose="02010600030101010101" pitchFamily="2" charset="-122"/>
              </a:rPr>
              <a:t>05</a:t>
            </a:r>
            <a:endParaRPr lang="zh-CN" altLang="en-US" sz="2160" dirty="0">
              <a:solidFill>
                <a:srgbClr val="FF0000"/>
              </a:solidFill>
              <a:latin typeface="#9Slide03 AllRoundGothic" panose="020B0703020202020104" pitchFamily="34" charset="0"/>
              <a:ea typeface="等线" panose="02010600030101010101" pitchFamily="2" charset="-122"/>
            </a:endParaRPr>
          </a:p>
        </p:txBody>
      </p:sp>
      <p:sp>
        <p:nvSpPr>
          <p:cNvPr id="14" name="矩形 17">
            <a:extLst>
              <a:ext uri="{FF2B5EF4-FFF2-40B4-BE49-F238E27FC236}">
                <a16:creationId xmlns:a16="http://schemas.microsoft.com/office/drawing/2014/main" xmlns="" id="{EB1079BE-41A9-D628-788B-A72859538F8D}"/>
              </a:ext>
            </a:extLst>
          </p:cNvPr>
          <p:cNvSpPr/>
          <p:nvPr/>
        </p:nvSpPr>
        <p:spPr>
          <a:xfrm>
            <a:off x="9589139" y="5231545"/>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9Slide03 AllRoundGothic" panose="020B0703020202020104" pitchFamily="34" charset="0"/>
                <a:ea typeface="等线" panose="02010600030101010101" pitchFamily="2" charset="-122"/>
              </a:rPr>
              <a:t>04</a:t>
            </a:r>
            <a:endParaRPr lang="zh-CN" altLang="en-US" sz="2160" dirty="0">
              <a:solidFill>
                <a:srgbClr val="FF0000"/>
              </a:solidFill>
              <a:latin typeface="#9Slide03 AllRoundGothic" panose="020B0703020202020104" pitchFamily="34" charset="0"/>
              <a:ea typeface="等线" panose="02010600030101010101" pitchFamily="2" charset="-122"/>
            </a:endParaRPr>
          </a:p>
        </p:txBody>
      </p:sp>
      <p:sp>
        <p:nvSpPr>
          <p:cNvPr id="19" name="矩形 17">
            <a:extLst>
              <a:ext uri="{FF2B5EF4-FFF2-40B4-BE49-F238E27FC236}">
                <a16:creationId xmlns:a16="http://schemas.microsoft.com/office/drawing/2014/main" xmlns="" id="{7FB9968E-E1C0-8A10-72D4-9B79047CB816}"/>
              </a:ext>
            </a:extLst>
          </p:cNvPr>
          <p:cNvSpPr/>
          <p:nvPr/>
        </p:nvSpPr>
        <p:spPr>
          <a:xfrm>
            <a:off x="7275563" y="5231545"/>
            <a:ext cx="570194" cy="4789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9Slide03 AllRoundGothic" panose="020B0703020202020104" pitchFamily="34" charset="0"/>
                <a:ea typeface="等线" panose="02010600030101010101" pitchFamily="2" charset="-122"/>
              </a:rPr>
              <a:t>03</a:t>
            </a:r>
            <a:endParaRPr lang="zh-CN" altLang="en-US" sz="2160" dirty="0">
              <a:solidFill>
                <a:srgbClr val="FF0000"/>
              </a:solidFill>
              <a:latin typeface="#9Slide03 AllRoundGothic" panose="020B0703020202020104" pitchFamily="34" charset="0"/>
              <a:ea typeface="等线" panose="02010600030101010101" pitchFamily="2" charset="-122"/>
            </a:endParaRPr>
          </a:p>
        </p:txBody>
      </p:sp>
      <p:sp>
        <p:nvSpPr>
          <p:cNvPr id="20" name="矩形 17">
            <a:extLst>
              <a:ext uri="{FF2B5EF4-FFF2-40B4-BE49-F238E27FC236}">
                <a16:creationId xmlns:a16="http://schemas.microsoft.com/office/drawing/2014/main" xmlns="" id="{B789B55A-81D1-9CBA-255A-867E10553859}"/>
              </a:ext>
            </a:extLst>
          </p:cNvPr>
          <p:cNvSpPr/>
          <p:nvPr/>
        </p:nvSpPr>
        <p:spPr>
          <a:xfrm>
            <a:off x="4391261" y="5293062"/>
            <a:ext cx="570194" cy="393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548640"/>
            <a:r>
              <a:rPr lang="en-US" altLang="zh-CN" sz="2160" dirty="0">
                <a:solidFill>
                  <a:srgbClr val="FF0000"/>
                </a:solidFill>
                <a:latin typeface="#9Slide03 AllRoundGothic" panose="020B0703020202020104" pitchFamily="34" charset="0"/>
                <a:ea typeface="等线" panose="02010600030101010101" pitchFamily="2" charset="-122"/>
              </a:rPr>
              <a:t>02</a:t>
            </a:r>
            <a:endParaRPr lang="zh-CN" altLang="en-US" sz="2160" dirty="0">
              <a:solidFill>
                <a:srgbClr val="FF0000"/>
              </a:solidFill>
              <a:latin typeface="#9Slide03 AllRoundGothic" panose="020B0703020202020104" pitchFamily="34" charset="0"/>
              <a:ea typeface="等线" panose="02010600030101010101" pitchFamily="2" charset="-122"/>
            </a:endParaRPr>
          </a:p>
        </p:txBody>
      </p:sp>
    </p:spTree>
    <p:extLst>
      <p:ext uri="{BB962C8B-B14F-4D97-AF65-F5344CB8AC3E}">
        <p14:creationId xmlns:p14="http://schemas.microsoft.com/office/powerpoint/2010/main" val="1483851195"/>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animBg="1"/>
      <p:bldP spid="16" grpId="0" animBg="1"/>
      <p:bldP spid="18" grpId="0"/>
      <p:bldP spid="2" grpId="0" animBg="1"/>
      <p:bldP spid="13" grpId="0"/>
      <p:bldP spid="14"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9" name="矩形 8"/>
          <p:cNvSpPr/>
          <p:nvPr/>
        </p:nvSpPr>
        <p:spPr>
          <a:xfrm>
            <a:off x="829344" y="1034866"/>
            <a:ext cx="3100786" cy="2067191"/>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1" name="矩形 10"/>
          <p:cNvSpPr/>
          <p:nvPr/>
        </p:nvSpPr>
        <p:spPr>
          <a:xfrm>
            <a:off x="9618561" y="2678555"/>
            <a:ext cx="3295494" cy="3267528"/>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4266565" y="2813444"/>
            <a:ext cx="3463086" cy="230872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矩形 11"/>
          <p:cNvSpPr/>
          <p:nvPr/>
        </p:nvSpPr>
        <p:spPr>
          <a:xfrm>
            <a:off x="6594795" y="6329702"/>
            <a:ext cx="7190136" cy="1117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548640" rtl="0" eaLnBrk="1" fontAlgn="auto" latinLnBrk="0" hangingPunct="1">
              <a:lnSpc>
                <a:spcPct val="10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Nhóm</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a:t>
            </a: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các</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a:t>
            </a: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tác</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a:t>
            </a: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phẩm</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a:t>
            </a: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của</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La </a:t>
            </a:r>
            <a:r>
              <a:rPr kumimoji="0" lang="en-US" altLang="zh-CN" sz="3000" b="0" i="0" u="none" strike="noStrike" kern="1200" cap="none" spc="0" normalizeH="0" baseline="0" noProof="0" dirty="0" err="1">
                <a:ln>
                  <a:noFill/>
                </a:ln>
                <a:solidFill>
                  <a:prstClr val="black"/>
                </a:solidFill>
                <a:effectLst/>
                <a:uLnTx/>
                <a:uFillTx/>
                <a:latin typeface="Segoe UI Black" panose="020B0A02040204020203" pitchFamily="34" charset="0"/>
                <a:ea typeface="Segoe UI Black" panose="020B0A02040204020203" pitchFamily="34" charset="0"/>
              </a:rPr>
              <a:t>phông</a:t>
            </a:r>
            <a:r>
              <a:rPr kumimoji="0" lang="en-US" altLang="zh-CN" sz="3000" b="0" i="0" u="none" strike="noStrike" kern="1200" cap="none" spc="0" normalizeH="0" baseline="0" noProof="0" dirty="0">
                <a:ln>
                  <a:noFill/>
                </a:ln>
                <a:solidFill>
                  <a:prstClr val="black"/>
                </a:solidFill>
                <a:effectLst/>
                <a:uLnTx/>
                <a:uFillTx/>
                <a:latin typeface="Segoe UI Black" panose="020B0A02040204020203" pitchFamily="34" charset="0"/>
                <a:ea typeface="Segoe UI Black" panose="020B0A02040204020203" pitchFamily="34" charset="0"/>
              </a:rPr>
              <a:t> ten</a:t>
            </a:r>
            <a:endParaRPr kumimoji="0" lang="zh-CN" altLang="en-US" sz="3000" b="0" i="0" u="none" strike="noStrike" kern="1200" cap="none" spc="0" normalizeH="0" baseline="0" noProof="0" dirty="0">
              <a:ln>
                <a:noFill/>
              </a:ln>
              <a:solidFill>
                <a:prstClr val="black"/>
              </a:solidFill>
              <a:effectLst/>
              <a:uLnTx/>
              <a:uFillTx/>
              <a:latin typeface="Segoe UI Black" panose="020B0A02040204020203" pitchFamily="34" charset="0"/>
              <a:ea typeface="等线" panose="02010600030101010101" pitchFamily="2" charset="-122"/>
            </a:endParaRPr>
          </a:p>
        </p:txBody>
      </p:sp>
    </p:spTree>
    <p:extLst>
      <p:ext uri="{BB962C8B-B14F-4D97-AF65-F5344CB8AC3E}">
        <p14:creationId xmlns:p14="http://schemas.microsoft.com/office/powerpoint/2010/main" val="3094249934"/>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6663900"/>
            <a:ext cx="14630400" cy="1565704"/>
          </a:xfrm>
          <a:prstGeom prst="rect">
            <a:avLst/>
          </a:prstGeom>
        </p:spPr>
      </p:pic>
      <p:sp>
        <p:nvSpPr>
          <p:cNvPr id="5" name="矩形 4"/>
          <p:cNvSpPr/>
          <p:nvPr/>
        </p:nvSpPr>
        <p:spPr>
          <a:xfrm>
            <a:off x="1828800" y="543697"/>
            <a:ext cx="7315200" cy="593124"/>
          </a:xfrm>
          <a:prstGeom prst="rect">
            <a:avLst/>
          </a:prstGeom>
          <a:noFill/>
          <a:ln>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altLang="zh-CN" sz="2880" b="1" i="0" u="none" strike="noStrike" kern="1200" cap="none" spc="0" normalizeH="0" baseline="0" noProof="0" dirty="0">
                <a:ln>
                  <a:noFill/>
                </a:ln>
                <a:solidFill>
                  <a:srgbClr val="557049"/>
                </a:solidFill>
                <a:effectLst/>
                <a:uLnTx/>
                <a:uFillTx/>
                <a:latin typeface="Segoe UI Black" panose="020B0A02040204020203" pitchFamily="34" charset="0"/>
                <a:ea typeface="Segoe UI Black" panose="020B0A02040204020203" pitchFamily="34" charset="0"/>
                <a:cs typeface="+mn-cs"/>
              </a:rPr>
              <a:t>NHÓM TÁC PHẨM CỦA VICTOR HUGO</a:t>
            </a:r>
            <a:endParaRPr kumimoji="0" lang="zh-CN" altLang="en-US" sz="2880" b="1" i="0" u="none" strike="noStrike" kern="1200" cap="none" spc="0" normalizeH="0" baseline="0" noProof="0" dirty="0">
              <a:ln>
                <a:noFill/>
              </a:ln>
              <a:solidFill>
                <a:srgbClr val="557049"/>
              </a:solidFill>
              <a:effectLst/>
              <a:uLnTx/>
              <a:uFillTx/>
              <a:latin typeface="Segoe UI Black" panose="020B0A02040204020203" pitchFamily="34" charset="0"/>
              <a:ea typeface="华文行楷" panose="02010800040101010101" pitchFamily="2" charset="-122"/>
              <a:cs typeface="+mn-cs"/>
            </a:endParaRPr>
          </a:p>
        </p:txBody>
      </p:sp>
      <p:sp>
        <p:nvSpPr>
          <p:cNvPr id="6" name="矩形 5"/>
          <p:cNvSpPr/>
          <p:nvPr/>
        </p:nvSpPr>
        <p:spPr>
          <a:xfrm>
            <a:off x="498636" y="2562072"/>
            <a:ext cx="4916999" cy="3272694"/>
          </a:xfrm>
          <a:prstGeom prst="rect">
            <a:avLst/>
          </a:prstGeom>
          <a:blipFill>
            <a:blip r:embed="rId3"/>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6"/>
          <p:cNvSpPr/>
          <p:nvPr/>
        </p:nvSpPr>
        <p:spPr>
          <a:xfrm>
            <a:off x="4822363" y="4811209"/>
            <a:ext cx="4916999" cy="3272694"/>
          </a:xfrm>
          <a:prstGeom prst="rect">
            <a:avLst/>
          </a:prstGeom>
          <a:blipFill>
            <a:blip r:embed="rId4"/>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9"/>
          <p:cNvSpPr/>
          <p:nvPr/>
        </p:nvSpPr>
        <p:spPr>
          <a:xfrm>
            <a:off x="10093124" y="840259"/>
            <a:ext cx="4255217" cy="3782419"/>
          </a:xfrm>
          <a:prstGeom prst="rect">
            <a:avLst/>
          </a:prstGeom>
          <a:blipFill>
            <a:blip r:embed="rId5"/>
            <a:stretch>
              <a:fillRect/>
            </a:stretch>
          </a:blipFill>
          <a:ln w="76200">
            <a:solidFill>
              <a:srgbClr val="5570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443885"/>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2255</Words>
  <Application>Microsoft Office PowerPoint</Application>
  <PresentationFormat>Custom</PresentationFormat>
  <Paragraphs>206</Paragraphs>
  <Slides>30</Slides>
  <Notes>10</Notes>
  <HiddenSlides>0</HiddenSlides>
  <MMClips>0</MMClips>
  <ScaleCrop>false</ScaleCrop>
  <HeadingPairs>
    <vt:vector size="4" baseType="variant">
      <vt:variant>
        <vt:lpstr>Theme</vt:lpstr>
      </vt:variant>
      <vt:variant>
        <vt:i4>2</vt:i4>
      </vt:variant>
      <vt:variant>
        <vt:lpstr>Slide Titles</vt:lpstr>
      </vt:variant>
      <vt:variant>
        <vt:i4>30</vt:i4>
      </vt:variant>
    </vt:vector>
  </HeadingPairs>
  <TitlesOfParts>
    <vt:vector size="32"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ADMIN</cp:lastModifiedBy>
  <cp:revision>39</cp:revision>
  <dcterms:created xsi:type="dcterms:W3CDTF">2024-07-22T15:32:35Z</dcterms:created>
  <dcterms:modified xsi:type="dcterms:W3CDTF">2024-08-10T08:15:37Z</dcterms:modified>
</cp:coreProperties>
</file>