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33"/>
  </p:notesMasterIdLst>
  <p:sldIdLst>
    <p:sldId id="266" r:id="rId3"/>
    <p:sldId id="265" r:id="rId4"/>
    <p:sldId id="268" r:id="rId5"/>
    <p:sldId id="269" r:id="rId6"/>
    <p:sldId id="270" r:id="rId7"/>
    <p:sldId id="271" r:id="rId8"/>
    <p:sldId id="279" r:id="rId9"/>
    <p:sldId id="273" r:id="rId10"/>
    <p:sldId id="274" r:id="rId11"/>
    <p:sldId id="275" r:id="rId12"/>
    <p:sldId id="277" r:id="rId13"/>
    <p:sldId id="278" r:id="rId14"/>
    <p:sldId id="288" r:id="rId15"/>
    <p:sldId id="289" r:id="rId16"/>
    <p:sldId id="256" r:id="rId17"/>
    <p:sldId id="257" r:id="rId18"/>
    <p:sldId id="258" r:id="rId19"/>
    <p:sldId id="290" r:id="rId20"/>
    <p:sldId id="259" r:id="rId21"/>
    <p:sldId id="291" r:id="rId22"/>
    <p:sldId id="260" r:id="rId23"/>
    <p:sldId id="261" r:id="rId24"/>
    <p:sldId id="292" r:id="rId25"/>
    <p:sldId id="262" r:id="rId26"/>
    <p:sldId id="293" r:id="rId27"/>
    <p:sldId id="263" r:id="rId28"/>
    <p:sldId id="294" r:id="rId29"/>
    <p:sldId id="295" r:id="rId30"/>
    <p:sldId id="264" r:id="rId31"/>
    <p:sldId id="296" r:id="rId32"/>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1" d="100"/>
          <a:sy n="61" d="100"/>
        </p:scale>
        <p:origin x="-564" y="-9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image" Target="../media/image35.jp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6C66E4-4462-4C88-83B6-012601F19C0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F00CDDD-050F-4D21-9694-6C2F105EF51C}">
      <dgm:prSet phldrT="[Text]" custT="1"/>
      <dgm:spPr/>
      <dgm:t>
        <a:bodyPr/>
        <a:lstStyle/>
        <a:p>
          <a:r>
            <a:rPr lang="vi-VN" sz="3400" dirty="0"/>
            <a:t>Nhóm 1: Phong cách sáng tác của trường phái cổ điển.</a:t>
          </a:r>
          <a:endParaRPr lang="en-US" sz="3400" dirty="0"/>
        </a:p>
      </dgm:t>
    </dgm:pt>
    <dgm:pt modelId="{DDAF7B25-A63D-4EB1-8096-F6DA9ECB6178}" type="parTrans" cxnId="{EDA5492F-1E26-4A55-9170-FC284A63B336}">
      <dgm:prSet/>
      <dgm:spPr/>
      <dgm:t>
        <a:bodyPr/>
        <a:lstStyle/>
        <a:p>
          <a:endParaRPr lang="en-US" sz="3600"/>
        </a:p>
      </dgm:t>
    </dgm:pt>
    <dgm:pt modelId="{FC495786-B376-4622-966C-65A96BCBC294}" type="sibTrans" cxnId="{EDA5492F-1E26-4A55-9170-FC284A63B336}">
      <dgm:prSet/>
      <dgm:spPr/>
      <dgm:t>
        <a:bodyPr/>
        <a:lstStyle/>
        <a:p>
          <a:endParaRPr lang="en-US" sz="3600"/>
        </a:p>
      </dgm:t>
    </dgm:pt>
    <dgm:pt modelId="{3D994230-F676-4FE0-B972-35171B954ED4}">
      <dgm:prSet phldrT="[Text]" custT="1"/>
      <dgm:spPr/>
      <dgm:t>
        <a:bodyPr/>
        <a:lstStyle/>
        <a:p>
          <a:r>
            <a:rPr lang="vi-VN" sz="3400" dirty="0"/>
            <a:t>Nhóm 2: Phong cách sáng tác của trường phái hiện thực.</a:t>
          </a:r>
          <a:endParaRPr lang="en-US" sz="3400" dirty="0"/>
        </a:p>
      </dgm:t>
    </dgm:pt>
    <dgm:pt modelId="{BA805912-E082-4580-AE21-AF7971FFB1A3}" type="parTrans" cxnId="{E38F1CAD-3CFC-49C5-ADCD-4F7254C4D764}">
      <dgm:prSet/>
      <dgm:spPr/>
      <dgm:t>
        <a:bodyPr/>
        <a:lstStyle/>
        <a:p>
          <a:endParaRPr lang="en-US" sz="3600"/>
        </a:p>
      </dgm:t>
    </dgm:pt>
    <dgm:pt modelId="{B2D00A70-B386-4682-AFD1-78E357B5578F}" type="sibTrans" cxnId="{E38F1CAD-3CFC-49C5-ADCD-4F7254C4D764}">
      <dgm:prSet/>
      <dgm:spPr/>
      <dgm:t>
        <a:bodyPr/>
        <a:lstStyle/>
        <a:p>
          <a:endParaRPr lang="en-US" sz="3600"/>
        </a:p>
      </dgm:t>
    </dgm:pt>
    <dgm:pt modelId="{B554FDD5-CFBB-461C-B3CF-3D7AA24FAE62}">
      <dgm:prSet phldrT="[Text]" custT="1"/>
      <dgm:spPr/>
      <dgm:t>
        <a:bodyPr/>
        <a:lstStyle/>
        <a:p>
          <a:r>
            <a:rPr lang="vi-VN" sz="3400" dirty="0"/>
            <a:t>Nhóm 3: Phong cách sáng tác của trường phái lãng mạn.</a:t>
          </a:r>
          <a:endParaRPr lang="en-US" sz="3400" dirty="0"/>
        </a:p>
      </dgm:t>
    </dgm:pt>
    <dgm:pt modelId="{39900454-78CD-4825-BEC5-1016201F9BC2}" type="parTrans" cxnId="{7C922988-9C0F-4190-830A-5725551BBA23}">
      <dgm:prSet/>
      <dgm:spPr/>
      <dgm:t>
        <a:bodyPr/>
        <a:lstStyle/>
        <a:p>
          <a:endParaRPr lang="en-US" sz="3600"/>
        </a:p>
      </dgm:t>
    </dgm:pt>
    <dgm:pt modelId="{9D337C0D-0CE1-4D4C-B18B-90F46649B4F5}" type="sibTrans" cxnId="{7C922988-9C0F-4190-830A-5725551BBA23}">
      <dgm:prSet/>
      <dgm:spPr/>
      <dgm:t>
        <a:bodyPr/>
        <a:lstStyle/>
        <a:p>
          <a:endParaRPr lang="en-US" sz="3600"/>
        </a:p>
      </dgm:t>
    </dgm:pt>
    <dgm:pt modelId="{3A001C6C-32D1-4462-A24E-0F5305DA268E}">
      <dgm:prSet phldrT="[Text]" custT="1"/>
      <dgm:spPr/>
      <dgm:t>
        <a:bodyPr/>
        <a:lstStyle/>
        <a:p>
          <a:r>
            <a:rPr lang="vi-VN" sz="3400" dirty="0"/>
            <a:t>Nhóm 4: Hiện tượng trường phái trong văn học Việt Nam hiện đại có những đặc điểm gì đáng lưu ý?</a:t>
          </a:r>
          <a:endParaRPr lang="en-US" sz="3400" dirty="0"/>
        </a:p>
      </dgm:t>
    </dgm:pt>
    <dgm:pt modelId="{9128242F-608B-4AC8-B3CF-0E434760F256}" type="parTrans" cxnId="{F8E67B49-B508-4E32-992A-F4EC17CAD549}">
      <dgm:prSet/>
      <dgm:spPr/>
      <dgm:t>
        <a:bodyPr/>
        <a:lstStyle/>
        <a:p>
          <a:endParaRPr lang="en-US" sz="3600"/>
        </a:p>
      </dgm:t>
    </dgm:pt>
    <dgm:pt modelId="{7FCDEC4F-30E9-4DB1-B1E1-7523BD864951}" type="sibTrans" cxnId="{F8E67B49-B508-4E32-992A-F4EC17CAD549}">
      <dgm:prSet/>
      <dgm:spPr/>
      <dgm:t>
        <a:bodyPr/>
        <a:lstStyle/>
        <a:p>
          <a:endParaRPr lang="en-US" sz="3600"/>
        </a:p>
      </dgm:t>
    </dgm:pt>
    <dgm:pt modelId="{89DB9424-EB7C-4EBD-A8CA-9B4862FC2F06}" type="pres">
      <dgm:prSet presAssocID="{C16C66E4-4462-4C88-83B6-012601F19C0A}" presName="linearFlow" presStyleCnt="0">
        <dgm:presLayoutVars>
          <dgm:dir/>
          <dgm:resizeHandles val="exact"/>
        </dgm:presLayoutVars>
      </dgm:prSet>
      <dgm:spPr/>
      <dgm:t>
        <a:bodyPr/>
        <a:lstStyle/>
        <a:p>
          <a:endParaRPr lang="en-US"/>
        </a:p>
      </dgm:t>
    </dgm:pt>
    <dgm:pt modelId="{2BA5A0C7-F275-4CE7-A005-073BFEEFCD0B}" type="pres">
      <dgm:prSet presAssocID="{0F00CDDD-050F-4D21-9694-6C2F105EF51C}" presName="composite" presStyleCnt="0"/>
      <dgm:spPr/>
    </dgm:pt>
    <dgm:pt modelId="{E55A09F3-F893-499B-80E5-9EA87C423510}" type="pres">
      <dgm:prSet presAssocID="{0F00CDDD-050F-4D21-9694-6C2F105EF51C}" presName="imgShp" presStyleLbl="fgImgPlace1" presStyleIdx="0" presStyleCnt="4" custLinFactNeighborX="-51710" custLinFactNeighborY="-135"/>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8DF96C56-5232-40D4-AE2D-9DFE779F4FD2}" type="pres">
      <dgm:prSet presAssocID="{0F00CDDD-050F-4D21-9694-6C2F105EF51C}" presName="txShp" presStyleLbl="node1" presStyleIdx="0" presStyleCnt="4" custScaleX="134560" custLinFactNeighborX="7908" custLinFactNeighborY="4115">
        <dgm:presLayoutVars>
          <dgm:bulletEnabled val="1"/>
        </dgm:presLayoutVars>
      </dgm:prSet>
      <dgm:spPr/>
      <dgm:t>
        <a:bodyPr/>
        <a:lstStyle/>
        <a:p>
          <a:endParaRPr lang="en-US"/>
        </a:p>
      </dgm:t>
    </dgm:pt>
    <dgm:pt modelId="{AB21D391-2549-472A-9C15-8DEAB761A2F0}" type="pres">
      <dgm:prSet presAssocID="{FC495786-B376-4622-966C-65A96BCBC294}" presName="spacing" presStyleCnt="0"/>
      <dgm:spPr/>
    </dgm:pt>
    <dgm:pt modelId="{F2A3EB58-16F3-4EA6-AD81-09C1B94E0205}" type="pres">
      <dgm:prSet presAssocID="{3D994230-F676-4FE0-B972-35171B954ED4}" presName="composite" presStyleCnt="0"/>
      <dgm:spPr/>
    </dgm:pt>
    <dgm:pt modelId="{9F2CF120-1477-4DFD-9BE6-CEC7B8B3363C}" type="pres">
      <dgm:prSet presAssocID="{3D994230-F676-4FE0-B972-35171B954ED4}" presName="imgShp" presStyleLbl="fgImgPlace1" presStyleIdx="1" presStyleCnt="4" custLinFactNeighborX="-51710" custLinFactNeighborY="-135"/>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B344DE0C-7981-4976-B397-58A86F12CD77}" type="pres">
      <dgm:prSet presAssocID="{3D994230-F676-4FE0-B972-35171B954ED4}" presName="txShp" presStyleLbl="node1" presStyleIdx="1" presStyleCnt="4" custScaleX="134560" custLinFactNeighborX="12288" custLinFactNeighborY="135">
        <dgm:presLayoutVars>
          <dgm:bulletEnabled val="1"/>
        </dgm:presLayoutVars>
      </dgm:prSet>
      <dgm:spPr/>
      <dgm:t>
        <a:bodyPr/>
        <a:lstStyle/>
        <a:p>
          <a:endParaRPr lang="en-US"/>
        </a:p>
      </dgm:t>
    </dgm:pt>
    <dgm:pt modelId="{35AA9691-0C21-45BC-A3EA-D13B11F2A163}" type="pres">
      <dgm:prSet presAssocID="{B2D00A70-B386-4682-AFD1-78E357B5578F}" presName="spacing" presStyleCnt="0"/>
      <dgm:spPr/>
    </dgm:pt>
    <dgm:pt modelId="{863274AC-AC1B-4833-AF3D-9A4AC396302C}" type="pres">
      <dgm:prSet presAssocID="{B554FDD5-CFBB-461C-B3CF-3D7AA24FAE62}" presName="composite" presStyleCnt="0"/>
      <dgm:spPr/>
    </dgm:pt>
    <dgm:pt modelId="{4803B539-DFEC-4799-9200-8E3EB04278D5}" type="pres">
      <dgm:prSet presAssocID="{B554FDD5-CFBB-461C-B3CF-3D7AA24FAE62}" presName="imgShp" presStyleLbl="fgImgPlace1" presStyleIdx="2" presStyleCnt="4" custLinFactNeighborX="-51710" custLinFactNeighborY="-135"/>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pt>
    <dgm:pt modelId="{319BD68B-8953-4931-A512-94116BA2D094}" type="pres">
      <dgm:prSet presAssocID="{B554FDD5-CFBB-461C-B3CF-3D7AA24FAE62}" presName="txShp" presStyleLbl="node1" presStyleIdx="2" presStyleCnt="4" custScaleX="134560" custLinFactNeighborX="12288" custLinFactNeighborY="135">
        <dgm:presLayoutVars>
          <dgm:bulletEnabled val="1"/>
        </dgm:presLayoutVars>
      </dgm:prSet>
      <dgm:spPr/>
      <dgm:t>
        <a:bodyPr/>
        <a:lstStyle/>
        <a:p>
          <a:endParaRPr lang="en-US"/>
        </a:p>
      </dgm:t>
    </dgm:pt>
    <dgm:pt modelId="{BF08136B-924D-442D-94CA-E26E7A039CEC}" type="pres">
      <dgm:prSet presAssocID="{9D337C0D-0CE1-4D4C-B18B-90F46649B4F5}" presName="spacing" presStyleCnt="0"/>
      <dgm:spPr/>
    </dgm:pt>
    <dgm:pt modelId="{BC41CE08-8900-4F0F-AB8E-482AD3185055}" type="pres">
      <dgm:prSet presAssocID="{3A001C6C-32D1-4462-A24E-0F5305DA268E}" presName="composite" presStyleCnt="0"/>
      <dgm:spPr/>
    </dgm:pt>
    <dgm:pt modelId="{012DBEDB-9446-40B2-BAAD-2F5B4C0DA32F}" type="pres">
      <dgm:prSet presAssocID="{3A001C6C-32D1-4462-A24E-0F5305DA268E}" presName="imgShp" presStyleLbl="fgImgPlace1" presStyleIdx="3" presStyleCnt="4" custLinFactNeighborX="-51710" custLinFactNeighborY="-135"/>
      <dgm:spPr>
        <a:blipFill>
          <a:blip xmlns:r="http://schemas.openxmlformats.org/officeDocument/2006/relationships" r:embed="rId4">
            <a:extLst>
              <a:ext uri="{28A0092B-C50C-407E-A947-70E740481C1C}">
                <a14:useLocalDpi xmlns:a14="http://schemas.microsoft.com/office/drawing/2010/main" val="0"/>
              </a:ext>
            </a:extLst>
          </a:blip>
          <a:srcRect/>
          <a:stretch>
            <a:fillRect l="-42000" r="-42000"/>
          </a:stretch>
        </a:blipFill>
      </dgm:spPr>
    </dgm:pt>
    <dgm:pt modelId="{818CBF5D-06C4-44AE-A197-9017A38A516E}" type="pres">
      <dgm:prSet presAssocID="{3A001C6C-32D1-4462-A24E-0F5305DA268E}" presName="txShp" presStyleLbl="node1" presStyleIdx="3" presStyleCnt="4" custScaleX="134560" custLinFactNeighborX="12288" custLinFactNeighborY="135">
        <dgm:presLayoutVars>
          <dgm:bulletEnabled val="1"/>
        </dgm:presLayoutVars>
      </dgm:prSet>
      <dgm:spPr/>
      <dgm:t>
        <a:bodyPr/>
        <a:lstStyle/>
        <a:p>
          <a:endParaRPr lang="en-US"/>
        </a:p>
      </dgm:t>
    </dgm:pt>
  </dgm:ptLst>
  <dgm:cxnLst>
    <dgm:cxn modelId="{00300853-6713-4DA2-AD0E-4BE66EB90815}" type="presOf" srcId="{0F00CDDD-050F-4D21-9694-6C2F105EF51C}" destId="{8DF96C56-5232-40D4-AE2D-9DFE779F4FD2}" srcOrd="0" destOrd="0" presId="urn:microsoft.com/office/officeart/2005/8/layout/vList3"/>
    <dgm:cxn modelId="{F8E67B49-B508-4E32-992A-F4EC17CAD549}" srcId="{C16C66E4-4462-4C88-83B6-012601F19C0A}" destId="{3A001C6C-32D1-4462-A24E-0F5305DA268E}" srcOrd="3" destOrd="0" parTransId="{9128242F-608B-4AC8-B3CF-0E434760F256}" sibTransId="{7FCDEC4F-30E9-4DB1-B1E1-7523BD864951}"/>
    <dgm:cxn modelId="{DA623EC5-47FE-488E-BBE5-E401622531AB}" type="presOf" srcId="{B554FDD5-CFBB-461C-B3CF-3D7AA24FAE62}" destId="{319BD68B-8953-4931-A512-94116BA2D094}" srcOrd="0" destOrd="0" presId="urn:microsoft.com/office/officeart/2005/8/layout/vList3"/>
    <dgm:cxn modelId="{7C748FE9-C779-437C-88F2-8C6EB409F0E7}" type="presOf" srcId="{C16C66E4-4462-4C88-83B6-012601F19C0A}" destId="{89DB9424-EB7C-4EBD-A8CA-9B4862FC2F06}" srcOrd="0" destOrd="0" presId="urn:microsoft.com/office/officeart/2005/8/layout/vList3"/>
    <dgm:cxn modelId="{02963467-1F84-4E84-93D9-DFD50F35C98E}" type="presOf" srcId="{3D994230-F676-4FE0-B972-35171B954ED4}" destId="{B344DE0C-7981-4976-B397-58A86F12CD77}" srcOrd="0" destOrd="0" presId="urn:microsoft.com/office/officeart/2005/8/layout/vList3"/>
    <dgm:cxn modelId="{2B55964A-BCF9-42E2-8C06-164328BE3EAD}" type="presOf" srcId="{3A001C6C-32D1-4462-A24E-0F5305DA268E}" destId="{818CBF5D-06C4-44AE-A197-9017A38A516E}" srcOrd="0" destOrd="0" presId="urn:microsoft.com/office/officeart/2005/8/layout/vList3"/>
    <dgm:cxn modelId="{7C922988-9C0F-4190-830A-5725551BBA23}" srcId="{C16C66E4-4462-4C88-83B6-012601F19C0A}" destId="{B554FDD5-CFBB-461C-B3CF-3D7AA24FAE62}" srcOrd="2" destOrd="0" parTransId="{39900454-78CD-4825-BEC5-1016201F9BC2}" sibTransId="{9D337C0D-0CE1-4D4C-B18B-90F46649B4F5}"/>
    <dgm:cxn modelId="{E38F1CAD-3CFC-49C5-ADCD-4F7254C4D764}" srcId="{C16C66E4-4462-4C88-83B6-012601F19C0A}" destId="{3D994230-F676-4FE0-B972-35171B954ED4}" srcOrd="1" destOrd="0" parTransId="{BA805912-E082-4580-AE21-AF7971FFB1A3}" sibTransId="{B2D00A70-B386-4682-AFD1-78E357B5578F}"/>
    <dgm:cxn modelId="{EDA5492F-1E26-4A55-9170-FC284A63B336}" srcId="{C16C66E4-4462-4C88-83B6-012601F19C0A}" destId="{0F00CDDD-050F-4D21-9694-6C2F105EF51C}" srcOrd="0" destOrd="0" parTransId="{DDAF7B25-A63D-4EB1-8096-F6DA9ECB6178}" sibTransId="{FC495786-B376-4622-966C-65A96BCBC294}"/>
    <dgm:cxn modelId="{C77CA407-C475-4BC4-A494-9A529E745E92}" type="presParOf" srcId="{89DB9424-EB7C-4EBD-A8CA-9B4862FC2F06}" destId="{2BA5A0C7-F275-4CE7-A005-073BFEEFCD0B}" srcOrd="0" destOrd="0" presId="urn:microsoft.com/office/officeart/2005/8/layout/vList3"/>
    <dgm:cxn modelId="{C501BCA5-FBFD-4B62-A96F-005F38EBD8EC}" type="presParOf" srcId="{2BA5A0C7-F275-4CE7-A005-073BFEEFCD0B}" destId="{E55A09F3-F893-499B-80E5-9EA87C423510}" srcOrd="0" destOrd="0" presId="urn:microsoft.com/office/officeart/2005/8/layout/vList3"/>
    <dgm:cxn modelId="{193616D8-07DB-4514-99DC-26E69345C20C}" type="presParOf" srcId="{2BA5A0C7-F275-4CE7-A005-073BFEEFCD0B}" destId="{8DF96C56-5232-40D4-AE2D-9DFE779F4FD2}" srcOrd="1" destOrd="0" presId="urn:microsoft.com/office/officeart/2005/8/layout/vList3"/>
    <dgm:cxn modelId="{8F78CA3D-75BE-47E8-A854-0CF5E63D3FB2}" type="presParOf" srcId="{89DB9424-EB7C-4EBD-A8CA-9B4862FC2F06}" destId="{AB21D391-2549-472A-9C15-8DEAB761A2F0}" srcOrd="1" destOrd="0" presId="urn:microsoft.com/office/officeart/2005/8/layout/vList3"/>
    <dgm:cxn modelId="{DA8FE950-5F14-4EDD-A38B-A5901CC6EA36}" type="presParOf" srcId="{89DB9424-EB7C-4EBD-A8CA-9B4862FC2F06}" destId="{F2A3EB58-16F3-4EA6-AD81-09C1B94E0205}" srcOrd="2" destOrd="0" presId="urn:microsoft.com/office/officeart/2005/8/layout/vList3"/>
    <dgm:cxn modelId="{C1D8797A-B225-4A0C-8EAD-749E629BC65E}" type="presParOf" srcId="{F2A3EB58-16F3-4EA6-AD81-09C1B94E0205}" destId="{9F2CF120-1477-4DFD-9BE6-CEC7B8B3363C}" srcOrd="0" destOrd="0" presId="urn:microsoft.com/office/officeart/2005/8/layout/vList3"/>
    <dgm:cxn modelId="{D613CC56-C9EC-4BAF-8117-533729742785}" type="presParOf" srcId="{F2A3EB58-16F3-4EA6-AD81-09C1B94E0205}" destId="{B344DE0C-7981-4976-B397-58A86F12CD77}" srcOrd="1" destOrd="0" presId="urn:microsoft.com/office/officeart/2005/8/layout/vList3"/>
    <dgm:cxn modelId="{A4BB0239-2D5B-4831-A4B5-15C170BFAC5B}" type="presParOf" srcId="{89DB9424-EB7C-4EBD-A8CA-9B4862FC2F06}" destId="{35AA9691-0C21-45BC-A3EA-D13B11F2A163}" srcOrd="3" destOrd="0" presId="urn:microsoft.com/office/officeart/2005/8/layout/vList3"/>
    <dgm:cxn modelId="{A687174D-5D1F-4F90-89D2-34E6466F8043}" type="presParOf" srcId="{89DB9424-EB7C-4EBD-A8CA-9B4862FC2F06}" destId="{863274AC-AC1B-4833-AF3D-9A4AC396302C}" srcOrd="4" destOrd="0" presId="urn:microsoft.com/office/officeart/2005/8/layout/vList3"/>
    <dgm:cxn modelId="{E6616253-9584-468D-8A62-41E1F050153D}" type="presParOf" srcId="{863274AC-AC1B-4833-AF3D-9A4AC396302C}" destId="{4803B539-DFEC-4799-9200-8E3EB04278D5}" srcOrd="0" destOrd="0" presId="urn:microsoft.com/office/officeart/2005/8/layout/vList3"/>
    <dgm:cxn modelId="{0947B16F-C3F8-4383-9DA9-C7A84D7E2CA7}" type="presParOf" srcId="{863274AC-AC1B-4833-AF3D-9A4AC396302C}" destId="{319BD68B-8953-4931-A512-94116BA2D094}" srcOrd="1" destOrd="0" presId="urn:microsoft.com/office/officeart/2005/8/layout/vList3"/>
    <dgm:cxn modelId="{847AC72B-0229-4D5E-BA5B-53B93DB3AE4C}" type="presParOf" srcId="{89DB9424-EB7C-4EBD-A8CA-9B4862FC2F06}" destId="{BF08136B-924D-442D-94CA-E26E7A039CEC}" srcOrd="5" destOrd="0" presId="urn:microsoft.com/office/officeart/2005/8/layout/vList3"/>
    <dgm:cxn modelId="{6BDC3642-DB77-4B0A-A42B-F3B13D388153}" type="presParOf" srcId="{89DB9424-EB7C-4EBD-A8CA-9B4862FC2F06}" destId="{BC41CE08-8900-4F0F-AB8E-482AD3185055}" srcOrd="6" destOrd="0" presId="urn:microsoft.com/office/officeart/2005/8/layout/vList3"/>
    <dgm:cxn modelId="{38BBDBD9-C23D-404F-944B-7E6958BF3A1F}" type="presParOf" srcId="{BC41CE08-8900-4F0F-AB8E-482AD3185055}" destId="{012DBEDB-9446-40B2-BAAD-2F5B4C0DA32F}" srcOrd="0" destOrd="0" presId="urn:microsoft.com/office/officeart/2005/8/layout/vList3"/>
    <dgm:cxn modelId="{C00DBB8E-8CF4-43CA-A959-CD4F78555F7E}" type="presParOf" srcId="{BC41CE08-8900-4F0F-AB8E-482AD3185055}" destId="{818CBF5D-06C4-44AE-A197-9017A38A516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F1F5F1-3096-41A1-9625-5E80B26D9BBA}"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n-US"/>
        </a:p>
      </dgm:t>
    </dgm:pt>
    <dgm:pt modelId="{B3D235E5-4BFD-4C6A-83BC-0725A441A5A1}">
      <dgm:prSet phldrT="[Text]" custT="1"/>
      <dgm:spPr/>
      <dgm:t>
        <a:bodyPr/>
        <a:lstStyle/>
        <a:p>
          <a:pPr algn="ctr"/>
          <a:r>
            <a:rPr lang="en-US" sz="2600" b="1" i="1" dirty="0">
              <a:solidFill>
                <a:srgbClr val="C00000"/>
              </a:solidFill>
              <a:latin typeface="Times New Roman" panose="02020603050405020304" pitchFamily="18" charset="0"/>
              <a:cs typeface="Times New Roman" panose="02020603050405020304" pitchFamily="18" charset="0"/>
            </a:rPr>
            <a:t>Phong </a:t>
          </a:r>
          <a:r>
            <a:rPr lang="en-US" sz="2600" b="1" i="1" dirty="0" err="1">
              <a:solidFill>
                <a:srgbClr val="C00000"/>
              </a:solidFill>
              <a:latin typeface="Times New Roman" panose="02020603050405020304" pitchFamily="18" charset="0"/>
              <a:cs typeface="Times New Roman" panose="02020603050405020304" pitchFamily="18" charset="0"/>
            </a:rPr>
            <a:t>cách</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sáng</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tác</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của</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trường</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phái</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cổ</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điển</a:t>
          </a:r>
          <a:endParaRPr lang="en-US" sz="2600" dirty="0">
            <a:solidFill>
              <a:srgbClr val="C00000"/>
            </a:solidFill>
            <a:latin typeface="Times New Roman" panose="02020603050405020304" pitchFamily="18" charset="0"/>
            <a:cs typeface="Times New Roman" panose="02020603050405020304" pitchFamily="18" charset="0"/>
          </a:endParaRPr>
        </a:p>
      </dgm:t>
    </dgm:pt>
    <dgm:pt modelId="{B955258E-425F-4E5A-884F-10443280CF50}" type="parTrans" cxnId="{55410028-508A-4F77-99C7-3120CB6BF3DB}">
      <dgm:prSet/>
      <dgm:spPr/>
      <dgm:t>
        <a:bodyPr/>
        <a:lstStyle/>
        <a:p>
          <a:endParaRPr lang="en-US"/>
        </a:p>
      </dgm:t>
    </dgm:pt>
    <dgm:pt modelId="{BF024509-CA3A-4459-8D50-B5D1555157D9}" type="sibTrans" cxnId="{55410028-508A-4F77-99C7-3120CB6BF3DB}">
      <dgm:prSet/>
      <dgm:spPr/>
      <dgm:t>
        <a:bodyPr/>
        <a:lstStyle/>
        <a:p>
          <a:endParaRPr lang="en-US"/>
        </a:p>
      </dgm:t>
    </dgm:pt>
    <dgm:pt modelId="{9CE6B5FC-6EF4-4B9B-BEE8-950839C7A6B8}">
      <dgm:prSet phldrT="[Text]" custT="1"/>
      <dgm:spPr/>
      <dgm:t>
        <a:bodyPr/>
        <a:lstStyle/>
        <a:p>
          <a:pPr algn="ctr"/>
          <a:r>
            <a:rPr lang="en-US" sz="2600" dirty="0" err="1">
              <a:solidFill>
                <a:srgbClr val="C00000"/>
              </a:solidFill>
              <a:latin typeface="Times New Roman" panose="02020603050405020304" pitchFamily="18" charset="0"/>
              <a:cs typeface="Times New Roman" panose="02020603050405020304" pitchFamily="18" charset="0"/>
            </a:rPr>
            <a:t>Lấy</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các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tác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phẩm</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tiêu</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biểu</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của</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thời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cổ</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đại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làm</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mẫu</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mực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để</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mô</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phỏng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và</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học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tập</a:t>
          </a:r>
          <a:r>
            <a:rPr lang="en-US" sz="2600" dirty="0">
              <a:solidFill>
                <a:srgbClr val="C00000"/>
              </a:solidFill>
              <a:latin typeface="Times New Roman" panose="02020603050405020304" pitchFamily="18" charset="0"/>
              <a:cs typeface="Times New Roman" panose="02020603050405020304" pitchFamily="18" charset="0"/>
            </a:rPr>
            <a:t>;</a:t>
          </a:r>
        </a:p>
      </dgm:t>
    </dgm:pt>
    <dgm:pt modelId="{485CFA5E-1700-4399-A401-1D3DEBE6848E}" type="parTrans" cxnId="{7B4A5695-8CB1-4663-BBC6-52BB4E04D9B8}">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493117A7-3780-4F56-BBE6-FB289810BF33}" type="sibTrans" cxnId="{7B4A5695-8CB1-4663-BBC6-52BB4E04D9B8}">
      <dgm:prSet/>
      <dgm:spPr/>
      <dgm:t>
        <a:bodyPr/>
        <a:lstStyle/>
        <a:p>
          <a:endParaRPr lang="en-US"/>
        </a:p>
      </dgm:t>
    </dgm:pt>
    <dgm:pt modelId="{E59B654F-E77B-4CCC-B107-F2D9A7BB025E}">
      <dgm:prSet phldrT="[Text]" custT="1"/>
      <dgm:spPr/>
      <dgm:t>
        <a:bodyPr/>
        <a:lstStyle/>
        <a:p>
          <a:pPr algn="ctr"/>
          <a:r>
            <a:rPr lang="en-US" sz="2600" b="1" dirty="0">
              <a:solidFill>
                <a:schemeClr val="accent5">
                  <a:lumMod val="50000"/>
                </a:schemeClr>
              </a:solidFill>
              <a:latin typeface="Times New Roman" panose="02020603050405020304" pitchFamily="18" charset="0"/>
              <a:cs typeface="Times New Roman" panose="02020603050405020304" pitchFamily="18" charset="0"/>
            </a:rPr>
            <a:t>Phong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cách</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sáng</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tác</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trường</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phái</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hiện</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thực</a:t>
          </a:r>
          <a:endParaRPr lang="en-US" sz="2600" dirty="0">
            <a:solidFill>
              <a:schemeClr val="accent5">
                <a:lumMod val="50000"/>
              </a:schemeClr>
            </a:solidFill>
            <a:latin typeface="Times New Roman" panose="02020603050405020304" pitchFamily="18" charset="0"/>
            <a:cs typeface="Times New Roman" panose="02020603050405020304" pitchFamily="18" charset="0"/>
          </a:endParaRPr>
        </a:p>
      </dgm:t>
    </dgm:pt>
    <dgm:pt modelId="{125A1FA1-800B-4B4C-BE27-79332A9170CF}" type="parTrans" cxnId="{C53C2793-44CC-4E9B-BA8D-975B6929423D}">
      <dgm:prSet/>
      <dgm:spPr/>
      <dgm:t>
        <a:bodyPr/>
        <a:lstStyle/>
        <a:p>
          <a:endParaRPr lang="en-US"/>
        </a:p>
      </dgm:t>
    </dgm:pt>
    <dgm:pt modelId="{7852CC86-A206-4BA2-AA10-125FB6E4D922}" type="sibTrans" cxnId="{C53C2793-44CC-4E9B-BA8D-975B6929423D}">
      <dgm:prSet/>
      <dgm:spPr/>
      <dgm:t>
        <a:bodyPr/>
        <a:lstStyle/>
        <a:p>
          <a:endParaRPr lang="en-US"/>
        </a:p>
      </dgm:t>
    </dgm:pt>
    <dgm:pt modelId="{A0821DE8-8085-4E2B-954A-68A4ABC8E0EC}">
      <dgm:prSet phldrT="[Text]" custT="1"/>
      <dgm:spPr/>
      <dgm:t>
        <a:bodyPr/>
        <a:lstStyle/>
        <a:p>
          <a:pPr algn="ctr"/>
          <a:r>
            <a:rPr lang="en-US" sz="2600" dirty="0" err="1">
              <a:solidFill>
                <a:schemeClr val="accent5">
                  <a:lumMod val="50000"/>
                </a:schemeClr>
              </a:solidFill>
              <a:latin typeface="Times New Roman" panose="02020603050405020304" pitchFamily="18" charset="0"/>
              <a:cs typeface="Times New Roman" panose="02020603050405020304" pitchFamily="18" charset="0"/>
            </a:rPr>
            <a:t>Hệ</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thống</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đề</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tài</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chủ</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đề</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gắn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trải</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nghiệm</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cá</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nhân</a:t>
          </a:r>
          <a:r>
            <a:rPr lang="en-US" sz="2600" dirty="0">
              <a:solidFill>
                <a:schemeClr val="accent5">
                  <a:lumMod val="50000"/>
                </a:schemeClr>
              </a:solidFill>
              <a:latin typeface="Times New Roman" panose="02020603050405020304" pitchFamily="18" charset="0"/>
              <a:cs typeface="Times New Roman" panose="02020603050405020304" pitchFamily="18" charset="0"/>
            </a:rPr>
            <a:t> hay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dựa</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trên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tài</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liệu</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xác</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thực</a:t>
          </a:r>
          <a:endParaRPr lang="en-US" sz="2600" dirty="0">
            <a:solidFill>
              <a:schemeClr val="accent5">
                <a:lumMod val="50000"/>
              </a:schemeClr>
            </a:solidFill>
            <a:latin typeface="Times New Roman" panose="02020603050405020304" pitchFamily="18" charset="0"/>
            <a:cs typeface="Times New Roman" panose="02020603050405020304" pitchFamily="18" charset="0"/>
          </a:endParaRPr>
        </a:p>
      </dgm:t>
    </dgm:pt>
    <dgm:pt modelId="{E0B24BD6-E735-4C4A-8F2F-645B917C8D2B}" type="parTrans" cxnId="{BDFCE5C8-22A9-4383-9CAE-54FD2605AA56}">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5C962149-45DA-4F18-A72C-D9CA52C1F4BE}" type="sibTrans" cxnId="{BDFCE5C8-22A9-4383-9CAE-54FD2605AA56}">
      <dgm:prSet/>
      <dgm:spPr/>
      <dgm:t>
        <a:bodyPr/>
        <a:lstStyle/>
        <a:p>
          <a:endParaRPr lang="en-US"/>
        </a:p>
      </dgm:t>
    </dgm:pt>
    <dgm:pt modelId="{39DD339A-46E4-4D1B-AEE6-CB48D57270C3}">
      <dgm:prSet phldrT="[Text]" custT="1"/>
      <dgm:spPr/>
      <dgm:t>
        <a:bodyPr/>
        <a:lstStyle/>
        <a:p>
          <a:pPr algn="ctr"/>
          <a:r>
            <a:rPr lang="en-US" sz="2600" b="1" dirty="0">
              <a:solidFill>
                <a:schemeClr val="tx1"/>
              </a:solidFill>
              <a:latin typeface="Times New Roman" panose="02020603050405020304" pitchFamily="18" charset="0"/>
              <a:cs typeface="Times New Roman" panose="02020603050405020304" pitchFamily="18" charset="0"/>
            </a:rPr>
            <a:t>Phong </a:t>
          </a:r>
          <a:r>
            <a:rPr lang="en-US" sz="2600" b="1" dirty="0" err="1">
              <a:solidFill>
                <a:schemeClr val="tx1"/>
              </a:solidFill>
              <a:latin typeface="Times New Roman" panose="02020603050405020304" pitchFamily="18" charset="0"/>
              <a:cs typeface="Times New Roman" panose="02020603050405020304" pitchFamily="18" charset="0"/>
            </a:rPr>
            <a:t>cách</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sáng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tác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của</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trường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phái</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lãng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mạn</a:t>
          </a:r>
          <a:endParaRPr lang="en-US" sz="2600" dirty="0">
            <a:solidFill>
              <a:schemeClr val="tx1"/>
            </a:solidFill>
            <a:latin typeface="Times New Roman" panose="02020603050405020304" pitchFamily="18" charset="0"/>
            <a:cs typeface="Times New Roman" panose="02020603050405020304" pitchFamily="18" charset="0"/>
          </a:endParaRPr>
        </a:p>
      </dgm:t>
    </dgm:pt>
    <dgm:pt modelId="{1C2EB1E8-5ACA-419E-B75F-2D36B953F271}" type="parTrans" cxnId="{CD950DE2-84E2-4D15-921A-D9C4768C4E90}">
      <dgm:prSet/>
      <dgm:spPr/>
      <dgm:t>
        <a:bodyPr/>
        <a:lstStyle/>
        <a:p>
          <a:endParaRPr lang="en-US"/>
        </a:p>
      </dgm:t>
    </dgm:pt>
    <dgm:pt modelId="{89D1E793-1381-417B-AA0D-4B685B22086A}" type="sibTrans" cxnId="{CD950DE2-84E2-4D15-921A-D9C4768C4E90}">
      <dgm:prSet/>
      <dgm:spPr/>
      <dgm:t>
        <a:bodyPr/>
        <a:lstStyle/>
        <a:p>
          <a:endParaRPr lang="en-US"/>
        </a:p>
      </dgm:t>
    </dgm:pt>
    <dgm:pt modelId="{962CEA19-F741-4E03-8733-18F5A39A6B2D}">
      <dgm:prSet phldrT="[Text]" custT="1"/>
      <dgm:spPr/>
      <dgm:t>
        <a:bodyPr/>
        <a:lstStyle/>
        <a:p>
          <a:pPr algn="ctr"/>
          <a:r>
            <a:rPr lang="en-US" sz="2600" dirty="0" err="1">
              <a:solidFill>
                <a:schemeClr val="tx1"/>
              </a:solidFill>
              <a:latin typeface="Times New Roman" panose="02020603050405020304" pitchFamily="18" charset="0"/>
              <a:cs typeface="Times New Roman" panose="02020603050405020304" pitchFamily="18" charset="0"/>
            </a:rPr>
            <a:t>Tập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trung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khám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phá</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thế</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giới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nội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tâm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đầy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phú</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bí</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mật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con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a:t>
          </a:r>
        </a:p>
      </dgm:t>
    </dgm:pt>
    <dgm:pt modelId="{523066EF-16DC-4D07-A9AF-698CC22311B4}" type="parTrans" cxnId="{DFBB22C7-FC5E-4CC8-9036-D05D83072DAE}">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E43B32C3-68DA-4C1E-BBA4-185430C2A009}" type="sibTrans" cxnId="{DFBB22C7-FC5E-4CC8-9036-D05D83072DAE}">
      <dgm:prSet/>
      <dgm:spPr/>
      <dgm:t>
        <a:bodyPr/>
        <a:lstStyle/>
        <a:p>
          <a:endParaRPr lang="en-US"/>
        </a:p>
      </dgm:t>
    </dgm:pt>
    <dgm:pt modelId="{CE4662FC-3DEE-43D3-ABD7-84E04C6928E0}">
      <dgm:prSet custT="1"/>
      <dgm:spPr/>
      <dgm:t>
        <a:bodyPr/>
        <a:lstStyle/>
        <a:p>
          <a:pPr algn="ctr"/>
          <a:r>
            <a:rPr lang="en-US" sz="2600" dirty="0" err="1">
              <a:solidFill>
                <a:srgbClr val="C00000"/>
              </a:solidFill>
              <a:latin typeface="Times New Roman" panose="02020603050405020304" pitchFamily="18" charset="0"/>
              <a:cs typeface="Times New Roman" panose="02020603050405020304" pitchFamily="18" charset="0"/>
            </a:rPr>
            <a:t>Đề</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cao</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vai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trò</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tối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thượng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của</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lí</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trí</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và</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đạo</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đức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luôn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nhấn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mạnh</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chức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năng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xã</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hội</a:t>
          </a:r>
          <a:r>
            <a:rPr lang="en-US" sz="2600" dirty="0">
              <a:solidFill>
                <a:srgbClr val="C00000"/>
              </a:solidFill>
              <a:latin typeface="Times New Roman" panose="02020603050405020304" pitchFamily="18" charset="0"/>
              <a:cs typeface="Times New Roman" panose="02020603050405020304" pitchFamily="18" charset="0"/>
            </a:rPr>
            <a:t> – </a:t>
          </a:r>
          <a:r>
            <a:rPr lang="en-US" sz="2600" dirty="0" err="1">
              <a:solidFill>
                <a:srgbClr val="C00000"/>
              </a:solidFill>
              <a:latin typeface="Times New Roman" panose="02020603050405020304" pitchFamily="18" charset="0"/>
              <a:cs typeface="Times New Roman" panose="02020603050405020304" pitchFamily="18" charset="0"/>
            </a:rPr>
            <a:t>giáo</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dục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của</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văn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nghệ</a:t>
          </a:r>
          <a:r>
            <a:rPr lang="en-US" sz="2600" dirty="0">
              <a:solidFill>
                <a:srgbClr val="C00000"/>
              </a:solidFill>
              <a:latin typeface="Times New Roman" panose="02020603050405020304" pitchFamily="18" charset="0"/>
              <a:cs typeface="Times New Roman" panose="02020603050405020304" pitchFamily="18" charset="0"/>
            </a:rPr>
            <a:t>;</a:t>
          </a:r>
        </a:p>
      </dgm:t>
    </dgm:pt>
    <dgm:pt modelId="{77372E11-93D3-4D5E-B0B4-1A01225EFE22}" type="parTrans" cxnId="{DAC3BC6C-1146-453D-B919-D8B474D84F39}">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C3D87350-787A-4F92-8FC5-A4DE0A7BC1DF}" type="sibTrans" cxnId="{DAC3BC6C-1146-453D-B919-D8B474D84F39}">
      <dgm:prSet/>
      <dgm:spPr/>
      <dgm:t>
        <a:bodyPr/>
        <a:lstStyle/>
        <a:p>
          <a:endParaRPr lang="en-US"/>
        </a:p>
      </dgm:t>
    </dgm:pt>
    <dgm:pt modelId="{26545058-E9ED-4959-A132-F391C7D2C011}">
      <dgm:prSet custT="1"/>
      <dgm:spPr/>
      <dgm:t>
        <a:bodyPr/>
        <a:lstStyle/>
        <a:p>
          <a:pPr algn="ctr"/>
          <a:r>
            <a:rPr lang="en-US" sz="2600" dirty="0" err="1">
              <a:solidFill>
                <a:srgbClr val="C00000"/>
              </a:solidFill>
              <a:latin typeface="Times New Roman" panose="02020603050405020304" pitchFamily="18" charset="0"/>
              <a:cs typeface="Times New Roman" panose="02020603050405020304" pitchFamily="18" charset="0"/>
            </a:rPr>
            <a:t>Hướng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tới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nắm</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bắt</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cái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điển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hình</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của</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muôn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vàn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tính</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cách</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hiện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tượng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quá</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trình</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trong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cuộc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sống</a:t>
          </a:r>
          <a:r>
            <a:rPr lang="en-US" sz="2600" dirty="0">
              <a:solidFill>
                <a:srgbClr val="C00000"/>
              </a:solidFill>
              <a:latin typeface="Times New Roman" panose="02020603050405020304" pitchFamily="18" charset="0"/>
              <a:cs typeface="Times New Roman" panose="02020603050405020304" pitchFamily="18" charset="0"/>
            </a:rPr>
            <a:t>.</a:t>
          </a:r>
        </a:p>
      </dgm:t>
    </dgm:pt>
    <dgm:pt modelId="{E5ADBC49-CB12-4471-82BA-9CEFC10FFF70}" type="parTrans" cxnId="{18F8DB23-99E2-42AC-99B0-9586BE617ABB}">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B3AFA8C8-B210-4CB8-A752-5F628EB7CE0E}" type="sibTrans" cxnId="{18F8DB23-99E2-42AC-99B0-9586BE617ABB}">
      <dgm:prSet/>
      <dgm:spPr/>
      <dgm:t>
        <a:bodyPr/>
        <a:lstStyle/>
        <a:p>
          <a:endParaRPr lang="en-US"/>
        </a:p>
      </dgm:t>
    </dgm:pt>
    <dgm:pt modelId="{F96F0EB5-B0A9-447C-8507-D06C1A85904B}">
      <dgm:prSet custT="1"/>
      <dgm:spPr/>
      <dgm:t>
        <a:bodyPr/>
        <a:lstStyle/>
        <a:p>
          <a:pPr algn="ctr"/>
          <a:r>
            <a:rPr lang="en-US" sz="2600" dirty="0" err="1">
              <a:solidFill>
                <a:schemeClr val="accent5">
                  <a:lumMod val="50000"/>
                </a:schemeClr>
              </a:solidFill>
              <a:latin typeface="Times New Roman" panose="02020603050405020304" pitchFamily="18" charset="0"/>
              <a:cs typeface="Times New Roman" panose="02020603050405020304" pitchFamily="18" charset="0"/>
            </a:rPr>
            <a:t>Hình</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tượng</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nhân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vật</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điển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hình</a:t>
          </a:r>
          <a:r>
            <a:rPr lang="en-US" sz="2600" dirty="0">
              <a:solidFill>
                <a:schemeClr val="accent5">
                  <a:lumMod val="50000"/>
                </a:schemeClr>
              </a:solidFill>
              <a:latin typeface="Times New Roman" panose="02020603050405020304" pitchFamily="18" charset="0"/>
              <a:cs typeface="Times New Roman" panose="02020603050405020304" pitchFamily="18" charset="0"/>
            </a:rPr>
            <a:t>;</a:t>
          </a:r>
        </a:p>
      </dgm:t>
    </dgm:pt>
    <dgm:pt modelId="{54EE1245-52F1-4DF9-8473-341817392F66}" type="parTrans" cxnId="{D3FF0906-A3AA-4916-A1B6-3B057A31A09D}">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AB51CAE9-0289-48AA-B9A0-3E7C8B884D62}" type="sibTrans" cxnId="{D3FF0906-A3AA-4916-A1B6-3B057A31A09D}">
      <dgm:prSet/>
      <dgm:spPr/>
      <dgm:t>
        <a:bodyPr/>
        <a:lstStyle/>
        <a:p>
          <a:endParaRPr lang="en-US"/>
        </a:p>
      </dgm:t>
    </dgm:pt>
    <dgm:pt modelId="{1E138549-87A7-4DC7-9951-E0CF962000E7}">
      <dgm:prSet custT="1"/>
      <dgm:spPr/>
      <dgm:t>
        <a:bodyPr/>
        <a:lstStyle/>
        <a:p>
          <a:pPr algn="ctr"/>
          <a:r>
            <a:rPr lang="en-US" sz="2600" dirty="0" err="1">
              <a:solidFill>
                <a:schemeClr val="accent5">
                  <a:lumMod val="50000"/>
                </a:schemeClr>
              </a:solidFill>
              <a:latin typeface="Times New Roman" panose="02020603050405020304" pitchFamily="18" charset="0"/>
              <a:cs typeface="Times New Roman" panose="02020603050405020304" pitchFamily="18" charset="0"/>
            </a:rPr>
            <a:t>Miêu</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tả</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chính</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xác</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những</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nét</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đặc</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thù</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hoàn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cảnh</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bằng</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ngôn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ngữ</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trực</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tiếp</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nhất</a:t>
          </a:r>
          <a:r>
            <a:rPr lang="en-US" sz="2600" dirty="0">
              <a:solidFill>
                <a:schemeClr val="accent5">
                  <a:lumMod val="50000"/>
                </a:schemeClr>
              </a:solidFill>
              <a:latin typeface="Times New Roman" panose="02020603050405020304" pitchFamily="18" charset="0"/>
              <a:cs typeface="Times New Roman" panose="02020603050405020304" pitchFamily="18" charset="0"/>
            </a:rPr>
            <a:t>,…</a:t>
          </a:r>
        </a:p>
      </dgm:t>
    </dgm:pt>
    <dgm:pt modelId="{FB2E3DE6-70B6-4A13-9663-CADB04723565}" type="parTrans" cxnId="{BE6706A6-6FE2-4A25-8AF1-4F6984991DA6}">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24BE979C-D342-43D1-B2FC-9E6A60972E0B}" type="sibTrans" cxnId="{BE6706A6-6FE2-4A25-8AF1-4F6984991DA6}">
      <dgm:prSet/>
      <dgm:spPr/>
      <dgm:t>
        <a:bodyPr/>
        <a:lstStyle/>
        <a:p>
          <a:endParaRPr lang="en-US"/>
        </a:p>
      </dgm:t>
    </dgm:pt>
    <dgm:pt modelId="{82CFDABF-8D95-48FF-8F18-8DA4EC34BEAD}">
      <dgm:prSet custT="1"/>
      <dgm:spPr/>
      <dgm:t>
        <a:bodyPr/>
        <a:lstStyle/>
        <a:p>
          <a:pPr algn="ctr"/>
          <a:r>
            <a:rPr lang="en-US" sz="2600" dirty="0" err="1">
              <a:solidFill>
                <a:schemeClr val="tx1"/>
              </a:solidFill>
              <a:latin typeface="Times New Roman" panose="02020603050405020304" pitchFamily="18" charset="0"/>
              <a:cs typeface="Times New Roman" panose="02020603050405020304" pitchFamily="18" charset="0"/>
            </a:rPr>
            <a:t>Chú</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trọng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vấn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đề</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sự</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đương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thời</a:t>
          </a:r>
          <a:endParaRPr lang="en-US" sz="2600" dirty="0">
            <a:solidFill>
              <a:schemeClr val="tx1"/>
            </a:solidFill>
            <a:latin typeface="Times New Roman" panose="02020603050405020304" pitchFamily="18" charset="0"/>
            <a:cs typeface="Times New Roman" panose="02020603050405020304" pitchFamily="18" charset="0"/>
          </a:endParaRPr>
        </a:p>
      </dgm:t>
    </dgm:pt>
    <dgm:pt modelId="{8B787297-1AFC-4373-8C40-AD762D222FDB}" type="parTrans" cxnId="{62E1912A-1562-4B6A-933C-5102AC42E73D}">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3AFA1192-F61F-4D45-8A82-5532F4EAAB5D}" type="sibTrans" cxnId="{62E1912A-1562-4B6A-933C-5102AC42E73D}">
      <dgm:prSet/>
      <dgm:spPr/>
      <dgm:t>
        <a:bodyPr/>
        <a:lstStyle/>
        <a:p>
          <a:endParaRPr lang="en-US"/>
        </a:p>
      </dgm:t>
    </dgm:pt>
    <dgm:pt modelId="{48490796-787F-43B1-8427-C5061F1EC766}">
      <dgm:prSet custT="1"/>
      <dgm:spPr/>
      <dgm:t>
        <a:bodyPr/>
        <a:lstStyle/>
        <a:p>
          <a:pPr algn="ctr"/>
          <a:r>
            <a:rPr lang="en-US" sz="2600" dirty="0" err="1">
              <a:solidFill>
                <a:schemeClr val="tx1"/>
              </a:solidFill>
              <a:latin typeface="Times New Roman" panose="02020603050405020304" pitchFamily="18" charset="0"/>
              <a:cs typeface="Times New Roman" panose="02020603050405020304" pitchFamily="18" charset="0"/>
            </a:rPr>
            <a:t>Tiếp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cận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gần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gũi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thực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vấn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đề</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con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nhân</a:t>
          </a:r>
          <a:r>
            <a:rPr lang="en-US" sz="2600" dirty="0">
              <a:solidFill>
                <a:schemeClr val="tx1"/>
              </a:solidFill>
              <a:latin typeface="Times New Roman" panose="02020603050405020304" pitchFamily="18" charset="0"/>
              <a:cs typeface="Times New Roman" panose="02020603050405020304" pitchFamily="18" charset="0"/>
            </a:rPr>
            <a:t>,…</a:t>
          </a:r>
        </a:p>
      </dgm:t>
    </dgm:pt>
    <dgm:pt modelId="{BFE69E19-94F7-4B2E-83E8-71A0AAD4ACB2}" type="parTrans" cxnId="{016C91DE-A2F2-460F-850A-86E91F1E4E2A}">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173468BA-843A-4772-A38F-712DFAFAD501}" type="sibTrans" cxnId="{016C91DE-A2F2-460F-850A-86E91F1E4E2A}">
      <dgm:prSet/>
      <dgm:spPr/>
      <dgm:t>
        <a:bodyPr/>
        <a:lstStyle/>
        <a:p>
          <a:endParaRPr lang="en-US"/>
        </a:p>
      </dgm:t>
    </dgm:pt>
    <dgm:pt modelId="{85B80D15-7A16-4B75-B29D-D7F48EDA2966}">
      <dgm:prSet custT="1"/>
      <dgm:spPr/>
      <dgm:t>
        <a:bodyPr/>
        <a:lstStyle/>
        <a:p>
          <a:pPr algn="ctr"/>
          <a:r>
            <a:rPr lang="en-US" sz="2600" dirty="0" err="1">
              <a:solidFill>
                <a:schemeClr val="tx1"/>
              </a:solidFill>
              <a:latin typeface="Times New Roman" panose="02020603050405020304" pitchFamily="18" charset="0"/>
              <a:cs typeface="Times New Roman" panose="02020603050405020304" pitchFamily="18" charset="0"/>
            </a:rPr>
            <a:t>Xây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dựng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nhìn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chủ</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về</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thể</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loại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ngôn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ngữ</a:t>
          </a:r>
          <a:r>
            <a:rPr lang="en-US" sz="2600" dirty="0">
              <a:solidFill>
                <a:schemeClr val="tx1"/>
              </a:solidFill>
              <a:latin typeface="Times New Roman" panose="02020603050405020304" pitchFamily="18" charset="0"/>
              <a:cs typeface="Times New Roman" panose="02020603050405020304" pitchFamily="18" charset="0"/>
            </a:rPr>
            <a:t>,…</a:t>
          </a:r>
        </a:p>
      </dgm:t>
    </dgm:pt>
    <dgm:pt modelId="{C18AF4A1-9FF6-4403-8BE1-1507B2C04DF2}" type="parTrans" cxnId="{3D29F029-1DCC-4897-B012-0ACABB31479F}">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36A1C19E-3A8C-4735-87E1-0ADD079713DC}" type="sibTrans" cxnId="{3D29F029-1DCC-4897-B012-0ACABB31479F}">
      <dgm:prSet/>
      <dgm:spPr/>
      <dgm:t>
        <a:bodyPr/>
        <a:lstStyle/>
        <a:p>
          <a:endParaRPr lang="en-US"/>
        </a:p>
      </dgm:t>
    </dgm:pt>
    <dgm:pt modelId="{A8C5F76F-9A53-4FEA-ABFE-249E01237698}" type="pres">
      <dgm:prSet presAssocID="{2CF1F5F1-3096-41A1-9625-5E80B26D9BBA}" presName="diagram" presStyleCnt="0">
        <dgm:presLayoutVars>
          <dgm:chPref val="1"/>
          <dgm:dir/>
          <dgm:animOne val="branch"/>
          <dgm:animLvl val="lvl"/>
          <dgm:resizeHandles/>
        </dgm:presLayoutVars>
      </dgm:prSet>
      <dgm:spPr/>
      <dgm:t>
        <a:bodyPr/>
        <a:lstStyle/>
        <a:p>
          <a:endParaRPr lang="en-US"/>
        </a:p>
      </dgm:t>
    </dgm:pt>
    <dgm:pt modelId="{9502724D-E6E6-4410-BA81-13E1FCC191CA}" type="pres">
      <dgm:prSet presAssocID="{B3D235E5-4BFD-4C6A-83BC-0725A441A5A1}" presName="root" presStyleCnt="0"/>
      <dgm:spPr/>
    </dgm:pt>
    <dgm:pt modelId="{1A431256-6F29-414A-BA82-622CE46569C4}" type="pres">
      <dgm:prSet presAssocID="{B3D235E5-4BFD-4C6A-83BC-0725A441A5A1}" presName="rootComposite" presStyleCnt="0"/>
      <dgm:spPr/>
    </dgm:pt>
    <dgm:pt modelId="{492B5570-8376-46AE-B128-E4851961A69D}" type="pres">
      <dgm:prSet presAssocID="{B3D235E5-4BFD-4C6A-83BC-0725A441A5A1}" presName="rootText" presStyleLbl="node1" presStyleIdx="0" presStyleCnt="3" custScaleX="157292"/>
      <dgm:spPr/>
      <dgm:t>
        <a:bodyPr/>
        <a:lstStyle/>
        <a:p>
          <a:endParaRPr lang="en-US"/>
        </a:p>
      </dgm:t>
    </dgm:pt>
    <dgm:pt modelId="{A340E64A-BEF2-46FD-AF6D-2C8519E2C1B6}" type="pres">
      <dgm:prSet presAssocID="{B3D235E5-4BFD-4C6A-83BC-0725A441A5A1}" presName="rootConnector" presStyleLbl="node1" presStyleIdx="0" presStyleCnt="3"/>
      <dgm:spPr/>
      <dgm:t>
        <a:bodyPr/>
        <a:lstStyle/>
        <a:p>
          <a:endParaRPr lang="en-US"/>
        </a:p>
      </dgm:t>
    </dgm:pt>
    <dgm:pt modelId="{09976475-775A-4CA5-A92A-21C0DA105DCA}" type="pres">
      <dgm:prSet presAssocID="{B3D235E5-4BFD-4C6A-83BC-0725A441A5A1}" presName="childShape" presStyleCnt="0"/>
      <dgm:spPr/>
    </dgm:pt>
    <dgm:pt modelId="{380173BE-560F-4FBE-B056-77B3D8204A3E}" type="pres">
      <dgm:prSet presAssocID="{485CFA5E-1700-4399-A401-1D3DEBE6848E}" presName="Name13" presStyleLbl="parChTrans1D2" presStyleIdx="0" presStyleCnt="10"/>
      <dgm:spPr/>
      <dgm:t>
        <a:bodyPr/>
        <a:lstStyle/>
        <a:p>
          <a:endParaRPr lang="en-US"/>
        </a:p>
      </dgm:t>
    </dgm:pt>
    <dgm:pt modelId="{5F5DCFE9-78CD-42C4-9C9D-BC5148344A17}" type="pres">
      <dgm:prSet presAssocID="{9CE6B5FC-6EF4-4B9B-BEE8-950839C7A6B8}" presName="childText" presStyleLbl="bgAcc1" presStyleIdx="0" presStyleCnt="10" custScaleX="203081">
        <dgm:presLayoutVars>
          <dgm:bulletEnabled val="1"/>
        </dgm:presLayoutVars>
      </dgm:prSet>
      <dgm:spPr/>
      <dgm:t>
        <a:bodyPr/>
        <a:lstStyle/>
        <a:p>
          <a:endParaRPr lang="en-US"/>
        </a:p>
      </dgm:t>
    </dgm:pt>
    <dgm:pt modelId="{43239952-2936-4928-B971-6BFE3EBE0995}" type="pres">
      <dgm:prSet presAssocID="{77372E11-93D3-4D5E-B0B4-1A01225EFE22}" presName="Name13" presStyleLbl="parChTrans1D2" presStyleIdx="1" presStyleCnt="10"/>
      <dgm:spPr/>
      <dgm:t>
        <a:bodyPr/>
        <a:lstStyle/>
        <a:p>
          <a:endParaRPr lang="en-US"/>
        </a:p>
      </dgm:t>
    </dgm:pt>
    <dgm:pt modelId="{3E4426FD-1178-424E-9632-FF049AC1D798}" type="pres">
      <dgm:prSet presAssocID="{CE4662FC-3DEE-43D3-ABD7-84E04C6928E0}" presName="childText" presStyleLbl="bgAcc1" presStyleIdx="1" presStyleCnt="10" custScaleX="203081" custScaleY="119821">
        <dgm:presLayoutVars>
          <dgm:bulletEnabled val="1"/>
        </dgm:presLayoutVars>
      </dgm:prSet>
      <dgm:spPr/>
      <dgm:t>
        <a:bodyPr/>
        <a:lstStyle/>
        <a:p>
          <a:endParaRPr lang="en-US"/>
        </a:p>
      </dgm:t>
    </dgm:pt>
    <dgm:pt modelId="{A8C613BF-859F-4E16-969D-AB0D98EA2F06}" type="pres">
      <dgm:prSet presAssocID="{E5ADBC49-CB12-4471-82BA-9CEFC10FFF70}" presName="Name13" presStyleLbl="parChTrans1D2" presStyleIdx="2" presStyleCnt="10"/>
      <dgm:spPr/>
      <dgm:t>
        <a:bodyPr/>
        <a:lstStyle/>
        <a:p>
          <a:endParaRPr lang="en-US"/>
        </a:p>
      </dgm:t>
    </dgm:pt>
    <dgm:pt modelId="{4D56A734-05C9-4DDE-82B9-8D7399461A6B}" type="pres">
      <dgm:prSet presAssocID="{26545058-E9ED-4959-A132-F391C7D2C011}" presName="childText" presStyleLbl="bgAcc1" presStyleIdx="2" presStyleCnt="10" custScaleX="203081" custScaleY="152190">
        <dgm:presLayoutVars>
          <dgm:bulletEnabled val="1"/>
        </dgm:presLayoutVars>
      </dgm:prSet>
      <dgm:spPr/>
      <dgm:t>
        <a:bodyPr/>
        <a:lstStyle/>
        <a:p>
          <a:endParaRPr lang="en-US"/>
        </a:p>
      </dgm:t>
    </dgm:pt>
    <dgm:pt modelId="{6950C7B9-4733-444E-9B62-B4F1FB452C3B}" type="pres">
      <dgm:prSet presAssocID="{E59B654F-E77B-4CCC-B107-F2D9A7BB025E}" presName="root" presStyleCnt="0"/>
      <dgm:spPr/>
    </dgm:pt>
    <dgm:pt modelId="{BD17DAC5-923F-4BF2-BB9C-0B51D6157B5B}" type="pres">
      <dgm:prSet presAssocID="{E59B654F-E77B-4CCC-B107-F2D9A7BB025E}" presName="rootComposite" presStyleCnt="0"/>
      <dgm:spPr/>
    </dgm:pt>
    <dgm:pt modelId="{372092E8-9C9D-40CC-AFE5-E9A9954F6629}" type="pres">
      <dgm:prSet presAssocID="{E59B654F-E77B-4CCC-B107-F2D9A7BB025E}" presName="rootText" presStyleLbl="node1" presStyleIdx="1" presStyleCnt="3" custScaleX="148795"/>
      <dgm:spPr/>
      <dgm:t>
        <a:bodyPr/>
        <a:lstStyle/>
        <a:p>
          <a:endParaRPr lang="en-US"/>
        </a:p>
      </dgm:t>
    </dgm:pt>
    <dgm:pt modelId="{2166A28E-2D98-4FB9-A277-08A4CB257188}" type="pres">
      <dgm:prSet presAssocID="{E59B654F-E77B-4CCC-B107-F2D9A7BB025E}" presName="rootConnector" presStyleLbl="node1" presStyleIdx="1" presStyleCnt="3"/>
      <dgm:spPr/>
      <dgm:t>
        <a:bodyPr/>
        <a:lstStyle/>
        <a:p>
          <a:endParaRPr lang="en-US"/>
        </a:p>
      </dgm:t>
    </dgm:pt>
    <dgm:pt modelId="{7DDD3F10-A206-48CD-A190-65D5E4C458E6}" type="pres">
      <dgm:prSet presAssocID="{E59B654F-E77B-4CCC-B107-F2D9A7BB025E}" presName="childShape" presStyleCnt="0"/>
      <dgm:spPr/>
    </dgm:pt>
    <dgm:pt modelId="{BF6876AB-5F15-46D6-8057-252FABD8201D}" type="pres">
      <dgm:prSet presAssocID="{E0B24BD6-E735-4C4A-8F2F-645B917C8D2B}" presName="Name13" presStyleLbl="parChTrans1D2" presStyleIdx="3" presStyleCnt="10"/>
      <dgm:spPr/>
      <dgm:t>
        <a:bodyPr/>
        <a:lstStyle/>
        <a:p>
          <a:endParaRPr lang="en-US"/>
        </a:p>
      </dgm:t>
    </dgm:pt>
    <dgm:pt modelId="{3A985BFA-D689-403F-95BE-0702E6283DDF}" type="pres">
      <dgm:prSet presAssocID="{A0821DE8-8085-4E2B-954A-68A4ABC8E0EC}" presName="childText" presStyleLbl="bgAcc1" presStyleIdx="3" presStyleCnt="10" custScaleX="203081">
        <dgm:presLayoutVars>
          <dgm:bulletEnabled val="1"/>
        </dgm:presLayoutVars>
      </dgm:prSet>
      <dgm:spPr/>
      <dgm:t>
        <a:bodyPr/>
        <a:lstStyle/>
        <a:p>
          <a:endParaRPr lang="en-US"/>
        </a:p>
      </dgm:t>
    </dgm:pt>
    <dgm:pt modelId="{A01D9524-AECF-4742-8377-E99B859AF37F}" type="pres">
      <dgm:prSet presAssocID="{54EE1245-52F1-4DF9-8473-341817392F66}" presName="Name13" presStyleLbl="parChTrans1D2" presStyleIdx="4" presStyleCnt="10"/>
      <dgm:spPr/>
      <dgm:t>
        <a:bodyPr/>
        <a:lstStyle/>
        <a:p>
          <a:endParaRPr lang="en-US"/>
        </a:p>
      </dgm:t>
    </dgm:pt>
    <dgm:pt modelId="{6A4CB331-E11C-4817-BA6E-D7015C273119}" type="pres">
      <dgm:prSet presAssocID="{F96F0EB5-B0A9-447C-8507-D06C1A85904B}" presName="childText" presStyleLbl="bgAcc1" presStyleIdx="4" presStyleCnt="10" custScaleX="203081">
        <dgm:presLayoutVars>
          <dgm:bulletEnabled val="1"/>
        </dgm:presLayoutVars>
      </dgm:prSet>
      <dgm:spPr/>
      <dgm:t>
        <a:bodyPr/>
        <a:lstStyle/>
        <a:p>
          <a:endParaRPr lang="en-US"/>
        </a:p>
      </dgm:t>
    </dgm:pt>
    <dgm:pt modelId="{DA738D8A-E08C-450A-BF42-D8E4DB66E5A8}" type="pres">
      <dgm:prSet presAssocID="{FB2E3DE6-70B6-4A13-9663-CADB04723565}" presName="Name13" presStyleLbl="parChTrans1D2" presStyleIdx="5" presStyleCnt="10"/>
      <dgm:spPr/>
      <dgm:t>
        <a:bodyPr/>
        <a:lstStyle/>
        <a:p>
          <a:endParaRPr lang="en-US"/>
        </a:p>
      </dgm:t>
    </dgm:pt>
    <dgm:pt modelId="{A45DEE77-A0E0-4893-BF52-F96CA36A2B3C}" type="pres">
      <dgm:prSet presAssocID="{1E138549-87A7-4DC7-9951-E0CF962000E7}" presName="childText" presStyleLbl="bgAcc1" presStyleIdx="5" presStyleCnt="10" custScaleX="203081" custScaleY="142902">
        <dgm:presLayoutVars>
          <dgm:bulletEnabled val="1"/>
        </dgm:presLayoutVars>
      </dgm:prSet>
      <dgm:spPr/>
      <dgm:t>
        <a:bodyPr/>
        <a:lstStyle/>
        <a:p>
          <a:endParaRPr lang="en-US"/>
        </a:p>
      </dgm:t>
    </dgm:pt>
    <dgm:pt modelId="{67753626-4868-4A71-A272-23A1923A2512}" type="pres">
      <dgm:prSet presAssocID="{39DD339A-46E4-4D1B-AEE6-CB48D57270C3}" presName="root" presStyleCnt="0"/>
      <dgm:spPr/>
    </dgm:pt>
    <dgm:pt modelId="{7B627562-FF4F-4EFF-A3E2-BB8C1F9299D0}" type="pres">
      <dgm:prSet presAssocID="{39DD339A-46E4-4D1B-AEE6-CB48D57270C3}" presName="rootComposite" presStyleCnt="0"/>
      <dgm:spPr/>
    </dgm:pt>
    <dgm:pt modelId="{0A46D6B3-5384-4B43-871A-E28F5B670018}" type="pres">
      <dgm:prSet presAssocID="{39DD339A-46E4-4D1B-AEE6-CB48D57270C3}" presName="rootText" presStyleLbl="node1" presStyleIdx="2" presStyleCnt="3" custScaleX="149483"/>
      <dgm:spPr/>
      <dgm:t>
        <a:bodyPr/>
        <a:lstStyle/>
        <a:p>
          <a:endParaRPr lang="en-US"/>
        </a:p>
      </dgm:t>
    </dgm:pt>
    <dgm:pt modelId="{3D2ECEFA-0F31-4E3D-95C0-A4452F38A11C}" type="pres">
      <dgm:prSet presAssocID="{39DD339A-46E4-4D1B-AEE6-CB48D57270C3}" presName="rootConnector" presStyleLbl="node1" presStyleIdx="2" presStyleCnt="3"/>
      <dgm:spPr/>
      <dgm:t>
        <a:bodyPr/>
        <a:lstStyle/>
        <a:p>
          <a:endParaRPr lang="en-US"/>
        </a:p>
      </dgm:t>
    </dgm:pt>
    <dgm:pt modelId="{DCCC0573-2AD5-4451-B14A-82518096A67D}" type="pres">
      <dgm:prSet presAssocID="{39DD339A-46E4-4D1B-AEE6-CB48D57270C3}" presName="childShape" presStyleCnt="0"/>
      <dgm:spPr/>
    </dgm:pt>
    <dgm:pt modelId="{6191E8D0-2447-4F52-9F46-3C532DA49B9C}" type="pres">
      <dgm:prSet presAssocID="{523066EF-16DC-4D07-A9AF-698CC22311B4}" presName="Name13" presStyleLbl="parChTrans1D2" presStyleIdx="6" presStyleCnt="10"/>
      <dgm:spPr/>
      <dgm:t>
        <a:bodyPr/>
        <a:lstStyle/>
        <a:p>
          <a:endParaRPr lang="en-US"/>
        </a:p>
      </dgm:t>
    </dgm:pt>
    <dgm:pt modelId="{55B13DE6-02CD-4B95-BE33-A97A1DF7127D}" type="pres">
      <dgm:prSet presAssocID="{962CEA19-F741-4E03-8733-18F5A39A6B2D}" presName="childText" presStyleLbl="bgAcc1" presStyleIdx="6" presStyleCnt="10" custScaleX="203081">
        <dgm:presLayoutVars>
          <dgm:bulletEnabled val="1"/>
        </dgm:presLayoutVars>
      </dgm:prSet>
      <dgm:spPr/>
      <dgm:t>
        <a:bodyPr/>
        <a:lstStyle/>
        <a:p>
          <a:endParaRPr lang="en-US"/>
        </a:p>
      </dgm:t>
    </dgm:pt>
    <dgm:pt modelId="{AD41F5B8-1070-4B15-A143-C8E2A9F4B3B0}" type="pres">
      <dgm:prSet presAssocID="{8B787297-1AFC-4373-8C40-AD762D222FDB}" presName="Name13" presStyleLbl="parChTrans1D2" presStyleIdx="7" presStyleCnt="10"/>
      <dgm:spPr/>
      <dgm:t>
        <a:bodyPr/>
        <a:lstStyle/>
        <a:p>
          <a:endParaRPr lang="en-US"/>
        </a:p>
      </dgm:t>
    </dgm:pt>
    <dgm:pt modelId="{DAACE830-3084-437A-B0A0-4457167E8AF1}" type="pres">
      <dgm:prSet presAssocID="{82CFDABF-8D95-48FF-8F18-8DA4EC34BEAD}" presName="childText" presStyleLbl="bgAcc1" presStyleIdx="7" presStyleCnt="10" custScaleX="203081">
        <dgm:presLayoutVars>
          <dgm:bulletEnabled val="1"/>
        </dgm:presLayoutVars>
      </dgm:prSet>
      <dgm:spPr/>
      <dgm:t>
        <a:bodyPr/>
        <a:lstStyle/>
        <a:p>
          <a:endParaRPr lang="en-US"/>
        </a:p>
      </dgm:t>
    </dgm:pt>
    <dgm:pt modelId="{6241601D-40B3-4FBE-99AE-6836C4729A6A}" type="pres">
      <dgm:prSet presAssocID="{BFE69E19-94F7-4B2E-83E8-71A0AAD4ACB2}" presName="Name13" presStyleLbl="parChTrans1D2" presStyleIdx="8" presStyleCnt="10"/>
      <dgm:spPr/>
      <dgm:t>
        <a:bodyPr/>
        <a:lstStyle/>
        <a:p>
          <a:endParaRPr lang="en-US"/>
        </a:p>
      </dgm:t>
    </dgm:pt>
    <dgm:pt modelId="{B0FD5863-C4CA-4F15-ACDF-F330F0478D4E}" type="pres">
      <dgm:prSet presAssocID="{48490796-787F-43B1-8427-C5061F1EC766}" presName="childText" presStyleLbl="bgAcc1" presStyleIdx="8" presStyleCnt="10" custScaleX="203081">
        <dgm:presLayoutVars>
          <dgm:bulletEnabled val="1"/>
        </dgm:presLayoutVars>
      </dgm:prSet>
      <dgm:spPr/>
      <dgm:t>
        <a:bodyPr/>
        <a:lstStyle/>
        <a:p>
          <a:endParaRPr lang="en-US"/>
        </a:p>
      </dgm:t>
    </dgm:pt>
    <dgm:pt modelId="{EDFD4B70-2AA8-4477-968B-9C86EA685938}" type="pres">
      <dgm:prSet presAssocID="{C18AF4A1-9FF6-4403-8BE1-1507B2C04DF2}" presName="Name13" presStyleLbl="parChTrans1D2" presStyleIdx="9" presStyleCnt="10"/>
      <dgm:spPr/>
      <dgm:t>
        <a:bodyPr/>
        <a:lstStyle/>
        <a:p>
          <a:endParaRPr lang="en-US"/>
        </a:p>
      </dgm:t>
    </dgm:pt>
    <dgm:pt modelId="{103612EF-A23E-4EFB-A919-7237A2DFE142}" type="pres">
      <dgm:prSet presAssocID="{85B80D15-7A16-4B75-B29D-D7F48EDA2966}" presName="childText" presStyleLbl="bgAcc1" presStyleIdx="9" presStyleCnt="10" custScaleX="203081">
        <dgm:presLayoutVars>
          <dgm:bulletEnabled val="1"/>
        </dgm:presLayoutVars>
      </dgm:prSet>
      <dgm:spPr/>
      <dgm:t>
        <a:bodyPr/>
        <a:lstStyle/>
        <a:p>
          <a:endParaRPr lang="en-US"/>
        </a:p>
      </dgm:t>
    </dgm:pt>
  </dgm:ptLst>
  <dgm:cxnLst>
    <dgm:cxn modelId="{29E68F53-D51F-434F-BFC2-820BC6A995F0}" type="presOf" srcId="{A0821DE8-8085-4E2B-954A-68A4ABC8E0EC}" destId="{3A985BFA-D689-403F-95BE-0702E6283DDF}" srcOrd="0" destOrd="0" presId="urn:microsoft.com/office/officeart/2005/8/layout/hierarchy3"/>
    <dgm:cxn modelId="{8CF70D06-8FFA-43D8-84F2-10F5C1044C70}" type="presOf" srcId="{9CE6B5FC-6EF4-4B9B-BEE8-950839C7A6B8}" destId="{5F5DCFE9-78CD-42C4-9C9D-BC5148344A17}" srcOrd="0" destOrd="0" presId="urn:microsoft.com/office/officeart/2005/8/layout/hierarchy3"/>
    <dgm:cxn modelId="{CC8472F2-B472-4BEF-AB1C-638C03504185}" type="presOf" srcId="{B3D235E5-4BFD-4C6A-83BC-0725A441A5A1}" destId="{492B5570-8376-46AE-B128-E4851961A69D}" srcOrd="0" destOrd="0" presId="urn:microsoft.com/office/officeart/2005/8/layout/hierarchy3"/>
    <dgm:cxn modelId="{7645CCC1-1D4E-4FFE-B121-02396A24DF5C}" type="presOf" srcId="{39DD339A-46E4-4D1B-AEE6-CB48D57270C3}" destId="{3D2ECEFA-0F31-4E3D-95C0-A4452F38A11C}" srcOrd="1" destOrd="0" presId="urn:microsoft.com/office/officeart/2005/8/layout/hierarchy3"/>
    <dgm:cxn modelId="{185DC0DF-6237-4E21-91B7-BA6944850300}" type="presOf" srcId="{C18AF4A1-9FF6-4403-8BE1-1507B2C04DF2}" destId="{EDFD4B70-2AA8-4477-968B-9C86EA685938}" srcOrd="0" destOrd="0" presId="urn:microsoft.com/office/officeart/2005/8/layout/hierarchy3"/>
    <dgm:cxn modelId="{F0AE6925-C886-4A83-9124-A10C41E28977}" type="presOf" srcId="{FB2E3DE6-70B6-4A13-9663-CADB04723565}" destId="{DA738D8A-E08C-450A-BF42-D8E4DB66E5A8}" srcOrd="0" destOrd="0" presId="urn:microsoft.com/office/officeart/2005/8/layout/hierarchy3"/>
    <dgm:cxn modelId="{18F8DB23-99E2-42AC-99B0-9586BE617ABB}" srcId="{B3D235E5-4BFD-4C6A-83BC-0725A441A5A1}" destId="{26545058-E9ED-4959-A132-F391C7D2C011}" srcOrd="2" destOrd="0" parTransId="{E5ADBC49-CB12-4471-82BA-9CEFC10FFF70}" sibTransId="{B3AFA8C8-B210-4CB8-A752-5F628EB7CE0E}"/>
    <dgm:cxn modelId="{FE2A40A4-CDC2-45E5-8A39-7AE0FE012D57}" type="presOf" srcId="{F96F0EB5-B0A9-447C-8507-D06C1A85904B}" destId="{6A4CB331-E11C-4817-BA6E-D7015C273119}" srcOrd="0" destOrd="0" presId="urn:microsoft.com/office/officeart/2005/8/layout/hierarchy3"/>
    <dgm:cxn modelId="{233563E5-82D2-489D-A944-50A5C212A316}" type="presOf" srcId="{962CEA19-F741-4E03-8733-18F5A39A6B2D}" destId="{55B13DE6-02CD-4B95-BE33-A97A1DF7127D}" srcOrd="0" destOrd="0" presId="urn:microsoft.com/office/officeart/2005/8/layout/hierarchy3"/>
    <dgm:cxn modelId="{BACC4B0D-F120-4F01-9159-D16AD7EADAD4}" type="presOf" srcId="{77372E11-93D3-4D5E-B0B4-1A01225EFE22}" destId="{43239952-2936-4928-B971-6BFE3EBE0995}" srcOrd="0" destOrd="0" presId="urn:microsoft.com/office/officeart/2005/8/layout/hierarchy3"/>
    <dgm:cxn modelId="{0A5D742E-01B6-4AF0-89E2-8E83BC4AE9AD}" type="presOf" srcId="{BFE69E19-94F7-4B2E-83E8-71A0AAD4ACB2}" destId="{6241601D-40B3-4FBE-99AE-6836C4729A6A}" srcOrd="0" destOrd="0" presId="urn:microsoft.com/office/officeart/2005/8/layout/hierarchy3"/>
    <dgm:cxn modelId="{1B0D1C00-0C39-4EED-9B83-FF2DACC8B04A}" type="presOf" srcId="{26545058-E9ED-4959-A132-F391C7D2C011}" destId="{4D56A734-05C9-4DDE-82B9-8D7399461A6B}" srcOrd="0" destOrd="0" presId="urn:microsoft.com/office/officeart/2005/8/layout/hierarchy3"/>
    <dgm:cxn modelId="{C53C2793-44CC-4E9B-BA8D-975B6929423D}" srcId="{2CF1F5F1-3096-41A1-9625-5E80B26D9BBA}" destId="{E59B654F-E77B-4CCC-B107-F2D9A7BB025E}" srcOrd="1" destOrd="0" parTransId="{125A1FA1-800B-4B4C-BE27-79332A9170CF}" sibTransId="{7852CC86-A206-4BA2-AA10-125FB6E4D922}"/>
    <dgm:cxn modelId="{D3FF0906-A3AA-4916-A1B6-3B057A31A09D}" srcId="{E59B654F-E77B-4CCC-B107-F2D9A7BB025E}" destId="{F96F0EB5-B0A9-447C-8507-D06C1A85904B}" srcOrd="1" destOrd="0" parTransId="{54EE1245-52F1-4DF9-8473-341817392F66}" sibTransId="{AB51CAE9-0289-48AA-B9A0-3E7C8B884D62}"/>
    <dgm:cxn modelId="{DFBB22C7-FC5E-4CC8-9036-D05D83072DAE}" srcId="{39DD339A-46E4-4D1B-AEE6-CB48D57270C3}" destId="{962CEA19-F741-4E03-8733-18F5A39A6B2D}" srcOrd="0" destOrd="0" parTransId="{523066EF-16DC-4D07-A9AF-698CC22311B4}" sibTransId="{E43B32C3-68DA-4C1E-BBA4-185430C2A009}"/>
    <dgm:cxn modelId="{4F0D4CB2-6121-43D2-8A26-2963F4BF900D}" type="presOf" srcId="{2CF1F5F1-3096-41A1-9625-5E80B26D9BBA}" destId="{A8C5F76F-9A53-4FEA-ABFE-249E01237698}" srcOrd="0" destOrd="0" presId="urn:microsoft.com/office/officeart/2005/8/layout/hierarchy3"/>
    <dgm:cxn modelId="{44D7790D-4D55-4F34-B29C-055817FE9089}" type="presOf" srcId="{485CFA5E-1700-4399-A401-1D3DEBE6848E}" destId="{380173BE-560F-4FBE-B056-77B3D8204A3E}" srcOrd="0" destOrd="0" presId="urn:microsoft.com/office/officeart/2005/8/layout/hierarchy3"/>
    <dgm:cxn modelId="{DAC3BC6C-1146-453D-B919-D8B474D84F39}" srcId="{B3D235E5-4BFD-4C6A-83BC-0725A441A5A1}" destId="{CE4662FC-3DEE-43D3-ABD7-84E04C6928E0}" srcOrd="1" destOrd="0" parTransId="{77372E11-93D3-4D5E-B0B4-1A01225EFE22}" sibTransId="{C3D87350-787A-4F92-8FC5-A4DE0A7BC1DF}"/>
    <dgm:cxn modelId="{CD950DE2-84E2-4D15-921A-D9C4768C4E90}" srcId="{2CF1F5F1-3096-41A1-9625-5E80B26D9BBA}" destId="{39DD339A-46E4-4D1B-AEE6-CB48D57270C3}" srcOrd="2" destOrd="0" parTransId="{1C2EB1E8-5ACA-419E-B75F-2D36B953F271}" sibTransId="{89D1E793-1381-417B-AA0D-4B685B22086A}"/>
    <dgm:cxn modelId="{405FADD6-B768-406F-96E2-4F74FDA05A30}" type="presOf" srcId="{39DD339A-46E4-4D1B-AEE6-CB48D57270C3}" destId="{0A46D6B3-5384-4B43-871A-E28F5B670018}" srcOrd="0" destOrd="0" presId="urn:microsoft.com/office/officeart/2005/8/layout/hierarchy3"/>
    <dgm:cxn modelId="{D129AE50-3620-4946-841B-2A63DC6E71E7}" type="presOf" srcId="{E59B654F-E77B-4CCC-B107-F2D9A7BB025E}" destId="{372092E8-9C9D-40CC-AFE5-E9A9954F6629}" srcOrd="0" destOrd="0" presId="urn:microsoft.com/office/officeart/2005/8/layout/hierarchy3"/>
    <dgm:cxn modelId="{016C91DE-A2F2-460F-850A-86E91F1E4E2A}" srcId="{39DD339A-46E4-4D1B-AEE6-CB48D57270C3}" destId="{48490796-787F-43B1-8427-C5061F1EC766}" srcOrd="2" destOrd="0" parTransId="{BFE69E19-94F7-4B2E-83E8-71A0AAD4ACB2}" sibTransId="{173468BA-843A-4772-A38F-712DFAFAD501}"/>
    <dgm:cxn modelId="{7ECC8D85-C6F8-4A0B-A977-E63C4A0F3142}" type="presOf" srcId="{CE4662FC-3DEE-43D3-ABD7-84E04C6928E0}" destId="{3E4426FD-1178-424E-9632-FF049AC1D798}" srcOrd="0" destOrd="0" presId="urn:microsoft.com/office/officeart/2005/8/layout/hierarchy3"/>
    <dgm:cxn modelId="{789E3A19-0E57-4FF2-AA5B-ABE03427B522}" type="presOf" srcId="{B3D235E5-4BFD-4C6A-83BC-0725A441A5A1}" destId="{A340E64A-BEF2-46FD-AF6D-2C8519E2C1B6}" srcOrd="1" destOrd="0" presId="urn:microsoft.com/office/officeart/2005/8/layout/hierarchy3"/>
    <dgm:cxn modelId="{2205E65E-028F-4CB3-BC0C-C3D4370FCECB}" type="presOf" srcId="{1E138549-87A7-4DC7-9951-E0CF962000E7}" destId="{A45DEE77-A0E0-4893-BF52-F96CA36A2B3C}" srcOrd="0" destOrd="0" presId="urn:microsoft.com/office/officeart/2005/8/layout/hierarchy3"/>
    <dgm:cxn modelId="{48FC11A8-BE8E-4DD4-AB42-D2B691580D7F}" type="presOf" srcId="{E59B654F-E77B-4CCC-B107-F2D9A7BB025E}" destId="{2166A28E-2D98-4FB9-A277-08A4CB257188}" srcOrd="1" destOrd="0" presId="urn:microsoft.com/office/officeart/2005/8/layout/hierarchy3"/>
    <dgm:cxn modelId="{BE6706A6-6FE2-4A25-8AF1-4F6984991DA6}" srcId="{E59B654F-E77B-4CCC-B107-F2D9A7BB025E}" destId="{1E138549-87A7-4DC7-9951-E0CF962000E7}" srcOrd="2" destOrd="0" parTransId="{FB2E3DE6-70B6-4A13-9663-CADB04723565}" sibTransId="{24BE979C-D342-43D1-B2FC-9E6A60972E0B}"/>
    <dgm:cxn modelId="{268D36BD-FDF2-4F65-B143-E09ED3FB25A6}" type="presOf" srcId="{82CFDABF-8D95-48FF-8F18-8DA4EC34BEAD}" destId="{DAACE830-3084-437A-B0A0-4457167E8AF1}" srcOrd="0" destOrd="0" presId="urn:microsoft.com/office/officeart/2005/8/layout/hierarchy3"/>
    <dgm:cxn modelId="{7A278365-B506-41DE-8110-E984AEFC6F52}" type="presOf" srcId="{85B80D15-7A16-4B75-B29D-D7F48EDA2966}" destId="{103612EF-A23E-4EFB-A919-7237A2DFE142}" srcOrd="0" destOrd="0" presId="urn:microsoft.com/office/officeart/2005/8/layout/hierarchy3"/>
    <dgm:cxn modelId="{55410028-508A-4F77-99C7-3120CB6BF3DB}" srcId="{2CF1F5F1-3096-41A1-9625-5E80B26D9BBA}" destId="{B3D235E5-4BFD-4C6A-83BC-0725A441A5A1}" srcOrd="0" destOrd="0" parTransId="{B955258E-425F-4E5A-884F-10443280CF50}" sibTransId="{BF024509-CA3A-4459-8D50-B5D1555157D9}"/>
    <dgm:cxn modelId="{1F560C43-A1B8-4FD1-8D44-0AB925069A65}" type="presOf" srcId="{523066EF-16DC-4D07-A9AF-698CC22311B4}" destId="{6191E8D0-2447-4F52-9F46-3C532DA49B9C}" srcOrd="0" destOrd="0" presId="urn:microsoft.com/office/officeart/2005/8/layout/hierarchy3"/>
    <dgm:cxn modelId="{62E1912A-1562-4B6A-933C-5102AC42E73D}" srcId="{39DD339A-46E4-4D1B-AEE6-CB48D57270C3}" destId="{82CFDABF-8D95-48FF-8F18-8DA4EC34BEAD}" srcOrd="1" destOrd="0" parTransId="{8B787297-1AFC-4373-8C40-AD762D222FDB}" sibTransId="{3AFA1192-F61F-4D45-8A82-5532F4EAAB5D}"/>
    <dgm:cxn modelId="{3D29F029-1DCC-4897-B012-0ACABB31479F}" srcId="{39DD339A-46E4-4D1B-AEE6-CB48D57270C3}" destId="{85B80D15-7A16-4B75-B29D-D7F48EDA2966}" srcOrd="3" destOrd="0" parTransId="{C18AF4A1-9FF6-4403-8BE1-1507B2C04DF2}" sibTransId="{36A1C19E-3A8C-4735-87E1-0ADD079713DC}"/>
    <dgm:cxn modelId="{2786EFB5-BBCE-4747-BCD8-185A276EDCC4}" type="presOf" srcId="{48490796-787F-43B1-8427-C5061F1EC766}" destId="{B0FD5863-C4CA-4F15-ACDF-F330F0478D4E}" srcOrd="0" destOrd="0" presId="urn:microsoft.com/office/officeart/2005/8/layout/hierarchy3"/>
    <dgm:cxn modelId="{7B4A5695-8CB1-4663-BBC6-52BB4E04D9B8}" srcId="{B3D235E5-4BFD-4C6A-83BC-0725A441A5A1}" destId="{9CE6B5FC-6EF4-4B9B-BEE8-950839C7A6B8}" srcOrd="0" destOrd="0" parTransId="{485CFA5E-1700-4399-A401-1D3DEBE6848E}" sibTransId="{493117A7-3780-4F56-BBE6-FB289810BF33}"/>
    <dgm:cxn modelId="{BDFCE5C8-22A9-4383-9CAE-54FD2605AA56}" srcId="{E59B654F-E77B-4CCC-B107-F2D9A7BB025E}" destId="{A0821DE8-8085-4E2B-954A-68A4ABC8E0EC}" srcOrd="0" destOrd="0" parTransId="{E0B24BD6-E735-4C4A-8F2F-645B917C8D2B}" sibTransId="{5C962149-45DA-4F18-A72C-D9CA52C1F4BE}"/>
    <dgm:cxn modelId="{D101A9EB-9BBD-43A1-B088-386FB446151A}" type="presOf" srcId="{8B787297-1AFC-4373-8C40-AD762D222FDB}" destId="{AD41F5B8-1070-4B15-A143-C8E2A9F4B3B0}" srcOrd="0" destOrd="0" presId="urn:microsoft.com/office/officeart/2005/8/layout/hierarchy3"/>
    <dgm:cxn modelId="{DAC276E4-A437-4AAE-9290-78D3B2256364}" type="presOf" srcId="{E0B24BD6-E735-4C4A-8F2F-645B917C8D2B}" destId="{BF6876AB-5F15-46D6-8057-252FABD8201D}" srcOrd="0" destOrd="0" presId="urn:microsoft.com/office/officeart/2005/8/layout/hierarchy3"/>
    <dgm:cxn modelId="{57D34CBC-6B09-4520-B9D5-1E13E7C8822C}" type="presOf" srcId="{E5ADBC49-CB12-4471-82BA-9CEFC10FFF70}" destId="{A8C613BF-859F-4E16-969D-AB0D98EA2F06}" srcOrd="0" destOrd="0" presId="urn:microsoft.com/office/officeart/2005/8/layout/hierarchy3"/>
    <dgm:cxn modelId="{C8E5A54C-F1CB-4F33-957D-65954BCBAC92}" type="presOf" srcId="{54EE1245-52F1-4DF9-8473-341817392F66}" destId="{A01D9524-AECF-4742-8377-E99B859AF37F}" srcOrd="0" destOrd="0" presId="urn:microsoft.com/office/officeart/2005/8/layout/hierarchy3"/>
    <dgm:cxn modelId="{9CE4DC09-536C-4C76-9930-CDCA6804506E}" type="presParOf" srcId="{A8C5F76F-9A53-4FEA-ABFE-249E01237698}" destId="{9502724D-E6E6-4410-BA81-13E1FCC191CA}" srcOrd="0" destOrd="0" presId="urn:microsoft.com/office/officeart/2005/8/layout/hierarchy3"/>
    <dgm:cxn modelId="{909EF45C-7B59-43DE-85C4-52797F4315D0}" type="presParOf" srcId="{9502724D-E6E6-4410-BA81-13E1FCC191CA}" destId="{1A431256-6F29-414A-BA82-622CE46569C4}" srcOrd="0" destOrd="0" presId="urn:microsoft.com/office/officeart/2005/8/layout/hierarchy3"/>
    <dgm:cxn modelId="{11A4CC4C-1843-4E4D-851E-F91B2A5D9AF0}" type="presParOf" srcId="{1A431256-6F29-414A-BA82-622CE46569C4}" destId="{492B5570-8376-46AE-B128-E4851961A69D}" srcOrd="0" destOrd="0" presId="urn:microsoft.com/office/officeart/2005/8/layout/hierarchy3"/>
    <dgm:cxn modelId="{D55AD8E8-12C7-427D-8BE8-15DC31C6F06A}" type="presParOf" srcId="{1A431256-6F29-414A-BA82-622CE46569C4}" destId="{A340E64A-BEF2-46FD-AF6D-2C8519E2C1B6}" srcOrd="1" destOrd="0" presId="urn:microsoft.com/office/officeart/2005/8/layout/hierarchy3"/>
    <dgm:cxn modelId="{C8084CB5-535F-4F77-A6FE-72687C243FB0}" type="presParOf" srcId="{9502724D-E6E6-4410-BA81-13E1FCC191CA}" destId="{09976475-775A-4CA5-A92A-21C0DA105DCA}" srcOrd="1" destOrd="0" presId="urn:microsoft.com/office/officeart/2005/8/layout/hierarchy3"/>
    <dgm:cxn modelId="{C555251E-2967-404C-B6D9-A4E704D97B7C}" type="presParOf" srcId="{09976475-775A-4CA5-A92A-21C0DA105DCA}" destId="{380173BE-560F-4FBE-B056-77B3D8204A3E}" srcOrd="0" destOrd="0" presId="urn:microsoft.com/office/officeart/2005/8/layout/hierarchy3"/>
    <dgm:cxn modelId="{D3020F8D-D6E3-4286-A147-604E0C62643B}" type="presParOf" srcId="{09976475-775A-4CA5-A92A-21C0DA105DCA}" destId="{5F5DCFE9-78CD-42C4-9C9D-BC5148344A17}" srcOrd="1" destOrd="0" presId="urn:microsoft.com/office/officeart/2005/8/layout/hierarchy3"/>
    <dgm:cxn modelId="{7CF105D6-A102-49DA-AAE7-D0353AB8862B}" type="presParOf" srcId="{09976475-775A-4CA5-A92A-21C0DA105DCA}" destId="{43239952-2936-4928-B971-6BFE3EBE0995}" srcOrd="2" destOrd="0" presId="urn:microsoft.com/office/officeart/2005/8/layout/hierarchy3"/>
    <dgm:cxn modelId="{94AACE8A-A09A-4F7A-B083-097B04F53EC5}" type="presParOf" srcId="{09976475-775A-4CA5-A92A-21C0DA105DCA}" destId="{3E4426FD-1178-424E-9632-FF049AC1D798}" srcOrd="3" destOrd="0" presId="urn:microsoft.com/office/officeart/2005/8/layout/hierarchy3"/>
    <dgm:cxn modelId="{C4CC4831-594E-4C28-85C4-DD764EBCB0C2}" type="presParOf" srcId="{09976475-775A-4CA5-A92A-21C0DA105DCA}" destId="{A8C613BF-859F-4E16-969D-AB0D98EA2F06}" srcOrd="4" destOrd="0" presId="urn:microsoft.com/office/officeart/2005/8/layout/hierarchy3"/>
    <dgm:cxn modelId="{62605626-1CA0-4C98-911C-3565577CC5B5}" type="presParOf" srcId="{09976475-775A-4CA5-A92A-21C0DA105DCA}" destId="{4D56A734-05C9-4DDE-82B9-8D7399461A6B}" srcOrd="5" destOrd="0" presId="urn:microsoft.com/office/officeart/2005/8/layout/hierarchy3"/>
    <dgm:cxn modelId="{8C1DB3D8-84FD-410B-B950-3547D53AE118}" type="presParOf" srcId="{A8C5F76F-9A53-4FEA-ABFE-249E01237698}" destId="{6950C7B9-4733-444E-9B62-B4F1FB452C3B}" srcOrd="1" destOrd="0" presId="urn:microsoft.com/office/officeart/2005/8/layout/hierarchy3"/>
    <dgm:cxn modelId="{495EA187-17CE-418F-B7FA-23836A6E4479}" type="presParOf" srcId="{6950C7B9-4733-444E-9B62-B4F1FB452C3B}" destId="{BD17DAC5-923F-4BF2-BB9C-0B51D6157B5B}" srcOrd="0" destOrd="0" presId="urn:microsoft.com/office/officeart/2005/8/layout/hierarchy3"/>
    <dgm:cxn modelId="{EF163345-7988-4A22-A0F8-0073967FA116}" type="presParOf" srcId="{BD17DAC5-923F-4BF2-BB9C-0B51D6157B5B}" destId="{372092E8-9C9D-40CC-AFE5-E9A9954F6629}" srcOrd="0" destOrd="0" presId="urn:microsoft.com/office/officeart/2005/8/layout/hierarchy3"/>
    <dgm:cxn modelId="{ABA47197-98EE-482B-8303-65FA31BD1096}" type="presParOf" srcId="{BD17DAC5-923F-4BF2-BB9C-0B51D6157B5B}" destId="{2166A28E-2D98-4FB9-A277-08A4CB257188}" srcOrd="1" destOrd="0" presId="urn:microsoft.com/office/officeart/2005/8/layout/hierarchy3"/>
    <dgm:cxn modelId="{1C07E39F-BDF7-4006-A571-76975ED165D2}" type="presParOf" srcId="{6950C7B9-4733-444E-9B62-B4F1FB452C3B}" destId="{7DDD3F10-A206-48CD-A190-65D5E4C458E6}" srcOrd="1" destOrd="0" presId="urn:microsoft.com/office/officeart/2005/8/layout/hierarchy3"/>
    <dgm:cxn modelId="{500E5774-86FD-4479-9876-26D26E4A1646}" type="presParOf" srcId="{7DDD3F10-A206-48CD-A190-65D5E4C458E6}" destId="{BF6876AB-5F15-46D6-8057-252FABD8201D}" srcOrd="0" destOrd="0" presId="urn:microsoft.com/office/officeart/2005/8/layout/hierarchy3"/>
    <dgm:cxn modelId="{0985E072-F685-4741-BA70-087C08AC4559}" type="presParOf" srcId="{7DDD3F10-A206-48CD-A190-65D5E4C458E6}" destId="{3A985BFA-D689-403F-95BE-0702E6283DDF}" srcOrd="1" destOrd="0" presId="urn:microsoft.com/office/officeart/2005/8/layout/hierarchy3"/>
    <dgm:cxn modelId="{AA0450D9-6830-4FE1-86CD-D7AEE7986374}" type="presParOf" srcId="{7DDD3F10-A206-48CD-A190-65D5E4C458E6}" destId="{A01D9524-AECF-4742-8377-E99B859AF37F}" srcOrd="2" destOrd="0" presId="urn:microsoft.com/office/officeart/2005/8/layout/hierarchy3"/>
    <dgm:cxn modelId="{C21DCCF1-8661-4E0C-BB8B-47CB8D9AB38F}" type="presParOf" srcId="{7DDD3F10-A206-48CD-A190-65D5E4C458E6}" destId="{6A4CB331-E11C-4817-BA6E-D7015C273119}" srcOrd="3" destOrd="0" presId="urn:microsoft.com/office/officeart/2005/8/layout/hierarchy3"/>
    <dgm:cxn modelId="{5669F3AE-FFEE-4BB3-966D-84A7D86BF598}" type="presParOf" srcId="{7DDD3F10-A206-48CD-A190-65D5E4C458E6}" destId="{DA738D8A-E08C-450A-BF42-D8E4DB66E5A8}" srcOrd="4" destOrd="0" presId="urn:microsoft.com/office/officeart/2005/8/layout/hierarchy3"/>
    <dgm:cxn modelId="{F40DF310-FF0B-4379-A02B-FBBCC1352DAD}" type="presParOf" srcId="{7DDD3F10-A206-48CD-A190-65D5E4C458E6}" destId="{A45DEE77-A0E0-4893-BF52-F96CA36A2B3C}" srcOrd="5" destOrd="0" presId="urn:microsoft.com/office/officeart/2005/8/layout/hierarchy3"/>
    <dgm:cxn modelId="{0924653A-F02B-401F-B984-773D66574C15}" type="presParOf" srcId="{A8C5F76F-9A53-4FEA-ABFE-249E01237698}" destId="{67753626-4868-4A71-A272-23A1923A2512}" srcOrd="2" destOrd="0" presId="urn:microsoft.com/office/officeart/2005/8/layout/hierarchy3"/>
    <dgm:cxn modelId="{8CEAF6C8-90FD-44F4-9A2B-9EFB077995B7}" type="presParOf" srcId="{67753626-4868-4A71-A272-23A1923A2512}" destId="{7B627562-FF4F-4EFF-A3E2-BB8C1F9299D0}" srcOrd="0" destOrd="0" presId="urn:microsoft.com/office/officeart/2005/8/layout/hierarchy3"/>
    <dgm:cxn modelId="{09CBCF29-4023-4479-8139-0EB7BEF11A88}" type="presParOf" srcId="{7B627562-FF4F-4EFF-A3E2-BB8C1F9299D0}" destId="{0A46D6B3-5384-4B43-871A-E28F5B670018}" srcOrd="0" destOrd="0" presId="urn:microsoft.com/office/officeart/2005/8/layout/hierarchy3"/>
    <dgm:cxn modelId="{64362608-8656-4267-ABB7-132F49D61E2D}" type="presParOf" srcId="{7B627562-FF4F-4EFF-A3E2-BB8C1F9299D0}" destId="{3D2ECEFA-0F31-4E3D-95C0-A4452F38A11C}" srcOrd="1" destOrd="0" presId="urn:microsoft.com/office/officeart/2005/8/layout/hierarchy3"/>
    <dgm:cxn modelId="{EAF28A2B-F6FC-42BC-A398-8069480659A4}" type="presParOf" srcId="{67753626-4868-4A71-A272-23A1923A2512}" destId="{DCCC0573-2AD5-4451-B14A-82518096A67D}" srcOrd="1" destOrd="0" presId="urn:microsoft.com/office/officeart/2005/8/layout/hierarchy3"/>
    <dgm:cxn modelId="{3926594F-D154-43E8-AF5D-4F2CE112CC39}" type="presParOf" srcId="{DCCC0573-2AD5-4451-B14A-82518096A67D}" destId="{6191E8D0-2447-4F52-9F46-3C532DA49B9C}" srcOrd="0" destOrd="0" presId="urn:microsoft.com/office/officeart/2005/8/layout/hierarchy3"/>
    <dgm:cxn modelId="{8BE56F05-AC3A-4347-8952-15F505C1351D}" type="presParOf" srcId="{DCCC0573-2AD5-4451-B14A-82518096A67D}" destId="{55B13DE6-02CD-4B95-BE33-A97A1DF7127D}" srcOrd="1" destOrd="0" presId="urn:microsoft.com/office/officeart/2005/8/layout/hierarchy3"/>
    <dgm:cxn modelId="{6B37D1B2-DF1F-4937-B8B0-FD94E3B95A3B}" type="presParOf" srcId="{DCCC0573-2AD5-4451-B14A-82518096A67D}" destId="{AD41F5B8-1070-4B15-A143-C8E2A9F4B3B0}" srcOrd="2" destOrd="0" presId="urn:microsoft.com/office/officeart/2005/8/layout/hierarchy3"/>
    <dgm:cxn modelId="{65C7A757-B32A-4679-B879-E47B9F22CBC2}" type="presParOf" srcId="{DCCC0573-2AD5-4451-B14A-82518096A67D}" destId="{DAACE830-3084-437A-B0A0-4457167E8AF1}" srcOrd="3" destOrd="0" presId="urn:microsoft.com/office/officeart/2005/8/layout/hierarchy3"/>
    <dgm:cxn modelId="{3683FD3B-5DB5-42F4-8B8D-05F9E0933C18}" type="presParOf" srcId="{DCCC0573-2AD5-4451-B14A-82518096A67D}" destId="{6241601D-40B3-4FBE-99AE-6836C4729A6A}" srcOrd="4" destOrd="0" presId="urn:microsoft.com/office/officeart/2005/8/layout/hierarchy3"/>
    <dgm:cxn modelId="{D74C660A-10BF-4CEE-91DE-A280D2BCE6D6}" type="presParOf" srcId="{DCCC0573-2AD5-4451-B14A-82518096A67D}" destId="{B0FD5863-C4CA-4F15-ACDF-F330F0478D4E}" srcOrd="5" destOrd="0" presId="urn:microsoft.com/office/officeart/2005/8/layout/hierarchy3"/>
    <dgm:cxn modelId="{A881C18F-3EB1-448B-83DD-FAB7148FE14E}" type="presParOf" srcId="{DCCC0573-2AD5-4451-B14A-82518096A67D}" destId="{EDFD4B70-2AA8-4477-968B-9C86EA685938}" srcOrd="6" destOrd="0" presId="urn:microsoft.com/office/officeart/2005/8/layout/hierarchy3"/>
    <dgm:cxn modelId="{F6B7E5FE-B315-4C9D-AEB3-380272B8B738}" type="presParOf" srcId="{DCCC0573-2AD5-4451-B14A-82518096A67D}" destId="{103612EF-A23E-4EFB-A919-7237A2DFE142}"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73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46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zh-CN" altLang="en-US"/>
              <a:t>单击图标添加图片</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zh-CN" altLang="en-US"/>
              <a:t>编辑母版文本样式</a:t>
            </a:r>
          </a:p>
        </p:txBody>
      </p:sp>
      <p:sp>
        <p:nvSpPr>
          <p:cNvPr id="5" name="Date Placeholder 4"/>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3935904768"/>
      </p:ext>
    </p:extLst>
  </p:cSld>
  <p:clrMapOvr>
    <a:masterClrMapping/>
  </p:clrMapOvr>
  <p:transition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4293959978"/>
      </p:ext>
    </p:extLst>
  </p:cSld>
  <p:clrMapOvr>
    <a:masterClrMapping/>
  </p:clrMapOvr>
  <p:transition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6482171"/>
      </p:ext>
    </p:extLst>
  </p:cSld>
  <p:clrMapOvr>
    <a:masterClrMapping/>
  </p:clrMapOvr>
  <p:transition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38144"/>
      </p:ext>
    </p:extLst>
  </p:cSld>
  <p:clrMapOvr>
    <a:masterClrMapping/>
  </p:clrMapOvr>
  <p:transition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zh-CN" altLang="en-US"/>
              <a:t>单击此处编辑母版标题样式</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7118907"/>
      </p:ext>
    </p:extLst>
  </p:cSld>
  <p:clrMapOvr>
    <a:masterClrMapping/>
  </p:clrMapOvr>
  <p:transition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598104103"/>
      </p:ext>
    </p:extLst>
  </p:cSld>
  <p:clrMapOvr>
    <a:masterClrMapping/>
  </p:clrMapOvr>
  <p:transition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zh-CN" altLang="en-US"/>
              <a:t>单击此处编辑母版标题样式</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586475989"/>
      </p:ext>
    </p:extLst>
  </p:cSld>
  <p:clrMapOvr>
    <a:masterClrMapping/>
  </p:clrMapOvr>
  <p:transition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2647410601"/>
      </p:ext>
    </p:extLst>
  </p:cSld>
  <p:clrMapOvr>
    <a:masterClrMapping/>
  </p:clrMapOvr>
  <p:transition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a:t>编辑母版文本样式</a:t>
            </a:r>
          </a:p>
        </p:txBody>
      </p:sp>
      <p:sp>
        <p:nvSpPr>
          <p:cNvPr id="4" name="Content Placeholder 3"/>
          <p:cNvSpPr>
            <a:spLocks noGrp="1"/>
          </p:cNvSpPr>
          <p:nvPr>
            <p:ph sz="half" idx="2"/>
          </p:nvPr>
        </p:nvSpPr>
        <p:spPr>
          <a:xfrm>
            <a:off x="1007746" y="3006090"/>
            <a:ext cx="6189344" cy="44215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a:t>编辑母版文本样式</a:t>
            </a:r>
          </a:p>
        </p:txBody>
      </p:sp>
      <p:sp>
        <p:nvSpPr>
          <p:cNvPr id="6" name="Content Placeholder 5"/>
          <p:cNvSpPr>
            <a:spLocks noGrp="1"/>
          </p:cNvSpPr>
          <p:nvPr>
            <p:ph sz="quarter" idx="4"/>
          </p:nvPr>
        </p:nvSpPr>
        <p:spPr>
          <a:xfrm>
            <a:off x="7406640" y="3006090"/>
            <a:ext cx="6219826" cy="44215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2316187307"/>
      </p:ext>
    </p:extLst>
  </p:cSld>
  <p:clrMapOvr>
    <a:masterClrMapping/>
  </p:clrMapOvr>
  <p:transition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3918527705"/>
      </p:ext>
    </p:extLst>
  </p:cSld>
  <p:clrMapOvr>
    <a:masterClrMapping/>
  </p:clrMapOvr>
  <p:transition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1861756369"/>
      </p:ext>
    </p:extLst>
  </p:cSld>
  <p:clrMapOvr>
    <a:masterClrMapping/>
  </p:clrMapOvr>
  <p:transition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zh-CN" altLang="en-US"/>
              <a:t>单击此处编辑母版标题样式</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zh-CN" altLang="en-US"/>
              <a:t>编辑母版文本样式</a:t>
            </a:r>
          </a:p>
        </p:txBody>
      </p:sp>
      <p:sp>
        <p:nvSpPr>
          <p:cNvPr id="5" name="Date Placeholder 4"/>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398006530"/>
      </p:ext>
    </p:extLst>
  </p:cSld>
  <p:clrMapOvr>
    <a:masterClrMapping/>
  </p:clrMapOvr>
  <p:transition advTm="300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C764DE79-268F-4C1A-8933-263129D2AF90}" type="datetimeFigureOut">
              <a:rPr lang="en-US" dirty="0"/>
              <a:t>8/10/2024</a:t>
            </a:fld>
            <a:endParaRPr lang="en-US" dirty="0"/>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13806774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advTm="300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mXfP7T6ocBQ" TargetMode="Externa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hyperlink" Target="https://radiotoday.net/radio-online/doc-truyen-dem-khuya/nhung-nguoi-khon-kho-victor-hugo.html" TargetMode="Externa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b="-34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6663900"/>
            <a:ext cx="14613622" cy="156570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13190" y="5879890"/>
            <a:ext cx="2031266" cy="1750856"/>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6" y="5678721"/>
            <a:ext cx="7673326" cy="2642293"/>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54799" y="4355190"/>
            <a:ext cx="2275476" cy="2275476"/>
          </a:xfrm>
          <a:prstGeom prst="rect">
            <a:avLst/>
          </a:prstGeom>
        </p:spPr>
      </p:pic>
      <p:pic>
        <p:nvPicPr>
          <p:cNvPr id="2" name="图片 1"/>
          <p:cNvPicPr>
            <a:picLocks noChangeAspect="1"/>
          </p:cNvPicPr>
          <p:nvPr/>
        </p:nvPicPr>
        <p:blipFill>
          <a:blip r:embed="rId7"/>
          <a:stretch>
            <a:fillRect/>
          </a:stretch>
        </p:blipFill>
        <p:spPr>
          <a:xfrm>
            <a:off x="6925196" y="4786891"/>
            <a:ext cx="1288687" cy="2185997"/>
          </a:xfrm>
          <a:prstGeom prst="rect">
            <a:avLst/>
          </a:prstGeom>
        </p:spPr>
      </p:pic>
      <p:sp>
        <p:nvSpPr>
          <p:cNvPr id="3" name="矩形 2"/>
          <p:cNvSpPr/>
          <p:nvPr/>
        </p:nvSpPr>
        <p:spPr>
          <a:xfrm>
            <a:off x="652659" y="2046480"/>
            <a:ext cx="12786894" cy="2275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0"/>
              </a:spcAft>
            </a:pP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CHUYÊN ĐỀ 3</a:t>
            </a:r>
            <a:endPar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TÌM HIỂU PHONG CÁCH SÁNG TÁC </a:t>
            </a:r>
          </a:p>
          <a:p>
            <a:pPr marL="0" marR="0" algn="ctr">
              <a:lnSpc>
                <a:spcPct val="107000"/>
              </a:lnSpc>
              <a:spcBef>
                <a:spcPts val="0"/>
              </a:spcBef>
              <a:spcAft>
                <a:spcPts val="0"/>
              </a:spcAft>
            </a:pP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 MỘT TRƯỜNG PHÁI VĂN HỌC:</a:t>
            </a:r>
          </a:p>
          <a:p>
            <a:pPr marL="0" marR="0" algn="ctr">
              <a:lnSpc>
                <a:spcPct val="107000"/>
              </a:lnSpc>
              <a:spcBef>
                <a:spcPts val="0"/>
              </a:spcBef>
              <a:spcAft>
                <a:spcPts val="0"/>
              </a:spcAft>
            </a:pPr>
            <a:r>
              <a:rPr lang="en-US" sz="4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CỔ ĐIỂN, HIỆN THỰC HOẶC LÃNG MẠN</a:t>
            </a:r>
            <a:endPar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244600" y="134938"/>
            <a:ext cx="10572750" cy="544512"/>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2500" b="1" dirty="0">
                <a:solidFill>
                  <a:srgbClr val="FF0000"/>
                </a:solidFill>
                <a:latin typeface="Times New Roman" panose="02020603050405020304" pitchFamily="18" charset="0"/>
                <a:cs typeface="Times New Roman" panose="02020603050405020304" pitchFamily="18" charset="0"/>
              </a:rPr>
              <a:t>DỰ ÁN CỘNG ĐỒNG 12. BỘ KẾT NỐI TRI THỨC VỚI CUỘC SỐNG</a:t>
            </a:r>
          </a:p>
        </p:txBody>
      </p:sp>
    </p:spTree>
    <p:extLst>
      <p:ext uri="{BB962C8B-B14F-4D97-AF65-F5344CB8AC3E}">
        <p14:creationId xmlns:p14="http://schemas.microsoft.com/office/powerpoint/2010/main" val="3729497083"/>
      </p:ext>
    </p:extLst>
  </p:cSld>
  <p:clrMapOvr>
    <a:masterClrMapping/>
  </p:clrMapOvr>
  <p:transition spd="slow" advTm="3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076446" y="359189"/>
            <a:ext cx="650620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altLang="zh-CN" sz="2880" b="1" i="0" u="none" strike="noStrike" kern="1200" cap="none" spc="0" normalizeH="0" baseline="0" noProof="0" dirty="0">
                <a:ln>
                  <a:noFill/>
                </a:ln>
                <a:solidFill>
                  <a:srgbClr val="557049"/>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NHÓM TÁC PHẨM CỦA PUSKIN</a:t>
            </a:r>
            <a:endParaRPr kumimoji="0" lang="zh-CN" altLang="en-US" sz="2880" b="1" i="0" u="none" strike="noStrike" kern="1200" cap="none" spc="0" normalizeH="0" baseline="0" noProof="0" dirty="0">
              <a:ln>
                <a:noFill/>
              </a:ln>
              <a:solidFill>
                <a:srgbClr val="557049"/>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6" name="矩形 5"/>
          <p:cNvSpPr/>
          <p:nvPr/>
        </p:nvSpPr>
        <p:spPr>
          <a:xfrm>
            <a:off x="733657" y="2272854"/>
            <a:ext cx="5146283" cy="3919601"/>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6"/>
          <p:cNvSpPr/>
          <p:nvPr/>
        </p:nvSpPr>
        <p:spPr>
          <a:xfrm>
            <a:off x="6788195" y="4139610"/>
            <a:ext cx="5446246" cy="3919601"/>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9"/>
          <p:cNvSpPr/>
          <p:nvPr/>
        </p:nvSpPr>
        <p:spPr>
          <a:xfrm>
            <a:off x="8750461" y="840258"/>
            <a:ext cx="4466596" cy="274338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zh-CN" altLang="en-US" sz="1920" b="1" i="0" u="none" strike="noStrike" kern="1200" cap="none" spc="0" normalizeH="0" baseline="0" noProof="0" dirty="0">
              <a:ln>
                <a:noFill/>
              </a:ln>
              <a:solidFill>
                <a:srgbClr val="557049"/>
              </a:solidFill>
              <a:effectLst/>
              <a:uLnTx/>
              <a:uFillTx/>
              <a:latin typeface="Calibri" panose="020F0502020204030204"/>
              <a:ea typeface="等线" panose="02010600030101010101" pitchFamily="2" charset="-122"/>
              <a:cs typeface="+mn-cs"/>
            </a:endParaRPr>
          </a:p>
        </p:txBody>
      </p:sp>
      <p:sp>
        <p:nvSpPr>
          <p:cNvPr id="11" name="矩形 10"/>
          <p:cNvSpPr/>
          <p:nvPr/>
        </p:nvSpPr>
        <p:spPr>
          <a:xfrm>
            <a:off x="3149900" y="5302014"/>
            <a:ext cx="4653236" cy="1206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zh-CN" altLang="en-US" sz="168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2" name="矩形 11"/>
          <p:cNvSpPr/>
          <p:nvPr/>
        </p:nvSpPr>
        <p:spPr>
          <a:xfrm>
            <a:off x="6303340" y="4924799"/>
            <a:ext cx="1657958" cy="442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zh-CN" altLang="en-US" sz="168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zh-CN" altLang="en-US" sz="1920" b="1" i="0" u="none" strike="noStrike" kern="1200" cap="none" spc="0" normalizeH="0" baseline="0" noProof="0" dirty="0">
                <a:ln>
                  <a:noFill/>
                </a:ln>
                <a:solidFill>
                  <a:srgbClr val="557049"/>
                </a:solidFill>
                <a:effectLst/>
                <a:uLnTx/>
                <a:uFillTx/>
                <a:latin typeface="Calibri" panose="020F0502020204030204"/>
                <a:ea typeface="等线" panose="02010600030101010101" pitchFamily="2" charset="-122"/>
                <a:cs typeface="+mn-cs"/>
              </a:rPr>
              <a:t>第二部分：</a:t>
            </a:r>
          </a:p>
        </p:txBody>
      </p:sp>
    </p:spTree>
    <p:extLst>
      <p:ext uri="{BB962C8B-B14F-4D97-AF65-F5344CB8AC3E}">
        <p14:creationId xmlns:p14="http://schemas.microsoft.com/office/powerpoint/2010/main" val="428361085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666754" y="6145838"/>
            <a:ext cx="809070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Nhóm</a:t>
            </a:r>
            <a:r>
              <a:rPr kumimoji="0" lang="en-US" altLang="zh-CN" sz="4000" b="1" i="0" u="none" strike="noStrike" kern="1200" cap="none" spc="0" normalizeH="0" baseline="0" noProof="0" dirty="0">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tác</a:t>
            </a:r>
            <a:r>
              <a:rPr kumimoji="0" lang="en-US" altLang="zh-CN" sz="4000" b="1" i="0" u="none" strike="noStrike" kern="1200" cap="none" spc="0" normalizeH="0" baseline="0" noProof="0" dirty="0">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phẩm</a:t>
            </a:r>
            <a:r>
              <a:rPr kumimoji="0" lang="en-US" altLang="zh-CN" sz="4000" b="1" i="0" u="none" strike="noStrike" kern="1200" cap="none" spc="0" normalizeH="0" baseline="0" noProof="0" dirty="0">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của</a:t>
            </a:r>
            <a:r>
              <a:rPr kumimoji="0" lang="en-US" altLang="zh-CN" sz="4000" b="1" i="0" u="none" strike="noStrike" kern="1200" cap="none" spc="0" normalizeH="0" baseline="0" noProof="0" dirty="0">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Banzac</a:t>
            </a:r>
            <a:endParaRPr kumimoji="0" lang="zh-CN" altLang="en-US" sz="4000" b="1" i="0" u="none" strike="noStrike" kern="1200" cap="none" spc="0" normalizeH="0" baseline="0" noProof="0" dirty="0">
              <a:ln>
                <a:noFill/>
              </a:ln>
              <a:solidFill>
                <a:srgbClr val="557049"/>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6" name="矩形 5"/>
          <p:cNvSpPr/>
          <p:nvPr/>
        </p:nvSpPr>
        <p:spPr>
          <a:xfrm>
            <a:off x="1666754" y="1787200"/>
            <a:ext cx="4516434" cy="3294086"/>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6"/>
          <p:cNvSpPr/>
          <p:nvPr/>
        </p:nvSpPr>
        <p:spPr>
          <a:xfrm>
            <a:off x="7220337" y="1801770"/>
            <a:ext cx="4516434" cy="3294086"/>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矩形 11"/>
          <p:cNvSpPr/>
          <p:nvPr/>
        </p:nvSpPr>
        <p:spPr>
          <a:xfrm>
            <a:off x="10317441" y="5189157"/>
            <a:ext cx="4312959" cy="2477346"/>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zh-CN" altLang="en-US" sz="1920" b="1" i="0" u="none" strike="noStrike" kern="1200" cap="none" spc="0" normalizeH="0" baseline="0" noProof="0" dirty="0">
              <a:ln>
                <a:noFill/>
              </a:ln>
              <a:solidFill>
                <a:srgbClr val="557049"/>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28179586"/>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868102" y="973363"/>
            <a:ext cx="3647714" cy="5931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NHÓM 5</a:t>
            </a:r>
          </a:p>
          <a:p>
            <a:pPr marL="0" marR="0" lvl="0" indent="0" algn="ctr" defTabSz="548640" rtl="0" eaLnBrk="1" fontAlgn="auto" latinLnBrk="0" hangingPunct="1">
              <a:lnSpc>
                <a:spcPct val="100000"/>
              </a:lnSpc>
              <a:spcBef>
                <a:spcPts val="0"/>
              </a:spcBef>
              <a:spcAft>
                <a:spcPts val="0"/>
              </a:spcAft>
              <a:buClrTx/>
              <a:buSzTx/>
              <a:buFontTx/>
              <a:buNone/>
              <a:tabLst/>
              <a:defRPr/>
            </a:pPr>
            <a:r>
              <a:rPr lang="en-US" altLang="zh-CN" sz="3200" b="1" dirty="0">
                <a:solidFill>
                  <a:srgbClr val="557049"/>
                </a:solidFill>
                <a:latin typeface="Times New Roman" panose="02020603050405020304" pitchFamily="18" charset="0"/>
                <a:ea typeface="Segoe UI Black" panose="020B0A02040204020203" pitchFamily="34" charset="0"/>
                <a:cs typeface="Times New Roman" panose="02020603050405020304" pitchFamily="18" charset="0"/>
              </a:rPr>
              <a:t>SÁNG TÁC CỦA</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SÊ KHỐP</a:t>
            </a:r>
            <a:endParaRPr kumimoji="0" lang="zh-CN" altLang="en-US" sz="3200" b="1" i="0" u="none" strike="noStrike" kern="1200" cap="none" spc="0" normalizeH="0" baseline="0" noProof="0" dirty="0">
              <a:ln>
                <a:noFill/>
              </a:ln>
              <a:solidFill>
                <a:srgbClr val="557049"/>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9" name="矩形 8"/>
          <p:cNvSpPr/>
          <p:nvPr/>
        </p:nvSpPr>
        <p:spPr>
          <a:xfrm>
            <a:off x="5549138" y="360903"/>
            <a:ext cx="4238855" cy="2825904"/>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10"/>
          <p:cNvSpPr/>
          <p:nvPr/>
        </p:nvSpPr>
        <p:spPr>
          <a:xfrm>
            <a:off x="4919242" y="3513333"/>
            <a:ext cx="9276186" cy="460826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0027"/>
            <a:ext cx="2971507" cy="2206210"/>
          </a:xfrm>
          <a:prstGeom prst="rect">
            <a:avLst/>
          </a:prstGeom>
        </p:spPr>
      </p:pic>
    </p:spTree>
    <p:extLst>
      <p:ext uri="{BB962C8B-B14F-4D97-AF65-F5344CB8AC3E}">
        <p14:creationId xmlns:p14="http://schemas.microsoft.com/office/powerpoint/2010/main" val="1621902008"/>
      </p:ext>
    </p:extLst>
  </p:cSld>
  <p:clrMapOvr>
    <a:masterClrMapping/>
  </p:clrMapOvr>
  <p:transition spd="med" advTm="3000">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b="-34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6663900"/>
            <a:ext cx="14613622" cy="156570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13190" y="5879890"/>
            <a:ext cx="2031266" cy="175085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54799" y="4355190"/>
            <a:ext cx="2275476" cy="2275476"/>
          </a:xfrm>
          <a:prstGeom prst="rect">
            <a:avLst/>
          </a:prstGeom>
        </p:spPr>
      </p:pic>
      <p:sp>
        <p:nvSpPr>
          <p:cNvPr id="3" name="矩形 2"/>
          <p:cNvSpPr/>
          <p:nvPr/>
        </p:nvSpPr>
        <p:spPr>
          <a:xfrm>
            <a:off x="127591" y="1847094"/>
            <a:ext cx="13652204" cy="2275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CHUYÊN ĐỀ 3</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HIỂU PHONG CÁCH SÁNG TÁC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 MỘT TRƯỜNG PHÁI VĂN HỌC:</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CỔ ĐIỂN, HIỆN THỰC HOẶC LÃNG MẠN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49E526E9-8538-0E4F-61E9-50219527556D}"/>
              </a:ext>
            </a:extLst>
          </p:cNvPr>
          <p:cNvSpPr txBox="1"/>
          <p:nvPr/>
        </p:nvSpPr>
        <p:spPr>
          <a:xfrm>
            <a:off x="3942163" y="4702235"/>
            <a:ext cx="6023060" cy="1569660"/>
          </a:xfrm>
          <a:prstGeom prst="rect">
            <a:avLst/>
          </a:prstGeom>
          <a:noFill/>
        </p:spPr>
        <p:txBody>
          <a:bodyPr wrap="none" rtlCol="0">
            <a:spAutoFit/>
          </a:bodyPr>
          <a:lstStyle/>
          <a:p>
            <a:pPr algn="ctr"/>
            <a:r>
              <a:rPr lang="en-US" sz="4800" dirty="0" err="1">
                <a:solidFill>
                  <a:schemeClr val="accent6">
                    <a:lumMod val="50000"/>
                  </a:schemeClr>
                </a:solidFill>
                <a:latin typeface="Times New Roman" panose="02020603050405020304" pitchFamily="18" charset="0"/>
                <a:cs typeface="Times New Roman" panose="02020603050405020304" pitchFamily="18" charset="0"/>
              </a:rPr>
              <a:t>Tiết</a:t>
            </a:r>
            <a:r>
              <a:rPr lang="en-US" sz="4800" dirty="0">
                <a:solidFill>
                  <a:schemeClr val="accent6">
                    <a:lumMod val="50000"/>
                  </a:schemeClr>
                </a:solidFill>
                <a:latin typeface="Times New Roman" panose="02020603050405020304" pitchFamily="18" charset="0"/>
                <a:cs typeface="Times New Roman" panose="02020603050405020304" pitchFamily="18" charset="0"/>
              </a:rPr>
              <a:t> 25,26 </a:t>
            </a:r>
          </a:p>
          <a:p>
            <a:pPr algn="ctr"/>
            <a:r>
              <a:rPr lang="en-US" sz="4800" dirty="0">
                <a:solidFill>
                  <a:schemeClr val="accent6">
                    <a:lumMod val="50000"/>
                  </a:schemeClr>
                </a:solidFill>
                <a:latin typeface="Times New Roman" panose="02020603050405020304" pitchFamily="18" charset="0"/>
                <a:cs typeface="Times New Roman" panose="02020603050405020304" pitchFamily="18" charset="0"/>
              </a:rPr>
              <a:t>TRI THỨC NGỮ VĂN</a:t>
            </a:r>
          </a:p>
        </p:txBody>
      </p:sp>
    </p:spTree>
    <p:extLst>
      <p:ext uri="{BB962C8B-B14F-4D97-AF65-F5344CB8AC3E}">
        <p14:creationId xmlns:p14="http://schemas.microsoft.com/office/powerpoint/2010/main" val="109542179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D0A9AD6-E321-D27B-642B-C3BE4AC6A5FD}"/>
              </a:ext>
            </a:extLst>
          </p:cNvPr>
          <p:cNvGraphicFramePr>
            <a:graphicFrameLocks noGrp="1"/>
          </p:cNvGraphicFramePr>
          <p:nvPr>
            <p:extLst>
              <p:ext uri="{D42A27DB-BD31-4B8C-83A1-F6EECF244321}">
                <p14:modId xmlns:p14="http://schemas.microsoft.com/office/powerpoint/2010/main" val="1572691451"/>
              </p:ext>
            </p:extLst>
          </p:nvPr>
        </p:nvGraphicFramePr>
        <p:xfrm>
          <a:off x="124880" y="2638174"/>
          <a:ext cx="3690945" cy="5591426"/>
        </p:xfrm>
        <a:graphic>
          <a:graphicData uri="http://schemas.openxmlformats.org/drawingml/2006/table">
            <a:tbl>
              <a:tblPr firstRow="1" firstCol="1" bandRow="1">
                <a:tableStyleId>{8A107856-5554-42FB-B03E-39F5DBC370BA}</a:tableStyleId>
              </a:tblPr>
              <a:tblGrid>
                <a:gridCol w="3690945">
                  <a:extLst>
                    <a:ext uri="{9D8B030D-6E8A-4147-A177-3AD203B41FA5}">
                      <a16:colId xmlns:a16="http://schemas.microsoft.com/office/drawing/2014/main" xmlns="" val="2529120230"/>
                    </a:ext>
                  </a:extLst>
                </a:gridCol>
              </a:tblGrid>
              <a:tr h="1738391">
                <a:tc>
                  <a:txBody>
                    <a:bodyPr/>
                    <a:lstStyle/>
                    <a:p>
                      <a:pPr marL="0" marR="718185" algn="ctr">
                        <a:lnSpc>
                          <a:spcPct val="107000"/>
                        </a:lnSpc>
                        <a:spcBef>
                          <a:spcPts val="0"/>
                        </a:spcBef>
                        <a:spcAft>
                          <a:spcPts val="0"/>
                        </a:spcAft>
                      </a:pPr>
                      <a:r>
                        <a:rPr lang="vi-VN" sz="2000" spc="-5" dirty="0">
                          <a:solidFill>
                            <a:schemeClr val="tx1"/>
                          </a:solidFill>
                          <a:effectLst/>
                          <a:latin typeface="Times New Roman" panose="02020603050405020304" pitchFamily="18" charset="0"/>
                          <a:cs typeface="Times New Roman" panose="02020603050405020304" pitchFamily="18" charset="0"/>
                        </a:rPr>
                        <a:t>P</a:t>
                      </a:r>
                      <a:r>
                        <a:rPr lang="vi-VN" sz="2000" dirty="0">
                          <a:solidFill>
                            <a:schemeClr val="tx1"/>
                          </a:solidFill>
                          <a:effectLst/>
                          <a:latin typeface="Times New Roman" panose="02020603050405020304" pitchFamily="18" charset="0"/>
                          <a:cs typeface="Times New Roman" panose="02020603050405020304" pitchFamily="18" charset="0"/>
                        </a:rPr>
                        <a:t>HIẾU</a:t>
                      </a:r>
                      <a:r>
                        <a:rPr lang="vi-VN" sz="2000" spc="-15" dirty="0">
                          <a:solidFill>
                            <a:schemeClr val="tx1"/>
                          </a:solidFill>
                          <a:effectLst/>
                          <a:latin typeface="Times New Roman" panose="02020603050405020304" pitchFamily="18" charset="0"/>
                          <a:cs typeface="Times New Roman" panose="02020603050405020304" pitchFamily="18" charset="0"/>
                        </a:rPr>
                        <a:t> </a:t>
                      </a:r>
                      <a:r>
                        <a:rPr lang="vi-VN" sz="2000" spc="-10" dirty="0">
                          <a:solidFill>
                            <a:schemeClr val="tx1"/>
                          </a:solidFill>
                          <a:effectLst/>
                          <a:latin typeface="Times New Roman" panose="02020603050405020304" pitchFamily="18" charset="0"/>
                          <a:cs typeface="Times New Roman" panose="02020603050405020304" pitchFamily="18" charset="0"/>
                        </a:rPr>
                        <a:t>H</a:t>
                      </a:r>
                      <a:r>
                        <a:rPr lang="vi-VN" sz="2000" spc="20" dirty="0">
                          <a:solidFill>
                            <a:schemeClr val="tx1"/>
                          </a:solidFill>
                          <a:effectLst/>
                          <a:latin typeface="Times New Roman" panose="02020603050405020304" pitchFamily="18" charset="0"/>
                          <a:cs typeface="Times New Roman" panose="02020603050405020304" pitchFamily="18" charset="0"/>
                        </a:rPr>
                        <a:t>Ọ</a:t>
                      </a:r>
                      <a:r>
                        <a:rPr lang="vi-VN" sz="2000" dirty="0">
                          <a:solidFill>
                            <a:schemeClr val="tx1"/>
                          </a:solidFill>
                          <a:effectLst/>
                          <a:latin typeface="Times New Roman" panose="02020603050405020304" pitchFamily="18" charset="0"/>
                          <a:cs typeface="Times New Roman" panose="02020603050405020304" pitchFamily="18" charset="0"/>
                        </a:rPr>
                        <a:t>C</a:t>
                      </a:r>
                      <a:r>
                        <a:rPr lang="vi-VN" sz="2000" spc="-120" dirty="0">
                          <a:solidFill>
                            <a:schemeClr val="tx1"/>
                          </a:solidFill>
                          <a:effectLst/>
                          <a:latin typeface="Times New Roman" panose="02020603050405020304" pitchFamily="18" charset="0"/>
                          <a:cs typeface="Times New Roman" panose="02020603050405020304" pitchFamily="18" charset="0"/>
                        </a:rPr>
                        <a:t> </a:t>
                      </a:r>
                      <a:r>
                        <a:rPr lang="vi-VN" sz="2000" spc="-105" dirty="0">
                          <a:solidFill>
                            <a:schemeClr val="tx1"/>
                          </a:solidFill>
                          <a:effectLst/>
                          <a:latin typeface="Times New Roman" panose="02020603050405020304" pitchFamily="18" charset="0"/>
                          <a:cs typeface="Times New Roman" panose="02020603050405020304" pitchFamily="18" charset="0"/>
                        </a:rPr>
                        <a:t>T</a:t>
                      </a:r>
                      <a:r>
                        <a:rPr lang="vi-VN" sz="2000" dirty="0">
                          <a:solidFill>
                            <a:schemeClr val="tx1"/>
                          </a:solidFill>
                          <a:effectLst/>
                          <a:latin typeface="Times New Roman" panose="02020603050405020304" pitchFamily="18" charset="0"/>
                          <a:cs typeface="Times New Roman" panose="02020603050405020304" pitchFamily="18" charset="0"/>
                        </a:rPr>
                        <a:t>ẬP</a:t>
                      </a:r>
                      <a:r>
                        <a:rPr lang="vi-VN" sz="2000" spc="-120" dirty="0">
                          <a:solidFill>
                            <a:schemeClr val="tx1"/>
                          </a:solidFill>
                          <a:effectLst/>
                          <a:latin typeface="Times New Roman" panose="02020603050405020304" pitchFamily="18" charset="0"/>
                          <a:cs typeface="Times New Roman" panose="02020603050405020304" pitchFamily="18" charset="0"/>
                        </a:rPr>
                        <a:t> </a:t>
                      </a:r>
                      <a:r>
                        <a:rPr lang="vi-VN" sz="2000" dirty="0">
                          <a:solidFill>
                            <a:schemeClr val="tx1"/>
                          </a:solidFill>
                          <a:effectLst/>
                          <a:latin typeface="Times New Roman" panose="02020603050405020304" pitchFamily="18" charset="0"/>
                          <a:cs typeface="Times New Roman" panose="02020603050405020304" pitchFamily="18" charset="0"/>
                        </a:rPr>
                        <a:t>SỐ</a:t>
                      </a:r>
                      <a:r>
                        <a:rPr lang="vi-VN" sz="2000" spc="-120" dirty="0">
                          <a:solidFill>
                            <a:schemeClr val="tx1"/>
                          </a:solidFill>
                          <a:effectLst/>
                          <a:latin typeface="Times New Roman" panose="02020603050405020304" pitchFamily="18" charset="0"/>
                          <a:cs typeface="Times New Roman" panose="02020603050405020304" pitchFamily="18" charset="0"/>
                        </a:rPr>
                        <a:t> </a:t>
                      </a:r>
                      <a:r>
                        <a:rPr lang="vi-VN" sz="2000" dirty="0">
                          <a:solidFill>
                            <a:schemeClr val="tx1"/>
                          </a:solidFill>
                          <a:effectLst/>
                          <a:latin typeface="Times New Roman" panose="02020603050405020304" pitchFamily="18" charset="0"/>
                          <a:cs typeface="Times New Roman" panose="02020603050405020304" pitchFamily="18" charset="0"/>
                        </a:rPr>
                        <a:t>1</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291465" algn="ctr">
                        <a:lnSpc>
                          <a:spcPct val="107000"/>
                        </a:lnSpc>
                        <a:spcBef>
                          <a:spcPts val="0"/>
                        </a:spcBef>
                        <a:spcAft>
                          <a:spcPts val="0"/>
                        </a:spcAft>
                      </a:pPr>
                      <a:r>
                        <a:rPr lang="vi-VN" sz="2000" spc="-35" dirty="0">
                          <a:solidFill>
                            <a:schemeClr val="tx1"/>
                          </a:solidFill>
                          <a:effectLst/>
                          <a:latin typeface="Times New Roman" panose="02020603050405020304" pitchFamily="18" charset="0"/>
                          <a:cs typeface="Times New Roman" panose="02020603050405020304" pitchFamily="18" charset="0"/>
                        </a:rPr>
                        <a:t>N</a:t>
                      </a:r>
                      <a:r>
                        <a:rPr lang="vi-VN" sz="2000" spc="-10" dirty="0">
                          <a:solidFill>
                            <a:schemeClr val="tx1"/>
                          </a:solidFill>
                          <a:effectLst/>
                          <a:latin typeface="Times New Roman" panose="02020603050405020304" pitchFamily="18" charset="0"/>
                          <a:cs typeface="Times New Roman" panose="02020603050405020304" pitchFamily="18" charset="0"/>
                        </a:rPr>
                        <a:t>ộ</a:t>
                      </a:r>
                      <a:r>
                        <a:rPr lang="vi-VN" sz="2000" dirty="0">
                          <a:solidFill>
                            <a:schemeClr val="tx1"/>
                          </a:solidFill>
                          <a:effectLst/>
                          <a:latin typeface="Times New Roman" panose="02020603050405020304" pitchFamily="18" charset="0"/>
                          <a:cs typeface="Times New Roman" panose="02020603050405020304" pitchFamily="18" charset="0"/>
                        </a:rPr>
                        <a:t>i</a:t>
                      </a:r>
                      <a:r>
                        <a:rPr lang="vi-VN" sz="2000" spc="-30" dirty="0">
                          <a:solidFill>
                            <a:schemeClr val="tx1"/>
                          </a:solidFill>
                          <a:effectLst/>
                          <a:latin typeface="Times New Roman" panose="02020603050405020304" pitchFamily="18" charset="0"/>
                          <a:cs typeface="Times New Roman" panose="02020603050405020304" pitchFamily="18" charset="0"/>
                        </a:rPr>
                        <a:t> </a:t>
                      </a:r>
                      <a:r>
                        <a:rPr lang="vi-VN" sz="2000" spc="-15" dirty="0">
                          <a:solidFill>
                            <a:schemeClr val="tx1"/>
                          </a:solidFill>
                          <a:effectLst/>
                          <a:latin typeface="Times New Roman" panose="02020603050405020304" pitchFamily="18" charset="0"/>
                          <a:cs typeface="Times New Roman" panose="02020603050405020304" pitchFamily="18" charset="0"/>
                        </a:rPr>
                        <a:t>dun</a:t>
                      </a:r>
                      <a:r>
                        <a:rPr lang="vi-VN" sz="2000" dirty="0">
                          <a:solidFill>
                            <a:schemeClr val="tx1"/>
                          </a:solidFill>
                          <a:effectLst/>
                          <a:latin typeface="Times New Roman" panose="02020603050405020304" pitchFamily="18" charset="0"/>
                          <a:cs typeface="Times New Roman" panose="02020603050405020304" pitchFamily="18" charset="0"/>
                        </a:rPr>
                        <a:t>g:</a:t>
                      </a:r>
                      <a:r>
                        <a:rPr lang="vi-VN" sz="2000" spc="-25" dirty="0">
                          <a:solidFill>
                            <a:schemeClr val="tx1"/>
                          </a:solidFill>
                          <a:effectLst/>
                          <a:latin typeface="Times New Roman" panose="02020603050405020304" pitchFamily="18" charset="0"/>
                          <a:cs typeface="Times New Roman" panose="02020603050405020304" pitchFamily="18" charset="0"/>
                        </a:rPr>
                        <a:t> T</a:t>
                      </a:r>
                      <a:r>
                        <a:rPr lang="vi-VN" sz="2000" spc="-15" dirty="0">
                          <a:solidFill>
                            <a:schemeClr val="tx1"/>
                          </a:solidFill>
                          <a:effectLst/>
                          <a:latin typeface="Times New Roman" panose="02020603050405020304" pitchFamily="18" charset="0"/>
                          <a:cs typeface="Times New Roman" panose="02020603050405020304" pitchFamily="18" charset="0"/>
                        </a:rPr>
                        <a:t>ì</a:t>
                      </a:r>
                      <a:r>
                        <a:rPr lang="vi-VN" sz="2000" dirty="0">
                          <a:solidFill>
                            <a:schemeClr val="tx1"/>
                          </a:solidFill>
                          <a:effectLst/>
                          <a:latin typeface="Times New Roman" panose="02020603050405020304" pitchFamily="18" charset="0"/>
                          <a:cs typeface="Times New Roman" panose="02020603050405020304" pitchFamily="18" charset="0"/>
                        </a:rPr>
                        <a:t>m</a:t>
                      </a:r>
                      <a:r>
                        <a:rPr lang="vi-VN" sz="2000" spc="100" dirty="0">
                          <a:solidFill>
                            <a:schemeClr val="tx1"/>
                          </a:solidFill>
                          <a:effectLst/>
                          <a:latin typeface="Times New Roman" panose="02020603050405020304" pitchFamily="18" charset="0"/>
                          <a:cs typeface="Times New Roman" panose="02020603050405020304" pitchFamily="18" charset="0"/>
                        </a:rPr>
                        <a:t> </a:t>
                      </a:r>
                      <a:r>
                        <a:rPr lang="vi-VN" sz="2000" spc="-20" dirty="0">
                          <a:solidFill>
                            <a:schemeClr val="tx1"/>
                          </a:solidFill>
                          <a:effectLst/>
                          <a:latin typeface="Times New Roman" panose="02020603050405020304" pitchFamily="18" charset="0"/>
                          <a:cs typeface="Times New Roman" panose="02020603050405020304" pitchFamily="18" charset="0"/>
                        </a:rPr>
                        <a:t>h</a:t>
                      </a:r>
                      <a:r>
                        <a:rPr lang="vi-VN" sz="2000" spc="-5" dirty="0">
                          <a:solidFill>
                            <a:schemeClr val="tx1"/>
                          </a:solidFill>
                          <a:effectLst/>
                          <a:latin typeface="Times New Roman" panose="02020603050405020304" pitchFamily="18" charset="0"/>
                          <a:cs typeface="Times New Roman" panose="02020603050405020304" pitchFamily="18" charset="0"/>
                        </a:rPr>
                        <a:t>i</a:t>
                      </a:r>
                      <a:r>
                        <a:rPr lang="vi-VN" sz="2000" dirty="0">
                          <a:solidFill>
                            <a:schemeClr val="tx1"/>
                          </a:solidFill>
                          <a:effectLst/>
                          <a:latin typeface="Times New Roman" panose="02020603050405020304" pitchFamily="18" charset="0"/>
                          <a:cs typeface="Times New Roman" panose="02020603050405020304" pitchFamily="18" charset="0"/>
                        </a:rPr>
                        <a:t>ểu</a:t>
                      </a:r>
                      <a:r>
                        <a:rPr lang="vi-VN" sz="2000" spc="-40" dirty="0">
                          <a:solidFill>
                            <a:schemeClr val="tx1"/>
                          </a:solidFill>
                          <a:effectLst/>
                          <a:latin typeface="Times New Roman" panose="02020603050405020304" pitchFamily="18" charset="0"/>
                          <a:cs typeface="Times New Roman" panose="02020603050405020304" pitchFamily="18" charset="0"/>
                        </a:rPr>
                        <a:t> </a:t>
                      </a:r>
                      <a:r>
                        <a:rPr lang="vi-VN" sz="2000" spc="-5" dirty="0">
                          <a:solidFill>
                            <a:schemeClr val="tx1"/>
                          </a:solidFill>
                          <a:effectLst/>
                          <a:latin typeface="Times New Roman" panose="02020603050405020304" pitchFamily="18" charset="0"/>
                          <a:cs typeface="Times New Roman" panose="02020603050405020304" pitchFamily="18" charset="0"/>
                        </a:rPr>
                        <a:t>v</a:t>
                      </a:r>
                      <a:r>
                        <a:rPr lang="vi-VN" sz="2000" dirty="0">
                          <a:solidFill>
                            <a:schemeClr val="tx1"/>
                          </a:solidFill>
                          <a:effectLst/>
                          <a:latin typeface="Times New Roman" panose="02020603050405020304" pitchFamily="18" charset="0"/>
                          <a:cs typeface="Times New Roman" panose="02020603050405020304" pitchFamily="18" charset="0"/>
                        </a:rPr>
                        <a:t>ề</a:t>
                      </a:r>
                      <a:r>
                        <a:rPr lang="vi-VN" sz="2000" spc="-80" dirty="0">
                          <a:solidFill>
                            <a:schemeClr val="tx1"/>
                          </a:solidFill>
                          <a:effectLst/>
                          <a:latin typeface="Times New Roman" panose="02020603050405020304" pitchFamily="18" charset="0"/>
                          <a:cs typeface="Times New Roman" panose="02020603050405020304" pitchFamily="18" charset="0"/>
                        </a:rPr>
                        <a:t> </a:t>
                      </a:r>
                      <a:r>
                        <a:rPr lang="vi-VN" sz="2000" spc="-10" dirty="0">
                          <a:solidFill>
                            <a:schemeClr val="tx1"/>
                          </a:solidFill>
                          <a:effectLst/>
                          <a:latin typeface="Times New Roman" panose="02020603050405020304" pitchFamily="18" charset="0"/>
                          <a:cs typeface="Times New Roman" panose="02020603050405020304" pitchFamily="18" charset="0"/>
                        </a:rPr>
                        <a:t>t</a:t>
                      </a:r>
                      <a:r>
                        <a:rPr lang="vi-VN" sz="2000" spc="-20" dirty="0">
                          <a:solidFill>
                            <a:schemeClr val="tx1"/>
                          </a:solidFill>
                          <a:effectLst/>
                          <a:latin typeface="Times New Roman" panose="02020603050405020304" pitchFamily="18" charset="0"/>
                          <a:cs typeface="Times New Roman" panose="02020603050405020304" pitchFamily="18" charset="0"/>
                        </a:rPr>
                        <a:t>h</a:t>
                      </a:r>
                      <a:r>
                        <a:rPr lang="vi-VN" sz="2000" spc="-5" dirty="0">
                          <a:solidFill>
                            <a:schemeClr val="tx1"/>
                          </a:solidFill>
                          <a:effectLst/>
                          <a:latin typeface="Times New Roman" panose="02020603050405020304" pitchFamily="18" charset="0"/>
                          <a:cs typeface="Times New Roman" panose="02020603050405020304" pitchFamily="18" charset="0"/>
                        </a:rPr>
                        <a:t>u</a:t>
                      </a:r>
                      <a:r>
                        <a:rPr lang="vi-VN" sz="2000" spc="-25" dirty="0">
                          <a:solidFill>
                            <a:schemeClr val="tx1"/>
                          </a:solidFill>
                          <a:effectLst/>
                          <a:latin typeface="Times New Roman" panose="02020603050405020304" pitchFamily="18" charset="0"/>
                          <a:cs typeface="Times New Roman" panose="02020603050405020304" pitchFamily="18" charset="0"/>
                        </a:rPr>
                        <a:t>ậ</a:t>
                      </a:r>
                      <a:r>
                        <a:rPr lang="vi-VN" sz="2000" dirty="0">
                          <a:solidFill>
                            <a:schemeClr val="tx1"/>
                          </a:solidFill>
                          <a:effectLst/>
                          <a:latin typeface="Times New Roman" panose="02020603050405020304" pitchFamily="18" charset="0"/>
                          <a:cs typeface="Times New Roman" panose="02020603050405020304" pitchFamily="18" charset="0"/>
                        </a:rPr>
                        <a:t>t</a:t>
                      </a:r>
                      <a:r>
                        <a:rPr lang="vi-VN" sz="2000" spc="75" dirty="0">
                          <a:solidFill>
                            <a:schemeClr val="tx1"/>
                          </a:solidFill>
                          <a:effectLst/>
                          <a:latin typeface="Times New Roman" panose="02020603050405020304" pitchFamily="18" charset="0"/>
                          <a:cs typeface="Times New Roman" panose="02020603050405020304" pitchFamily="18" charset="0"/>
                        </a:rPr>
                        <a:t> </a:t>
                      </a:r>
                      <a:r>
                        <a:rPr lang="vi-VN" sz="2000" spc="-15" dirty="0">
                          <a:solidFill>
                            <a:schemeClr val="tx1"/>
                          </a:solidFill>
                          <a:effectLst/>
                          <a:latin typeface="Times New Roman" panose="02020603050405020304" pitchFamily="18" charset="0"/>
                          <a:cs typeface="Times New Roman" panose="02020603050405020304" pitchFamily="18" charset="0"/>
                        </a:rPr>
                        <a:t>n</a:t>
                      </a:r>
                      <a:r>
                        <a:rPr lang="vi-VN" sz="2000" dirty="0">
                          <a:solidFill>
                            <a:schemeClr val="tx1"/>
                          </a:solidFill>
                          <a:effectLst/>
                          <a:latin typeface="Times New Roman" panose="02020603050405020304" pitchFamily="18" charset="0"/>
                          <a:cs typeface="Times New Roman" panose="02020603050405020304" pitchFamily="18" charset="0"/>
                        </a:rPr>
                        <a:t>gữ</a:t>
                      </a:r>
                      <a:r>
                        <a:rPr lang="vi-VN" sz="2000" spc="-100" dirty="0">
                          <a:solidFill>
                            <a:schemeClr val="tx1"/>
                          </a:solidFill>
                          <a:effectLst/>
                          <a:latin typeface="Times New Roman" panose="02020603050405020304" pitchFamily="18" charset="0"/>
                          <a:cs typeface="Times New Roman" panose="02020603050405020304" pitchFamily="18" charset="0"/>
                        </a:rPr>
                        <a:t> </a:t>
                      </a:r>
                      <a:r>
                        <a:rPr lang="vi-VN" sz="2000" spc="-10" dirty="0">
                          <a:solidFill>
                            <a:schemeClr val="tx1"/>
                          </a:solidFill>
                          <a:effectLst/>
                          <a:latin typeface="Times New Roman" panose="02020603050405020304" pitchFamily="18" charset="0"/>
                          <a:cs typeface="Times New Roman" panose="02020603050405020304" pitchFamily="18" charset="0"/>
                        </a:rPr>
                        <a:t>t</a:t>
                      </a:r>
                      <a:r>
                        <a:rPr lang="vi-VN" sz="2000" dirty="0">
                          <a:solidFill>
                            <a:schemeClr val="tx1"/>
                          </a:solidFill>
                          <a:effectLst/>
                          <a:latin typeface="Times New Roman" panose="02020603050405020304" pitchFamily="18" charset="0"/>
                          <a:cs typeface="Times New Roman" panose="02020603050405020304" pitchFamily="18" charset="0"/>
                        </a:rPr>
                        <a:t>rườ</a:t>
                      </a:r>
                      <a:r>
                        <a:rPr lang="vi-VN" sz="2000" spc="-15" dirty="0">
                          <a:solidFill>
                            <a:schemeClr val="tx1"/>
                          </a:solidFill>
                          <a:effectLst/>
                          <a:latin typeface="Times New Roman" panose="02020603050405020304" pitchFamily="18" charset="0"/>
                          <a:cs typeface="Times New Roman" panose="02020603050405020304" pitchFamily="18" charset="0"/>
                        </a:rPr>
                        <a:t>n</a:t>
                      </a:r>
                      <a:r>
                        <a:rPr lang="vi-VN" sz="2000" dirty="0">
                          <a:solidFill>
                            <a:schemeClr val="tx1"/>
                          </a:solidFill>
                          <a:effectLst/>
                          <a:latin typeface="Times New Roman" panose="02020603050405020304" pitchFamily="18" charset="0"/>
                          <a:cs typeface="Times New Roman" panose="02020603050405020304" pitchFamily="18" charset="0"/>
                        </a:rPr>
                        <a:t>g </a:t>
                      </a:r>
                      <a:r>
                        <a:rPr lang="vi-VN" sz="2000" spc="-10" dirty="0">
                          <a:solidFill>
                            <a:schemeClr val="tx1"/>
                          </a:solidFill>
                          <a:effectLst/>
                          <a:latin typeface="Times New Roman" panose="02020603050405020304" pitchFamily="18" charset="0"/>
                          <a:cs typeface="Times New Roman" panose="02020603050405020304" pitchFamily="18" charset="0"/>
                        </a:rPr>
                        <a:t>ph</a:t>
                      </a:r>
                      <a:r>
                        <a:rPr lang="vi-VN" sz="2000" spc="-20" dirty="0">
                          <a:solidFill>
                            <a:schemeClr val="tx1"/>
                          </a:solidFill>
                          <a:effectLst/>
                          <a:latin typeface="Times New Roman" panose="02020603050405020304" pitchFamily="18" charset="0"/>
                          <a:cs typeface="Times New Roman" panose="02020603050405020304" pitchFamily="18" charset="0"/>
                        </a:rPr>
                        <a:t>á</a:t>
                      </a:r>
                      <a:r>
                        <a:rPr lang="vi-VN" sz="2000" dirty="0">
                          <a:solidFill>
                            <a:schemeClr val="tx1"/>
                          </a:solidFill>
                          <a:effectLst/>
                          <a:latin typeface="Times New Roman" panose="02020603050405020304" pitchFamily="18" charset="0"/>
                          <a:cs typeface="Times New Roman" panose="02020603050405020304" pitchFamily="18" charset="0"/>
                        </a:rPr>
                        <a:t>i</a:t>
                      </a:r>
                      <a:r>
                        <a:rPr lang="vi-VN" sz="2000" spc="-50" dirty="0">
                          <a:solidFill>
                            <a:schemeClr val="tx1"/>
                          </a:solidFill>
                          <a:effectLst/>
                          <a:latin typeface="Times New Roman" panose="02020603050405020304" pitchFamily="18" charset="0"/>
                          <a:cs typeface="Times New Roman" panose="02020603050405020304" pitchFamily="18" charset="0"/>
                        </a:rPr>
                        <a:t> </a:t>
                      </a:r>
                      <a:r>
                        <a:rPr lang="vi-VN" sz="2000" spc="-5" dirty="0">
                          <a:solidFill>
                            <a:schemeClr val="tx1"/>
                          </a:solidFill>
                          <a:effectLst/>
                          <a:latin typeface="Times New Roman" panose="02020603050405020304" pitchFamily="18" charset="0"/>
                          <a:cs typeface="Times New Roman" panose="02020603050405020304" pitchFamily="18" charset="0"/>
                        </a:rPr>
                        <a:t>v</a:t>
                      </a:r>
                      <a:r>
                        <a:rPr lang="vi-VN" sz="2000" spc="-20" dirty="0">
                          <a:solidFill>
                            <a:schemeClr val="tx1"/>
                          </a:solidFill>
                          <a:effectLst/>
                          <a:latin typeface="Times New Roman" panose="02020603050405020304" pitchFamily="18" charset="0"/>
                          <a:cs typeface="Times New Roman" panose="02020603050405020304" pitchFamily="18" charset="0"/>
                        </a:rPr>
                        <a:t>ă</a:t>
                      </a:r>
                      <a:r>
                        <a:rPr lang="vi-VN" sz="2000" dirty="0">
                          <a:solidFill>
                            <a:schemeClr val="tx1"/>
                          </a:solidFill>
                          <a:effectLst/>
                          <a:latin typeface="Times New Roman" panose="02020603050405020304" pitchFamily="18" charset="0"/>
                          <a:cs typeface="Times New Roman" panose="02020603050405020304" pitchFamily="18" charset="0"/>
                        </a:rPr>
                        <a:t>n </a:t>
                      </a:r>
                      <a:r>
                        <a:rPr lang="vi-VN" sz="2000" spc="-10" dirty="0">
                          <a:solidFill>
                            <a:schemeClr val="tx1"/>
                          </a:solidFill>
                          <a:effectLst/>
                          <a:latin typeface="Times New Roman" panose="02020603050405020304" pitchFamily="18" charset="0"/>
                          <a:cs typeface="Times New Roman" panose="02020603050405020304" pitchFamily="18" charset="0"/>
                        </a:rPr>
                        <a:t>h</a:t>
                      </a:r>
                      <a:r>
                        <a:rPr lang="vi-VN" sz="2000" spc="-5" dirty="0">
                          <a:solidFill>
                            <a:schemeClr val="tx1"/>
                          </a:solidFill>
                          <a:effectLst/>
                          <a:latin typeface="Times New Roman" panose="02020603050405020304" pitchFamily="18" charset="0"/>
                          <a:cs typeface="Times New Roman" panose="02020603050405020304" pitchFamily="18" charset="0"/>
                        </a:rPr>
                        <a:t>ọ</a:t>
                      </a:r>
                      <a:r>
                        <a:rPr lang="vi-VN" sz="2000" dirty="0">
                          <a:solidFill>
                            <a:schemeClr val="tx1"/>
                          </a:solidFill>
                          <a:effectLst/>
                          <a:latin typeface="Times New Roman" panose="02020603050405020304" pitchFamily="18" charset="0"/>
                          <a:cs typeface="Times New Roman" panose="02020603050405020304" pitchFamily="18" charset="0"/>
                        </a:rPr>
                        <a:t>c</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spc="-5" dirty="0">
                          <a:solidFill>
                            <a:schemeClr val="tx1"/>
                          </a:solidFill>
                          <a:effectLst/>
                          <a:latin typeface="Times New Roman" panose="02020603050405020304" pitchFamily="18" charset="0"/>
                          <a:cs typeface="Times New Roman" panose="02020603050405020304" pitchFamily="18" charset="0"/>
                        </a:rPr>
                        <a:t>N</a:t>
                      </a:r>
                      <a:r>
                        <a:rPr lang="vi-VN" sz="2000" spc="-10" dirty="0">
                          <a:solidFill>
                            <a:schemeClr val="tx1"/>
                          </a:solidFill>
                          <a:effectLst/>
                          <a:latin typeface="Times New Roman" panose="02020603050405020304" pitchFamily="18" charset="0"/>
                          <a:cs typeface="Times New Roman" panose="02020603050405020304" pitchFamily="18" charset="0"/>
                        </a:rPr>
                        <a:t>hó</a:t>
                      </a:r>
                      <a:r>
                        <a:rPr lang="vi-VN" sz="2000" dirty="0">
                          <a:solidFill>
                            <a:schemeClr val="tx1"/>
                          </a:solidFill>
                          <a:effectLst/>
                          <a:latin typeface="Times New Roman" panose="02020603050405020304" pitchFamily="18" charset="0"/>
                          <a:cs typeface="Times New Roman" panose="02020603050405020304" pitchFamily="18" charset="0"/>
                        </a:rPr>
                        <a:t>m</a:t>
                      </a:r>
                      <a:r>
                        <a:rPr lang="vi-VN" sz="2000" spc="70" dirty="0">
                          <a:solidFill>
                            <a:schemeClr val="tx1"/>
                          </a:solidFill>
                          <a:effectLst/>
                          <a:latin typeface="Times New Roman" panose="02020603050405020304" pitchFamily="18" charset="0"/>
                          <a:cs typeface="Times New Roman" panose="02020603050405020304" pitchFamily="18" charset="0"/>
                        </a:rPr>
                        <a:t> </a:t>
                      </a:r>
                      <a:r>
                        <a:rPr lang="vi-VN" sz="2000" spc="-10" dirty="0">
                          <a:solidFill>
                            <a:schemeClr val="tx1"/>
                          </a:solidFill>
                          <a:effectLst/>
                          <a:latin typeface="Times New Roman" panose="02020603050405020304" pitchFamily="18" charset="0"/>
                          <a:cs typeface="Times New Roman" panose="02020603050405020304" pitchFamily="18" charset="0"/>
                        </a:rPr>
                        <a:t>t</a:t>
                      </a:r>
                      <a:r>
                        <a:rPr lang="vi-VN" sz="2000" dirty="0">
                          <a:solidFill>
                            <a:schemeClr val="tx1"/>
                          </a:solidFill>
                          <a:effectLst/>
                          <a:latin typeface="Times New Roman" panose="02020603050405020304" pitchFamily="18" charset="0"/>
                          <a:cs typeface="Times New Roman" panose="02020603050405020304" pitchFamily="18" charset="0"/>
                        </a:rPr>
                        <a:t>hực</a:t>
                      </a:r>
                      <a:r>
                        <a:rPr lang="vi-VN" sz="2000" spc="-80" dirty="0">
                          <a:solidFill>
                            <a:schemeClr val="tx1"/>
                          </a:solidFill>
                          <a:effectLst/>
                          <a:latin typeface="Times New Roman" panose="02020603050405020304" pitchFamily="18" charset="0"/>
                          <a:cs typeface="Times New Roman" panose="02020603050405020304" pitchFamily="18" charset="0"/>
                        </a:rPr>
                        <a:t> </a:t>
                      </a:r>
                      <a:r>
                        <a:rPr lang="vi-VN" sz="2000" spc="-20" dirty="0">
                          <a:solidFill>
                            <a:schemeClr val="tx1"/>
                          </a:solidFill>
                          <a:effectLst/>
                          <a:latin typeface="Times New Roman" panose="02020603050405020304" pitchFamily="18" charset="0"/>
                          <a:cs typeface="Times New Roman" panose="02020603050405020304" pitchFamily="18" charset="0"/>
                        </a:rPr>
                        <a:t>h</a:t>
                      </a:r>
                      <a:r>
                        <a:rPr lang="vi-VN" sz="2000" spc="-5" dirty="0">
                          <a:solidFill>
                            <a:schemeClr val="tx1"/>
                          </a:solidFill>
                          <a:effectLst/>
                          <a:latin typeface="Times New Roman" panose="02020603050405020304" pitchFamily="18" charset="0"/>
                          <a:cs typeface="Times New Roman" panose="02020603050405020304" pitchFamily="18" charset="0"/>
                        </a:rPr>
                        <a:t>i</a:t>
                      </a:r>
                      <a:r>
                        <a:rPr lang="vi-VN" sz="2000" dirty="0">
                          <a:solidFill>
                            <a:schemeClr val="tx1"/>
                          </a:solidFill>
                          <a:effectLst/>
                          <a:latin typeface="Times New Roman" panose="02020603050405020304" pitchFamily="18" charset="0"/>
                          <a:cs typeface="Times New Roman" panose="02020603050405020304" pitchFamily="18" charset="0"/>
                        </a:rPr>
                        <a:t>ện:…………………..…………</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27070235"/>
                  </a:ext>
                </a:extLst>
              </a:tr>
              <a:tr h="3853035">
                <a:tc>
                  <a:txBody>
                    <a:bodyPr/>
                    <a:lstStyle/>
                    <a:p>
                      <a:pPr marL="0" marR="150495">
                        <a:lnSpc>
                          <a:spcPct val="107000"/>
                        </a:lnSpc>
                        <a:spcBef>
                          <a:spcPts val="0"/>
                        </a:spcBef>
                        <a:spcAft>
                          <a:spcPts val="0"/>
                        </a:spcAft>
                      </a:pPr>
                      <a:r>
                        <a:rPr lang="vi-VN" sz="2000" spc="10" dirty="0">
                          <a:solidFill>
                            <a:schemeClr val="tx1"/>
                          </a:solidFill>
                          <a:effectLst/>
                          <a:latin typeface="Times New Roman" panose="02020603050405020304" pitchFamily="18" charset="0"/>
                          <a:cs typeface="Times New Roman" panose="02020603050405020304" pitchFamily="18" charset="0"/>
                        </a:rPr>
                        <a:t>C</a:t>
                      </a:r>
                      <a:r>
                        <a:rPr lang="vi-VN" sz="2000" spc="-10" dirty="0">
                          <a:solidFill>
                            <a:schemeClr val="tx1"/>
                          </a:solidFill>
                          <a:effectLst/>
                          <a:latin typeface="Times New Roman" panose="02020603050405020304" pitchFamily="18" charset="0"/>
                          <a:cs typeface="Times New Roman" panose="02020603050405020304" pitchFamily="18" charset="0"/>
                        </a:rPr>
                        <a:t>ă</a:t>
                      </a:r>
                      <a:r>
                        <a:rPr lang="vi-VN" sz="2000" dirty="0">
                          <a:solidFill>
                            <a:schemeClr val="tx1"/>
                          </a:solidFill>
                          <a:effectLst/>
                          <a:latin typeface="Times New Roman" panose="02020603050405020304" pitchFamily="18" charset="0"/>
                          <a:cs typeface="Times New Roman" panose="02020603050405020304" pitchFamily="18" charset="0"/>
                        </a:rPr>
                        <a:t>n</a:t>
                      </a:r>
                      <a:r>
                        <a:rPr lang="vi-VN" sz="2000" spc="270" dirty="0">
                          <a:solidFill>
                            <a:schemeClr val="tx1"/>
                          </a:solidFill>
                          <a:effectLst/>
                          <a:latin typeface="Times New Roman" panose="02020603050405020304" pitchFamily="18" charset="0"/>
                          <a:cs typeface="Times New Roman" panose="02020603050405020304" pitchFamily="18" charset="0"/>
                        </a:rPr>
                        <a:t> </a:t>
                      </a:r>
                      <a:r>
                        <a:rPr lang="vi-VN" sz="2000" dirty="0">
                          <a:solidFill>
                            <a:schemeClr val="tx1"/>
                          </a:solidFill>
                          <a:effectLst/>
                          <a:latin typeface="Times New Roman" panose="02020603050405020304" pitchFamily="18" charset="0"/>
                          <a:cs typeface="Times New Roman" panose="02020603050405020304" pitchFamily="18" charset="0"/>
                        </a:rPr>
                        <a:t>cứ</a:t>
                      </a:r>
                      <a:r>
                        <a:rPr lang="vi-VN" sz="2000" spc="205" dirty="0">
                          <a:solidFill>
                            <a:schemeClr val="tx1"/>
                          </a:solidFill>
                          <a:effectLst/>
                          <a:latin typeface="Times New Roman" panose="02020603050405020304" pitchFamily="18" charset="0"/>
                          <a:cs typeface="Times New Roman" panose="02020603050405020304" pitchFamily="18" charset="0"/>
                        </a:rPr>
                        <a:t> </a:t>
                      </a:r>
                      <a:r>
                        <a:rPr lang="vi-VN" sz="2000" dirty="0">
                          <a:solidFill>
                            <a:schemeClr val="tx1"/>
                          </a:solidFill>
                          <a:effectLst/>
                          <a:latin typeface="Times New Roman" panose="02020603050405020304" pitchFamily="18" charset="0"/>
                          <a:cs typeface="Times New Roman" panose="02020603050405020304" pitchFamily="18" charset="0"/>
                        </a:rPr>
                        <a:t>để</a:t>
                      </a:r>
                      <a:r>
                        <a:rPr lang="vi-VN" sz="2000" spc="230" dirty="0">
                          <a:solidFill>
                            <a:schemeClr val="tx1"/>
                          </a:solidFill>
                          <a:effectLst/>
                          <a:latin typeface="Times New Roman" panose="02020603050405020304" pitchFamily="18" charset="0"/>
                          <a:cs typeface="Times New Roman" panose="02020603050405020304" pitchFamily="18" charset="0"/>
                        </a:rPr>
                        <a:t> </a:t>
                      </a:r>
                      <a:r>
                        <a:rPr lang="vi-VN" sz="2000" dirty="0">
                          <a:solidFill>
                            <a:schemeClr val="tx1"/>
                          </a:solidFill>
                          <a:effectLst/>
                          <a:latin typeface="Times New Roman" panose="02020603050405020304" pitchFamily="18" charset="0"/>
                          <a:cs typeface="Times New Roman" panose="02020603050405020304" pitchFamily="18" charset="0"/>
                        </a:rPr>
                        <a:t>xác</a:t>
                      </a:r>
                      <a:r>
                        <a:rPr lang="vi-VN" sz="2000" spc="165" dirty="0">
                          <a:solidFill>
                            <a:schemeClr val="tx1"/>
                          </a:solidFill>
                          <a:effectLst/>
                          <a:latin typeface="Times New Roman" panose="02020603050405020304" pitchFamily="18" charset="0"/>
                          <a:cs typeface="Times New Roman" panose="02020603050405020304" pitchFamily="18" charset="0"/>
                        </a:rPr>
                        <a:t> </a:t>
                      </a:r>
                      <a:r>
                        <a:rPr lang="vi-VN" sz="2000" spc="5" dirty="0">
                          <a:solidFill>
                            <a:schemeClr val="tx1"/>
                          </a:solidFill>
                          <a:effectLst/>
                          <a:latin typeface="Times New Roman" panose="02020603050405020304" pitchFamily="18" charset="0"/>
                          <a:cs typeface="Times New Roman" panose="02020603050405020304" pitchFamily="18" charset="0"/>
                        </a:rPr>
                        <a:t>n</a:t>
                      </a:r>
                      <a:r>
                        <a:rPr lang="vi-VN" sz="2000" spc="-5" dirty="0">
                          <a:solidFill>
                            <a:schemeClr val="tx1"/>
                          </a:solidFill>
                          <a:effectLst/>
                          <a:latin typeface="Times New Roman" panose="02020603050405020304" pitchFamily="18" charset="0"/>
                          <a:cs typeface="Times New Roman" panose="02020603050405020304" pitchFamily="18" charset="0"/>
                        </a:rPr>
                        <a:t>h</a:t>
                      </a:r>
                      <a:r>
                        <a:rPr lang="vi-VN" sz="2000" spc="-10" dirty="0">
                          <a:solidFill>
                            <a:schemeClr val="tx1"/>
                          </a:solidFill>
                          <a:effectLst/>
                          <a:latin typeface="Times New Roman" panose="02020603050405020304" pitchFamily="18" charset="0"/>
                          <a:cs typeface="Times New Roman" panose="02020603050405020304" pitchFamily="18" charset="0"/>
                        </a:rPr>
                        <a:t>ậ</a:t>
                      </a:r>
                      <a:r>
                        <a:rPr lang="vi-VN" sz="2000" dirty="0">
                          <a:solidFill>
                            <a:schemeClr val="tx1"/>
                          </a:solidFill>
                          <a:effectLst/>
                          <a:latin typeface="Times New Roman" panose="02020603050405020304" pitchFamily="18" charset="0"/>
                          <a:cs typeface="Times New Roman" panose="02020603050405020304" pitchFamily="18" charset="0"/>
                        </a:rPr>
                        <a:t>n </a:t>
                      </a:r>
                      <a:r>
                        <a:rPr lang="vi-VN" sz="2000" spc="70" dirty="0">
                          <a:solidFill>
                            <a:schemeClr val="tx1"/>
                          </a:solidFill>
                          <a:effectLst/>
                          <a:latin typeface="Times New Roman" panose="02020603050405020304" pitchFamily="18" charset="0"/>
                          <a:cs typeface="Times New Roman" panose="02020603050405020304" pitchFamily="18" charset="0"/>
                        </a:rPr>
                        <a:t> </a:t>
                      </a:r>
                      <a:r>
                        <a:rPr lang="vi-VN" sz="2000" dirty="0">
                          <a:solidFill>
                            <a:schemeClr val="tx1"/>
                          </a:solidFill>
                          <a:effectLst/>
                          <a:latin typeface="Times New Roman" panose="02020603050405020304" pitchFamily="18" charset="0"/>
                          <a:cs typeface="Times New Roman" panose="02020603050405020304" pitchFamily="18" charset="0"/>
                        </a:rPr>
                        <a:t>sự</a:t>
                      </a:r>
                      <a:r>
                        <a:rPr lang="vi-VN" sz="2000" spc="210" dirty="0">
                          <a:solidFill>
                            <a:schemeClr val="tx1"/>
                          </a:solidFill>
                          <a:effectLst/>
                          <a:latin typeface="Times New Roman" panose="02020603050405020304" pitchFamily="18" charset="0"/>
                          <a:cs typeface="Times New Roman" panose="02020603050405020304" pitchFamily="18" charset="0"/>
                        </a:rPr>
                        <a:t> </a:t>
                      </a:r>
                      <a:r>
                        <a:rPr lang="vi-VN" sz="2000" spc="-5" dirty="0">
                          <a:solidFill>
                            <a:schemeClr val="tx1"/>
                          </a:solidFill>
                          <a:effectLst/>
                          <a:latin typeface="Times New Roman" panose="02020603050405020304" pitchFamily="18" charset="0"/>
                          <a:cs typeface="Times New Roman" panose="02020603050405020304" pitchFamily="18" charset="0"/>
                        </a:rPr>
                        <a:t>t</a:t>
                      </a:r>
                      <a:r>
                        <a:rPr lang="vi-VN" sz="2000" spc="-15" dirty="0">
                          <a:solidFill>
                            <a:schemeClr val="tx1"/>
                          </a:solidFill>
                          <a:effectLst/>
                          <a:latin typeface="Times New Roman" panose="02020603050405020304" pitchFamily="18" charset="0"/>
                          <a:cs typeface="Times New Roman" panose="02020603050405020304" pitchFamily="18" charset="0"/>
                        </a:rPr>
                        <a:t>ồ</a:t>
                      </a:r>
                      <a:r>
                        <a:rPr lang="vi-VN" sz="2000" dirty="0">
                          <a:solidFill>
                            <a:schemeClr val="tx1"/>
                          </a:solidFill>
                          <a:effectLst/>
                          <a:latin typeface="Times New Roman" panose="02020603050405020304" pitchFamily="18" charset="0"/>
                          <a:cs typeface="Times New Roman" panose="02020603050405020304" pitchFamily="18" charset="0"/>
                        </a:rPr>
                        <a:t>n </a:t>
                      </a:r>
                      <a:r>
                        <a:rPr lang="vi-VN" sz="2000" spc="30" dirty="0">
                          <a:solidFill>
                            <a:schemeClr val="tx1"/>
                          </a:solidFill>
                          <a:effectLst/>
                          <a:latin typeface="Times New Roman" panose="02020603050405020304" pitchFamily="18" charset="0"/>
                          <a:cs typeface="Times New Roman" panose="02020603050405020304" pitchFamily="18" charset="0"/>
                        </a:rPr>
                        <a:t> </a:t>
                      </a:r>
                      <a:r>
                        <a:rPr lang="vi-VN" sz="2000" spc="5" dirty="0">
                          <a:solidFill>
                            <a:schemeClr val="tx1"/>
                          </a:solidFill>
                          <a:effectLst/>
                          <a:latin typeface="Times New Roman" panose="02020603050405020304" pitchFamily="18" charset="0"/>
                          <a:cs typeface="Times New Roman" panose="02020603050405020304" pitchFamily="18" charset="0"/>
                        </a:rPr>
                        <a:t>t</a:t>
                      </a:r>
                      <a:r>
                        <a:rPr lang="vi-VN" sz="2000" spc="-10" dirty="0">
                          <a:solidFill>
                            <a:schemeClr val="tx1"/>
                          </a:solidFill>
                          <a:effectLst/>
                          <a:latin typeface="Times New Roman" panose="02020603050405020304" pitchFamily="18" charset="0"/>
                          <a:cs typeface="Times New Roman" panose="02020603050405020304" pitchFamily="18" charset="0"/>
                        </a:rPr>
                        <a:t>ạ</a:t>
                      </a:r>
                      <a:r>
                        <a:rPr lang="vi-VN" sz="2000" dirty="0">
                          <a:solidFill>
                            <a:schemeClr val="tx1"/>
                          </a:solidFill>
                          <a:effectLst/>
                          <a:latin typeface="Times New Roman" panose="02020603050405020304" pitchFamily="18" charset="0"/>
                          <a:cs typeface="Times New Roman" panose="02020603050405020304" pitchFamily="18" charset="0"/>
                        </a:rPr>
                        <a:t>i</a:t>
                      </a:r>
                      <a:r>
                        <a:rPr lang="vi-VN" sz="2000" spc="245" dirty="0">
                          <a:solidFill>
                            <a:schemeClr val="tx1"/>
                          </a:solidFill>
                          <a:effectLst/>
                          <a:latin typeface="Times New Roman" panose="02020603050405020304" pitchFamily="18" charset="0"/>
                          <a:cs typeface="Times New Roman" panose="02020603050405020304" pitchFamily="18" charset="0"/>
                        </a:rPr>
                        <a:t> </a:t>
                      </a:r>
                      <a:r>
                        <a:rPr lang="vi-VN" sz="2000" spc="10" dirty="0">
                          <a:solidFill>
                            <a:schemeClr val="tx1"/>
                          </a:solidFill>
                          <a:effectLst/>
                          <a:latin typeface="Times New Roman" panose="02020603050405020304" pitchFamily="18" charset="0"/>
                          <a:cs typeface="Times New Roman" panose="02020603050405020304" pitchFamily="18" charset="0"/>
                        </a:rPr>
                        <a:t>c</a:t>
                      </a:r>
                      <a:r>
                        <a:rPr lang="vi-VN" sz="2000" spc="5" dirty="0">
                          <a:solidFill>
                            <a:schemeClr val="tx1"/>
                          </a:solidFill>
                          <a:effectLst/>
                          <a:latin typeface="Times New Roman" panose="02020603050405020304" pitchFamily="18" charset="0"/>
                          <a:cs typeface="Times New Roman" panose="02020603050405020304" pitchFamily="18" charset="0"/>
                        </a:rPr>
                        <a:t>ủ</a:t>
                      </a:r>
                      <a:r>
                        <a:rPr lang="vi-VN" sz="2000" dirty="0">
                          <a:solidFill>
                            <a:schemeClr val="tx1"/>
                          </a:solidFill>
                          <a:effectLst/>
                          <a:latin typeface="Times New Roman" panose="02020603050405020304" pitchFamily="18" charset="0"/>
                          <a:cs typeface="Times New Roman" panose="02020603050405020304" pitchFamily="18" charset="0"/>
                        </a:rPr>
                        <a:t>a</a:t>
                      </a:r>
                      <a:r>
                        <a:rPr lang="vi-VN" sz="2000" spc="235" dirty="0">
                          <a:solidFill>
                            <a:schemeClr val="tx1"/>
                          </a:solidFill>
                          <a:effectLst/>
                          <a:latin typeface="Times New Roman" panose="02020603050405020304" pitchFamily="18" charset="0"/>
                          <a:cs typeface="Times New Roman" panose="02020603050405020304" pitchFamily="18" charset="0"/>
                        </a:rPr>
                        <a:t> </a:t>
                      </a:r>
                      <a:r>
                        <a:rPr lang="vi-VN" sz="2000" spc="-5" dirty="0">
                          <a:solidFill>
                            <a:schemeClr val="tx1"/>
                          </a:solidFill>
                          <a:effectLst/>
                          <a:latin typeface="Times New Roman" panose="02020603050405020304" pitchFamily="18" charset="0"/>
                          <a:cs typeface="Times New Roman" panose="02020603050405020304" pitchFamily="18" charset="0"/>
                        </a:rPr>
                        <a:t>m</a:t>
                      </a:r>
                      <a:r>
                        <a:rPr lang="vi-VN" sz="2000" spc="-15" dirty="0">
                          <a:solidFill>
                            <a:schemeClr val="tx1"/>
                          </a:solidFill>
                          <a:effectLst/>
                          <a:latin typeface="Times New Roman" panose="02020603050405020304" pitchFamily="18" charset="0"/>
                          <a:cs typeface="Times New Roman" panose="02020603050405020304" pitchFamily="18" charset="0"/>
                        </a:rPr>
                        <a:t>ộ</a:t>
                      </a:r>
                      <a:r>
                        <a:rPr lang="vi-VN" sz="2000" dirty="0">
                          <a:solidFill>
                            <a:schemeClr val="tx1"/>
                          </a:solidFill>
                          <a:effectLst/>
                          <a:latin typeface="Times New Roman" panose="02020603050405020304" pitchFamily="18" charset="0"/>
                          <a:cs typeface="Times New Roman" panose="02020603050405020304" pitchFamily="18" charset="0"/>
                        </a:rPr>
                        <a:t>t </a:t>
                      </a:r>
                      <a:r>
                        <a:rPr lang="vi-VN" sz="2000" spc="5" dirty="0">
                          <a:solidFill>
                            <a:schemeClr val="tx1"/>
                          </a:solidFill>
                          <a:effectLst/>
                          <a:latin typeface="Times New Roman" panose="02020603050405020304" pitchFamily="18" charset="0"/>
                          <a:cs typeface="Times New Roman" panose="02020603050405020304" pitchFamily="18" charset="0"/>
                        </a:rPr>
                        <a:t>t</a:t>
                      </a:r>
                      <a:r>
                        <a:rPr lang="vi-VN" sz="2000" dirty="0">
                          <a:solidFill>
                            <a:schemeClr val="tx1"/>
                          </a:solidFill>
                          <a:effectLst/>
                          <a:latin typeface="Times New Roman" panose="02020603050405020304" pitchFamily="18" charset="0"/>
                          <a:cs typeface="Times New Roman" panose="02020603050405020304" pitchFamily="18" charset="0"/>
                        </a:rPr>
                        <a:t>rườ</a:t>
                      </a:r>
                      <a:r>
                        <a:rPr lang="vi-VN" sz="2000" spc="-10" dirty="0">
                          <a:solidFill>
                            <a:schemeClr val="tx1"/>
                          </a:solidFill>
                          <a:effectLst/>
                          <a:latin typeface="Times New Roman" panose="02020603050405020304" pitchFamily="18" charset="0"/>
                          <a:cs typeface="Times New Roman" panose="02020603050405020304" pitchFamily="18" charset="0"/>
                        </a:rPr>
                        <a:t>n</a:t>
                      </a:r>
                      <a:r>
                        <a:rPr lang="vi-VN" sz="2000" dirty="0">
                          <a:solidFill>
                            <a:schemeClr val="tx1"/>
                          </a:solidFill>
                          <a:effectLst/>
                          <a:latin typeface="Times New Roman" panose="02020603050405020304" pitchFamily="18" charset="0"/>
                          <a:cs typeface="Times New Roman" panose="02020603050405020304" pitchFamily="18" charset="0"/>
                        </a:rPr>
                        <a:t>g</a:t>
                      </a:r>
                      <a:r>
                        <a:rPr lang="vi-VN" sz="2000" spc="55" dirty="0">
                          <a:solidFill>
                            <a:schemeClr val="tx1"/>
                          </a:solidFill>
                          <a:effectLst/>
                          <a:latin typeface="Times New Roman" panose="02020603050405020304" pitchFamily="18" charset="0"/>
                          <a:cs typeface="Times New Roman" panose="02020603050405020304" pitchFamily="18" charset="0"/>
                        </a:rPr>
                        <a:t> </a:t>
                      </a:r>
                      <a:r>
                        <a:rPr lang="vi-VN" sz="2000" spc="-10" dirty="0">
                          <a:solidFill>
                            <a:schemeClr val="tx1"/>
                          </a:solidFill>
                          <a:effectLst/>
                          <a:latin typeface="Times New Roman" panose="02020603050405020304" pitchFamily="18" charset="0"/>
                          <a:cs typeface="Times New Roman" panose="02020603050405020304" pitchFamily="18" charset="0"/>
                        </a:rPr>
                        <a:t>p</a:t>
                      </a:r>
                      <a:r>
                        <a:rPr lang="vi-VN" sz="2000" spc="-5" dirty="0">
                          <a:solidFill>
                            <a:schemeClr val="tx1"/>
                          </a:solidFill>
                          <a:effectLst/>
                          <a:latin typeface="Times New Roman" panose="02020603050405020304" pitchFamily="18" charset="0"/>
                          <a:cs typeface="Times New Roman" panose="02020603050405020304" pitchFamily="18" charset="0"/>
                        </a:rPr>
                        <a:t>h</a:t>
                      </a:r>
                      <a:r>
                        <a:rPr lang="vi-VN" sz="2000" spc="-10" dirty="0">
                          <a:solidFill>
                            <a:schemeClr val="tx1"/>
                          </a:solidFill>
                          <a:effectLst/>
                          <a:latin typeface="Times New Roman" panose="02020603050405020304" pitchFamily="18" charset="0"/>
                          <a:cs typeface="Times New Roman" panose="02020603050405020304" pitchFamily="18" charset="0"/>
                        </a:rPr>
                        <a:t>á</a:t>
                      </a:r>
                      <a:r>
                        <a:rPr lang="vi-VN" sz="2000" dirty="0">
                          <a:solidFill>
                            <a:schemeClr val="tx1"/>
                          </a:solidFill>
                          <a:effectLst/>
                          <a:latin typeface="Times New Roman" panose="02020603050405020304" pitchFamily="18" charset="0"/>
                          <a:cs typeface="Times New Roman" panose="02020603050405020304" pitchFamily="18" charset="0"/>
                        </a:rPr>
                        <a:t>i</a:t>
                      </a:r>
                      <a:r>
                        <a:rPr lang="vi-VN" sz="2000" spc="10" dirty="0">
                          <a:solidFill>
                            <a:schemeClr val="tx1"/>
                          </a:solidFill>
                          <a:effectLst/>
                          <a:latin typeface="Times New Roman" panose="02020603050405020304" pitchFamily="18" charset="0"/>
                          <a:cs typeface="Times New Roman" panose="02020603050405020304" pitchFamily="18" charset="0"/>
                        </a:rPr>
                        <a:t> </a:t>
                      </a:r>
                      <a:r>
                        <a:rPr lang="vi-VN" sz="2000" dirty="0">
                          <a:solidFill>
                            <a:schemeClr val="tx1"/>
                          </a:solidFill>
                          <a:effectLst/>
                          <a:latin typeface="Times New Roman" panose="02020603050405020304" pitchFamily="18" charset="0"/>
                          <a:cs typeface="Times New Roman" panose="02020603050405020304" pitchFamily="18" charset="0"/>
                        </a:rPr>
                        <a:t>v</a:t>
                      </a:r>
                      <a:r>
                        <a:rPr lang="vi-VN" sz="2000" spc="-10" dirty="0">
                          <a:solidFill>
                            <a:schemeClr val="tx1"/>
                          </a:solidFill>
                          <a:effectLst/>
                          <a:latin typeface="Times New Roman" panose="02020603050405020304" pitchFamily="18" charset="0"/>
                          <a:cs typeface="Times New Roman" panose="02020603050405020304" pitchFamily="18" charset="0"/>
                        </a:rPr>
                        <a:t>ă</a:t>
                      </a:r>
                      <a:r>
                        <a:rPr lang="vi-VN" sz="2000" dirty="0">
                          <a:solidFill>
                            <a:schemeClr val="tx1"/>
                          </a:solidFill>
                          <a:effectLst/>
                          <a:latin typeface="Times New Roman" panose="02020603050405020304" pitchFamily="18" charset="0"/>
                          <a:cs typeface="Times New Roman" panose="02020603050405020304" pitchFamily="18" charset="0"/>
                        </a:rPr>
                        <a:t>n</a:t>
                      </a:r>
                      <a:r>
                        <a:rPr lang="vi-VN" sz="2000" spc="-35" dirty="0">
                          <a:solidFill>
                            <a:schemeClr val="tx1"/>
                          </a:solidFill>
                          <a:effectLst/>
                          <a:latin typeface="Times New Roman" panose="02020603050405020304" pitchFamily="18" charset="0"/>
                          <a:cs typeface="Times New Roman" panose="02020603050405020304" pitchFamily="18" charset="0"/>
                        </a:rPr>
                        <a:t> </a:t>
                      </a:r>
                      <a:r>
                        <a:rPr lang="vi-VN" sz="2000" spc="-5" dirty="0">
                          <a:solidFill>
                            <a:schemeClr val="tx1"/>
                          </a:solidFill>
                          <a:effectLst/>
                          <a:latin typeface="Times New Roman" panose="02020603050405020304" pitchFamily="18" charset="0"/>
                          <a:cs typeface="Times New Roman" panose="02020603050405020304" pitchFamily="18" charset="0"/>
                        </a:rPr>
                        <a:t>h</a:t>
                      </a:r>
                      <a:r>
                        <a:rPr lang="vi-VN" sz="2000" spc="10" dirty="0">
                          <a:solidFill>
                            <a:schemeClr val="tx1"/>
                          </a:solidFill>
                          <a:effectLst/>
                          <a:latin typeface="Times New Roman" panose="02020603050405020304" pitchFamily="18" charset="0"/>
                          <a:cs typeface="Times New Roman" panose="02020603050405020304" pitchFamily="18" charset="0"/>
                        </a:rPr>
                        <a:t>ọ</a:t>
                      </a:r>
                      <a:r>
                        <a:rPr lang="vi-VN" sz="2000" dirty="0">
                          <a:solidFill>
                            <a:schemeClr val="tx1"/>
                          </a:solidFill>
                          <a:effectLst/>
                          <a:latin typeface="Times New Roman" panose="02020603050405020304" pitchFamily="18" charset="0"/>
                          <a:cs typeface="Times New Roman" panose="02020603050405020304" pitchFamily="18" charset="0"/>
                        </a:rPr>
                        <a:t>c:……..………</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21590">
                        <a:lnSpc>
                          <a:spcPct val="107000"/>
                        </a:lnSpc>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13067483"/>
                  </a:ext>
                </a:extLst>
              </a:tr>
            </a:tbl>
          </a:graphicData>
        </a:graphic>
      </p:graphicFrame>
      <p:graphicFrame>
        <p:nvGraphicFramePr>
          <p:cNvPr id="3" name="Table 2">
            <a:extLst>
              <a:ext uri="{FF2B5EF4-FFF2-40B4-BE49-F238E27FC236}">
                <a16:creationId xmlns:a16="http://schemas.microsoft.com/office/drawing/2014/main" xmlns="" id="{C263AB43-CBD9-D7A3-D5BE-E6D5651E1E21}"/>
              </a:ext>
            </a:extLst>
          </p:cNvPr>
          <p:cNvGraphicFramePr>
            <a:graphicFrameLocks noGrp="1"/>
          </p:cNvGraphicFramePr>
          <p:nvPr>
            <p:extLst>
              <p:ext uri="{D42A27DB-BD31-4B8C-83A1-F6EECF244321}">
                <p14:modId xmlns:p14="http://schemas.microsoft.com/office/powerpoint/2010/main" val="2349662791"/>
              </p:ext>
            </p:extLst>
          </p:nvPr>
        </p:nvGraphicFramePr>
        <p:xfrm>
          <a:off x="3887840" y="2638174"/>
          <a:ext cx="3444220" cy="5839686"/>
        </p:xfrm>
        <a:graphic>
          <a:graphicData uri="http://schemas.openxmlformats.org/drawingml/2006/table">
            <a:tbl>
              <a:tblPr firstRow="1" firstCol="1" bandRow="1">
                <a:tableStyleId>{C4B1156A-380E-4F78-BDF5-A606A8083BF9}</a:tableStyleId>
              </a:tblPr>
              <a:tblGrid>
                <a:gridCol w="3444220">
                  <a:extLst>
                    <a:ext uri="{9D8B030D-6E8A-4147-A177-3AD203B41FA5}">
                      <a16:colId xmlns:a16="http://schemas.microsoft.com/office/drawing/2014/main" xmlns="" val="1071108965"/>
                    </a:ext>
                  </a:extLst>
                </a:gridCol>
              </a:tblGrid>
              <a:tr h="2274224">
                <a:tc>
                  <a:txBody>
                    <a:bodyPr/>
                    <a:lstStyle/>
                    <a:p>
                      <a:pPr marL="0" marR="718185" algn="ctr">
                        <a:lnSpc>
                          <a:spcPct val="107000"/>
                        </a:lnSpc>
                        <a:spcBef>
                          <a:spcPts val="0"/>
                        </a:spcBef>
                        <a:spcAft>
                          <a:spcPts val="0"/>
                        </a:spcAft>
                      </a:pP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P</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HIẾU</a:t>
                      </a:r>
                      <a:r>
                        <a:rPr lang="vi-VN" sz="2000" spc="-15"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spc="20" dirty="0">
                          <a:solidFill>
                            <a:schemeClr val="accent6">
                              <a:lumMod val="50000"/>
                            </a:schemeClr>
                          </a:solidFill>
                          <a:effectLst/>
                          <a:latin typeface="Times New Roman" panose="02020603050405020304" pitchFamily="18" charset="0"/>
                          <a:cs typeface="Times New Roman" panose="02020603050405020304" pitchFamily="18" charset="0"/>
                        </a:rPr>
                        <a:t>Ọ</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C</a:t>
                      </a:r>
                      <a:r>
                        <a:rPr lang="vi-VN" sz="2000" spc="-12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105" dirty="0">
                          <a:solidFill>
                            <a:schemeClr val="accent6">
                              <a:lumMod val="50000"/>
                            </a:schemeClr>
                          </a:solidFill>
                          <a:effectLst/>
                          <a:latin typeface="Times New Roman" panose="02020603050405020304" pitchFamily="18" charset="0"/>
                          <a:cs typeface="Times New Roman" panose="02020603050405020304" pitchFamily="18" charset="0"/>
                        </a:rPr>
                        <a:t>T</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ẬP</a:t>
                      </a:r>
                      <a:r>
                        <a:rPr lang="vi-VN" sz="2000" spc="-12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SỐ</a:t>
                      </a:r>
                      <a:r>
                        <a:rPr lang="vi-VN" sz="2000" spc="-120" dirty="0">
                          <a:solidFill>
                            <a:schemeClr val="accent6">
                              <a:lumMod val="50000"/>
                            </a:schemeClr>
                          </a:solidFill>
                          <a:effectLst/>
                          <a:latin typeface="Times New Roman" panose="02020603050405020304" pitchFamily="18" charset="0"/>
                          <a:cs typeface="Times New Roman" panose="02020603050405020304" pitchFamily="18" charset="0"/>
                        </a:rPr>
                        <a:t> 2</a:t>
                      </a:r>
                      <a:endParaRPr lang="en-US" sz="2000" dirty="0">
                        <a:solidFill>
                          <a:schemeClr val="accent6">
                            <a:lumMod val="50000"/>
                          </a:schemeClr>
                        </a:solidFill>
                        <a:effectLst/>
                        <a:latin typeface="Times New Roman" panose="02020603050405020304" pitchFamily="18" charset="0"/>
                        <a:cs typeface="Times New Roman" panose="02020603050405020304" pitchFamily="18" charset="0"/>
                      </a:endParaRPr>
                    </a:p>
                    <a:p>
                      <a:pPr marL="0" marR="291465" algn="ctr">
                        <a:lnSpc>
                          <a:spcPct val="107000"/>
                        </a:lnSpc>
                        <a:spcBef>
                          <a:spcPts val="0"/>
                        </a:spcBef>
                        <a:spcAft>
                          <a:spcPts val="0"/>
                        </a:spcAft>
                      </a:pPr>
                      <a:r>
                        <a:rPr lang="vi-VN" sz="2000" spc="-35" dirty="0">
                          <a:solidFill>
                            <a:schemeClr val="accent6">
                              <a:lumMod val="50000"/>
                            </a:schemeClr>
                          </a:solidFill>
                          <a:effectLst/>
                          <a:latin typeface="Times New Roman" panose="02020603050405020304" pitchFamily="18" charset="0"/>
                          <a:cs typeface="Times New Roman" panose="02020603050405020304" pitchFamily="18" charset="0"/>
                        </a:rPr>
                        <a:t>N</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ộ</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i</a:t>
                      </a:r>
                      <a:r>
                        <a:rPr lang="vi-VN" sz="2000" spc="-3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15" dirty="0">
                          <a:solidFill>
                            <a:schemeClr val="accent6">
                              <a:lumMod val="50000"/>
                            </a:schemeClr>
                          </a:solidFill>
                          <a:effectLst/>
                          <a:latin typeface="Times New Roman" panose="02020603050405020304" pitchFamily="18" charset="0"/>
                          <a:cs typeface="Times New Roman" panose="02020603050405020304" pitchFamily="18" charset="0"/>
                        </a:rPr>
                        <a:t>dun</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g:</a:t>
                      </a:r>
                      <a:r>
                        <a:rPr lang="vi-VN" sz="2000" spc="-25" dirty="0">
                          <a:solidFill>
                            <a:schemeClr val="accent6">
                              <a:lumMod val="50000"/>
                            </a:schemeClr>
                          </a:solidFill>
                          <a:effectLst/>
                          <a:latin typeface="Times New Roman" panose="02020603050405020304" pitchFamily="18" charset="0"/>
                          <a:cs typeface="Times New Roman" panose="02020603050405020304" pitchFamily="18" charset="0"/>
                        </a:rPr>
                        <a:t> T</a:t>
                      </a:r>
                      <a:r>
                        <a:rPr lang="vi-VN" sz="2000" spc="-15" dirty="0">
                          <a:solidFill>
                            <a:schemeClr val="accent6">
                              <a:lumMod val="50000"/>
                            </a:schemeClr>
                          </a:solidFill>
                          <a:effectLst/>
                          <a:latin typeface="Times New Roman" panose="02020603050405020304" pitchFamily="18" charset="0"/>
                          <a:cs typeface="Times New Roman" panose="02020603050405020304" pitchFamily="18" charset="0"/>
                        </a:rPr>
                        <a:t>ì</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m</a:t>
                      </a:r>
                      <a:r>
                        <a:rPr lang="vi-VN" sz="2000" spc="10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20"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i</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ểu</a:t>
                      </a:r>
                      <a:r>
                        <a:rPr lang="vi-VN" sz="2000" spc="-4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v</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ề</a:t>
                      </a:r>
                      <a:r>
                        <a:rPr lang="vi-VN" sz="2000" spc="-8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t</a:t>
                      </a:r>
                      <a:r>
                        <a:rPr lang="vi-VN" sz="2000" spc="-20"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u</a:t>
                      </a:r>
                      <a:r>
                        <a:rPr lang="vi-VN" sz="2000" spc="-25" dirty="0">
                          <a:solidFill>
                            <a:schemeClr val="accent6">
                              <a:lumMod val="50000"/>
                            </a:schemeClr>
                          </a:solidFill>
                          <a:effectLst/>
                          <a:latin typeface="Times New Roman" panose="02020603050405020304" pitchFamily="18" charset="0"/>
                          <a:cs typeface="Times New Roman" panose="02020603050405020304" pitchFamily="18" charset="0"/>
                        </a:rPr>
                        <a:t>ậ</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t</a:t>
                      </a:r>
                      <a:r>
                        <a:rPr lang="vi-VN" sz="2000" spc="75"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15" dirty="0">
                          <a:solidFill>
                            <a:schemeClr val="accent6">
                              <a:lumMod val="50000"/>
                            </a:schemeClr>
                          </a:solidFill>
                          <a:effectLst/>
                          <a:latin typeface="Times New Roman" panose="02020603050405020304" pitchFamily="18" charset="0"/>
                          <a:cs typeface="Times New Roman" panose="02020603050405020304" pitchFamily="18" charset="0"/>
                        </a:rPr>
                        <a:t>n</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gữ</a:t>
                      </a:r>
                      <a:r>
                        <a:rPr lang="vi-VN" sz="2000" spc="-10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t</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rườ</a:t>
                      </a:r>
                      <a:r>
                        <a:rPr lang="vi-VN" sz="2000" spc="-15" dirty="0">
                          <a:solidFill>
                            <a:schemeClr val="accent6">
                              <a:lumMod val="50000"/>
                            </a:schemeClr>
                          </a:solidFill>
                          <a:effectLst/>
                          <a:latin typeface="Times New Roman" panose="02020603050405020304" pitchFamily="18" charset="0"/>
                          <a:cs typeface="Times New Roman" panose="02020603050405020304" pitchFamily="18" charset="0"/>
                        </a:rPr>
                        <a:t>n</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g </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ph</a:t>
                      </a:r>
                      <a:r>
                        <a:rPr lang="vi-VN" sz="2000" spc="-20" dirty="0">
                          <a:solidFill>
                            <a:schemeClr val="accent6">
                              <a:lumMod val="50000"/>
                            </a:schemeClr>
                          </a:solidFill>
                          <a:effectLst/>
                          <a:latin typeface="Times New Roman" panose="02020603050405020304" pitchFamily="18" charset="0"/>
                          <a:cs typeface="Times New Roman" panose="02020603050405020304" pitchFamily="18" charset="0"/>
                        </a:rPr>
                        <a:t>á</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i</a:t>
                      </a:r>
                      <a:r>
                        <a:rPr lang="vi-VN" sz="2000" spc="-5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v</a:t>
                      </a:r>
                      <a:r>
                        <a:rPr lang="vi-VN" sz="2000" spc="-20" dirty="0">
                          <a:solidFill>
                            <a:schemeClr val="accent6">
                              <a:lumMod val="50000"/>
                            </a:schemeClr>
                          </a:solidFill>
                          <a:effectLst/>
                          <a:latin typeface="Times New Roman" panose="02020603050405020304" pitchFamily="18" charset="0"/>
                          <a:cs typeface="Times New Roman" panose="02020603050405020304" pitchFamily="18" charset="0"/>
                        </a:rPr>
                        <a:t>ă</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n </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ọ</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c</a:t>
                      </a:r>
                      <a:endParaRPr lang="en-US" sz="2000" dirty="0">
                        <a:solidFill>
                          <a:schemeClr val="accent6">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N</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hó</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m</a:t>
                      </a:r>
                      <a:r>
                        <a:rPr lang="vi-VN" sz="2000" spc="7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t</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hực</a:t>
                      </a:r>
                      <a:r>
                        <a:rPr lang="vi-VN" sz="2000" spc="-8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20"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i</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ện:…………………..…………</a:t>
                      </a:r>
                      <a:endPar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21291068"/>
                  </a:ext>
                </a:extLst>
              </a:tr>
              <a:tr h="3134322">
                <a:tc>
                  <a:txBody>
                    <a:bodyPr/>
                    <a:lstStyle/>
                    <a:p>
                      <a:pPr marL="0" marR="0">
                        <a:lnSpc>
                          <a:spcPct val="107000"/>
                        </a:lnSpc>
                        <a:spcBef>
                          <a:spcPts val="0"/>
                        </a:spcBef>
                        <a:spcAft>
                          <a:spcPts val="0"/>
                        </a:spcAft>
                      </a:pPr>
                      <a:r>
                        <a:rPr lang="vi-VN" sz="2000" spc="20" dirty="0">
                          <a:solidFill>
                            <a:schemeClr val="accent6">
                              <a:lumMod val="50000"/>
                            </a:schemeClr>
                          </a:solidFill>
                          <a:effectLst/>
                          <a:latin typeface="Times New Roman" panose="02020603050405020304" pitchFamily="18" charset="0"/>
                          <a:cs typeface="Times New Roman" panose="02020603050405020304" pitchFamily="18" charset="0"/>
                        </a:rPr>
                        <a:t>C</a:t>
                      </a:r>
                      <a:r>
                        <a:rPr lang="vi-VN" sz="2000" spc="120" dirty="0">
                          <a:solidFill>
                            <a:schemeClr val="accent6">
                              <a:lumMod val="50000"/>
                            </a:schemeClr>
                          </a:solidFill>
                          <a:effectLst/>
                          <a:latin typeface="Times New Roman" panose="02020603050405020304" pitchFamily="18" charset="0"/>
                          <a:cs typeface="Times New Roman" panose="02020603050405020304" pitchFamily="18" charset="0"/>
                        </a:rPr>
                        <a:t>ơ</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s</a:t>
                      </a:r>
                      <a:r>
                        <a:rPr lang="vi-VN" sz="2000" spc="120" dirty="0">
                          <a:solidFill>
                            <a:schemeClr val="accent6">
                              <a:lumMod val="50000"/>
                            </a:schemeClr>
                          </a:solidFill>
                          <a:effectLst/>
                          <a:latin typeface="Times New Roman" panose="02020603050405020304" pitchFamily="18" charset="0"/>
                          <a:cs typeface="Times New Roman" panose="02020603050405020304" pitchFamily="18" charset="0"/>
                        </a:rPr>
                        <a:t>ở</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hì</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n</a:t>
                      </a:r>
                      <a:r>
                        <a:rPr lang="vi-VN" sz="2000" spc="120"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t</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à</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n</a:t>
                      </a:r>
                      <a:r>
                        <a:rPr lang="vi-VN" sz="2000" spc="120"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k</a:t>
                      </a:r>
                      <a:r>
                        <a:rPr lang="vi-VN" sz="2000" spc="-25"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u</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yn</a:t>
                      </a:r>
                      <a:r>
                        <a:rPr lang="vi-VN" sz="2000" spc="120"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hướ</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n</a:t>
                      </a:r>
                      <a:r>
                        <a:rPr lang="vi-VN" sz="2000" spc="120" dirty="0">
                          <a:solidFill>
                            <a:schemeClr val="accent6">
                              <a:lumMod val="50000"/>
                            </a:schemeClr>
                          </a:solidFill>
                          <a:effectLst/>
                          <a:latin typeface="Times New Roman" panose="02020603050405020304" pitchFamily="18" charset="0"/>
                          <a:cs typeface="Times New Roman" panose="02020603050405020304" pitchFamily="18" charset="0"/>
                        </a:rPr>
                        <a:t>g</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s</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án</a:t>
                      </a:r>
                      <a:r>
                        <a:rPr lang="vi-VN" sz="2000" spc="120" dirty="0">
                          <a:solidFill>
                            <a:schemeClr val="accent6">
                              <a:lumMod val="50000"/>
                            </a:schemeClr>
                          </a:solidFill>
                          <a:effectLst/>
                          <a:latin typeface="Times New Roman" panose="02020603050405020304" pitchFamily="18" charset="0"/>
                          <a:cs typeface="Times New Roman" panose="02020603050405020304" pitchFamily="18" charset="0"/>
                        </a:rPr>
                        <a:t>g</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t</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á</a:t>
                      </a:r>
                      <a:r>
                        <a:rPr lang="vi-VN" sz="2000" spc="120" dirty="0">
                          <a:solidFill>
                            <a:schemeClr val="accent6">
                              <a:lumMod val="50000"/>
                            </a:schemeClr>
                          </a:solidFill>
                          <a:effectLst/>
                          <a:latin typeface="Times New Roman" panose="02020603050405020304" pitchFamily="18" charset="0"/>
                          <a:cs typeface="Times New Roman" panose="02020603050405020304" pitchFamily="18" charset="0"/>
                        </a:rPr>
                        <a:t>c</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c</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ủ</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a </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m</a:t>
                      </a:r>
                      <a:r>
                        <a:rPr lang="vi-VN" sz="2000" spc="-15" dirty="0">
                          <a:solidFill>
                            <a:schemeClr val="accent6">
                              <a:lumMod val="50000"/>
                            </a:schemeClr>
                          </a:solidFill>
                          <a:effectLst/>
                          <a:latin typeface="Times New Roman" panose="02020603050405020304" pitchFamily="18" charset="0"/>
                          <a:cs typeface="Times New Roman" panose="02020603050405020304" pitchFamily="18" charset="0"/>
                        </a:rPr>
                        <a:t>ỗ</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i</a:t>
                      </a:r>
                      <a:r>
                        <a:rPr lang="vi-VN" sz="2000" spc="15"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t</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rườ</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n</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g</a:t>
                      </a:r>
                      <a:r>
                        <a:rPr lang="vi-VN" sz="2000" spc="55"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p</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á</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i</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v</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ă</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n</a:t>
                      </a:r>
                      <a:r>
                        <a:rPr lang="vi-VN" sz="2000" spc="-35"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spc="-5" dirty="0">
                          <a:solidFill>
                            <a:schemeClr val="accent6">
                              <a:lumMod val="50000"/>
                            </a:schemeClr>
                          </a:solidFill>
                          <a:effectLst/>
                          <a:latin typeface="Times New Roman" panose="02020603050405020304" pitchFamily="18" charset="0"/>
                          <a:cs typeface="Times New Roman" panose="02020603050405020304" pitchFamily="18" charset="0"/>
                        </a:rPr>
                        <a:t>h</a:t>
                      </a:r>
                      <a:r>
                        <a:rPr lang="vi-VN" sz="2000" spc="10" dirty="0">
                          <a:solidFill>
                            <a:schemeClr val="accent6">
                              <a:lumMod val="50000"/>
                            </a:schemeClr>
                          </a:solidFill>
                          <a:effectLst/>
                          <a:latin typeface="Times New Roman" panose="02020603050405020304" pitchFamily="18" charset="0"/>
                          <a:cs typeface="Times New Roman" panose="02020603050405020304" pitchFamily="18" charset="0"/>
                        </a:rPr>
                        <a:t>ọ</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c:</a:t>
                      </a:r>
                      <a:r>
                        <a:rPr lang="vi-VN" sz="2000" spc="-9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000" dirty="0">
                        <a:solidFill>
                          <a:schemeClr val="accent6">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000" dirty="0">
                        <a:solidFill>
                          <a:schemeClr val="accent6">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000" dirty="0">
                        <a:solidFill>
                          <a:schemeClr val="accent6">
                            <a:lumMod val="50000"/>
                          </a:schemeClr>
                        </a:solidFill>
                        <a:effectLst/>
                        <a:latin typeface="Times New Roman" panose="02020603050405020304" pitchFamily="18" charset="0"/>
                        <a:cs typeface="Times New Roman" panose="02020603050405020304" pitchFamily="18" charset="0"/>
                      </a:endParaRPr>
                    </a:p>
                    <a:p>
                      <a:pPr marL="0" marR="21590">
                        <a:lnSpc>
                          <a:spcPct val="107000"/>
                        </a:lnSpc>
                        <a:spcBef>
                          <a:spcPts val="0"/>
                        </a:spcBef>
                        <a:spcAft>
                          <a:spcPts val="0"/>
                        </a:spcAft>
                      </a:pPr>
                      <a:r>
                        <a:rPr lang="vi-VN" sz="2000" dirty="0">
                          <a:solidFill>
                            <a:schemeClr val="accent6">
                              <a:lumMod val="50000"/>
                            </a:schemeClr>
                          </a:solidFill>
                          <a:effectLst/>
                          <a:latin typeface="Times New Roman" panose="02020603050405020304" pitchFamily="18" charset="0"/>
                          <a:cs typeface="Times New Roman" panose="02020603050405020304" pitchFamily="18" charset="0"/>
                        </a:rPr>
                        <a:t>……………………………………………</a:t>
                      </a:r>
                      <a:endParaRPr lang="en-US" sz="20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58532282"/>
                  </a:ext>
                </a:extLst>
              </a:tr>
            </a:tbl>
          </a:graphicData>
        </a:graphic>
      </p:graphicFrame>
      <p:graphicFrame>
        <p:nvGraphicFramePr>
          <p:cNvPr id="4" name="Table 3">
            <a:extLst>
              <a:ext uri="{FF2B5EF4-FFF2-40B4-BE49-F238E27FC236}">
                <a16:creationId xmlns:a16="http://schemas.microsoft.com/office/drawing/2014/main" xmlns="" id="{5A22982C-5CA0-70FA-6B4C-CD246220C212}"/>
              </a:ext>
            </a:extLst>
          </p:cNvPr>
          <p:cNvGraphicFramePr>
            <a:graphicFrameLocks noGrp="1"/>
          </p:cNvGraphicFramePr>
          <p:nvPr>
            <p:extLst>
              <p:ext uri="{D42A27DB-BD31-4B8C-83A1-F6EECF244321}">
                <p14:modId xmlns:p14="http://schemas.microsoft.com/office/powerpoint/2010/main" val="3980353344"/>
              </p:ext>
            </p:extLst>
          </p:nvPr>
        </p:nvGraphicFramePr>
        <p:xfrm>
          <a:off x="7286983" y="2638174"/>
          <a:ext cx="3710809" cy="5872377"/>
        </p:xfrm>
        <a:graphic>
          <a:graphicData uri="http://schemas.openxmlformats.org/drawingml/2006/table">
            <a:tbl>
              <a:tblPr firstRow="1" firstCol="1" bandRow="1">
                <a:tableStyleId>{22838BEF-8BB2-4498-84A7-C5851F593DF1}</a:tableStyleId>
              </a:tblPr>
              <a:tblGrid>
                <a:gridCol w="3710809">
                  <a:extLst>
                    <a:ext uri="{9D8B030D-6E8A-4147-A177-3AD203B41FA5}">
                      <a16:colId xmlns:a16="http://schemas.microsoft.com/office/drawing/2014/main" xmlns="" val="2732764206"/>
                    </a:ext>
                  </a:extLst>
                </a:gridCol>
              </a:tblGrid>
              <a:tr h="1825740">
                <a:tc>
                  <a:txBody>
                    <a:bodyPr/>
                    <a:lstStyle/>
                    <a:p>
                      <a:pPr marL="0" marR="718185" algn="ctr">
                        <a:lnSpc>
                          <a:spcPct val="107000"/>
                        </a:lnSpc>
                        <a:spcBef>
                          <a:spcPts val="0"/>
                        </a:spcBef>
                        <a:spcAft>
                          <a:spcPts val="0"/>
                        </a:spcAft>
                      </a:pP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P</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HIẾU</a:t>
                      </a:r>
                      <a:r>
                        <a:rPr lang="vi-VN" sz="2000" spc="-15"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H</a:t>
                      </a:r>
                      <a:r>
                        <a:rPr lang="vi-VN" sz="2000" spc="20" dirty="0">
                          <a:solidFill>
                            <a:schemeClr val="accent5">
                              <a:lumMod val="50000"/>
                            </a:schemeClr>
                          </a:solidFill>
                          <a:effectLst/>
                          <a:latin typeface="Times New Roman" panose="02020603050405020304" pitchFamily="18" charset="0"/>
                          <a:cs typeface="Times New Roman" panose="02020603050405020304" pitchFamily="18" charset="0"/>
                        </a:rPr>
                        <a:t>Ọ</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C</a:t>
                      </a:r>
                      <a:r>
                        <a:rPr lang="vi-VN" sz="2000" spc="-12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105" dirty="0">
                          <a:solidFill>
                            <a:schemeClr val="accent5">
                              <a:lumMod val="50000"/>
                            </a:schemeClr>
                          </a:solidFill>
                          <a:effectLst/>
                          <a:latin typeface="Times New Roman" panose="02020603050405020304" pitchFamily="18" charset="0"/>
                          <a:cs typeface="Times New Roman" panose="02020603050405020304" pitchFamily="18" charset="0"/>
                        </a:rPr>
                        <a:t>T</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ẬP</a:t>
                      </a:r>
                      <a:r>
                        <a:rPr lang="vi-VN" sz="2000" spc="-12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SỐ</a:t>
                      </a:r>
                      <a:r>
                        <a:rPr lang="vi-VN" sz="2000" spc="-12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000" spc="-120" dirty="0">
                          <a:solidFill>
                            <a:schemeClr val="accent5">
                              <a:lumMod val="50000"/>
                            </a:schemeClr>
                          </a:solidFill>
                          <a:effectLst/>
                          <a:latin typeface="Times New Roman" panose="02020603050405020304" pitchFamily="18" charset="0"/>
                          <a:cs typeface="Times New Roman" panose="02020603050405020304" pitchFamily="18" charset="0"/>
                        </a:rPr>
                        <a:t>3</a:t>
                      </a:r>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marL="0" marR="291465" algn="ctr">
                        <a:lnSpc>
                          <a:spcPct val="107000"/>
                        </a:lnSpc>
                        <a:spcBef>
                          <a:spcPts val="0"/>
                        </a:spcBef>
                        <a:spcAft>
                          <a:spcPts val="0"/>
                        </a:spcAft>
                      </a:pPr>
                      <a:r>
                        <a:rPr lang="vi-VN" sz="2000" spc="-35" dirty="0">
                          <a:solidFill>
                            <a:schemeClr val="accent5">
                              <a:lumMod val="50000"/>
                            </a:schemeClr>
                          </a:solidFill>
                          <a:effectLst/>
                          <a:latin typeface="Times New Roman" panose="02020603050405020304" pitchFamily="18" charset="0"/>
                          <a:cs typeface="Times New Roman" panose="02020603050405020304" pitchFamily="18" charset="0"/>
                        </a:rPr>
                        <a:t>N</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ộ</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i</a:t>
                      </a:r>
                      <a:r>
                        <a:rPr lang="vi-VN" sz="2000" spc="-3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15" dirty="0">
                          <a:solidFill>
                            <a:schemeClr val="accent5">
                              <a:lumMod val="50000"/>
                            </a:schemeClr>
                          </a:solidFill>
                          <a:effectLst/>
                          <a:latin typeface="Times New Roman" panose="02020603050405020304" pitchFamily="18" charset="0"/>
                          <a:cs typeface="Times New Roman" panose="02020603050405020304" pitchFamily="18" charset="0"/>
                        </a:rPr>
                        <a:t>dun</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g:</a:t>
                      </a:r>
                      <a:r>
                        <a:rPr lang="vi-VN" sz="2000" spc="-25" dirty="0">
                          <a:solidFill>
                            <a:schemeClr val="accent5">
                              <a:lumMod val="50000"/>
                            </a:schemeClr>
                          </a:solidFill>
                          <a:effectLst/>
                          <a:latin typeface="Times New Roman" panose="02020603050405020304" pitchFamily="18" charset="0"/>
                          <a:cs typeface="Times New Roman" panose="02020603050405020304" pitchFamily="18" charset="0"/>
                        </a:rPr>
                        <a:t> T</a:t>
                      </a:r>
                      <a:r>
                        <a:rPr lang="vi-VN" sz="2000" spc="-15" dirty="0">
                          <a:solidFill>
                            <a:schemeClr val="accent5">
                              <a:lumMod val="50000"/>
                            </a:schemeClr>
                          </a:solidFill>
                          <a:effectLst/>
                          <a:latin typeface="Times New Roman" panose="02020603050405020304" pitchFamily="18" charset="0"/>
                          <a:cs typeface="Times New Roman" panose="02020603050405020304" pitchFamily="18" charset="0"/>
                        </a:rPr>
                        <a:t>ì</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m</a:t>
                      </a:r>
                      <a:r>
                        <a:rPr lang="vi-VN" sz="2000" spc="10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20" dirty="0">
                          <a:solidFill>
                            <a:schemeClr val="accent5">
                              <a:lumMod val="50000"/>
                            </a:schemeClr>
                          </a:solidFill>
                          <a:effectLst/>
                          <a:latin typeface="Times New Roman" panose="02020603050405020304" pitchFamily="18" charset="0"/>
                          <a:cs typeface="Times New Roman" panose="02020603050405020304" pitchFamily="18" charset="0"/>
                        </a:rPr>
                        <a:t>h</a:t>
                      </a: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i</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ểu</a:t>
                      </a:r>
                      <a:r>
                        <a:rPr lang="vi-VN" sz="2000" spc="-4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v</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ề</a:t>
                      </a:r>
                      <a:r>
                        <a:rPr lang="vi-VN" sz="2000" spc="-8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t</a:t>
                      </a:r>
                      <a:r>
                        <a:rPr lang="vi-VN" sz="2000" spc="-20" dirty="0">
                          <a:solidFill>
                            <a:schemeClr val="accent5">
                              <a:lumMod val="50000"/>
                            </a:schemeClr>
                          </a:solidFill>
                          <a:effectLst/>
                          <a:latin typeface="Times New Roman" panose="02020603050405020304" pitchFamily="18" charset="0"/>
                          <a:cs typeface="Times New Roman" panose="02020603050405020304" pitchFamily="18" charset="0"/>
                        </a:rPr>
                        <a:t>h</a:t>
                      </a: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u</a:t>
                      </a:r>
                      <a:r>
                        <a:rPr lang="vi-VN" sz="2000" spc="-25" dirty="0">
                          <a:solidFill>
                            <a:schemeClr val="accent5">
                              <a:lumMod val="50000"/>
                            </a:schemeClr>
                          </a:solidFill>
                          <a:effectLst/>
                          <a:latin typeface="Times New Roman" panose="02020603050405020304" pitchFamily="18" charset="0"/>
                          <a:cs typeface="Times New Roman" panose="02020603050405020304" pitchFamily="18" charset="0"/>
                        </a:rPr>
                        <a:t>ậ</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t</a:t>
                      </a:r>
                      <a:r>
                        <a:rPr lang="vi-VN" sz="2000" spc="75"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15" dirty="0">
                          <a:solidFill>
                            <a:schemeClr val="accent5">
                              <a:lumMod val="50000"/>
                            </a:schemeClr>
                          </a:solidFill>
                          <a:effectLst/>
                          <a:latin typeface="Times New Roman" panose="02020603050405020304" pitchFamily="18" charset="0"/>
                          <a:cs typeface="Times New Roman" panose="02020603050405020304" pitchFamily="18" charset="0"/>
                        </a:rPr>
                        <a:t>n</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gữ</a:t>
                      </a:r>
                      <a:r>
                        <a:rPr lang="vi-VN" sz="2000" spc="-10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t</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rườ</a:t>
                      </a:r>
                      <a:r>
                        <a:rPr lang="vi-VN" sz="2000" spc="-15" dirty="0">
                          <a:solidFill>
                            <a:schemeClr val="accent5">
                              <a:lumMod val="50000"/>
                            </a:schemeClr>
                          </a:solidFill>
                          <a:effectLst/>
                          <a:latin typeface="Times New Roman" panose="02020603050405020304" pitchFamily="18" charset="0"/>
                          <a:cs typeface="Times New Roman" panose="02020603050405020304" pitchFamily="18" charset="0"/>
                        </a:rPr>
                        <a:t>n</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g </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ph</a:t>
                      </a:r>
                      <a:r>
                        <a:rPr lang="vi-VN" sz="2000" spc="-20" dirty="0">
                          <a:solidFill>
                            <a:schemeClr val="accent5">
                              <a:lumMod val="50000"/>
                            </a:schemeClr>
                          </a:solidFill>
                          <a:effectLst/>
                          <a:latin typeface="Times New Roman" panose="02020603050405020304" pitchFamily="18" charset="0"/>
                          <a:cs typeface="Times New Roman" panose="02020603050405020304" pitchFamily="18" charset="0"/>
                        </a:rPr>
                        <a:t>á</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i</a:t>
                      </a:r>
                      <a:r>
                        <a:rPr lang="vi-VN" sz="2000" spc="-5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v</a:t>
                      </a:r>
                      <a:r>
                        <a:rPr lang="vi-VN" sz="2000" spc="-20" dirty="0">
                          <a:solidFill>
                            <a:schemeClr val="accent5">
                              <a:lumMod val="50000"/>
                            </a:schemeClr>
                          </a:solidFill>
                          <a:effectLst/>
                          <a:latin typeface="Times New Roman" panose="02020603050405020304" pitchFamily="18" charset="0"/>
                          <a:cs typeface="Times New Roman" panose="02020603050405020304" pitchFamily="18" charset="0"/>
                        </a:rPr>
                        <a:t>ă</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n </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h</a:t>
                      </a: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ọ</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c</a:t>
                      </a:r>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N</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hó</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m</a:t>
                      </a:r>
                      <a:r>
                        <a:rPr lang="vi-VN" sz="2000" spc="7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t</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hực</a:t>
                      </a:r>
                      <a:r>
                        <a:rPr lang="vi-VN" sz="2000" spc="-8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20" dirty="0">
                          <a:solidFill>
                            <a:schemeClr val="accent5">
                              <a:lumMod val="50000"/>
                            </a:schemeClr>
                          </a:solidFill>
                          <a:effectLst/>
                          <a:latin typeface="Times New Roman" panose="02020603050405020304" pitchFamily="18" charset="0"/>
                          <a:cs typeface="Times New Roman" panose="02020603050405020304" pitchFamily="18" charset="0"/>
                        </a:rPr>
                        <a:t>h</a:t>
                      </a: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i</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ện:…………………..…………</a:t>
                      </a:r>
                      <a:endParaRPr lang="en-US" sz="20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63115818"/>
                  </a:ext>
                </a:extLst>
              </a:tr>
              <a:tr h="4046637">
                <a:tc>
                  <a:txBody>
                    <a:bodyPr/>
                    <a:lstStyle/>
                    <a:p>
                      <a:pPr marL="0" marR="0">
                        <a:lnSpc>
                          <a:spcPct val="107000"/>
                        </a:lnSpc>
                        <a:spcBef>
                          <a:spcPts val="0"/>
                        </a:spcBef>
                        <a:spcAft>
                          <a:spcPts val="0"/>
                        </a:spcAft>
                      </a:pPr>
                      <a:r>
                        <a:rPr lang="en-US" sz="2000" spc="-120" dirty="0">
                          <a:solidFill>
                            <a:schemeClr val="accent5">
                              <a:lumMod val="50000"/>
                            </a:schemeClr>
                          </a:solidFill>
                          <a:effectLst/>
                          <a:latin typeface="Times New Roman" panose="02020603050405020304" pitchFamily="18" charset="0"/>
                          <a:cs typeface="Times New Roman" panose="02020603050405020304" pitchFamily="18" charset="0"/>
                        </a:rPr>
                        <a:t>Vai </a:t>
                      </a:r>
                      <a:r>
                        <a:rPr lang="en-US" sz="2000" spc="-120" dirty="0" err="1">
                          <a:solidFill>
                            <a:schemeClr val="accent5">
                              <a:lumMod val="50000"/>
                            </a:schemeClr>
                          </a:solidFill>
                          <a:effectLst/>
                          <a:latin typeface="Times New Roman" panose="02020603050405020304" pitchFamily="18" charset="0"/>
                          <a:cs typeface="Times New Roman" panose="02020603050405020304" pitchFamily="18" charset="0"/>
                        </a:rPr>
                        <a:t>trò</a:t>
                      </a:r>
                      <a:r>
                        <a:rPr lang="en-US" sz="2000" spc="16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c</a:t>
                      </a: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ủ</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a</a:t>
                      </a:r>
                      <a:r>
                        <a:rPr lang="vi-VN" sz="2000" spc="5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c</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ác</a:t>
                      </a:r>
                      <a:r>
                        <a:rPr lang="vi-VN" sz="2000" spc="-15"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t</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rườ</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n</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g</a:t>
                      </a:r>
                      <a:r>
                        <a:rPr lang="vi-VN" sz="2000" spc="125"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p</a:t>
                      </a: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h</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á</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i</a:t>
                      </a:r>
                      <a:r>
                        <a:rPr lang="vi-VN" sz="2000" spc="85"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v</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ă</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n </a:t>
                      </a:r>
                      <a:r>
                        <a:rPr lang="vi-VN" sz="2000" spc="-5" dirty="0">
                          <a:solidFill>
                            <a:schemeClr val="accent5">
                              <a:lumMod val="50000"/>
                            </a:schemeClr>
                          </a:solidFill>
                          <a:effectLst/>
                          <a:latin typeface="Times New Roman" panose="02020603050405020304" pitchFamily="18" charset="0"/>
                          <a:cs typeface="Times New Roman" panose="02020603050405020304" pitchFamily="18" charset="0"/>
                        </a:rPr>
                        <a:t>h</a:t>
                      </a:r>
                      <a:r>
                        <a:rPr lang="vi-VN" sz="2000" spc="10" dirty="0">
                          <a:solidFill>
                            <a:schemeClr val="accent5">
                              <a:lumMod val="50000"/>
                            </a:schemeClr>
                          </a:solidFill>
                          <a:effectLst/>
                          <a:latin typeface="Times New Roman" panose="02020603050405020304" pitchFamily="18" charset="0"/>
                          <a:cs typeface="Times New Roman" panose="02020603050405020304" pitchFamily="18" charset="0"/>
                        </a:rPr>
                        <a:t>ọ</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c</a:t>
                      </a:r>
                      <a:r>
                        <a:rPr lang="en-US" sz="20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effectLst/>
                          <a:latin typeface="Times New Roman" panose="02020603050405020304" pitchFamily="18" charset="0"/>
                          <a:cs typeface="Times New Roman" panose="02020603050405020304" pitchFamily="18" charset="0"/>
                        </a:rPr>
                        <a:t>trong</a:t>
                      </a:r>
                      <a:r>
                        <a:rPr lang="en-US" sz="20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effectLst/>
                          <a:latin typeface="Times New Roman" panose="02020603050405020304" pitchFamily="18" charset="0"/>
                          <a:cs typeface="Times New Roman" panose="02020603050405020304" pitchFamily="18" charset="0"/>
                        </a:rPr>
                        <a:t>lịch</a:t>
                      </a:r>
                      <a:r>
                        <a:rPr lang="en-US" sz="20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effectLst/>
                          <a:latin typeface="Times New Roman" panose="02020603050405020304" pitchFamily="18" charset="0"/>
                          <a:cs typeface="Times New Roman" panose="02020603050405020304" pitchFamily="18" charset="0"/>
                        </a:rPr>
                        <a:t>sử</a:t>
                      </a:r>
                      <a:r>
                        <a:rPr lang="en-US" sz="20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effectLst/>
                          <a:latin typeface="Times New Roman" panose="02020603050405020304" pitchFamily="18" charset="0"/>
                          <a:cs typeface="Times New Roman" panose="02020603050405020304" pitchFamily="18" charset="0"/>
                        </a:rPr>
                        <a:t>phát</a:t>
                      </a:r>
                      <a:r>
                        <a:rPr lang="en-US" sz="20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effectLst/>
                          <a:latin typeface="Times New Roman" panose="02020603050405020304" pitchFamily="18" charset="0"/>
                          <a:cs typeface="Times New Roman" panose="02020603050405020304" pitchFamily="18" charset="0"/>
                        </a:rPr>
                        <a:t>triển</a:t>
                      </a:r>
                      <a:r>
                        <a:rPr lang="en-US" sz="20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effectLst/>
                          <a:latin typeface="Times New Roman" panose="02020603050405020304" pitchFamily="18" charset="0"/>
                          <a:cs typeface="Times New Roman" panose="02020603050405020304" pitchFamily="18" charset="0"/>
                        </a:rPr>
                        <a:t>văn</a:t>
                      </a:r>
                      <a:r>
                        <a:rPr lang="en-US" sz="20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000" dirty="0" err="1">
                          <a:solidFill>
                            <a:schemeClr val="accent5">
                              <a:lumMod val="50000"/>
                            </a:schemeClr>
                          </a:solidFill>
                          <a:effectLst/>
                          <a:latin typeface="Times New Roman" panose="02020603050405020304" pitchFamily="18" charset="0"/>
                          <a:cs typeface="Times New Roman" panose="02020603050405020304" pitchFamily="18" charset="0"/>
                        </a:rPr>
                        <a:t>học</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a:t>
                      </a:r>
                      <a:r>
                        <a:rPr lang="vi-VN" sz="2000" spc="-70" dirty="0">
                          <a:solidFill>
                            <a:schemeClr val="accent5">
                              <a:lumMod val="50000"/>
                            </a:schemeClr>
                          </a:solidFill>
                          <a:effectLst/>
                          <a:latin typeface="Times New Roman" panose="02020603050405020304" pitchFamily="18" charset="0"/>
                          <a:cs typeface="Times New Roman" panose="02020603050405020304" pitchFamily="18" charset="0"/>
                        </a:rPr>
                        <a:t> </a:t>
                      </a: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a:t>
                      </a:r>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a:t>
                      </a:r>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a:t>
                      </a:r>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marL="0" marR="21590">
                        <a:lnSpc>
                          <a:spcPct val="107000"/>
                        </a:lnSpc>
                        <a:spcBef>
                          <a:spcPts val="0"/>
                        </a:spcBef>
                        <a:spcAft>
                          <a:spcPts val="0"/>
                        </a:spcAft>
                      </a:pPr>
                      <a:r>
                        <a:rPr lang="vi-VN" sz="2000" dirty="0">
                          <a:solidFill>
                            <a:schemeClr val="accent5">
                              <a:lumMod val="50000"/>
                            </a:schemeClr>
                          </a:solidFill>
                          <a:effectLst/>
                          <a:latin typeface="Times New Roman" panose="02020603050405020304" pitchFamily="18" charset="0"/>
                          <a:cs typeface="Times New Roman" panose="02020603050405020304" pitchFamily="18" charset="0"/>
                        </a:rPr>
                        <a:t>…………………………………………………</a:t>
                      </a:r>
                      <a:endParaRPr lang="en-US" sz="20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17087198"/>
                  </a:ext>
                </a:extLst>
              </a:tr>
            </a:tbl>
          </a:graphicData>
        </a:graphic>
      </p:graphicFrame>
      <p:graphicFrame>
        <p:nvGraphicFramePr>
          <p:cNvPr id="5" name="Table 4">
            <a:extLst>
              <a:ext uri="{FF2B5EF4-FFF2-40B4-BE49-F238E27FC236}">
                <a16:creationId xmlns:a16="http://schemas.microsoft.com/office/drawing/2014/main" xmlns="" id="{1454F484-5214-34D4-93E9-3C68BC00D286}"/>
              </a:ext>
            </a:extLst>
          </p:cNvPr>
          <p:cNvGraphicFramePr>
            <a:graphicFrameLocks noGrp="1"/>
          </p:cNvGraphicFramePr>
          <p:nvPr>
            <p:extLst>
              <p:ext uri="{D42A27DB-BD31-4B8C-83A1-F6EECF244321}">
                <p14:modId xmlns:p14="http://schemas.microsoft.com/office/powerpoint/2010/main" val="2108570626"/>
              </p:ext>
            </p:extLst>
          </p:nvPr>
        </p:nvGraphicFramePr>
        <p:xfrm>
          <a:off x="11069807" y="2619328"/>
          <a:ext cx="3560593" cy="5826380"/>
        </p:xfrm>
        <a:graphic>
          <a:graphicData uri="http://schemas.openxmlformats.org/drawingml/2006/table">
            <a:tbl>
              <a:tblPr firstRow="1" firstCol="1" bandRow="1">
                <a:tableStyleId>{16D9F66E-5EB9-4882-86FB-DCBF35E3C3E4}</a:tableStyleId>
              </a:tblPr>
              <a:tblGrid>
                <a:gridCol w="3560593">
                  <a:extLst>
                    <a:ext uri="{9D8B030D-6E8A-4147-A177-3AD203B41FA5}">
                      <a16:colId xmlns:a16="http://schemas.microsoft.com/office/drawing/2014/main" xmlns="" val="1182165289"/>
                    </a:ext>
                  </a:extLst>
                </a:gridCol>
              </a:tblGrid>
              <a:tr h="1892638">
                <a:tc>
                  <a:txBody>
                    <a:bodyPr/>
                    <a:lstStyle/>
                    <a:p>
                      <a:pPr marL="0" marR="718185" algn="ctr">
                        <a:lnSpc>
                          <a:spcPct val="107000"/>
                        </a:lnSpc>
                        <a:spcBef>
                          <a:spcPts val="0"/>
                        </a:spcBef>
                        <a:spcAft>
                          <a:spcPts val="0"/>
                        </a:spcAft>
                      </a:pPr>
                      <a:r>
                        <a:rPr lang="vi-VN" sz="2000" spc="-5" dirty="0">
                          <a:solidFill>
                            <a:srgbClr val="C00000"/>
                          </a:solidFill>
                          <a:effectLst/>
                          <a:latin typeface="Times New Roman" panose="02020603050405020304" pitchFamily="18" charset="0"/>
                          <a:cs typeface="Times New Roman" panose="02020603050405020304" pitchFamily="18" charset="0"/>
                        </a:rPr>
                        <a:t>P</a:t>
                      </a:r>
                      <a:r>
                        <a:rPr lang="vi-VN" sz="2000" dirty="0">
                          <a:solidFill>
                            <a:srgbClr val="C00000"/>
                          </a:solidFill>
                          <a:effectLst/>
                          <a:latin typeface="Times New Roman" panose="02020603050405020304" pitchFamily="18" charset="0"/>
                          <a:cs typeface="Times New Roman" panose="02020603050405020304" pitchFamily="18" charset="0"/>
                        </a:rPr>
                        <a:t>HIẾU</a:t>
                      </a:r>
                      <a:r>
                        <a:rPr lang="vi-VN" sz="2000" spc="-15" dirty="0">
                          <a:solidFill>
                            <a:srgbClr val="C00000"/>
                          </a:solidFill>
                          <a:effectLst/>
                          <a:latin typeface="Times New Roman" panose="02020603050405020304" pitchFamily="18" charset="0"/>
                          <a:cs typeface="Times New Roman" panose="02020603050405020304" pitchFamily="18" charset="0"/>
                        </a:rPr>
                        <a:t> </a:t>
                      </a:r>
                      <a:r>
                        <a:rPr lang="vi-VN" sz="2000" spc="-10" dirty="0">
                          <a:solidFill>
                            <a:srgbClr val="C00000"/>
                          </a:solidFill>
                          <a:effectLst/>
                          <a:latin typeface="Times New Roman" panose="02020603050405020304" pitchFamily="18" charset="0"/>
                          <a:cs typeface="Times New Roman" panose="02020603050405020304" pitchFamily="18" charset="0"/>
                        </a:rPr>
                        <a:t>H</a:t>
                      </a:r>
                      <a:r>
                        <a:rPr lang="vi-VN" sz="2000" spc="20" dirty="0">
                          <a:solidFill>
                            <a:srgbClr val="C00000"/>
                          </a:solidFill>
                          <a:effectLst/>
                          <a:latin typeface="Times New Roman" panose="02020603050405020304" pitchFamily="18" charset="0"/>
                          <a:cs typeface="Times New Roman" panose="02020603050405020304" pitchFamily="18" charset="0"/>
                        </a:rPr>
                        <a:t>Ọ</a:t>
                      </a:r>
                      <a:r>
                        <a:rPr lang="vi-VN" sz="2000" dirty="0">
                          <a:solidFill>
                            <a:srgbClr val="C00000"/>
                          </a:solidFill>
                          <a:effectLst/>
                          <a:latin typeface="Times New Roman" panose="02020603050405020304" pitchFamily="18" charset="0"/>
                          <a:cs typeface="Times New Roman" panose="02020603050405020304" pitchFamily="18" charset="0"/>
                        </a:rPr>
                        <a:t>C</a:t>
                      </a:r>
                      <a:r>
                        <a:rPr lang="vi-VN" sz="2000" spc="-120" dirty="0">
                          <a:solidFill>
                            <a:srgbClr val="C00000"/>
                          </a:solidFill>
                          <a:effectLst/>
                          <a:latin typeface="Times New Roman" panose="02020603050405020304" pitchFamily="18" charset="0"/>
                          <a:cs typeface="Times New Roman" panose="02020603050405020304" pitchFamily="18" charset="0"/>
                        </a:rPr>
                        <a:t> </a:t>
                      </a:r>
                      <a:r>
                        <a:rPr lang="vi-VN" sz="2000" spc="-105" dirty="0">
                          <a:solidFill>
                            <a:srgbClr val="C00000"/>
                          </a:solidFill>
                          <a:effectLst/>
                          <a:latin typeface="Times New Roman" panose="02020603050405020304" pitchFamily="18" charset="0"/>
                          <a:cs typeface="Times New Roman" panose="02020603050405020304" pitchFamily="18" charset="0"/>
                        </a:rPr>
                        <a:t>T</a:t>
                      </a:r>
                      <a:r>
                        <a:rPr lang="vi-VN" sz="2000" dirty="0">
                          <a:solidFill>
                            <a:srgbClr val="C00000"/>
                          </a:solidFill>
                          <a:effectLst/>
                          <a:latin typeface="Times New Roman" panose="02020603050405020304" pitchFamily="18" charset="0"/>
                          <a:cs typeface="Times New Roman" panose="02020603050405020304" pitchFamily="18" charset="0"/>
                        </a:rPr>
                        <a:t>ẬP</a:t>
                      </a:r>
                      <a:r>
                        <a:rPr lang="vi-VN" sz="2000" spc="-120" dirty="0">
                          <a:solidFill>
                            <a:srgbClr val="C00000"/>
                          </a:solidFill>
                          <a:effectLst/>
                          <a:latin typeface="Times New Roman" panose="02020603050405020304" pitchFamily="18" charset="0"/>
                          <a:cs typeface="Times New Roman" panose="02020603050405020304" pitchFamily="18" charset="0"/>
                        </a:rPr>
                        <a:t> </a:t>
                      </a:r>
                      <a:r>
                        <a:rPr lang="vi-VN" sz="2000" dirty="0">
                          <a:solidFill>
                            <a:srgbClr val="C00000"/>
                          </a:solidFill>
                          <a:effectLst/>
                          <a:latin typeface="Times New Roman" panose="02020603050405020304" pitchFamily="18" charset="0"/>
                          <a:cs typeface="Times New Roman" panose="02020603050405020304" pitchFamily="18" charset="0"/>
                        </a:rPr>
                        <a:t>SỐ</a:t>
                      </a:r>
                      <a:r>
                        <a:rPr lang="vi-VN" sz="2000" spc="-120" dirty="0">
                          <a:solidFill>
                            <a:srgbClr val="C00000"/>
                          </a:solidFill>
                          <a:effectLst/>
                          <a:latin typeface="Times New Roman" panose="02020603050405020304" pitchFamily="18" charset="0"/>
                          <a:cs typeface="Times New Roman" panose="02020603050405020304" pitchFamily="18" charset="0"/>
                        </a:rPr>
                        <a:t> </a:t>
                      </a:r>
                      <a:r>
                        <a:rPr lang="en-US" sz="2000" spc="-120" dirty="0">
                          <a:solidFill>
                            <a:srgbClr val="C00000"/>
                          </a:solidFill>
                          <a:effectLst/>
                          <a:latin typeface="Times New Roman" panose="02020603050405020304" pitchFamily="18" charset="0"/>
                          <a:cs typeface="Times New Roman" panose="02020603050405020304" pitchFamily="18" charset="0"/>
                        </a:rPr>
                        <a:t>4</a:t>
                      </a:r>
                      <a:endParaRPr lang="en-US" sz="2000" dirty="0">
                        <a:solidFill>
                          <a:srgbClr val="C00000"/>
                        </a:solidFill>
                        <a:effectLst/>
                        <a:latin typeface="Times New Roman" panose="02020603050405020304" pitchFamily="18" charset="0"/>
                        <a:cs typeface="Times New Roman" panose="02020603050405020304" pitchFamily="18" charset="0"/>
                      </a:endParaRPr>
                    </a:p>
                    <a:p>
                      <a:pPr marL="0" marR="291465" algn="ctr">
                        <a:lnSpc>
                          <a:spcPct val="107000"/>
                        </a:lnSpc>
                        <a:spcBef>
                          <a:spcPts val="0"/>
                        </a:spcBef>
                        <a:spcAft>
                          <a:spcPts val="0"/>
                        </a:spcAft>
                      </a:pPr>
                      <a:r>
                        <a:rPr lang="vi-VN" sz="2000" spc="-35" dirty="0">
                          <a:solidFill>
                            <a:srgbClr val="C00000"/>
                          </a:solidFill>
                          <a:effectLst/>
                          <a:latin typeface="Times New Roman" panose="02020603050405020304" pitchFamily="18" charset="0"/>
                          <a:cs typeface="Times New Roman" panose="02020603050405020304" pitchFamily="18" charset="0"/>
                        </a:rPr>
                        <a:t>N</a:t>
                      </a:r>
                      <a:r>
                        <a:rPr lang="vi-VN" sz="2000" spc="-10" dirty="0">
                          <a:solidFill>
                            <a:srgbClr val="C00000"/>
                          </a:solidFill>
                          <a:effectLst/>
                          <a:latin typeface="Times New Roman" panose="02020603050405020304" pitchFamily="18" charset="0"/>
                          <a:cs typeface="Times New Roman" panose="02020603050405020304" pitchFamily="18" charset="0"/>
                        </a:rPr>
                        <a:t>ộ</a:t>
                      </a:r>
                      <a:r>
                        <a:rPr lang="vi-VN" sz="2000" dirty="0">
                          <a:solidFill>
                            <a:srgbClr val="C00000"/>
                          </a:solidFill>
                          <a:effectLst/>
                          <a:latin typeface="Times New Roman" panose="02020603050405020304" pitchFamily="18" charset="0"/>
                          <a:cs typeface="Times New Roman" panose="02020603050405020304" pitchFamily="18" charset="0"/>
                        </a:rPr>
                        <a:t>i</a:t>
                      </a:r>
                      <a:r>
                        <a:rPr lang="vi-VN" sz="2000" spc="-30" dirty="0">
                          <a:solidFill>
                            <a:srgbClr val="C00000"/>
                          </a:solidFill>
                          <a:effectLst/>
                          <a:latin typeface="Times New Roman" panose="02020603050405020304" pitchFamily="18" charset="0"/>
                          <a:cs typeface="Times New Roman" panose="02020603050405020304" pitchFamily="18" charset="0"/>
                        </a:rPr>
                        <a:t> </a:t>
                      </a:r>
                      <a:r>
                        <a:rPr lang="vi-VN" sz="2000" spc="-15" dirty="0">
                          <a:solidFill>
                            <a:srgbClr val="C00000"/>
                          </a:solidFill>
                          <a:effectLst/>
                          <a:latin typeface="Times New Roman" panose="02020603050405020304" pitchFamily="18" charset="0"/>
                          <a:cs typeface="Times New Roman" panose="02020603050405020304" pitchFamily="18" charset="0"/>
                        </a:rPr>
                        <a:t>dun</a:t>
                      </a:r>
                      <a:r>
                        <a:rPr lang="vi-VN" sz="2000" dirty="0">
                          <a:solidFill>
                            <a:srgbClr val="C00000"/>
                          </a:solidFill>
                          <a:effectLst/>
                          <a:latin typeface="Times New Roman" panose="02020603050405020304" pitchFamily="18" charset="0"/>
                          <a:cs typeface="Times New Roman" panose="02020603050405020304" pitchFamily="18" charset="0"/>
                        </a:rPr>
                        <a:t>g:</a:t>
                      </a:r>
                      <a:r>
                        <a:rPr lang="vi-VN" sz="2000" spc="-25" dirty="0">
                          <a:solidFill>
                            <a:srgbClr val="C00000"/>
                          </a:solidFill>
                          <a:effectLst/>
                          <a:latin typeface="Times New Roman" panose="02020603050405020304" pitchFamily="18" charset="0"/>
                          <a:cs typeface="Times New Roman" panose="02020603050405020304" pitchFamily="18" charset="0"/>
                        </a:rPr>
                        <a:t> T</a:t>
                      </a:r>
                      <a:r>
                        <a:rPr lang="vi-VN" sz="2000" spc="-15" dirty="0">
                          <a:solidFill>
                            <a:srgbClr val="C00000"/>
                          </a:solidFill>
                          <a:effectLst/>
                          <a:latin typeface="Times New Roman" panose="02020603050405020304" pitchFamily="18" charset="0"/>
                          <a:cs typeface="Times New Roman" panose="02020603050405020304" pitchFamily="18" charset="0"/>
                        </a:rPr>
                        <a:t>ì</a:t>
                      </a:r>
                      <a:r>
                        <a:rPr lang="vi-VN" sz="2000" dirty="0">
                          <a:solidFill>
                            <a:srgbClr val="C00000"/>
                          </a:solidFill>
                          <a:effectLst/>
                          <a:latin typeface="Times New Roman" panose="02020603050405020304" pitchFamily="18" charset="0"/>
                          <a:cs typeface="Times New Roman" panose="02020603050405020304" pitchFamily="18" charset="0"/>
                        </a:rPr>
                        <a:t>m</a:t>
                      </a:r>
                      <a:r>
                        <a:rPr lang="vi-VN" sz="2000" spc="100" dirty="0">
                          <a:solidFill>
                            <a:srgbClr val="C00000"/>
                          </a:solidFill>
                          <a:effectLst/>
                          <a:latin typeface="Times New Roman" panose="02020603050405020304" pitchFamily="18" charset="0"/>
                          <a:cs typeface="Times New Roman" panose="02020603050405020304" pitchFamily="18" charset="0"/>
                        </a:rPr>
                        <a:t> </a:t>
                      </a:r>
                      <a:r>
                        <a:rPr lang="vi-VN" sz="2000" spc="-20" dirty="0">
                          <a:solidFill>
                            <a:srgbClr val="C00000"/>
                          </a:solidFill>
                          <a:effectLst/>
                          <a:latin typeface="Times New Roman" panose="02020603050405020304" pitchFamily="18" charset="0"/>
                          <a:cs typeface="Times New Roman" panose="02020603050405020304" pitchFamily="18" charset="0"/>
                        </a:rPr>
                        <a:t>h</a:t>
                      </a:r>
                      <a:r>
                        <a:rPr lang="vi-VN" sz="2000" spc="-5" dirty="0">
                          <a:solidFill>
                            <a:srgbClr val="C00000"/>
                          </a:solidFill>
                          <a:effectLst/>
                          <a:latin typeface="Times New Roman" panose="02020603050405020304" pitchFamily="18" charset="0"/>
                          <a:cs typeface="Times New Roman" panose="02020603050405020304" pitchFamily="18" charset="0"/>
                        </a:rPr>
                        <a:t>i</a:t>
                      </a:r>
                      <a:r>
                        <a:rPr lang="vi-VN" sz="2000" dirty="0">
                          <a:solidFill>
                            <a:srgbClr val="C00000"/>
                          </a:solidFill>
                          <a:effectLst/>
                          <a:latin typeface="Times New Roman" panose="02020603050405020304" pitchFamily="18" charset="0"/>
                          <a:cs typeface="Times New Roman" panose="02020603050405020304" pitchFamily="18" charset="0"/>
                        </a:rPr>
                        <a:t>ểu</a:t>
                      </a:r>
                      <a:r>
                        <a:rPr lang="vi-VN" sz="2000" spc="-40" dirty="0">
                          <a:solidFill>
                            <a:srgbClr val="C00000"/>
                          </a:solidFill>
                          <a:effectLst/>
                          <a:latin typeface="Times New Roman" panose="02020603050405020304" pitchFamily="18" charset="0"/>
                          <a:cs typeface="Times New Roman" panose="02020603050405020304" pitchFamily="18" charset="0"/>
                        </a:rPr>
                        <a:t> </a:t>
                      </a:r>
                      <a:r>
                        <a:rPr lang="vi-VN" sz="2000" spc="-5" dirty="0">
                          <a:solidFill>
                            <a:srgbClr val="C00000"/>
                          </a:solidFill>
                          <a:effectLst/>
                          <a:latin typeface="Times New Roman" panose="02020603050405020304" pitchFamily="18" charset="0"/>
                          <a:cs typeface="Times New Roman" panose="02020603050405020304" pitchFamily="18" charset="0"/>
                        </a:rPr>
                        <a:t>v</a:t>
                      </a:r>
                      <a:r>
                        <a:rPr lang="vi-VN" sz="2000" dirty="0">
                          <a:solidFill>
                            <a:srgbClr val="C00000"/>
                          </a:solidFill>
                          <a:effectLst/>
                          <a:latin typeface="Times New Roman" panose="02020603050405020304" pitchFamily="18" charset="0"/>
                          <a:cs typeface="Times New Roman" panose="02020603050405020304" pitchFamily="18" charset="0"/>
                        </a:rPr>
                        <a:t>ề</a:t>
                      </a:r>
                      <a:r>
                        <a:rPr lang="vi-VN" sz="2000" spc="-80" dirty="0">
                          <a:solidFill>
                            <a:srgbClr val="C00000"/>
                          </a:solidFill>
                          <a:effectLst/>
                          <a:latin typeface="Times New Roman" panose="02020603050405020304" pitchFamily="18" charset="0"/>
                          <a:cs typeface="Times New Roman" panose="02020603050405020304" pitchFamily="18" charset="0"/>
                        </a:rPr>
                        <a:t> </a:t>
                      </a:r>
                      <a:r>
                        <a:rPr lang="vi-VN" sz="2000" spc="-10" dirty="0">
                          <a:solidFill>
                            <a:srgbClr val="C00000"/>
                          </a:solidFill>
                          <a:effectLst/>
                          <a:latin typeface="Times New Roman" panose="02020603050405020304" pitchFamily="18" charset="0"/>
                          <a:cs typeface="Times New Roman" panose="02020603050405020304" pitchFamily="18" charset="0"/>
                        </a:rPr>
                        <a:t>t</a:t>
                      </a:r>
                      <a:r>
                        <a:rPr lang="vi-VN" sz="2000" spc="-20" dirty="0">
                          <a:solidFill>
                            <a:srgbClr val="C00000"/>
                          </a:solidFill>
                          <a:effectLst/>
                          <a:latin typeface="Times New Roman" panose="02020603050405020304" pitchFamily="18" charset="0"/>
                          <a:cs typeface="Times New Roman" panose="02020603050405020304" pitchFamily="18" charset="0"/>
                        </a:rPr>
                        <a:t>h</a:t>
                      </a:r>
                      <a:r>
                        <a:rPr lang="vi-VN" sz="2000" spc="-5" dirty="0">
                          <a:solidFill>
                            <a:srgbClr val="C00000"/>
                          </a:solidFill>
                          <a:effectLst/>
                          <a:latin typeface="Times New Roman" panose="02020603050405020304" pitchFamily="18" charset="0"/>
                          <a:cs typeface="Times New Roman" panose="02020603050405020304" pitchFamily="18" charset="0"/>
                        </a:rPr>
                        <a:t>u</a:t>
                      </a:r>
                      <a:r>
                        <a:rPr lang="vi-VN" sz="2000" spc="-25" dirty="0">
                          <a:solidFill>
                            <a:srgbClr val="C00000"/>
                          </a:solidFill>
                          <a:effectLst/>
                          <a:latin typeface="Times New Roman" panose="02020603050405020304" pitchFamily="18" charset="0"/>
                          <a:cs typeface="Times New Roman" panose="02020603050405020304" pitchFamily="18" charset="0"/>
                        </a:rPr>
                        <a:t>ậ</a:t>
                      </a:r>
                      <a:r>
                        <a:rPr lang="vi-VN" sz="2000" dirty="0">
                          <a:solidFill>
                            <a:srgbClr val="C00000"/>
                          </a:solidFill>
                          <a:effectLst/>
                          <a:latin typeface="Times New Roman" panose="02020603050405020304" pitchFamily="18" charset="0"/>
                          <a:cs typeface="Times New Roman" panose="02020603050405020304" pitchFamily="18" charset="0"/>
                        </a:rPr>
                        <a:t>t</a:t>
                      </a:r>
                      <a:r>
                        <a:rPr lang="vi-VN" sz="2000" spc="75" dirty="0">
                          <a:solidFill>
                            <a:srgbClr val="C00000"/>
                          </a:solidFill>
                          <a:effectLst/>
                          <a:latin typeface="Times New Roman" panose="02020603050405020304" pitchFamily="18" charset="0"/>
                          <a:cs typeface="Times New Roman" panose="02020603050405020304" pitchFamily="18" charset="0"/>
                        </a:rPr>
                        <a:t> </a:t>
                      </a:r>
                      <a:r>
                        <a:rPr lang="vi-VN" sz="2000" spc="-15" dirty="0">
                          <a:solidFill>
                            <a:srgbClr val="C00000"/>
                          </a:solidFill>
                          <a:effectLst/>
                          <a:latin typeface="Times New Roman" panose="02020603050405020304" pitchFamily="18" charset="0"/>
                          <a:cs typeface="Times New Roman" panose="02020603050405020304" pitchFamily="18" charset="0"/>
                        </a:rPr>
                        <a:t>n</a:t>
                      </a:r>
                      <a:r>
                        <a:rPr lang="vi-VN" sz="2000" dirty="0">
                          <a:solidFill>
                            <a:srgbClr val="C00000"/>
                          </a:solidFill>
                          <a:effectLst/>
                          <a:latin typeface="Times New Roman" panose="02020603050405020304" pitchFamily="18" charset="0"/>
                          <a:cs typeface="Times New Roman" panose="02020603050405020304" pitchFamily="18" charset="0"/>
                        </a:rPr>
                        <a:t>gữ</a:t>
                      </a:r>
                      <a:r>
                        <a:rPr lang="vi-VN" sz="2000" spc="-100" dirty="0">
                          <a:solidFill>
                            <a:srgbClr val="C00000"/>
                          </a:solidFill>
                          <a:effectLst/>
                          <a:latin typeface="Times New Roman" panose="02020603050405020304" pitchFamily="18" charset="0"/>
                          <a:cs typeface="Times New Roman" panose="02020603050405020304" pitchFamily="18" charset="0"/>
                        </a:rPr>
                        <a:t> </a:t>
                      </a:r>
                      <a:r>
                        <a:rPr lang="vi-VN" sz="2000" spc="-10" dirty="0">
                          <a:solidFill>
                            <a:srgbClr val="C00000"/>
                          </a:solidFill>
                          <a:effectLst/>
                          <a:latin typeface="Times New Roman" panose="02020603050405020304" pitchFamily="18" charset="0"/>
                          <a:cs typeface="Times New Roman" panose="02020603050405020304" pitchFamily="18" charset="0"/>
                        </a:rPr>
                        <a:t>t</a:t>
                      </a:r>
                      <a:r>
                        <a:rPr lang="vi-VN" sz="2000" dirty="0">
                          <a:solidFill>
                            <a:srgbClr val="C00000"/>
                          </a:solidFill>
                          <a:effectLst/>
                          <a:latin typeface="Times New Roman" panose="02020603050405020304" pitchFamily="18" charset="0"/>
                          <a:cs typeface="Times New Roman" panose="02020603050405020304" pitchFamily="18" charset="0"/>
                        </a:rPr>
                        <a:t>rườ</a:t>
                      </a:r>
                      <a:r>
                        <a:rPr lang="vi-VN" sz="2000" spc="-15" dirty="0">
                          <a:solidFill>
                            <a:srgbClr val="C00000"/>
                          </a:solidFill>
                          <a:effectLst/>
                          <a:latin typeface="Times New Roman" panose="02020603050405020304" pitchFamily="18" charset="0"/>
                          <a:cs typeface="Times New Roman" panose="02020603050405020304" pitchFamily="18" charset="0"/>
                        </a:rPr>
                        <a:t>n</a:t>
                      </a:r>
                      <a:r>
                        <a:rPr lang="vi-VN" sz="2000" dirty="0">
                          <a:solidFill>
                            <a:srgbClr val="C00000"/>
                          </a:solidFill>
                          <a:effectLst/>
                          <a:latin typeface="Times New Roman" panose="02020603050405020304" pitchFamily="18" charset="0"/>
                          <a:cs typeface="Times New Roman" panose="02020603050405020304" pitchFamily="18" charset="0"/>
                        </a:rPr>
                        <a:t>g </a:t>
                      </a:r>
                      <a:r>
                        <a:rPr lang="vi-VN" sz="2000" spc="-10" dirty="0">
                          <a:solidFill>
                            <a:srgbClr val="C00000"/>
                          </a:solidFill>
                          <a:effectLst/>
                          <a:latin typeface="Times New Roman" panose="02020603050405020304" pitchFamily="18" charset="0"/>
                          <a:cs typeface="Times New Roman" panose="02020603050405020304" pitchFamily="18" charset="0"/>
                        </a:rPr>
                        <a:t>ph</a:t>
                      </a:r>
                      <a:r>
                        <a:rPr lang="vi-VN" sz="2000" spc="-20" dirty="0">
                          <a:solidFill>
                            <a:srgbClr val="C00000"/>
                          </a:solidFill>
                          <a:effectLst/>
                          <a:latin typeface="Times New Roman" panose="02020603050405020304" pitchFamily="18" charset="0"/>
                          <a:cs typeface="Times New Roman" panose="02020603050405020304" pitchFamily="18" charset="0"/>
                        </a:rPr>
                        <a:t>á</a:t>
                      </a:r>
                      <a:r>
                        <a:rPr lang="vi-VN" sz="2000" dirty="0">
                          <a:solidFill>
                            <a:srgbClr val="C00000"/>
                          </a:solidFill>
                          <a:effectLst/>
                          <a:latin typeface="Times New Roman" panose="02020603050405020304" pitchFamily="18" charset="0"/>
                          <a:cs typeface="Times New Roman" panose="02020603050405020304" pitchFamily="18" charset="0"/>
                        </a:rPr>
                        <a:t>i</a:t>
                      </a:r>
                      <a:r>
                        <a:rPr lang="vi-VN" sz="2000" spc="-50" dirty="0">
                          <a:solidFill>
                            <a:srgbClr val="C00000"/>
                          </a:solidFill>
                          <a:effectLst/>
                          <a:latin typeface="Times New Roman" panose="02020603050405020304" pitchFamily="18" charset="0"/>
                          <a:cs typeface="Times New Roman" panose="02020603050405020304" pitchFamily="18" charset="0"/>
                        </a:rPr>
                        <a:t> </a:t>
                      </a:r>
                      <a:r>
                        <a:rPr lang="vi-VN" sz="2000" spc="-5" dirty="0">
                          <a:solidFill>
                            <a:srgbClr val="C00000"/>
                          </a:solidFill>
                          <a:effectLst/>
                          <a:latin typeface="Times New Roman" panose="02020603050405020304" pitchFamily="18" charset="0"/>
                          <a:cs typeface="Times New Roman" panose="02020603050405020304" pitchFamily="18" charset="0"/>
                        </a:rPr>
                        <a:t>v</a:t>
                      </a:r>
                      <a:r>
                        <a:rPr lang="vi-VN" sz="2000" spc="-20" dirty="0">
                          <a:solidFill>
                            <a:srgbClr val="C00000"/>
                          </a:solidFill>
                          <a:effectLst/>
                          <a:latin typeface="Times New Roman" panose="02020603050405020304" pitchFamily="18" charset="0"/>
                          <a:cs typeface="Times New Roman" panose="02020603050405020304" pitchFamily="18" charset="0"/>
                        </a:rPr>
                        <a:t>ă</a:t>
                      </a:r>
                      <a:r>
                        <a:rPr lang="vi-VN" sz="2000" dirty="0">
                          <a:solidFill>
                            <a:srgbClr val="C00000"/>
                          </a:solidFill>
                          <a:effectLst/>
                          <a:latin typeface="Times New Roman" panose="02020603050405020304" pitchFamily="18" charset="0"/>
                          <a:cs typeface="Times New Roman" panose="02020603050405020304" pitchFamily="18" charset="0"/>
                        </a:rPr>
                        <a:t>n </a:t>
                      </a:r>
                      <a:r>
                        <a:rPr lang="vi-VN" sz="2000" spc="-10" dirty="0">
                          <a:solidFill>
                            <a:srgbClr val="C00000"/>
                          </a:solidFill>
                          <a:effectLst/>
                          <a:latin typeface="Times New Roman" panose="02020603050405020304" pitchFamily="18" charset="0"/>
                          <a:cs typeface="Times New Roman" panose="02020603050405020304" pitchFamily="18" charset="0"/>
                        </a:rPr>
                        <a:t>h</a:t>
                      </a:r>
                      <a:r>
                        <a:rPr lang="vi-VN" sz="2000" spc="-5" dirty="0">
                          <a:solidFill>
                            <a:srgbClr val="C00000"/>
                          </a:solidFill>
                          <a:effectLst/>
                          <a:latin typeface="Times New Roman" panose="02020603050405020304" pitchFamily="18" charset="0"/>
                          <a:cs typeface="Times New Roman" panose="02020603050405020304" pitchFamily="18" charset="0"/>
                        </a:rPr>
                        <a:t>ọ</a:t>
                      </a:r>
                      <a:r>
                        <a:rPr lang="vi-VN" sz="2000" dirty="0">
                          <a:solidFill>
                            <a:srgbClr val="C00000"/>
                          </a:solidFill>
                          <a:effectLst/>
                          <a:latin typeface="Times New Roman" panose="02020603050405020304" pitchFamily="18" charset="0"/>
                          <a:cs typeface="Times New Roman" panose="02020603050405020304" pitchFamily="18" charset="0"/>
                        </a:rPr>
                        <a:t>c</a:t>
                      </a:r>
                      <a:endParaRPr lang="en-US" sz="2000" dirty="0">
                        <a:solidFill>
                          <a:srgbClr val="C00000"/>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spc="-5" dirty="0">
                          <a:solidFill>
                            <a:srgbClr val="C00000"/>
                          </a:solidFill>
                          <a:effectLst/>
                          <a:latin typeface="Times New Roman" panose="02020603050405020304" pitchFamily="18" charset="0"/>
                          <a:cs typeface="Times New Roman" panose="02020603050405020304" pitchFamily="18" charset="0"/>
                        </a:rPr>
                        <a:t>N</a:t>
                      </a:r>
                      <a:r>
                        <a:rPr lang="vi-VN" sz="2000" spc="-10" dirty="0">
                          <a:solidFill>
                            <a:srgbClr val="C00000"/>
                          </a:solidFill>
                          <a:effectLst/>
                          <a:latin typeface="Times New Roman" panose="02020603050405020304" pitchFamily="18" charset="0"/>
                          <a:cs typeface="Times New Roman" panose="02020603050405020304" pitchFamily="18" charset="0"/>
                        </a:rPr>
                        <a:t>hó</a:t>
                      </a:r>
                      <a:r>
                        <a:rPr lang="vi-VN" sz="2000" dirty="0">
                          <a:solidFill>
                            <a:srgbClr val="C00000"/>
                          </a:solidFill>
                          <a:effectLst/>
                          <a:latin typeface="Times New Roman" panose="02020603050405020304" pitchFamily="18" charset="0"/>
                          <a:cs typeface="Times New Roman" panose="02020603050405020304" pitchFamily="18" charset="0"/>
                        </a:rPr>
                        <a:t>m</a:t>
                      </a:r>
                      <a:r>
                        <a:rPr lang="vi-VN" sz="2000" spc="70" dirty="0">
                          <a:solidFill>
                            <a:srgbClr val="C00000"/>
                          </a:solidFill>
                          <a:effectLst/>
                          <a:latin typeface="Times New Roman" panose="02020603050405020304" pitchFamily="18" charset="0"/>
                          <a:cs typeface="Times New Roman" panose="02020603050405020304" pitchFamily="18" charset="0"/>
                        </a:rPr>
                        <a:t> </a:t>
                      </a:r>
                      <a:r>
                        <a:rPr lang="vi-VN" sz="2000" spc="-10" dirty="0">
                          <a:solidFill>
                            <a:srgbClr val="C00000"/>
                          </a:solidFill>
                          <a:effectLst/>
                          <a:latin typeface="Times New Roman" panose="02020603050405020304" pitchFamily="18" charset="0"/>
                          <a:cs typeface="Times New Roman" panose="02020603050405020304" pitchFamily="18" charset="0"/>
                        </a:rPr>
                        <a:t>t</a:t>
                      </a:r>
                      <a:r>
                        <a:rPr lang="vi-VN" sz="2000" dirty="0">
                          <a:solidFill>
                            <a:srgbClr val="C00000"/>
                          </a:solidFill>
                          <a:effectLst/>
                          <a:latin typeface="Times New Roman" panose="02020603050405020304" pitchFamily="18" charset="0"/>
                          <a:cs typeface="Times New Roman" panose="02020603050405020304" pitchFamily="18" charset="0"/>
                        </a:rPr>
                        <a:t>hực</a:t>
                      </a:r>
                      <a:r>
                        <a:rPr lang="vi-VN" sz="2000" spc="-80" dirty="0">
                          <a:solidFill>
                            <a:srgbClr val="C00000"/>
                          </a:solidFill>
                          <a:effectLst/>
                          <a:latin typeface="Times New Roman" panose="02020603050405020304" pitchFamily="18" charset="0"/>
                          <a:cs typeface="Times New Roman" panose="02020603050405020304" pitchFamily="18" charset="0"/>
                        </a:rPr>
                        <a:t> </a:t>
                      </a:r>
                      <a:r>
                        <a:rPr lang="vi-VN" sz="2000" spc="-20" dirty="0">
                          <a:solidFill>
                            <a:srgbClr val="C00000"/>
                          </a:solidFill>
                          <a:effectLst/>
                          <a:latin typeface="Times New Roman" panose="02020603050405020304" pitchFamily="18" charset="0"/>
                          <a:cs typeface="Times New Roman" panose="02020603050405020304" pitchFamily="18" charset="0"/>
                        </a:rPr>
                        <a:t>h</a:t>
                      </a:r>
                      <a:r>
                        <a:rPr lang="vi-VN" sz="2000" spc="-5" dirty="0">
                          <a:solidFill>
                            <a:srgbClr val="C00000"/>
                          </a:solidFill>
                          <a:effectLst/>
                          <a:latin typeface="Times New Roman" panose="02020603050405020304" pitchFamily="18" charset="0"/>
                          <a:cs typeface="Times New Roman" panose="02020603050405020304" pitchFamily="18" charset="0"/>
                        </a:rPr>
                        <a:t>i</a:t>
                      </a:r>
                      <a:r>
                        <a:rPr lang="vi-VN" sz="2000" dirty="0">
                          <a:solidFill>
                            <a:srgbClr val="C00000"/>
                          </a:solidFill>
                          <a:effectLst/>
                          <a:latin typeface="Times New Roman" panose="02020603050405020304" pitchFamily="18" charset="0"/>
                          <a:cs typeface="Times New Roman" panose="02020603050405020304" pitchFamily="18" charset="0"/>
                        </a:rPr>
                        <a:t>ện:…………………..…………</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26177314"/>
                  </a:ext>
                </a:extLst>
              </a:tr>
              <a:tr h="3413103">
                <a:tc>
                  <a:txBody>
                    <a:bodyPr/>
                    <a:lstStyle/>
                    <a:p>
                      <a:pPr marL="0" marR="150495">
                        <a:lnSpc>
                          <a:spcPct val="107000"/>
                        </a:lnSpc>
                        <a:spcBef>
                          <a:spcPts val="0"/>
                        </a:spcBef>
                        <a:spcAft>
                          <a:spcPts val="0"/>
                        </a:spcAft>
                      </a:pPr>
                      <a:r>
                        <a:rPr lang="en-US" sz="2000" dirty="0" err="1">
                          <a:solidFill>
                            <a:srgbClr val="C00000"/>
                          </a:solidFill>
                          <a:effectLst/>
                          <a:latin typeface="Times New Roman" panose="02020603050405020304" pitchFamily="18" charset="0"/>
                          <a:cs typeface="Times New Roman" panose="02020603050405020304" pitchFamily="18" charset="0"/>
                        </a:rPr>
                        <a:t>Nêu</a:t>
                      </a:r>
                      <a:r>
                        <a:rPr lang="en-US" sz="2000" dirty="0">
                          <a:solidFill>
                            <a:srgbClr val="C00000"/>
                          </a:solidFill>
                          <a:effectLst/>
                          <a:latin typeface="Times New Roman" panose="02020603050405020304" pitchFamily="18" charset="0"/>
                          <a:cs typeface="Times New Roman" panose="02020603050405020304" pitchFamily="18" charset="0"/>
                        </a:rPr>
                        <a:t> c</a:t>
                      </a:r>
                      <a:r>
                        <a:rPr lang="vi-VN" sz="2000" dirty="0">
                          <a:solidFill>
                            <a:srgbClr val="C00000"/>
                          </a:solidFill>
                          <a:effectLst/>
                          <a:latin typeface="Times New Roman" panose="02020603050405020304" pitchFamily="18" charset="0"/>
                          <a:cs typeface="Times New Roman" panose="02020603050405020304" pitchFamily="18" charset="0"/>
                        </a:rPr>
                        <a:t>ác</a:t>
                      </a:r>
                      <a:r>
                        <a:rPr lang="vi-VN" sz="2000" spc="255" dirty="0">
                          <a:solidFill>
                            <a:srgbClr val="C00000"/>
                          </a:solidFill>
                          <a:effectLst/>
                          <a:latin typeface="Times New Roman" panose="02020603050405020304" pitchFamily="18" charset="0"/>
                          <a:cs typeface="Times New Roman" panose="02020603050405020304" pitchFamily="18" charset="0"/>
                        </a:rPr>
                        <a:t> </a:t>
                      </a:r>
                      <a:r>
                        <a:rPr lang="vi-VN" sz="2000" spc="5" dirty="0">
                          <a:solidFill>
                            <a:srgbClr val="C00000"/>
                          </a:solidFill>
                          <a:effectLst/>
                          <a:latin typeface="Times New Roman" panose="02020603050405020304" pitchFamily="18" charset="0"/>
                          <a:cs typeface="Times New Roman" panose="02020603050405020304" pitchFamily="18" charset="0"/>
                        </a:rPr>
                        <a:t>t</a:t>
                      </a:r>
                      <a:r>
                        <a:rPr lang="vi-VN" sz="2000" spc="-25" dirty="0">
                          <a:solidFill>
                            <a:srgbClr val="C00000"/>
                          </a:solidFill>
                          <a:effectLst/>
                          <a:latin typeface="Times New Roman" panose="02020603050405020304" pitchFamily="18" charset="0"/>
                          <a:cs typeface="Times New Roman" panose="02020603050405020304" pitchFamily="18" charset="0"/>
                        </a:rPr>
                        <a:t>h</a:t>
                      </a:r>
                      <a:r>
                        <a:rPr lang="vi-VN" sz="2000" spc="5" dirty="0">
                          <a:solidFill>
                            <a:srgbClr val="C00000"/>
                          </a:solidFill>
                          <a:effectLst/>
                          <a:latin typeface="Times New Roman" panose="02020603050405020304" pitchFamily="18" charset="0"/>
                          <a:cs typeface="Times New Roman" panose="02020603050405020304" pitchFamily="18" charset="0"/>
                        </a:rPr>
                        <a:t>u</a:t>
                      </a:r>
                      <a:r>
                        <a:rPr lang="vi-VN" sz="2000" spc="-25" dirty="0">
                          <a:solidFill>
                            <a:srgbClr val="C00000"/>
                          </a:solidFill>
                          <a:effectLst/>
                          <a:latin typeface="Times New Roman" panose="02020603050405020304" pitchFamily="18" charset="0"/>
                          <a:cs typeface="Times New Roman" panose="02020603050405020304" pitchFamily="18" charset="0"/>
                        </a:rPr>
                        <a:t>ậ</a:t>
                      </a:r>
                      <a:r>
                        <a:rPr lang="vi-VN" sz="2000" dirty="0">
                          <a:solidFill>
                            <a:srgbClr val="C00000"/>
                          </a:solidFill>
                          <a:effectLst/>
                          <a:latin typeface="Times New Roman" panose="02020603050405020304" pitchFamily="18" charset="0"/>
                          <a:cs typeface="Times New Roman" panose="02020603050405020304" pitchFamily="18" charset="0"/>
                        </a:rPr>
                        <a:t>t </a:t>
                      </a:r>
                      <a:r>
                        <a:rPr lang="vi-VN" sz="2000" spc="130" dirty="0">
                          <a:solidFill>
                            <a:srgbClr val="C00000"/>
                          </a:solidFill>
                          <a:effectLst/>
                          <a:latin typeface="Times New Roman" panose="02020603050405020304" pitchFamily="18" charset="0"/>
                          <a:cs typeface="Times New Roman" panose="02020603050405020304" pitchFamily="18" charset="0"/>
                        </a:rPr>
                        <a:t> </a:t>
                      </a:r>
                      <a:r>
                        <a:rPr lang="vi-VN" sz="2000" spc="-10" dirty="0">
                          <a:solidFill>
                            <a:srgbClr val="C00000"/>
                          </a:solidFill>
                          <a:effectLst/>
                          <a:latin typeface="Times New Roman" panose="02020603050405020304" pitchFamily="18" charset="0"/>
                          <a:cs typeface="Times New Roman" panose="02020603050405020304" pitchFamily="18" charset="0"/>
                        </a:rPr>
                        <a:t>n</a:t>
                      </a:r>
                      <a:r>
                        <a:rPr lang="vi-VN" sz="2000" dirty="0">
                          <a:solidFill>
                            <a:srgbClr val="C00000"/>
                          </a:solidFill>
                          <a:effectLst/>
                          <a:latin typeface="Times New Roman" panose="02020603050405020304" pitchFamily="18" charset="0"/>
                          <a:cs typeface="Times New Roman" panose="02020603050405020304" pitchFamily="18" charset="0"/>
                        </a:rPr>
                        <a:t>gữ </a:t>
                      </a:r>
                      <a:r>
                        <a:rPr lang="vi-VN" sz="2000" spc="10" dirty="0">
                          <a:solidFill>
                            <a:srgbClr val="C00000"/>
                          </a:solidFill>
                          <a:effectLst/>
                          <a:latin typeface="Times New Roman" panose="02020603050405020304" pitchFamily="18" charset="0"/>
                          <a:cs typeface="Times New Roman" panose="02020603050405020304" pitchFamily="18" charset="0"/>
                        </a:rPr>
                        <a:t> </a:t>
                      </a:r>
                      <a:r>
                        <a:rPr lang="vi-VN" sz="2000" dirty="0">
                          <a:solidFill>
                            <a:srgbClr val="C00000"/>
                          </a:solidFill>
                          <a:effectLst/>
                          <a:latin typeface="Times New Roman" panose="02020603050405020304" pitchFamily="18" charset="0"/>
                          <a:cs typeface="Times New Roman" panose="02020603050405020304" pitchFamily="18" charset="0"/>
                        </a:rPr>
                        <a:t>g</a:t>
                      </a:r>
                      <a:r>
                        <a:rPr lang="vi-VN" sz="2000" spc="-10" dirty="0">
                          <a:solidFill>
                            <a:srgbClr val="C00000"/>
                          </a:solidFill>
                          <a:effectLst/>
                          <a:latin typeface="Times New Roman" panose="02020603050405020304" pitchFamily="18" charset="0"/>
                          <a:cs typeface="Times New Roman" panose="02020603050405020304" pitchFamily="18" charset="0"/>
                        </a:rPr>
                        <a:t>ầ</a:t>
                      </a:r>
                      <a:r>
                        <a:rPr lang="vi-VN" sz="2000" dirty="0">
                          <a:solidFill>
                            <a:srgbClr val="C00000"/>
                          </a:solidFill>
                          <a:effectLst/>
                          <a:latin typeface="Times New Roman" panose="02020603050405020304" pitchFamily="18" charset="0"/>
                          <a:cs typeface="Times New Roman" panose="02020603050405020304" pitchFamily="18" charset="0"/>
                        </a:rPr>
                        <a:t>n </a:t>
                      </a:r>
                      <a:r>
                        <a:rPr lang="vi-VN" sz="2000" spc="5" dirty="0">
                          <a:solidFill>
                            <a:srgbClr val="C00000"/>
                          </a:solidFill>
                          <a:effectLst/>
                          <a:latin typeface="Times New Roman" panose="02020603050405020304" pitchFamily="18" charset="0"/>
                          <a:cs typeface="Times New Roman" panose="02020603050405020304" pitchFamily="18" charset="0"/>
                        </a:rPr>
                        <a:t> </a:t>
                      </a:r>
                      <a:r>
                        <a:rPr lang="vi-VN" sz="2000" spc="-10" dirty="0">
                          <a:solidFill>
                            <a:srgbClr val="C00000"/>
                          </a:solidFill>
                          <a:effectLst/>
                          <a:latin typeface="Times New Roman" panose="02020603050405020304" pitchFamily="18" charset="0"/>
                          <a:cs typeface="Times New Roman" panose="02020603050405020304" pitchFamily="18" charset="0"/>
                        </a:rPr>
                        <a:t>n</a:t>
                      </a:r>
                      <a:r>
                        <a:rPr lang="vi-VN" sz="2000" spc="10" dirty="0">
                          <a:solidFill>
                            <a:srgbClr val="C00000"/>
                          </a:solidFill>
                          <a:effectLst/>
                          <a:latin typeface="Times New Roman" panose="02020603050405020304" pitchFamily="18" charset="0"/>
                          <a:cs typeface="Times New Roman" panose="02020603050405020304" pitchFamily="18" charset="0"/>
                        </a:rPr>
                        <a:t>g</a:t>
                      </a:r>
                      <a:r>
                        <a:rPr lang="vi-VN" sz="2000" dirty="0">
                          <a:solidFill>
                            <a:srgbClr val="C00000"/>
                          </a:solidFill>
                          <a:effectLst/>
                          <a:latin typeface="Times New Roman" panose="02020603050405020304" pitchFamily="18" charset="0"/>
                          <a:cs typeface="Times New Roman" panose="02020603050405020304" pitchFamily="18" charset="0"/>
                        </a:rPr>
                        <a:t>h</a:t>
                      </a:r>
                      <a:r>
                        <a:rPr lang="vi-VN" sz="2000" spc="5" dirty="0">
                          <a:solidFill>
                            <a:srgbClr val="C00000"/>
                          </a:solidFill>
                          <a:effectLst/>
                          <a:latin typeface="Times New Roman" panose="02020603050405020304" pitchFamily="18" charset="0"/>
                          <a:cs typeface="Times New Roman" panose="02020603050405020304" pitchFamily="18" charset="0"/>
                        </a:rPr>
                        <a:t>ĩ</a:t>
                      </a:r>
                      <a:r>
                        <a:rPr lang="vi-VN" sz="2000" dirty="0">
                          <a:solidFill>
                            <a:srgbClr val="C00000"/>
                          </a:solidFill>
                          <a:effectLst/>
                          <a:latin typeface="Times New Roman" panose="02020603050405020304" pitchFamily="18" charset="0"/>
                          <a:cs typeface="Times New Roman" panose="02020603050405020304" pitchFamily="18" charset="0"/>
                        </a:rPr>
                        <a:t>a </a:t>
                      </a:r>
                      <a:r>
                        <a:rPr lang="vi-VN" sz="2000" spc="30" dirty="0">
                          <a:solidFill>
                            <a:srgbClr val="C00000"/>
                          </a:solidFill>
                          <a:effectLst/>
                          <a:latin typeface="Times New Roman" panose="02020603050405020304" pitchFamily="18" charset="0"/>
                          <a:cs typeface="Times New Roman" panose="02020603050405020304" pitchFamily="18" charset="0"/>
                        </a:rPr>
                        <a:t> </a:t>
                      </a:r>
                      <a:r>
                        <a:rPr lang="vi-VN" sz="2000" spc="-10" dirty="0">
                          <a:solidFill>
                            <a:srgbClr val="C00000"/>
                          </a:solidFill>
                          <a:effectLst/>
                          <a:latin typeface="Times New Roman" panose="02020603050405020304" pitchFamily="18" charset="0"/>
                          <a:cs typeface="Times New Roman" panose="02020603050405020304" pitchFamily="18" charset="0"/>
                        </a:rPr>
                        <a:t>v</a:t>
                      </a:r>
                      <a:r>
                        <a:rPr lang="vi-VN" sz="2000" dirty="0">
                          <a:solidFill>
                            <a:srgbClr val="C00000"/>
                          </a:solidFill>
                          <a:effectLst/>
                          <a:latin typeface="Times New Roman" panose="02020603050405020304" pitchFamily="18" charset="0"/>
                          <a:cs typeface="Times New Roman" panose="02020603050405020304" pitchFamily="18" charset="0"/>
                        </a:rPr>
                        <a:t>ới</a:t>
                      </a:r>
                      <a:r>
                        <a:rPr lang="vi-VN" sz="2000" spc="230" dirty="0">
                          <a:solidFill>
                            <a:srgbClr val="C00000"/>
                          </a:solidFill>
                          <a:effectLst/>
                          <a:latin typeface="Times New Roman" panose="02020603050405020304" pitchFamily="18" charset="0"/>
                          <a:cs typeface="Times New Roman" panose="02020603050405020304" pitchFamily="18" charset="0"/>
                        </a:rPr>
                        <a:t> </a:t>
                      </a:r>
                      <a:r>
                        <a:rPr lang="vi-VN" sz="2000" spc="5" dirty="0">
                          <a:solidFill>
                            <a:srgbClr val="C00000"/>
                          </a:solidFill>
                          <a:effectLst/>
                          <a:latin typeface="Times New Roman" panose="02020603050405020304" pitchFamily="18" charset="0"/>
                          <a:cs typeface="Times New Roman" panose="02020603050405020304" pitchFamily="18" charset="0"/>
                        </a:rPr>
                        <a:t>t</a:t>
                      </a:r>
                      <a:r>
                        <a:rPr lang="vi-VN" sz="2000" spc="-25" dirty="0">
                          <a:solidFill>
                            <a:srgbClr val="C00000"/>
                          </a:solidFill>
                          <a:effectLst/>
                          <a:latin typeface="Times New Roman" panose="02020603050405020304" pitchFamily="18" charset="0"/>
                          <a:cs typeface="Times New Roman" panose="02020603050405020304" pitchFamily="18" charset="0"/>
                        </a:rPr>
                        <a:t>h</a:t>
                      </a:r>
                      <a:r>
                        <a:rPr lang="vi-VN" sz="2000" spc="5" dirty="0">
                          <a:solidFill>
                            <a:srgbClr val="C00000"/>
                          </a:solidFill>
                          <a:effectLst/>
                          <a:latin typeface="Times New Roman" panose="02020603050405020304" pitchFamily="18" charset="0"/>
                          <a:cs typeface="Times New Roman" panose="02020603050405020304" pitchFamily="18" charset="0"/>
                        </a:rPr>
                        <a:t>u</a:t>
                      </a:r>
                      <a:r>
                        <a:rPr lang="vi-VN" sz="2000" spc="-25" dirty="0">
                          <a:solidFill>
                            <a:srgbClr val="C00000"/>
                          </a:solidFill>
                          <a:effectLst/>
                          <a:latin typeface="Times New Roman" panose="02020603050405020304" pitchFamily="18" charset="0"/>
                          <a:cs typeface="Times New Roman" panose="02020603050405020304" pitchFamily="18" charset="0"/>
                        </a:rPr>
                        <a:t>ậ</a:t>
                      </a:r>
                      <a:r>
                        <a:rPr lang="vi-VN" sz="2000" dirty="0">
                          <a:solidFill>
                            <a:srgbClr val="C00000"/>
                          </a:solidFill>
                          <a:effectLst/>
                          <a:latin typeface="Times New Roman" panose="02020603050405020304" pitchFamily="18" charset="0"/>
                          <a:cs typeface="Times New Roman" panose="02020603050405020304" pitchFamily="18" charset="0"/>
                        </a:rPr>
                        <a:t>t </a:t>
                      </a:r>
                      <a:r>
                        <a:rPr lang="vi-VN" sz="2000" spc="130" dirty="0">
                          <a:solidFill>
                            <a:srgbClr val="C00000"/>
                          </a:solidFill>
                          <a:effectLst/>
                          <a:latin typeface="Times New Roman" panose="02020603050405020304" pitchFamily="18" charset="0"/>
                          <a:cs typeface="Times New Roman" panose="02020603050405020304" pitchFamily="18" charset="0"/>
                        </a:rPr>
                        <a:t> </a:t>
                      </a:r>
                      <a:r>
                        <a:rPr lang="vi-VN" sz="2000" spc="-10" dirty="0">
                          <a:solidFill>
                            <a:srgbClr val="C00000"/>
                          </a:solidFill>
                          <a:effectLst/>
                          <a:latin typeface="Times New Roman" panose="02020603050405020304" pitchFamily="18" charset="0"/>
                          <a:cs typeface="Times New Roman" panose="02020603050405020304" pitchFamily="18" charset="0"/>
                        </a:rPr>
                        <a:t>n</a:t>
                      </a:r>
                      <a:r>
                        <a:rPr lang="vi-VN" sz="2000" dirty="0">
                          <a:solidFill>
                            <a:srgbClr val="C00000"/>
                          </a:solidFill>
                          <a:effectLst/>
                          <a:latin typeface="Times New Roman" panose="02020603050405020304" pitchFamily="18" charset="0"/>
                          <a:cs typeface="Times New Roman" panose="02020603050405020304" pitchFamily="18" charset="0"/>
                        </a:rPr>
                        <a:t>gữ </a:t>
                      </a:r>
                      <a:r>
                        <a:rPr lang="vi-VN" sz="2000" spc="5" dirty="0">
                          <a:solidFill>
                            <a:srgbClr val="C00000"/>
                          </a:solidFill>
                          <a:effectLst/>
                          <a:latin typeface="Times New Roman" panose="02020603050405020304" pitchFamily="18" charset="0"/>
                          <a:cs typeface="Times New Roman" panose="02020603050405020304" pitchFamily="18" charset="0"/>
                        </a:rPr>
                        <a:t>t</a:t>
                      </a:r>
                      <a:r>
                        <a:rPr lang="vi-VN" sz="2000" dirty="0">
                          <a:solidFill>
                            <a:srgbClr val="C00000"/>
                          </a:solidFill>
                          <a:effectLst/>
                          <a:latin typeface="Times New Roman" panose="02020603050405020304" pitchFamily="18" charset="0"/>
                          <a:cs typeface="Times New Roman" panose="02020603050405020304" pitchFamily="18" charset="0"/>
                        </a:rPr>
                        <a:t>rườ</a:t>
                      </a:r>
                      <a:r>
                        <a:rPr lang="vi-VN" sz="2000" spc="-10" dirty="0">
                          <a:solidFill>
                            <a:srgbClr val="C00000"/>
                          </a:solidFill>
                          <a:effectLst/>
                          <a:latin typeface="Times New Roman" panose="02020603050405020304" pitchFamily="18" charset="0"/>
                          <a:cs typeface="Times New Roman" panose="02020603050405020304" pitchFamily="18" charset="0"/>
                        </a:rPr>
                        <a:t>n</a:t>
                      </a:r>
                      <a:r>
                        <a:rPr lang="vi-VN" sz="2000" dirty="0">
                          <a:solidFill>
                            <a:srgbClr val="C00000"/>
                          </a:solidFill>
                          <a:effectLst/>
                          <a:latin typeface="Times New Roman" panose="02020603050405020304" pitchFamily="18" charset="0"/>
                          <a:cs typeface="Times New Roman" panose="02020603050405020304" pitchFamily="18" charset="0"/>
                        </a:rPr>
                        <a:t>g</a:t>
                      </a:r>
                      <a:r>
                        <a:rPr lang="vi-VN" sz="2000" spc="55" dirty="0">
                          <a:solidFill>
                            <a:srgbClr val="C00000"/>
                          </a:solidFill>
                          <a:effectLst/>
                          <a:latin typeface="Times New Roman" panose="02020603050405020304" pitchFamily="18" charset="0"/>
                          <a:cs typeface="Times New Roman" panose="02020603050405020304" pitchFamily="18" charset="0"/>
                        </a:rPr>
                        <a:t> </a:t>
                      </a:r>
                      <a:r>
                        <a:rPr lang="vi-VN" sz="2000" spc="-10" dirty="0">
                          <a:solidFill>
                            <a:srgbClr val="C00000"/>
                          </a:solidFill>
                          <a:effectLst/>
                          <a:latin typeface="Times New Roman" panose="02020603050405020304" pitchFamily="18" charset="0"/>
                          <a:cs typeface="Times New Roman" panose="02020603050405020304" pitchFamily="18" charset="0"/>
                        </a:rPr>
                        <a:t>p</a:t>
                      </a:r>
                      <a:r>
                        <a:rPr lang="vi-VN" sz="2000" spc="-5" dirty="0">
                          <a:solidFill>
                            <a:srgbClr val="C00000"/>
                          </a:solidFill>
                          <a:effectLst/>
                          <a:latin typeface="Times New Roman" panose="02020603050405020304" pitchFamily="18" charset="0"/>
                          <a:cs typeface="Times New Roman" panose="02020603050405020304" pitchFamily="18" charset="0"/>
                        </a:rPr>
                        <a:t>h</a:t>
                      </a:r>
                      <a:r>
                        <a:rPr lang="vi-VN" sz="2000" spc="-10" dirty="0">
                          <a:solidFill>
                            <a:srgbClr val="C00000"/>
                          </a:solidFill>
                          <a:effectLst/>
                          <a:latin typeface="Times New Roman" panose="02020603050405020304" pitchFamily="18" charset="0"/>
                          <a:cs typeface="Times New Roman" panose="02020603050405020304" pitchFamily="18" charset="0"/>
                        </a:rPr>
                        <a:t>á</a:t>
                      </a:r>
                      <a:r>
                        <a:rPr lang="vi-VN" sz="2000" dirty="0">
                          <a:solidFill>
                            <a:srgbClr val="C00000"/>
                          </a:solidFill>
                          <a:effectLst/>
                          <a:latin typeface="Times New Roman" panose="02020603050405020304" pitchFamily="18" charset="0"/>
                          <a:cs typeface="Times New Roman" panose="02020603050405020304" pitchFamily="18" charset="0"/>
                        </a:rPr>
                        <a:t>i</a:t>
                      </a:r>
                      <a:r>
                        <a:rPr lang="vi-VN" sz="2000" spc="10" dirty="0">
                          <a:solidFill>
                            <a:srgbClr val="C00000"/>
                          </a:solidFill>
                          <a:effectLst/>
                          <a:latin typeface="Times New Roman" panose="02020603050405020304" pitchFamily="18" charset="0"/>
                          <a:cs typeface="Times New Roman" panose="02020603050405020304" pitchFamily="18" charset="0"/>
                        </a:rPr>
                        <a:t> </a:t>
                      </a:r>
                      <a:r>
                        <a:rPr lang="vi-VN" sz="2000" dirty="0">
                          <a:solidFill>
                            <a:srgbClr val="C00000"/>
                          </a:solidFill>
                          <a:effectLst/>
                          <a:latin typeface="Times New Roman" panose="02020603050405020304" pitchFamily="18" charset="0"/>
                          <a:cs typeface="Times New Roman" panose="02020603050405020304" pitchFamily="18" charset="0"/>
                        </a:rPr>
                        <a:t>v</a:t>
                      </a:r>
                      <a:r>
                        <a:rPr lang="vi-VN" sz="2000" spc="-10" dirty="0">
                          <a:solidFill>
                            <a:srgbClr val="C00000"/>
                          </a:solidFill>
                          <a:effectLst/>
                          <a:latin typeface="Times New Roman" panose="02020603050405020304" pitchFamily="18" charset="0"/>
                          <a:cs typeface="Times New Roman" panose="02020603050405020304" pitchFamily="18" charset="0"/>
                        </a:rPr>
                        <a:t>ă</a:t>
                      </a:r>
                      <a:r>
                        <a:rPr lang="vi-VN" sz="2000" dirty="0">
                          <a:solidFill>
                            <a:srgbClr val="C00000"/>
                          </a:solidFill>
                          <a:effectLst/>
                          <a:latin typeface="Times New Roman" panose="02020603050405020304" pitchFamily="18" charset="0"/>
                          <a:cs typeface="Times New Roman" panose="02020603050405020304" pitchFamily="18" charset="0"/>
                        </a:rPr>
                        <a:t>n</a:t>
                      </a:r>
                      <a:r>
                        <a:rPr lang="vi-VN" sz="2000" spc="-35" dirty="0">
                          <a:solidFill>
                            <a:srgbClr val="C00000"/>
                          </a:solidFill>
                          <a:effectLst/>
                          <a:latin typeface="Times New Roman" panose="02020603050405020304" pitchFamily="18" charset="0"/>
                          <a:cs typeface="Times New Roman" panose="02020603050405020304" pitchFamily="18" charset="0"/>
                        </a:rPr>
                        <a:t> </a:t>
                      </a:r>
                      <a:r>
                        <a:rPr lang="vi-VN" sz="2000" spc="-5" dirty="0">
                          <a:solidFill>
                            <a:srgbClr val="C00000"/>
                          </a:solidFill>
                          <a:effectLst/>
                          <a:latin typeface="Times New Roman" panose="02020603050405020304" pitchFamily="18" charset="0"/>
                          <a:cs typeface="Times New Roman" panose="02020603050405020304" pitchFamily="18" charset="0"/>
                        </a:rPr>
                        <a:t>h</a:t>
                      </a:r>
                      <a:r>
                        <a:rPr lang="vi-VN" sz="2000" spc="10" dirty="0">
                          <a:solidFill>
                            <a:srgbClr val="C00000"/>
                          </a:solidFill>
                          <a:effectLst/>
                          <a:latin typeface="Times New Roman" panose="02020603050405020304" pitchFamily="18" charset="0"/>
                          <a:cs typeface="Times New Roman" panose="02020603050405020304" pitchFamily="18" charset="0"/>
                        </a:rPr>
                        <a:t>ọ</a:t>
                      </a:r>
                      <a:r>
                        <a:rPr lang="vi-VN" sz="2000" dirty="0">
                          <a:solidFill>
                            <a:srgbClr val="C00000"/>
                          </a:solidFill>
                          <a:effectLst/>
                          <a:latin typeface="Times New Roman" panose="02020603050405020304" pitchFamily="18" charset="0"/>
                          <a:cs typeface="Times New Roman" panose="02020603050405020304" pitchFamily="18" charset="0"/>
                        </a:rPr>
                        <a:t>c:……..………………….</a:t>
                      </a:r>
                      <a:endParaRPr lang="en-US" sz="2000" dirty="0">
                        <a:solidFill>
                          <a:srgbClr val="C00000"/>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dirty="0">
                          <a:solidFill>
                            <a:srgbClr val="C00000"/>
                          </a:solidFill>
                          <a:effectLst/>
                          <a:latin typeface="Times New Roman" panose="02020603050405020304" pitchFamily="18" charset="0"/>
                          <a:cs typeface="Times New Roman" panose="02020603050405020304" pitchFamily="18" charset="0"/>
                        </a:rPr>
                        <a:t>……………………………………………</a:t>
                      </a:r>
                      <a:endParaRPr lang="en-US" sz="2000" dirty="0">
                        <a:solidFill>
                          <a:srgbClr val="C00000"/>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dirty="0">
                          <a:solidFill>
                            <a:srgbClr val="C00000"/>
                          </a:solidFill>
                          <a:effectLst/>
                          <a:latin typeface="Times New Roman" panose="02020603050405020304" pitchFamily="18" charset="0"/>
                          <a:cs typeface="Times New Roman" panose="02020603050405020304" pitchFamily="18" charset="0"/>
                        </a:rPr>
                        <a:t>……………………………………………</a:t>
                      </a:r>
                      <a:endParaRPr lang="en-US" sz="2000" dirty="0">
                        <a:solidFill>
                          <a:srgbClr val="C00000"/>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2000" dirty="0">
                          <a:solidFill>
                            <a:srgbClr val="C00000"/>
                          </a:solidFill>
                          <a:effectLst/>
                          <a:latin typeface="Times New Roman" panose="02020603050405020304" pitchFamily="18" charset="0"/>
                          <a:cs typeface="Times New Roman" panose="02020603050405020304" pitchFamily="18" charset="0"/>
                        </a:rPr>
                        <a:t>……………………………………………</a:t>
                      </a:r>
                      <a:endParaRPr lang="en-US" sz="2000" dirty="0">
                        <a:solidFill>
                          <a:srgbClr val="C00000"/>
                        </a:solidFill>
                        <a:effectLst/>
                        <a:latin typeface="Times New Roman" panose="02020603050405020304" pitchFamily="18" charset="0"/>
                        <a:cs typeface="Times New Roman" panose="02020603050405020304" pitchFamily="18" charset="0"/>
                      </a:endParaRPr>
                    </a:p>
                    <a:p>
                      <a:pPr marL="0" marR="21590">
                        <a:lnSpc>
                          <a:spcPct val="107000"/>
                        </a:lnSpc>
                        <a:spcBef>
                          <a:spcPts val="0"/>
                        </a:spcBef>
                        <a:spcAft>
                          <a:spcPts val="0"/>
                        </a:spcAft>
                      </a:pPr>
                      <a:r>
                        <a:rPr lang="vi-VN" sz="2000" dirty="0">
                          <a:solidFill>
                            <a:srgbClr val="C00000"/>
                          </a:solidFill>
                          <a:effectLst/>
                          <a:latin typeface="Times New Roman" panose="02020603050405020304" pitchFamily="18" charset="0"/>
                          <a:cs typeface="Times New Roman" panose="02020603050405020304" pitchFamily="18" charset="0"/>
                        </a:rPr>
                        <a:t>……………………………………………</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38362536"/>
                  </a:ext>
                </a:extLst>
              </a:tr>
            </a:tbl>
          </a:graphicData>
        </a:graphic>
      </p:graphicFrame>
      <p:sp>
        <p:nvSpPr>
          <p:cNvPr id="6" name="TextBox 5">
            <a:extLst>
              <a:ext uri="{FF2B5EF4-FFF2-40B4-BE49-F238E27FC236}">
                <a16:creationId xmlns:a16="http://schemas.microsoft.com/office/drawing/2014/main" xmlns="" id="{133B3F2F-07A7-AC52-9D1F-E217BB811C9B}"/>
              </a:ext>
            </a:extLst>
          </p:cNvPr>
          <p:cNvSpPr txBox="1"/>
          <p:nvPr/>
        </p:nvSpPr>
        <p:spPr>
          <a:xfrm>
            <a:off x="3741839" y="882370"/>
            <a:ext cx="7954422" cy="1000274"/>
          </a:xfrm>
          <a:prstGeom prst="rect">
            <a:avLst/>
          </a:prstGeom>
          <a:noFill/>
        </p:spPr>
        <p:txBody>
          <a:bodyPr wrap="none" rtlCol="0">
            <a:spAutoFit/>
          </a:bodyPr>
          <a:lstStyle/>
          <a:p>
            <a:r>
              <a:rPr lang="en-US" sz="5900" dirty="0">
                <a:latin typeface="Times New Roman" panose="02020603050405020304" pitchFamily="18" charset="0"/>
                <a:cs typeface="Times New Roman" panose="02020603050405020304" pitchFamily="18" charset="0"/>
              </a:rPr>
              <a:t>Hoàn </a:t>
            </a:r>
            <a:r>
              <a:rPr lang="en-US" sz="5900" dirty="0" err="1">
                <a:latin typeface="Times New Roman" panose="02020603050405020304" pitchFamily="18" charset="0"/>
                <a:cs typeface="Times New Roman" panose="02020603050405020304" pitchFamily="18" charset="0"/>
              </a:rPr>
              <a:t>thành</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phiếu</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học</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tập</a:t>
            </a:r>
            <a:endParaRPr lang="en-US" sz="5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67105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ext 1"/>
          <p:cNvSpPr/>
          <p:nvPr/>
        </p:nvSpPr>
        <p:spPr>
          <a:xfrm>
            <a:off x="6547901" y="203001"/>
            <a:ext cx="8576839" cy="1338858"/>
          </a:xfrm>
          <a:prstGeom prst="rect">
            <a:avLst/>
          </a:prstGeom>
          <a:noFill/>
          <a:ln/>
        </p:spPr>
        <p:txBody>
          <a:bodyPr wrap="square" rtlCol="0" anchor="t"/>
          <a:lstStyle/>
          <a:p>
            <a:pPr marL="0" indent="0">
              <a:lnSpc>
                <a:spcPts val="8384"/>
              </a:lnSpc>
              <a:buNone/>
            </a:pPr>
            <a:r>
              <a:rPr lang="en-US" sz="5000" b="1" dirty="0" err="1">
                <a:solidFill>
                  <a:srgbClr val="403C4E"/>
                </a:solidFill>
                <a:latin typeface="Times New Roman" panose="02020603050405020304" pitchFamily="18" charset="0"/>
                <a:ea typeface="Merriweather" pitchFamily="34" charset="-122"/>
                <a:cs typeface="Times New Roman" panose="02020603050405020304" pitchFamily="18" charset="0"/>
              </a:rPr>
              <a:t>Khái</a:t>
            </a:r>
            <a:r>
              <a:rPr lang="en-US" sz="5000" b="1" dirty="0">
                <a:solidFill>
                  <a:srgbClr val="403C4E"/>
                </a:solidFill>
                <a:latin typeface="Times New Roman" panose="02020603050405020304" pitchFamily="18" charset="0"/>
                <a:ea typeface="Merriweather" pitchFamily="34" charset="-122"/>
                <a:cs typeface="Times New Roman" panose="02020603050405020304" pitchFamily="18" charset="0"/>
              </a:rPr>
              <a:t> Niệm và Đặc Trưng</a:t>
            </a:r>
            <a:endParaRPr lang="en-US" sz="5000" dirty="0">
              <a:latin typeface="Times New Roman" panose="02020603050405020304" pitchFamily="18" charset="0"/>
              <a:cs typeface="Times New Roman" panose="02020603050405020304" pitchFamily="18" charset="0"/>
            </a:endParaRPr>
          </a:p>
        </p:txBody>
      </p:sp>
      <p:sp>
        <p:nvSpPr>
          <p:cNvPr id="6" name="Text 2"/>
          <p:cNvSpPr/>
          <p:nvPr/>
        </p:nvSpPr>
        <p:spPr>
          <a:xfrm>
            <a:off x="6749410" y="1541859"/>
            <a:ext cx="7591623" cy="3551001"/>
          </a:xfrm>
          <a:prstGeom prst="rect">
            <a:avLst/>
          </a:prstGeom>
          <a:noFill/>
          <a:ln/>
        </p:spPr>
        <p:txBody>
          <a:bodyPr wrap="square" rtlCol="0" anchor="t"/>
          <a:lstStyle/>
          <a:p>
            <a:pPr marL="342900" indent="-342900">
              <a:lnSpc>
                <a:spcPct val="150000"/>
              </a:lnSpc>
              <a:buFont typeface="Arial" panose="020B0604020202020204" pitchFamily="34" charset="0"/>
              <a:buChar char="•"/>
            </a:pPr>
            <a:r>
              <a:rPr lang="vi-VN" sz="2900" dirty="0">
                <a:solidFill>
                  <a:srgbClr val="403C4E"/>
                </a:solidFill>
                <a:latin typeface="Times New Roman" panose="02020603050405020304" pitchFamily="18" charset="0"/>
                <a:ea typeface="Open Sans" pitchFamily="34" charset="-122"/>
                <a:cs typeface="Times New Roman" panose="02020603050405020304" pitchFamily="18" charset="0"/>
              </a:rPr>
              <a:t>Trường phái văn học là một hiện tượng đặc biệt của đời sống văn học</a:t>
            </a:r>
            <a:endParaRPr lang="en-US" sz="2900" dirty="0">
              <a:solidFill>
                <a:srgbClr val="403C4E"/>
              </a:solidFill>
              <a:latin typeface="Times New Roman" panose="02020603050405020304" pitchFamily="18" charset="0"/>
              <a:ea typeface="Open Sans" pitchFamily="34" charset="-122"/>
              <a:cs typeface="Times New Roman" panose="02020603050405020304" pitchFamily="18" charset="0"/>
            </a:endParaRPr>
          </a:p>
          <a:p>
            <a:pPr marL="342900" indent="-342900">
              <a:lnSpc>
                <a:spcPct val="150000"/>
              </a:lnSpc>
              <a:buFont typeface="Arial" panose="020B0604020202020204" pitchFamily="34" charset="0"/>
              <a:buChar char="•"/>
            </a:pPr>
            <a:r>
              <a:rPr lang="en-US" sz="2900" dirty="0">
                <a:solidFill>
                  <a:srgbClr val="403C4E"/>
                </a:solidFill>
                <a:latin typeface="Times New Roman" panose="02020603050405020304" pitchFamily="18" charset="0"/>
                <a:ea typeface="Open Sans" pitchFamily="34" charset="-122"/>
                <a:cs typeface="Times New Roman" panose="02020603050405020304" pitchFamily="18" charset="0"/>
              </a:rPr>
              <a:t>C</a:t>
            </a:r>
            <a:r>
              <a:rPr lang="vi-VN" sz="2900" dirty="0">
                <a:solidFill>
                  <a:srgbClr val="403C4E"/>
                </a:solidFill>
                <a:latin typeface="Times New Roman" panose="02020603050405020304" pitchFamily="18" charset="0"/>
                <a:ea typeface="Open Sans" pitchFamily="34" charset="-122"/>
                <a:cs typeface="Times New Roman" panose="02020603050405020304" pitchFamily="18" charset="0"/>
              </a:rPr>
              <a:t>ác nhà văn có cùng lí tưởng nghệ thuật  tập hợp  lại với nhau  để thực hành và cổ xuý một khuynh hướng sáng tác riêng, nhằm đáp ứng những nhu cầu tư tưởng – thẩm mĩ mới của thời đại mà họ là người cảm nhận được đầu tiên.</a:t>
            </a:r>
            <a:r>
              <a:rPr lang="en-US" sz="2900" dirty="0">
                <a:solidFill>
                  <a:srgbClr val="403C4E"/>
                </a:solidFill>
                <a:latin typeface="Times New Roman" panose="02020603050405020304" pitchFamily="18" charset="0"/>
                <a:ea typeface="Open Sans" pitchFamily="34" charset="-122"/>
                <a:cs typeface="Times New Roman" panose="02020603050405020304" pitchFamily="18" charset="0"/>
              </a:rPr>
              <a:t>. </a:t>
            </a:r>
          </a:p>
        </p:txBody>
      </p:sp>
      <p:sp>
        <p:nvSpPr>
          <p:cNvPr id="8" name="Text 4"/>
          <p:cNvSpPr/>
          <p:nvPr/>
        </p:nvSpPr>
        <p:spPr>
          <a:xfrm>
            <a:off x="6483191" y="7172087"/>
            <a:ext cx="129421" cy="97512"/>
          </a:xfrm>
          <a:prstGeom prst="rect">
            <a:avLst/>
          </a:prstGeom>
          <a:noFill/>
          <a:ln/>
        </p:spPr>
        <p:txBody>
          <a:bodyPr wrap="none" rtlCol="0" anchor="t"/>
          <a:lstStyle/>
          <a:p>
            <a:pPr marL="0" indent="0" algn="ctr">
              <a:lnSpc>
                <a:spcPts val="768"/>
              </a:lnSpc>
              <a:buNone/>
            </a:pPr>
            <a:r>
              <a:rPr lang="en-US" sz="768" dirty="0">
                <a:solidFill>
                  <a:srgbClr val="FFFFFF"/>
                </a:solidFill>
                <a:latin typeface="Open Sans" pitchFamily="34" charset="0"/>
                <a:ea typeface="Open Sans" pitchFamily="34" charset="-122"/>
                <a:cs typeface="Open Sans" pitchFamily="34" charset="-120"/>
              </a:rPr>
              <a:t>TN</a:t>
            </a:r>
            <a:endParaRPr lang="en-US" sz="768" dirty="0"/>
          </a:p>
        </p:txBody>
      </p:sp>
      <p:sp>
        <p:nvSpPr>
          <p:cNvPr id="9" name="TextBox 8">
            <a:extLst>
              <a:ext uri="{FF2B5EF4-FFF2-40B4-BE49-F238E27FC236}">
                <a16:creationId xmlns:a16="http://schemas.microsoft.com/office/drawing/2014/main" xmlns="" id="{632A5684-3735-227D-837D-4161AEED8D15}"/>
              </a:ext>
            </a:extLst>
          </p:cNvPr>
          <p:cNvSpPr txBox="1"/>
          <p:nvPr/>
        </p:nvSpPr>
        <p:spPr>
          <a:xfrm rot="16200000">
            <a:off x="2175158" y="2592433"/>
            <a:ext cx="8061604" cy="1086901"/>
          </a:xfrm>
          <a:prstGeom prst="rect">
            <a:avLst/>
          </a:prstGeom>
          <a:noFill/>
        </p:spPr>
        <p:txBody>
          <a:bodyPr wrap="square">
            <a:spAutoFit/>
          </a:bodyPr>
          <a:lstStyle/>
          <a:p>
            <a:pPr marL="0" indent="0">
              <a:lnSpc>
                <a:spcPts val="8384"/>
              </a:lnSpc>
              <a:buNone/>
            </a:pPr>
            <a:r>
              <a:rPr lang="en-US" sz="5000" b="1" dirty="0" err="1">
                <a:solidFill>
                  <a:srgbClr val="403C4E"/>
                </a:solidFill>
                <a:latin typeface="Times New Roman" panose="02020603050405020304" pitchFamily="18" charset="0"/>
                <a:ea typeface="Merriweather" pitchFamily="34" charset="-122"/>
                <a:cs typeface="Times New Roman" panose="02020603050405020304" pitchFamily="18" charset="0"/>
              </a:rPr>
              <a:t>Trường</a:t>
            </a:r>
            <a:r>
              <a:rPr lang="en-US" sz="50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5000" b="1" dirty="0" err="1">
                <a:solidFill>
                  <a:srgbClr val="403C4E"/>
                </a:solidFill>
                <a:latin typeface="Times New Roman" panose="02020603050405020304" pitchFamily="18" charset="0"/>
                <a:ea typeface="Merriweather" pitchFamily="34" charset="-122"/>
                <a:cs typeface="Times New Roman" panose="02020603050405020304" pitchFamily="18" charset="0"/>
              </a:rPr>
              <a:t>Phái</a:t>
            </a:r>
            <a:r>
              <a:rPr lang="en-US" sz="5000" b="1" dirty="0">
                <a:solidFill>
                  <a:srgbClr val="403C4E"/>
                </a:solidFill>
                <a:latin typeface="Times New Roman" panose="02020603050405020304" pitchFamily="18" charset="0"/>
                <a:ea typeface="Merriweather" pitchFamily="34" charset="-122"/>
                <a:cs typeface="Times New Roman" panose="02020603050405020304" pitchFamily="18" charset="0"/>
              </a:rPr>
              <a:t> Văn </a:t>
            </a:r>
            <a:r>
              <a:rPr lang="en-US" sz="5000" b="1" dirty="0" err="1">
                <a:solidFill>
                  <a:srgbClr val="403C4E"/>
                </a:solidFill>
                <a:latin typeface="Times New Roman" panose="02020603050405020304" pitchFamily="18" charset="0"/>
                <a:ea typeface="Merriweather" pitchFamily="34" charset="-122"/>
                <a:cs typeface="Times New Roman" panose="02020603050405020304" pitchFamily="18" charset="0"/>
              </a:rPr>
              <a:t>Học</a:t>
            </a:r>
            <a:r>
              <a:rPr lang="en-US" sz="5000" b="1" dirty="0">
                <a:solidFill>
                  <a:srgbClr val="403C4E"/>
                </a:solidFill>
                <a:latin typeface="Lucida Calligraphy" panose="03010101010101010101" pitchFamily="66" charset="0"/>
                <a:ea typeface="Merriweather" pitchFamily="34" charset="-122"/>
                <a:cs typeface="Merriweather" pitchFamily="34" charset="-120"/>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5" name="Text 1"/>
          <p:cNvSpPr/>
          <p:nvPr/>
        </p:nvSpPr>
        <p:spPr>
          <a:xfrm>
            <a:off x="3787876" y="451470"/>
            <a:ext cx="8347930" cy="540068"/>
          </a:xfrm>
          <a:prstGeom prst="rect">
            <a:avLst/>
          </a:prstGeom>
          <a:noFill/>
          <a:ln/>
        </p:spPr>
        <p:txBody>
          <a:bodyPr wrap="none" rtlCol="0" anchor="t"/>
          <a:lstStyle/>
          <a:p>
            <a:pPr marL="0" indent="0">
              <a:lnSpc>
                <a:spcPts val="4253"/>
              </a:lnSpc>
              <a:buNone/>
            </a:pPr>
            <a:r>
              <a:rPr lang="en-US" sz="4500" b="1" dirty="0">
                <a:solidFill>
                  <a:schemeClr val="accent6">
                    <a:lumMod val="50000"/>
                  </a:schemeClr>
                </a:solidFill>
                <a:latin typeface="Times New Roman" panose="02020603050405020304" pitchFamily="18" charset="0"/>
                <a:ea typeface="Merriweather" pitchFamily="34" charset="-122"/>
                <a:cs typeface="Times New Roman" panose="02020603050405020304" pitchFamily="18" charset="0"/>
              </a:rPr>
              <a:t>Đặc Trưng Của Trường Phái Văn Học</a:t>
            </a:r>
            <a:endParaRPr lang="en-US" sz="45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Shape 2"/>
          <p:cNvSpPr/>
          <p:nvPr/>
        </p:nvSpPr>
        <p:spPr>
          <a:xfrm>
            <a:off x="6091238" y="1946314"/>
            <a:ext cx="413916" cy="388739"/>
          </a:xfrm>
          <a:prstGeom prst="roundRect">
            <a:avLst>
              <a:gd name="adj" fmla="val 18672"/>
            </a:avLst>
          </a:prstGeom>
          <a:solidFill>
            <a:srgbClr val="FFD8CC"/>
          </a:solidFill>
          <a:ln w="7620">
            <a:solidFill>
              <a:srgbClr val="E5BEB2"/>
            </a:solidFill>
            <a:prstDash val="solid"/>
          </a:ln>
        </p:spPr>
      </p:sp>
      <p:sp>
        <p:nvSpPr>
          <p:cNvPr id="7" name="Text 3"/>
          <p:cNvSpPr/>
          <p:nvPr/>
        </p:nvSpPr>
        <p:spPr>
          <a:xfrm>
            <a:off x="6226135" y="2011084"/>
            <a:ext cx="126520" cy="259199"/>
          </a:xfrm>
          <a:prstGeom prst="rect">
            <a:avLst/>
          </a:prstGeom>
          <a:noFill/>
          <a:ln/>
        </p:spPr>
        <p:txBody>
          <a:bodyPr wrap="none" rtlCol="0" anchor="t"/>
          <a:lstStyle/>
          <a:p>
            <a:pPr marL="0" indent="0" algn="ctr">
              <a:lnSpc>
                <a:spcPts val="2041"/>
              </a:lnSpc>
              <a:buNone/>
            </a:pPr>
            <a:r>
              <a:rPr lang="en-US" b="1" dirty="0">
                <a:solidFill>
                  <a:srgbClr val="403C4E"/>
                </a:solidFill>
                <a:latin typeface="Merriweather" pitchFamily="34" charset="0"/>
                <a:ea typeface="Merriweather" pitchFamily="34" charset="-122"/>
                <a:cs typeface="Merriweather" pitchFamily="34" charset="-120"/>
              </a:rPr>
              <a:t>1</a:t>
            </a:r>
            <a:endParaRPr lang="en-US" dirty="0"/>
          </a:p>
        </p:txBody>
      </p:sp>
      <p:sp>
        <p:nvSpPr>
          <p:cNvPr id="8" name="Text 4"/>
          <p:cNvSpPr/>
          <p:nvPr/>
        </p:nvSpPr>
        <p:spPr>
          <a:xfrm>
            <a:off x="6652736" y="1946314"/>
            <a:ext cx="3243762" cy="269915"/>
          </a:xfrm>
          <a:prstGeom prst="rect">
            <a:avLst/>
          </a:prstGeom>
          <a:noFill/>
          <a:ln/>
        </p:spPr>
        <p:txBody>
          <a:bodyPr wrap="none" rtlCol="0" anchor="t"/>
          <a:lstStyle/>
          <a:p>
            <a:pPr marL="0" indent="0">
              <a:lnSpc>
                <a:spcPts val="2126"/>
              </a:lnSpc>
              <a:buNone/>
            </a:pPr>
            <a:r>
              <a:rPr lang="en-US" b="1" dirty="0">
                <a:solidFill>
                  <a:srgbClr val="403C4E"/>
                </a:solidFill>
                <a:latin typeface="Times New Roman" panose="02020603050405020304" pitchFamily="18" charset="0"/>
                <a:ea typeface="Merriweather" pitchFamily="34" charset="-122"/>
                <a:cs typeface="Times New Roman" panose="02020603050405020304" pitchFamily="18" charset="0"/>
              </a:rPr>
              <a:t>Lí Tưởng Nghệ Thuật Chung</a:t>
            </a:r>
            <a:endParaRPr lang="en-US" dirty="0">
              <a:latin typeface="Times New Roman" panose="02020603050405020304" pitchFamily="18" charset="0"/>
              <a:cs typeface="Times New Roman" panose="02020603050405020304" pitchFamily="18" charset="0"/>
            </a:endParaRPr>
          </a:p>
        </p:txBody>
      </p:sp>
      <p:sp>
        <p:nvSpPr>
          <p:cNvPr id="9" name="Text 5"/>
          <p:cNvSpPr/>
          <p:nvPr/>
        </p:nvSpPr>
        <p:spPr>
          <a:xfrm>
            <a:off x="6652736" y="2319813"/>
            <a:ext cx="7850342" cy="829747"/>
          </a:xfrm>
          <a:prstGeom prst="rect">
            <a:avLst/>
          </a:prstGeom>
          <a:noFill/>
          <a:ln/>
        </p:spPr>
        <p:txBody>
          <a:bodyPr wrap="square" rtlCol="0" anchor="t"/>
          <a:lstStyle/>
          <a:p>
            <a:pPr marL="0" indent="0">
              <a:lnSpc>
                <a:spcPts val="2177"/>
              </a:lnSpc>
              <a:buNone/>
            </a:pPr>
            <a:r>
              <a:rPr lang="en-US" dirty="0">
                <a:solidFill>
                  <a:srgbClr val="403C4E"/>
                </a:solidFill>
                <a:latin typeface="Times New Roman" panose="02020603050405020304" pitchFamily="18" charset="0"/>
                <a:ea typeface="Open Sans" pitchFamily="34" charset="-122"/>
                <a:cs typeface="Times New Roman" panose="02020603050405020304" pitchFamily="18" charset="0"/>
              </a:rPr>
              <a:t>Các nhà văn thuộc một trường phái văn học thường chia sẻ chung một lý tưởng nghệ thuật, thể hiện qua quan niệm về nghệ thuật, mục tiêu sáng tác, và cách tiếp cận các vấn đề xã hội.</a:t>
            </a:r>
            <a:endParaRPr lang="en-US" dirty="0">
              <a:latin typeface="Times New Roman" panose="02020603050405020304" pitchFamily="18" charset="0"/>
              <a:cs typeface="Times New Roman" panose="02020603050405020304" pitchFamily="18" charset="0"/>
            </a:endParaRPr>
          </a:p>
        </p:txBody>
      </p:sp>
      <p:sp>
        <p:nvSpPr>
          <p:cNvPr id="10" name="Shape 6"/>
          <p:cNvSpPr/>
          <p:nvPr/>
        </p:nvSpPr>
        <p:spPr>
          <a:xfrm>
            <a:off x="6091238" y="3516629"/>
            <a:ext cx="413916" cy="388739"/>
          </a:xfrm>
          <a:prstGeom prst="roundRect">
            <a:avLst>
              <a:gd name="adj" fmla="val 18672"/>
            </a:avLst>
          </a:prstGeom>
          <a:solidFill>
            <a:srgbClr val="FFD8CC"/>
          </a:solidFill>
          <a:ln w="7620">
            <a:solidFill>
              <a:srgbClr val="E5BEB2"/>
            </a:solidFill>
            <a:prstDash val="solid"/>
          </a:ln>
        </p:spPr>
      </p:sp>
      <p:sp>
        <p:nvSpPr>
          <p:cNvPr id="11" name="Text 7"/>
          <p:cNvSpPr/>
          <p:nvPr/>
        </p:nvSpPr>
        <p:spPr>
          <a:xfrm>
            <a:off x="6207085" y="3581399"/>
            <a:ext cx="167088" cy="259199"/>
          </a:xfrm>
          <a:prstGeom prst="rect">
            <a:avLst/>
          </a:prstGeom>
          <a:noFill/>
          <a:ln/>
        </p:spPr>
        <p:txBody>
          <a:bodyPr wrap="none" rtlCol="0" anchor="t"/>
          <a:lstStyle/>
          <a:p>
            <a:pPr marL="0" indent="0" algn="ctr">
              <a:lnSpc>
                <a:spcPts val="2041"/>
              </a:lnSpc>
              <a:buNone/>
            </a:pPr>
            <a:r>
              <a:rPr lang="en-US" b="1" dirty="0">
                <a:solidFill>
                  <a:srgbClr val="403C4E"/>
                </a:solidFill>
                <a:latin typeface="Merriweather" pitchFamily="34" charset="0"/>
                <a:ea typeface="Merriweather" pitchFamily="34" charset="-122"/>
                <a:cs typeface="Merriweather" pitchFamily="34" charset="-120"/>
              </a:rPr>
              <a:t>2</a:t>
            </a:r>
            <a:endParaRPr lang="en-US" dirty="0"/>
          </a:p>
        </p:txBody>
      </p:sp>
      <p:sp>
        <p:nvSpPr>
          <p:cNvPr id="12" name="Text 8"/>
          <p:cNvSpPr/>
          <p:nvPr/>
        </p:nvSpPr>
        <p:spPr>
          <a:xfrm>
            <a:off x="6652736" y="3516629"/>
            <a:ext cx="3565007" cy="269915"/>
          </a:xfrm>
          <a:prstGeom prst="rect">
            <a:avLst/>
          </a:prstGeom>
          <a:noFill/>
          <a:ln/>
        </p:spPr>
        <p:txBody>
          <a:bodyPr wrap="none" rtlCol="0" anchor="t"/>
          <a:lstStyle/>
          <a:p>
            <a:pPr marL="0" indent="0">
              <a:lnSpc>
                <a:spcPts val="2126"/>
              </a:lnSpc>
              <a:buNone/>
            </a:pPr>
            <a:r>
              <a:rPr lang="en-US" b="1" dirty="0">
                <a:solidFill>
                  <a:srgbClr val="403C4E"/>
                </a:solidFill>
                <a:latin typeface="Times New Roman" panose="02020603050405020304" pitchFamily="18" charset="0"/>
                <a:ea typeface="Merriweather" pitchFamily="34" charset="-122"/>
                <a:cs typeface="Times New Roman" panose="02020603050405020304" pitchFamily="18" charset="0"/>
              </a:rPr>
              <a:t>Khuynh Hướng Sáng Tác Riêng</a:t>
            </a:r>
            <a:endParaRPr lang="en-US" dirty="0">
              <a:latin typeface="Times New Roman" panose="02020603050405020304" pitchFamily="18" charset="0"/>
              <a:cs typeface="Times New Roman" panose="02020603050405020304" pitchFamily="18" charset="0"/>
            </a:endParaRPr>
          </a:p>
        </p:txBody>
      </p:sp>
      <p:sp>
        <p:nvSpPr>
          <p:cNvPr id="13" name="Text 9"/>
          <p:cNvSpPr/>
          <p:nvPr/>
        </p:nvSpPr>
        <p:spPr>
          <a:xfrm>
            <a:off x="6652736" y="3890128"/>
            <a:ext cx="7850342" cy="553164"/>
          </a:xfrm>
          <a:prstGeom prst="rect">
            <a:avLst/>
          </a:prstGeom>
          <a:noFill/>
          <a:ln/>
        </p:spPr>
        <p:txBody>
          <a:bodyPr wrap="square" rtlCol="0" anchor="t"/>
          <a:lstStyle/>
          <a:p>
            <a:pPr marL="0" indent="0">
              <a:lnSpc>
                <a:spcPts val="2177"/>
              </a:lnSpc>
              <a:buNone/>
            </a:pPr>
            <a:r>
              <a:rPr lang="en-US" dirty="0">
                <a:solidFill>
                  <a:srgbClr val="403C4E"/>
                </a:solidFill>
                <a:latin typeface="Times New Roman" panose="02020603050405020304" pitchFamily="18" charset="0"/>
                <a:ea typeface="Open Sans" pitchFamily="34" charset="-122"/>
                <a:cs typeface="Times New Roman" panose="02020603050405020304" pitchFamily="18" charset="0"/>
              </a:rPr>
              <a:t>Mỗi trường phái văn học có một khuynh hướng sáng tác riêng biệt, thể hiện qua cách lựa chọn đề tài, chủ đề, phong cách ngôn ngữ, và các phương thức biểu đạt.</a:t>
            </a:r>
            <a:endParaRPr lang="en-US" dirty="0">
              <a:latin typeface="Times New Roman" panose="02020603050405020304" pitchFamily="18" charset="0"/>
              <a:cs typeface="Times New Roman" panose="02020603050405020304" pitchFamily="18" charset="0"/>
            </a:endParaRPr>
          </a:p>
        </p:txBody>
      </p:sp>
      <p:sp>
        <p:nvSpPr>
          <p:cNvPr id="14" name="Shape 10"/>
          <p:cNvSpPr/>
          <p:nvPr/>
        </p:nvSpPr>
        <p:spPr>
          <a:xfrm>
            <a:off x="6091238" y="4810362"/>
            <a:ext cx="413916" cy="388739"/>
          </a:xfrm>
          <a:prstGeom prst="roundRect">
            <a:avLst>
              <a:gd name="adj" fmla="val 18672"/>
            </a:avLst>
          </a:prstGeom>
          <a:solidFill>
            <a:srgbClr val="FFD8CC"/>
          </a:solidFill>
          <a:ln w="7620">
            <a:solidFill>
              <a:srgbClr val="E5BEB2"/>
            </a:solidFill>
            <a:prstDash val="solid"/>
          </a:ln>
        </p:spPr>
      </p:sp>
      <p:sp>
        <p:nvSpPr>
          <p:cNvPr id="15" name="Text 11"/>
          <p:cNvSpPr/>
          <p:nvPr/>
        </p:nvSpPr>
        <p:spPr>
          <a:xfrm>
            <a:off x="6212205" y="4875132"/>
            <a:ext cx="156312" cy="259199"/>
          </a:xfrm>
          <a:prstGeom prst="rect">
            <a:avLst/>
          </a:prstGeom>
          <a:noFill/>
          <a:ln/>
        </p:spPr>
        <p:txBody>
          <a:bodyPr wrap="none" rtlCol="0" anchor="t"/>
          <a:lstStyle/>
          <a:p>
            <a:pPr marL="0" indent="0" algn="ctr">
              <a:lnSpc>
                <a:spcPts val="2041"/>
              </a:lnSpc>
              <a:buNone/>
            </a:pPr>
            <a:r>
              <a:rPr lang="en-US" b="1" dirty="0">
                <a:solidFill>
                  <a:srgbClr val="403C4E"/>
                </a:solidFill>
                <a:latin typeface="Merriweather" pitchFamily="34" charset="0"/>
                <a:ea typeface="Merriweather" pitchFamily="34" charset="-122"/>
                <a:cs typeface="Merriweather" pitchFamily="34" charset="-120"/>
              </a:rPr>
              <a:t>3</a:t>
            </a:r>
            <a:endParaRPr lang="en-US" dirty="0"/>
          </a:p>
        </p:txBody>
      </p:sp>
      <p:sp>
        <p:nvSpPr>
          <p:cNvPr id="16" name="Text 12"/>
          <p:cNvSpPr/>
          <p:nvPr/>
        </p:nvSpPr>
        <p:spPr>
          <a:xfrm>
            <a:off x="6652735" y="4810362"/>
            <a:ext cx="4391319" cy="269915"/>
          </a:xfrm>
          <a:prstGeom prst="rect">
            <a:avLst/>
          </a:prstGeom>
          <a:noFill/>
          <a:ln/>
        </p:spPr>
        <p:txBody>
          <a:bodyPr wrap="none" rtlCol="0" anchor="t"/>
          <a:lstStyle/>
          <a:p>
            <a:pPr marL="0" indent="0">
              <a:lnSpc>
                <a:spcPts val="2126"/>
              </a:lnSpc>
              <a:buNone/>
            </a:pPr>
            <a:r>
              <a:rPr lang="en-US" b="1" dirty="0">
                <a:solidFill>
                  <a:srgbClr val="403C4E"/>
                </a:solidFill>
                <a:latin typeface="Times New Roman" panose="02020603050405020304" pitchFamily="18" charset="0"/>
                <a:ea typeface="Merriweather" pitchFamily="34" charset="-122"/>
                <a:cs typeface="Times New Roman" panose="02020603050405020304" pitchFamily="18" charset="0"/>
              </a:rPr>
              <a:t>Thống Nhất Tương Đối Về Phong Cách</a:t>
            </a:r>
            <a:endParaRPr lang="en-US" dirty="0">
              <a:latin typeface="Times New Roman" panose="02020603050405020304" pitchFamily="18" charset="0"/>
              <a:cs typeface="Times New Roman" panose="02020603050405020304" pitchFamily="18" charset="0"/>
            </a:endParaRPr>
          </a:p>
        </p:txBody>
      </p:sp>
      <p:sp>
        <p:nvSpPr>
          <p:cNvPr id="17" name="Text 13"/>
          <p:cNvSpPr/>
          <p:nvPr/>
        </p:nvSpPr>
        <p:spPr>
          <a:xfrm>
            <a:off x="6652736" y="5183861"/>
            <a:ext cx="7850342" cy="829747"/>
          </a:xfrm>
          <a:prstGeom prst="rect">
            <a:avLst/>
          </a:prstGeom>
          <a:noFill/>
          <a:ln/>
        </p:spPr>
        <p:txBody>
          <a:bodyPr wrap="square" rtlCol="0" anchor="t"/>
          <a:lstStyle/>
          <a:p>
            <a:pPr marL="0" indent="0">
              <a:lnSpc>
                <a:spcPts val="2177"/>
              </a:lnSpc>
              <a:buNone/>
            </a:pPr>
            <a:r>
              <a:rPr lang="en-US" dirty="0">
                <a:solidFill>
                  <a:srgbClr val="403C4E"/>
                </a:solidFill>
                <a:latin typeface="Times New Roman" panose="02020603050405020304" pitchFamily="18" charset="0"/>
                <a:ea typeface="Open Sans" pitchFamily="34" charset="-122"/>
                <a:cs typeface="Times New Roman" panose="02020603050405020304" pitchFamily="18" charset="0"/>
              </a:rPr>
              <a:t>Do cùng chia sẻ chung một hệ thống quan niệm nghệ thuật, các tác phẩm của các nhà văn trong cùng một trường phái thường có sự thống nhất tương đối về phong cách, thể hiện qua ngôn ngữ, cấu trúc, và kỹ thuật viết.</a:t>
            </a:r>
            <a:endParaRPr lang="en-US" dirty="0">
              <a:latin typeface="Times New Roman" panose="02020603050405020304" pitchFamily="18" charset="0"/>
              <a:cs typeface="Times New Roman" panose="02020603050405020304" pitchFamily="18" charset="0"/>
            </a:endParaRPr>
          </a:p>
        </p:txBody>
      </p:sp>
      <p:sp>
        <p:nvSpPr>
          <p:cNvPr id="18" name="Shape 14"/>
          <p:cNvSpPr/>
          <p:nvPr/>
        </p:nvSpPr>
        <p:spPr>
          <a:xfrm>
            <a:off x="5992984" y="6380677"/>
            <a:ext cx="413916" cy="388739"/>
          </a:xfrm>
          <a:prstGeom prst="roundRect">
            <a:avLst>
              <a:gd name="adj" fmla="val 18672"/>
            </a:avLst>
          </a:prstGeom>
          <a:solidFill>
            <a:srgbClr val="FFD8CC"/>
          </a:solidFill>
          <a:ln w="7620">
            <a:solidFill>
              <a:srgbClr val="E5BEB2"/>
            </a:solidFill>
            <a:prstDash val="solid"/>
          </a:ln>
        </p:spPr>
      </p:sp>
      <p:sp>
        <p:nvSpPr>
          <p:cNvPr id="19" name="Text 15"/>
          <p:cNvSpPr/>
          <p:nvPr/>
        </p:nvSpPr>
        <p:spPr>
          <a:xfrm>
            <a:off x="6199942" y="6445447"/>
            <a:ext cx="182428" cy="259199"/>
          </a:xfrm>
          <a:prstGeom prst="rect">
            <a:avLst/>
          </a:prstGeom>
          <a:noFill/>
          <a:ln/>
        </p:spPr>
        <p:txBody>
          <a:bodyPr wrap="none" rtlCol="0" anchor="t"/>
          <a:lstStyle/>
          <a:p>
            <a:pPr marL="0" indent="0" algn="ctr">
              <a:lnSpc>
                <a:spcPts val="2041"/>
              </a:lnSpc>
              <a:buNone/>
            </a:pPr>
            <a:r>
              <a:rPr lang="en-US" b="1" dirty="0">
                <a:solidFill>
                  <a:srgbClr val="403C4E"/>
                </a:solidFill>
                <a:latin typeface="Merriweather" pitchFamily="34" charset="0"/>
                <a:ea typeface="Merriweather" pitchFamily="34" charset="-122"/>
                <a:cs typeface="Merriweather" pitchFamily="34" charset="-120"/>
              </a:rPr>
              <a:t>4</a:t>
            </a:r>
            <a:endParaRPr lang="en-US" dirty="0"/>
          </a:p>
        </p:txBody>
      </p:sp>
      <p:sp>
        <p:nvSpPr>
          <p:cNvPr id="20" name="Text 16"/>
          <p:cNvSpPr/>
          <p:nvPr/>
        </p:nvSpPr>
        <p:spPr>
          <a:xfrm>
            <a:off x="6652735" y="6380677"/>
            <a:ext cx="3418709" cy="269915"/>
          </a:xfrm>
          <a:prstGeom prst="rect">
            <a:avLst/>
          </a:prstGeom>
          <a:noFill/>
          <a:ln/>
        </p:spPr>
        <p:txBody>
          <a:bodyPr wrap="none" rtlCol="0" anchor="t"/>
          <a:lstStyle/>
          <a:p>
            <a:pPr marL="0" indent="0">
              <a:lnSpc>
                <a:spcPts val="2126"/>
              </a:lnSpc>
              <a:buNone/>
            </a:pPr>
            <a:r>
              <a:rPr lang="en-US" b="1" dirty="0">
                <a:solidFill>
                  <a:srgbClr val="403C4E"/>
                </a:solidFill>
                <a:latin typeface="Times New Roman" panose="02020603050405020304" pitchFamily="18" charset="0"/>
                <a:ea typeface="Merriweather" pitchFamily="34" charset="-122"/>
                <a:cs typeface="Times New Roman" panose="02020603050405020304" pitchFamily="18" charset="0"/>
              </a:rPr>
              <a:t>Phản Ánh Tinh Thần Thời Đại</a:t>
            </a:r>
            <a:endParaRPr lang="en-US" dirty="0">
              <a:latin typeface="Times New Roman" panose="02020603050405020304" pitchFamily="18" charset="0"/>
              <a:cs typeface="Times New Roman" panose="02020603050405020304" pitchFamily="18" charset="0"/>
            </a:endParaRPr>
          </a:p>
        </p:txBody>
      </p:sp>
      <p:sp>
        <p:nvSpPr>
          <p:cNvPr id="21" name="Text 17"/>
          <p:cNvSpPr/>
          <p:nvPr/>
        </p:nvSpPr>
        <p:spPr>
          <a:xfrm>
            <a:off x="6652736" y="6769416"/>
            <a:ext cx="7850342" cy="553164"/>
          </a:xfrm>
          <a:prstGeom prst="rect">
            <a:avLst/>
          </a:prstGeom>
          <a:noFill/>
          <a:ln/>
        </p:spPr>
        <p:txBody>
          <a:bodyPr wrap="square" rtlCol="0" anchor="t"/>
          <a:lstStyle/>
          <a:p>
            <a:pPr marL="0" indent="0">
              <a:lnSpc>
                <a:spcPts val="2177"/>
              </a:lnSpc>
              <a:buNone/>
            </a:pPr>
            <a:r>
              <a:rPr lang="en-US" dirty="0">
                <a:solidFill>
                  <a:srgbClr val="403C4E"/>
                </a:solidFill>
                <a:latin typeface="Times New Roman" panose="02020603050405020304" pitchFamily="18" charset="0"/>
                <a:ea typeface="Open Sans" pitchFamily="34" charset="-122"/>
                <a:cs typeface="Times New Roman" panose="02020603050405020304" pitchFamily="18" charset="0"/>
              </a:rPr>
              <a:t>Trường phái văn học thường phản ánh tinh thần của thời đại, thể hiện qua các vấn đề xã hội được đặt ra, các tư tưởng được truyền tải, và các giá trị được đề cao</a:t>
            </a:r>
            <a:r>
              <a:rPr lang="en-US" dirty="0">
                <a:solidFill>
                  <a:srgbClr val="403C4E"/>
                </a:solidFill>
                <a:latin typeface="Open Sans" pitchFamily="34" charset="0"/>
                <a:ea typeface="Open Sans" pitchFamily="34" charset="-122"/>
                <a:cs typeface="Open Sans" pitchFamily="34" charset="-120"/>
              </a:rPr>
              <a:t>.</a:t>
            </a:r>
            <a:endParaRPr lang="en-US" dirty="0"/>
          </a:p>
        </p:txBody>
      </p:sp>
      <p:pic>
        <p:nvPicPr>
          <p:cNvPr id="26" name="Picture 25">
            <a:extLst>
              <a:ext uri="{FF2B5EF4-FFF2-40B4-BE49-F238E27FC236}">
                <a16:creationId xmlns:a16="http://schemas.microsoft.com/office/drawing/2014/main" xmlns="" id="{E49591BE-7B71-6E83-7A2F-E5DFFA71539F}"/>
              </a:ext>
            </a:extLst>
          </p:cNvPr>
          <p:cNvPicPr>
            <a:picLocks noChangeAspect="1"/>
          </p:cNvPicPr>
          <p:nvPr/>
        </p:nvPicPr>
        <p:blipFill>
          <a:blip r:embed="rId3"/>
          <a:stretch>
            <a:fillRect/>
          </a:stretch>
        </p:blipFill>
        <p:spPr>
          <a:xfrm rot="2198817">
            <a:off x="-1939253" y="-517002"/>
            <a:ext cx="5533109" cy="5196544"/>
          </a:xfrm>
          <a:prstGeom prst="rect">
            <a:avLst/>
          </a:prstGeom>
        </p:spPr>
      </p:pic>
      <p:pic>
        <p:nvPicPr>
          <p:cNvPr id="28" name="Picture 27">
            <a:extLst>
              <a:ext uri="{FF2B5EF4-FFF2-40B4-BE49-F238E27FC236}">
                <a16:creationId xmlns:a16="http://schemas.microsoft.com/office/drawing/2014/main" xmlns="" id="{BA5D25CC-7687-C60F-D1E6-1D3582073F11}"/>
              </a:ext>
            </a:extLst>
          </p:cNvPr>
          <p:cNvPicPr>
            <a:picLocks noChangeAspect="1"/>
          </p:cNvPicPr>
          <p:nvPr/>
        </p:nvPicPr>
        <p:blipFill>
          <a:blip r:embed="rId4"/>
          <a:stretch>
            <a:fillRect/>
          </a:stretch>
        </p:blipFill>
        <p:spPr>
          <a:xfrm rot="19637081">
            <a:off x="-927700" y="3260346"/>
            <a:ext cx="6475712" cy="4676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fade">
                                      <p:cBhvr>
                                        <p:cTn id="40" dur="500"/>
                                        <p:tgtEl>
                                          <p:spTgt spid="1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fade">
                                      <p:cBhvr>
                                        <p:cTn id="50" dur="500"/>
                                        <p:tgtEl>
                                          <p:spTgt spid="1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fade">
                                      <p:cBhvr>
                                        <p:cTn id="55" dur="500"/>
                                        <p:tgtEl>
                                          <p:spTgt spid="1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0">
                                            <p:txEl>
                                              <p:pRg st="0" end="0"/>
                                            </p:txEl>
                                          </p:spTgt>
                                        </p:tgtEl>
                                        <p:attrNameLst>
                                          <p:attrName>style.visibility</p:attrName>
                                        </p:attrNameLst>
                                      </p:cBhvr>
                                      <p:to>
                                        <p:strVal val="visible"/>
                                      </p:to>
                                    </p:set>
                                    <p:animEffect transition="in" filter="fade">
                                      <p:cBhvr>
                                        <p:cTn id="65" dur="500"/>
                                        <p:tgtEl>
                                          <p:spTgt spid="20">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Effect transition="in" filter="fade">
                                      <p:cBhvr>
                                        <p:cTn id="7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Shape 0"/>
          <p:cNvSpPr/>
          <p:nvPr/>
        </p:nvSpPr>
        <p:spPr>
          <a:xfrm>
            <a:off x="7788" y="1385650"/>
            <a:ext cx="14437417" cy="8726448"/>
          </a:xfrm>
          <a:prstGeom prst="rect">
            <a:avLst/>
          </a:prstGeom>
          <a:solidFill>
            <a:srgbClr val="FFFFFF"/>
          </a:solidFill>
          <a:ln/>
        </p:spPr>
      </p:sp>
      <p:pic>
        <p:nvPicPr>
          <p:cNvPr id="4" name="Image 1" descr="preencoded.png"/>
          <p:cNvPicPr>
            <a:picLocks noChangeAspect="1"/>
          </p:cNvPicPr>
          <p:nvPr/>
        </p:nvPicPr>
        <p:blipFill>
          <a:blip r:embed="rId3"/>
          <a:stretch>
            <a:fillRect/>
          </a:stretch>
        </p:blipFill>
        <p:spPr>
          <a:xfrm>
            <a:off x="0" y="0"/>
            <a:ext cx="5486400" cy="8726448"/>
          </a:xfrm>
          <a:prstGeom prst="rect">
            <a:avLst/>
          </a:prstGeom>
        </p:spPr>
      </p:pic>
      <p:sp>
        <p:nvSpPr>
          <p:cNvPr id="5" name="Text 1"/>
          <p:cNvSpPr/>
          <p:nvPr/>
        </p:nvSpPr>
        <p:spPr>
          <a:xfrm>
            <a:off x="5104015" y="241878"/>
            <a:ext cx="9526385" cy="1080135"/>
          </a:xfrm>
          <a:prstGeom prst="rect">
            <a:avLst/>
          </a:prstGeom>
          <a:noFill/>
          <a:ln/>
        </p:spPr>
        <p:txBody>
          <a:bodyPr wrap="square" rtlCol="0" anchor="t"/>
          <a:lstStyle/>
          <a:p>
            <a:pPr marL="0" indent="0" algn="ctr">
              <a:lnSpc>
                <a:spcPts val="4253"/>
              </a:lnSpc>
              <a:buNone/>
            </a:pP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Cơ</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sở</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hình</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thành</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khuynh</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hướng</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sáng</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tác</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của</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mỗi</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trường</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phái</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văn</a:t>
            </a:r>
            <a:r>
              <a:rPr lang="en-US" sz="4500" b="1" dirty="0">
                <a:solidFill>
                  <a:srgbClr val="C00000"/>
                </a:solidFill>
                <a:latin typeface="Times New Roman" panose="02020603050405020304" pitchFamily="18" charset="0"/>
                <a:ea typeface="Merriweather" pitchFamily="34" charset="-122"/>
                <a:cs typeface="Times New Roman" panose="02020603050405020304" pitchFamily="18" charset="0"/>
              </a:rPr>
              <a:t> </a:t>
            </a:r>
            <a:r>
              <a:rPr lang="en-US" sz="4500" b="1" dirty="0" err="1">
                <a:solidFill>
                  <a:srgbClr val="C00000"/>
                </a:solidFill>
                <a:latin typeface="Times New Roman" panose="02020603050405020304" pitchFamily="18" charset="0"/>
                <a:ea typeface="Merriweather" pitchFamily="34" charset="-122"/>
                <a:cs typeface="Times New Roman" panose="02020603050405020304" pitchFamily="18" charset="0"/>
              </a:rPr>
              <a:t>học</a:t>
            </a:r>
            <a:endParaRPr lang="en-US" sz="4500" dirty="0">
              <a:solidFill>
                <a:srgbClr val="C00000"/>
              </a:solidFill>
              <a:latin typeface="Times New Roman" panose="02020603050405020304" pitchFamily="18" charset="0"/>
              <a:cs typeface="Times New Roman" panose="02020603050405020304" pitchFamily="18" charset="0"/>
            </a:endParaRPr>
          </a:p>
        </p:txBody>
      </p:sp>
      <p:sp>
        <p:nvSpPr>
          <p:cNvPr id="6" name="Shape 2"/>
          <p:cNvSpPr/>
          <p:nvPr/>
        </p:nvSpPr>
        <p:spPr>
          <a:xfrm>
            <a:off x="6339720" y="1814514"/>
            <a:ext cx="45719" cy="3486692"/>
          </a:xfrm>
          <a:prstGeom prst="roundRect">
            <a:avLst>
              <a:gd name="adj" fmla="val 336822"/>
            </a:avLst>
          </a:prstGeom>
          <a:solidFill>
            <a:srgbClr val="E5BEB2"/>
          </a:solidFill>
          <a:ln/>
        </p:spPr>
      </p:sp>
      <p:sp>
        <p:nvSpPr>
          <p:cNvPr id="7" name="Shape 3"/>
          <p:cNvSpPr/>
          <p:nvPr/>
        </p:nvSpPr>
        <p:spPr>
          <a:xfrm>
            <a:off x="6544806" y="2192357"/>
            <a:ext cx="604837" cy="21550"/>
          </a:xfrm>
          <a:prstGeom prst="roundRect">
            <a:avLst>
              <a:gd name="adj" fmla="val 336822"/>
            </a:avLst>
          </a:prstGeom>
          <a:solidFill>
            <a:srgbClr val="E5BEB2"/>
          </a:solidFill>
          <a:ln/>
        </p:spPr>
      </p:sp>
      <p:sp>
        <p:nvSpPr>
          <p:cNvPr id="8" name="Shape 4"/>
          <p:cNvSpPr/>
          <p:nvPr/>
        </p:nvSpPr>
        <p:spPr>
          <a:xfrm>
            <a:off x="6156067" y="2008823"/>
            <a:ext cx="388739" cy="388739"/>
          </a:xfrm>
          <a:prstGeom prst="roundRect">
            <a:avLst>
              <a:gd name="adj" fmla="val 18672"/>
            </a:avLst>
          </a:prstGeom>
          <a:solidFill>
            <a:srgbClr val="FFD8CC"/>
          </a:solidFill>
          <a:ln w="7620">
            <a:solidFill>
              <a:srgbClr val="E5BEB2"/>
            </a:solidFill>
            <a:prstDash val="solid"/>
          </a:ln>
        </p:spPr>
      </p:sp>
      <p:sp>
        <p:nvSpPr>
          <p:cNvPr id="9" name="Text 5"/>
          <p:cNvSpPr/>
          <p:nvPr/>
        </p:nvSpPr>
        <p:spPr>
          <a:xfrm>
            <a:off x="6290965" y="2073593"/>
            <a:ext cx="118824" cy="259199"/>
          </a:xfrm>
          <a:prstGeom prst="rect">
            <a:avLst/>
          </a:prstGeom>
          <a:noFill/>
          <a:ln/>
        </p:spPr>
        <p:txBody>
          <a:bodyPr wrap="none" rtlCol="0" anchor="t"/>
          <a:lstStyle/>
          <a:p>
            <a:pPr marL="0" indent="0" algn="ctr">
              <a:lnSpc>
                <a:spcPts val="2041"/>
              </a:lnSpc>
              <a:buNone/>
            </a:pPr>
            <a:r>
              <a:rPr lang="en-US" sz="2900" b="1" dirty="0">
                <a:solidFill>
                  <a:srgbClr val="403C4E"/>
                </a:solidFill>
                <a:latin typeface="#9Slide03 AmpleSoft Bold" panose="02000000000000000000" pitchFamily="2" charset="0"/>
                <a:ea typeface="Merriweather" pitchFamily="34" charset="-122"/>
                <a:cs typeface="Merriweather" pitchFamily="34" charset="-120"/>
              </a:rPr>
              <a:t>1</a:t>
            </a:r>
            <a:endParaRPr lang="en-US" sz="2900" dirty="0">
              <a:latin typeface="#9Slide03 AmpleSoft Bold" panose="02000000000000000000" pitchFamily="2" charset="0"/>
            </a:endParaRPr>
          </a:p>
        </p:txBody>
      </p:sp>
      <p:sp>
        <p:nvSpPr>
          <p:cNvPr id="10" name="Text 6"/>
          <p:cNvSpPr/>
          <p:nvPr/>
        </p:nvSpPr>
        <p:spPr>
          <a:xfrm>
            <a:off x="7300913" y="1987272"/>
            <a:ext cx="2160270" cy="269915"/>
          </a:xfrm>
          <a:prstGeom prst="rect">
            <a:avLst/>
          </a:prstGeom>
          <a:noFill/>
          <a:ln/>
        </p:spPr>
        <p:txBody>
          <a:bodyPr wrap="none" rtlCol="0" anchor="t"/>
          <a:lstStyle/>
          <a:p>
            <a:pPr marL="0" indent="0" algn="l">
              <a:lnSpc>
                <a:spcPts val="2126"/>
              </a:lnSpc>
              <a:buNone/>
            </a:pPr>
            <a:r>
              <a:rPr lang="en-US" sz="2900" b="1" dirty="0" err="1">
                <a:solidFill>
                  <a:srgbClr val="403C4E"/>
                </a:solidFill>
                <a:latin typeface="Times New Roman" panose="02020603050405020304" pitchFamily="18" charset="0"/>
                <a:ea typeface="Merriweather" pitchFamily="34" charset="-122"/>
                <a:cs typeface="Times New Roman" panose="02020603050405020304" pitchFamily="18" charset="0"/>
              </a:rPr>
              <a:t>Cách</a:t>
            </a:r>
            <a:r>
              <a:rPr lang="en-US" sz="29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900" b="1" dirty="0" err="1">
                <a:solidFill>
                  <a:srgbClr val="403C4E"/>
                </a:solidFill>
                <a:latin typeface="Times New Roman" panose="02020603050405020304" pitchFamily="18" charset="0"/>
                <a:ea typeface="Merriweather" pitchFamily="34" charset="-122"/>
                <a:cs typeface="Times New Roman" panose="02020603050405020304" pitchFamily="18" charset="0"/>
              </a:rPr>
              <a:t>tiếp</a:t>
            </a:r>
            <a:r>
              <a:rPr lang="en-US" sz="29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900" b="1" dirty="0" err="1">
                <a:solidFill>
                  <a:srgbClr val="403C4E"/>
                </a:solidFill>
                <a:latin typeface="Times New Roman" panose="02020603050405020304" pitchFamily="18" charset="0"/>
                <a:ea typeface="Merriweather" pitchFamily="34" charset="-122"/>
                <a:cs typeface="Times New Roman" panose="02020603050405020304" pitchFamily="18" charset="0"/>
              </a:rPr>
              <a:t>cận</a:t>
            </a:r>
            <a:r>
              <a:rPr lang="en-US" sz="29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900" b="1" dirty="0" err="1">
                <a:solidFill>
                  <a:srgbClr val="403C4E"/>
                </a:solidFill>
                <a:latin typeface="Times New Roman" panose="02020603050405020304" pitchFamily="18" charset="0"/>
                <a:ea typeface="Merriweather" pitchFamily="34" charset="-122"/>
                <a:cs typeface="Times New Roman" panose="02020603050405020304" pitchFamily="18" charset="0"/>
              </a:rPr>
              <a:t>của</a:t>
            </a:r>
            <a:r>
              <a:rPr lang="en-US" sz="29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900" b="1" dirty="0" err="1">
                <a:solidFill>
                  <a:srgbClr val="403C4E"/>
                </a:solidFill>
                <a:latin typeface="Times New Roman" panose="02020603050405020304" pitchFamily="18" charset="0"/>
                <a:ea typeface="Merriweather" pitchFamily="34" charset="-122"/>
                <a:cs typeface="Times New Roman" panose="02020603050405020304" pitchFamily="18" charset="0"/>
              </a:rPr>
              <a:t>mỗi</a:t>
            </a:r>
            <a:r>
              <a:rPr lang="en-US" sz="29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900" b="1" dirty="0" err="1">
                <a:solidFill>
                  <a:srgbClr val="403C4E"/>
                </a:solidFill>
                <a:latin typeface="Times New Roman" panose="02020603050405020304" pitchFamily="18" charset="0"/>
                <a:ea typeface="Merriweather" pitchFamily="34" charset="-122"/>
                <a:cs typeface="Times New Roman" panose="02020603050405020304" pitchFamily="18" charset="0"/>
              </a:rPr>
              <a:t>nhà</a:t>
            </a:r>
            <a:r>
              <a:rPr lang="en-US" sz="29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900" b="1" dirty="0" err="1">
                <a:solidFill>
                  <a:srgbClr val="403C4E"/>
                </a:solidFill>
                <a:latin typeface="Times New Roman" panose="02020603050405020304" pitchFamily="18" charset="0"/>
                <a:ea typeface="Merriweather" pitchFamily="34" charset="-122"/>
                <a:cs typeface="Times New Roman" panose="02020603050405020304" pitchFamily="18" charset="0"/>
              </a:rPr>
              <a:t>văn</a:t>
            </a:r>
            <a:endParaRPr lang="en-US" sz="2900" dirty="0">
              <a:latin typeface="Times New Roman" panose="02020603050405020304" pitchFamily="18" charset="0"/>
              <a:cs typeface="Times New Roman" panose="02020603050405020304" pitchFamily="18" charset="0"/>
            </a:endParaRPr>
          </a:p>
        </p:txBody>
      </p:sp>
      <p:sp>
        <p:nvSpPr>
          <p:cNvPr id="11" name="Text 7"/>
          <p:cNvSpPr/>
          <p:nvPr/>
        </p:nvSpPr>
        <p:spPr>
          <a:xfrm>
            <a:off x="6821324" y="2356078"/>
            <a:ext cx="7506729" cy="1678382"/>
          </a:xfrm>
          <a:prstGeom prst="rect">
            <a:avLst/>
          </a:prstGeom>
          <a:noFill/>
          <a:ln/>
        </p:spPr>
        <p:txBody>
          <a:bodyPr wrap="square" rtlCol="0" anchor="t"/>
          <a:lstStyle/>
          <a:p>
            <a:pPr>
              <a:lnSpc>
                <a:spcPct val="150000"/>
              </a:lnSpc>
            </a:pPr>
            <a:r>
              <a:rPr lang="en-US" sz="2900" dirty="0" err="1">
                <a:latin typeface="Times New Roman" panose="02020603050405020304" pitchFamily="18" charset="0"/>
                <a:cs typeface="Times New Roman" panose="02020603050405020304" pitchFamily="18" charset="0"/>
              </a:rPr>
              <a:t>Mỗi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trường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phái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văn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học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một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tiếp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cận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riêng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đối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với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vấn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nghệ</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thuật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xã</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hội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dẫn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đến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sự</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thống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nhất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tương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đối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tài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chủ</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phong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tác</a:t>
            </a:r>
            <a:endParaRPr lang="en-US" sz="2900" dirty="0">
              <a:latin typeface="Times New Roman" panose="02020603050405020304" pitchFamily="18" charset="0"/>
              <a:cs typeface="Times New Roman" panose="02020603050405020304" pitchFamily="18" charset="0"/>
            </a:endParaRPr>
          </a:p>
        </p:txBody>
      </p:sp>
      <p:sp>
        <p:nvSpPr>
          <p:cNvPr id="12" name="Shape 8"/>
          <p:cNvSpPr/>
          <p:nvPr/>
        </p:nvSpPr>
        <p:spPr>
          <a:xfrm>
            <a:off x="6350377" y="5538857"/>
            <a:ext cx="604837" cy="21550"/>
          </a:xfrm>
          <a:prstGeom prst="roundRect">
            <a:avLst>
              <a:gd name="adj" fmla="val 336822"/>
            </a:avLst>
          </a:prstGeom>
          <a:solidFill>
            <a:srgbClr val="E5BEB2"/>
          </a:solidFill>
          <a:ln/>
        </p:spPr>
      </p:sp>
      <p:sp>
        <p:nvSpPr>
          <p:cNvPr id="13" name="Shape 9"/>
          <p:cNvSpPr/>
          <p:nvPr/>
        </p:nvSpPr>
        <p:spPr>
          <a:xfrm>
            <a:off x="6163855" y="5115997"/>
            <a:ext cx="383611" cy="388739"/>
          </a:xfrm>
          <a:prstGeom prst="roundRect">
            <a:avLst>
              <a:gd name="adj" fmla="val 18672"/>
            </a:avLst>
          </a:prstGeom>
          <a:solidFill>
            <a:srgbClr val="FFD8CC"/>
          </a:solidFill>
          <a:ln w="7620">
            <a:solidFill>
              <a:srgbClr val="E5BEB2"/>
            </a:solidFill>
            <a:prstDash val="solid"/>
          </a:ln>
        </p:spPr>
      </p:sp>
      <p:sp>
        <p:nvSpPr>
          <p:cNvPr id="14" name="Text 10"/>
          <p:cNvSpPr/>
          <p:nvPr/>
        </p:nvSpPr>
        <p:spPr>
          <a:xfrm>
            <a:off x="6279702" y="5180767"/>
            <a:ext cx="269291" cy="259199"/>
          </a:xfrm>
          <a:prstGeom prst="rect">
            <a:avLst/>
          </a:prstGeom>
          <a:noFill/>
          <a:ln/>
        </p:spPr>
        <p:txBody>
          <a:bodyPr wrap="none" rtlCol="0" anchor="t"/>
          <a:lstStyle/>
          <a:p>
            <a:pPr marL="0" indent="0" algn="ctr">
              <a:lnSpc>
                <a:spcPts val="2041"/>
              </a:lnSpc>
              <a:buNone/>
            </a:pPr>
            <a:r>
              <a:rPr lang="en-US" sz="2900" b="1" dirty="0">
                <a:solidFill>
                  <a:srgbClr val="403C4E"/>
                </a:solidFill>
                <a:latin typeface="#9Slide03 AmpleSoft Bold" panose="02000000000000000000" pitchFamily="2" charset="0"/>
                <a:ea typeface="Merriweather" pitchFamily="34" charset="-122"/>
                <a:cs typeface="Merriweather" pitchFamily="34" charset="-120"/>
              </a:rPr>
              <a:t>2</a:t>
            </a:r>
            <a:endParaRPr lang="en-US" sz="2900" dirty="0">
              <a:latin typeface="#9Slide03 AmpleSoft Bold" panose="02000000000000000000" pitchFamily="2" charset="0"/>
            </a:endParaRPr>
          </a:p>
        </p:txBody>
      </p:sp>
      <p:sp>
        <p:nvSpPr>
          <p:cNvPr id="15" name="Text 11"/>
          <p:cNvSpPr/>
          <p:nvPr/>
        </p:nvSpPr>
        <p:spPr>
          <a:xfrm>
            <a:off x="6847224" y="5215460"/>
            <a:ext cx="2301359" cy="269915"/>
          </a:xfrm>
          <a:prstGeom prst="rect">
            <a:avLst/>
          </a:prstGeom>
          <a:noFill/>
          <a:ln/>
        </p:spPr>
        <p:txBody>
          <a:bodyPr wrap="none" rtlCol="0" anchor="t"/>
          <a:lstStyle/>
          <a:p>
            <a:pPr marL="0" indent="0" algn="l">
              <a:lnSpc>
                <a:spcPts val="2126"/>
              </a:lnSpc>
              <a:buNone/>
            </a:pPr>
            <a:r>
              <a:rPr lang="en-US" sz="2900" b="1" dirty="0" err="1">
                <a:solidFill>
                  <a:srgbClr val="403C4E"/>
                </a:solidFill>
                <a:latin typeface="Times New Roman" panose="02020603050405020304" pitchFamily="18" charset="0"/>
                <a:cs typeface="Times New Roman" panose="02020603050405020304" pitchFamily="18" charset="0"/>
              </a:rPr>
              <a:t>Điều</a:t>
            </a:r>
            <a:r>
              <a:rPr lang="en-US" sz="2900" b="1" dirty="0">
                <a:solidFill>
                  <a:srgbClr val="403C4E"/>
                </a:solidFill>
                <a:latin typeface="Times New Roman" panose="02020603050405020304" pitchFamily="18" charset="0"/>
                <a:cs typeface="Times New Roman" panose="02020603050405020304" pitchFamily="18" charset="0"/>
              </a:rPr>
              <a:t> </a:t>
            </a:r>
            <a:r>
              <a:rPr lang="en-US" sz="2900" b="1" dirty="0" err="1">
                <a:solidFill>
                  <a:srgbClr val="403C4E"/>
                </a:solidFill>
                <a:latin typeface="Times New Roman" panose="02020603050405020304" pitchFamily="18" charset="0"/>
                <a:cs typeface="Times New Roman" panose="02020603050405020304" pitchFamily="18" charset="0"/>
              </a:rPr>
              <a:t>kiện</a:t>
            </a:r>
            <a:r>
              <a:rPr lang="en-US" sz="2900" b="1" dirty="0">
                <a:solidFill>
                  <a:srgbClr val="403C4E"/>
                </a:solidFill>
                <a:latin typeface="Times New Roman" panose="02020603050405020304" pitchFamily="18" charset="0"/>
                <a:cs typeface="Times New Roman" panose="02020603050405020304" pitchFamily="18" charset="0"/>
              </a:rPr>
              <a:t> </a:t>
            </a:r>
            <a:r>
              <a:rPr lang="en-US" sz="2900" b="1" dirty="0" err="1">
                <a:solidFill>
                  <a:srgbClr val="403C4E"/>
                </a:solidFill>
                <a:latin typeface="Times New Roman" panose="02020603050405020304" pitchFamily="18" charset="0"/>
                <a:cs typeface="Times New Roman" panose="02020603050405020304" pitchFamily="18" charset="0"/>
              </a:rPr>
              <a:t>văn</a:t>
            </a:r>
            <a:r>
              <a:rPr lang="en-US" sz="2900" b="1" dirty="0">
                <a:solidFill>
                  <a:srgbClr val="403C4E"/>
                </a:solidFill>
                <a:latin typeface="Times New Roman" panose="02020603050405020304" pitchFamily="18" charset="0"/>
                <a:cs typeface="Times New Roman" panose="02020603050405020304" pitchFamily="18" charset="0"/>
              </a:rPr>
              <a:t> </a:t>
            </a:r>
            <a:r>
              <a:rPr lang="en-US" sz="2900" b="1" dirty="0" err="1">
                <a:solidFill>
                  <a:srgbClr val="403C4E"/>
                </a:solidFill>
                <a:latin typeface="Times New Roman" panose="02020603050405020304" pitchFamily="18" charset="0"/>
                <a:cs typeface="Times New Roman" panose="02020603050405020304" pitchFamily="18" charset="0"/>
              </a:rPr>
              <a:t>hóa</a:t>
            </a:r>
            <a:r>
              <a:rPr lang="en-US" sz="2900" b="1" dirty="0">
                <a:solidFill>
                  <a:srgbClr val="403C4E"/>
                </a:solidFill>
                <a:latin typeface="Times New Roman" panose="02020603050405020304" pitchFamily="18" charset="0"/>
                <a:cs typeface="Times New Roman" panose="02020603050405020304" pitchFamily="18" charset="0"/>
              </a:rPr>
              <a:t>, </a:t>
            </a:r>
            <a:r>
              <a:rPr lang="en-US" sz="2900" b="1" dirty="0" err="1">
                <a:solidFill>
                  <a:srgbClr val="403C4E"/>
                </a:solidFill>
                <a:latin typeface="Times New Roman" panose="02020603050405020304" pitchFamily="18" charset="0"/>
                <a:cs typeface="Times New Roman" panose="02020603050405020304" pitchFamily="18" charset="0"/>
              </a:rPr>
              <a:t>xã</a:t>
            </a:r>
            <a:r>
              <a:rPr lang="en-US" sz="2900" b="1" dirty="0">
                <a:solidFill>
                  <a:srgbClr val="403C4E"/>
                </a:solidFill>
                <a:latin typeface="Times New Roman" panose="02020603050405020304" pitchFamily="18" charset="0"/>
                <a:cs typeface="Times New Roman" panose="02020603050405020304" pitchFamily="18" charset="0"/>
              </a:rPr>
              <a:t> </a:t>
            </a:r>
            <a:r>
              <a:rPr lang="en-US" sz="2900" b="1" dirty="0" err="1">
                <a:solidFill>
                  <a:srgbClr val="403C4E"/>
                </a:solidFill>
                <a:latin typeface="Times New Roman" panose="02020603050405020304" pitchFamily="18" charset="0"/>
                <a:cs typeface="Times New Roman" panose="02020603050405020304" pitchFamily="18" charset="0"/>
              </a:rPr>
              <a:t>hội</a:t>
            </a:r>
            <a:endParaRPr lang="en-US" sz="2900" dirty="0">
              <a:latin typeface="Times New Roman" panose="02020603050405020304" pitchFamily="18" charset="0"/>
              <a:cs typeface="Times New Roman" panose="02020603050405020304" pitchFamily="18" charset="0"/>
            </a:endParaRPr>
          </a:p>
        </p:txBody>
      </p:sp>
      <p:sp>
        <p:nvSpPr>
          <p:cNvPr id="16" name="Text 12"/>
          <p:cNvSpPr/>
          <p:nvPr/>
        </p:nvSpPr>
        <p:spPr>
          <a:xfrm>
            <a:off x="6955214" y="5779854"/>
            <a:ext cx="7052494" cy="829747"/>
          </a:xfrm>
          <a:prstGeom prst="rect">
            <a:avLst/>
          </a:prstGeom>
          <a:noFill/>
          <a:ln/>
        </p:spPr>
        <p:txBody>
          <a:bodyPr wrap="square" rtlCol="0" anchor="t"/>
          <a:lstStyle/>
          <a:p>
            <a:pPr>
              <a:lnSpc>
                <a:spcPct val="150000"/>
              </a:lnSpc>
            </a:pPr>
            <a:r>
              <a:rPr lang="en-US" sz="2900" dirty="0" err="1">
                <a:latin typeface="Times New Roman" panose="02020603050405020304" pitchFamily="18" charset="0"/>
                <a:cs typeface="Times New Roman" panose="02020603050405020304" pitchFamily="18" charset="0"/>
              </a:rPr>
              <a:t>Tuỳ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điều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kiện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văn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hoá</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xã</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hội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thẩm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mĩ</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cụ</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trường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phái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văn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học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tồn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tại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trong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gian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dài</a:t>
            </a:r>
            <a:r>
              <a:rPr lang="en-US" sz="2900" dirty="0">
                <a:latin typeface="Times New Roman" panose="02020603050405020304" pitchFamily="18" charset="0"/>
                <a:cs typeface="Times New Roman" panose="02020603050405020304" pitchFamily="18" charset="0"/>
              </a:rPr>
              <a:t> hay </a:t>
            </a:r>
            <a:r>
              <a:rPr lang="en-US" sz="2900" dirty="0" err="1">
                <a:latin typeface="Times New Roman" panose="02020603050405020304" pitchFamily="18" charset="0"/>
                <a:cs typeface="Times New Roman" panose="02020603050405020304" pitchFamily="18" charset="0"/>
              </a:rPr>
              <a:t>ngắn</a:t>
            </a:r>
            <a:r>
              <a:rPr lang="en-US" sz="29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1"/>
          <p:cNvSpPr/>
          <p:nvPr/>
        </p:nvSpPr>
        <p:spPr>
          <a:xfrm>
            <a:off x="6091238" y="475178"/>
            <a:ext cx="7934325" cy="1080135"/>
          </a:xfrm>
          <a:prstGeom prst="rect">
            <a:avLst/>
          </a:prstGeom>
          <a:noFill/>
          <a:ln/>
        </p:spPr>
        <p:txBody>
          <a:bodyPr wrap="square" rtlCol="0" anchor="t"/>
          <a:lstStyle/>
          <a:p>
            <a:pPr marL="0" marR="0" lvl="0" indent="0" algn="ctr" defTabSz="914400" rtl="0" eaLnBrk="1" fontAlgn="auto" latinLnBrk="0" hangingPunct="1">
              <a:lnSpc>
                <a:spcPts val="4253"/>
              </a:lnSpc>
              <a:spcBef>
                <a:spcPts val="0"/>
              </a:spcBef>
              <a:spcAft>
                <a:spcPts val="0"/>
              </a:spcAft>
              <a:buClrTx/>
              <a:buSzTx/>
              <a:buFontTx/>
              <a:buNone/>
              <a:tabLst/>
              <a:defRPr/>
            </a:pPr>
            <a:r>
              <a:rPr lang="en-US" sz="3402" b="1" dirty="0">
                <a:solidFill>
                  <a:srgbClr val="403C4E"/>
                </a:solidFill>
                <a:latin typeface="Times New Roman" panose="02020603050405020304" pitchFamily="18" charset="0"/>
                <a:cs typeface="Times New Roman" panose="02020603050405020304" pitchFamily="18" charset="0"/>
              </a:rPr>
              <a:t>Vai </a:t>
            </a:r>
            <a:r>
              <a:rPr lang="en-US" sz="3402" b="1" dirty="0" err="1">
                <a:solidFill>
                  <a:srgbClr val="403C4E"/>
                </a:solidFill>
                <a:latin typeface="Times New Roman" panose="02020603050405020304" pitchFamily="18" charset="0"/>
                <a:cs typeface="Times New Roman" panose="02020603050405020304" pitchFamily="18" charset="0"/>
              </a:rPr>
              <a:t>trò</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của</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trường</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phái</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văn</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học</a:t>
            </a:r>
            <a:endParaRPr lang="en-US" sz="3402" b="1" dirty="0">
              <a:solidFill>
                <a:srgbClr val="403C4E"/>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253"/>
              </a:lnSpc>
              <a:spcBef>
                <a:spcPts val="0"/>
              </a:spcBef>
              <a:spcAft>
                <a:spcPts val="0"/>
              </a:spcAft>
              <a:buClrTx/>
              <a:buSzTx/>
              <a:buFontTx/>
              <a:buNone/>
              <a:tabLst/>
              <a:defRPr/>
            </a:pPr>
            <a:r>
              <a:rPr lang="en-US" sz="3402" b="1" dirty="0" err="1">
                <a:solidFill>
                  <a:srgbClr val="403C4E"/>
                </a:solidFill>
                <a:latin typeface="Times New Roman" panose="02020603050405020304" pitchFamily="18" charset="0"/>
                <a:cs typeface="Times New Roman" panose="02020603050405020304" pitchFamily="18" charset="0"/>
              </a:rPr>
              <a:t>và</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các</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thuật</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ngữ</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liên</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quan</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đến</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trường</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phái</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văn</a:t>
            </a:r>
            <a:r>
              <a:rPr lang="en-US" sz="3402" b="1" dirty="0">
                <a:solidFill>
                  <a:srgbClr val="403C4E"/>
                </a:solidFill>
                <a:latin typeface="Times New Roman" panose="02020603050405020304" pitchFamily="18" charset="0"/>
                <a:cs typeface="Times New Roman" panose="02020603050405020304" pitchFamily="18" charset="0"/>
              </a:rPr>
              <a:t> </a:t>
            </a:r>
            <a:r>
              <a:rPr lang="en-US" sz="3402" b="1" dirty="0" err="1">
                <a:solidFill>
                  <a:srgbClr val="403C4E"/>
                </a:solidFill>
                <a:latin typeface="Times New Roman" panose="02020603050405020304" pitchFamily="18" charset="0"/>
                <a:cs typeface="Times New Roman" panose="02020603050405020304" pitchFamily="18" charset="0"/>
              </a:rPr>
              <a:t>học</a:t>
            </a:r>
            <a:endParaRPr kumimoji="0" lang="en-US" sz="3402"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Shape 2"/>
          <p:cNvSpPr/>
          <p:nvPr/>
        </p:nvSpPr>
        <p:spPr>
          <a:xfrm>
            <a:off x="6339721" y="1814513"/>
            <a:ext cx="21550" cy="6436757"/>
          </a:xfrm>
          <a:prstGeom prst="roundRect">
            <a:avLst>
              <a:gd name="adj" fmla="val 336822"/>
            </a:avLst>
          </a:prstGeom>
          <a:solidFill>
            <a:srgbClr val="E5BEB2"/>
          </a:solidFill>
          <a:ln/>
        </p:spPr>
      </p:sp>
      <p:sp>
        <p:nvSpPr>
          <p:cNvPr id="12" name="Shape 8"/>
          <p:cNvSpPr/>
          <p:nvPr/>
        </p:nvSpPr>
        <p:spPr>
          <a:xfrm>
            <a:off x="6544806" y="3913882"/>
            <a:ext cx="604837" cy="21550"/>
          </a:xfrm>
          <a:prstGeom prst="roundRect">
            <a:avLst>
              <a:gd name="adj" fmla="val 336822"/>
            </a:avLst>
          </a:prstGeom>
          <a:solidFill>
            <a:srgbClr val="E5BEB2"/>
          </a:solidFill>
          <a:ln/>
        </p:spPr>
      </p:sp>
      <p:sp>
        <p:nvSpPr>
          <p:cNvPr id="13" name="Shape 9"/>
          <p:cNvSpPr/>
          <p:nvPr/>
        </p:nvSpPr>
        <p:spPr>
          <a:xfrm>
            <a:off x="6156067" y="3730347"/>
            <a:ext cx="388739" cy="388739"/>
          </a:xfrm>
          <a:prstGeom prst="roundRect">
            <a:avLst>
              <a:gd name="adj" fmla="val 18672"/>
            </a:avLst>
          </a:prstGeom>
          <a:solidFill>
            <a:srgbClr val="FFD8CC"/>
          </a:solidFill>
          <a:ln w="7620">
            <a:solidFill>
              <a:srgbClr val="E5BEB2"/>
            </a:solidFill>
            <a:prstDash val="solid"/>
          </a:ln>
        </p:spPr>
      </p:sp>
      <p:sp>
        <p:nvSpPr>
          <p:cNvPr id="14" name="Text 10"/>
          <p:cNvSpPr/>
          <p:nvPr/>
        </p:nvSpPr>
        <p:spPr>
          <a:xfrm>
            <a:off x="6271915" y="3795117"/>
            <a:ext cx="156924" cy="259199"/>
          </a:xfrm>
          <a:prstGeom prst="rect">
            <a:avLst/>
          </a:prstGeom>
          <a:noFill/>
          <a:ln/>
        </p:spPr>
        <p:txBody>
          <a:bodyPr wrap="none" rtlCol="0" anchor="t"/>
          <a:lstStyle/>
          <a:p>
            <a:pPr marL="0" marR="0" lvl="0" indent="0" algn="ctr" defTabSz="914400" rtl="0" eaLnBrk="1" fontAlgn="auto" latinLnBrk="0" hangingPunct="1">
              <a:lnSpc>
                <a:spcPts val="2041"/>
              </a:lnSpc>
              <a:spcBef>
                <a:spcPts val="0"/>
              </a:spcBef>
              <a:spcAft>
                <a:spcPts val="0"/>
              </a:spcAft>
              <a:buClrTx/>
              <a:buSzTx/>
              <a:buFontTx/>
              <a:buNone/>
              <a:tabLst/>
              <a:defRPr/>
            </a:pPr>
            <a:r>
              <a:rPr lang="en-US" sz="2041" b="1" dirty="0">
                <a:solidFill>
                  <a:srgbClr val="403C4E"/>
                </a:solidFill>
                <a:latin typeface="Merriweather" pitchFamily="34" charset="0"/>
              </a:rPr>
              <a:t>1</a:t>
            </a:r>
            <a:endParaRPr kumimoji="0" lang="en-US" sz="204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1"/>
          <p:cNvSpPr/>
          <p:nvPr/>
        </p:nvSpPr>
        <p:spPr>
          <a:xfrm>
            <a:off x="7300912" y="2405299"/>
            <a:ext cx="2301359" cy="269915"/>
          </a:xfrm>
          <a:prstGeom prst="rect">
            <a:avLst/>
          </a:prstGeom>
          <a:noFill/>
          <a:ln/>
        </p:spPr>
        <p:txBody>
          <a:bodyPr wrap="none" rtlCol="0" anchor="t"/>
          <a:lstStyle/>
          <a:p>
            <a:pPr marL="0" marR="0" lvl="0" indent="0" algn="l" defTabSz="914400" rtl="0" eaLnBrk="1" fontAlgn="auto" latinLnBrk="0" hangingPunct="1">
              <a:lnSpc>
                <a:spcPts val="2126"/>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3C4E"/>
                </a:solidFill>
                <a:effectLst/>
                <a:uLnTx/>
                <a:uFillTx/>
                <a:latin typeface="Times New Roman" panose="02020603050405020304" pitchFamily="18" charset="0"/>
                <a:cs typeface="Times New Roman" panose="02020603050405020304" pitchFamily="18" charset="0"/>
              </a:rPr>
              <a:t>Vai </a:t>
            </a:r>
            <a:r>
              <a:rPr kumimoji="0" lang="en-US" sz="2800" b="1" i="0" u="none" strike="noStrike" kern="1200" cap="none" spc="0" normalizeH="0" baseline="0" noProof="0" dirty="0" err="1">
                <a:ln>
                  <a:noFill/>
                </a:ln>
                <a:solidFill>
                  <a:srgbClr val="403C4E"/>
                </a:solidFill>
                <a:effectLst/>
                <a:uLnTx/>
                <a:uFillTx/>
                <a:latin typeface="Times New Roman" panose="02020603050405020304" pitchFamily="18" charset="0"/>
                <a:cs typeface="Times New Roman" panose="02020603050405020304" pitchFamily="18" charset="0"/>
              </a:rPr>
              <a:t>trò</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Text 12"/>
          <p:cNvSpPr/>
          <p:nvPr/>
        </p:nvSpPr>
        <p:spPr>
          <a:xfrm>
            <a:off x="7149643" y="2695454"/>
            <a:ext cx="7121143" cy="829747"/>
          </a:xfrm>
          <a:prstGeom prst="rect">
            <a:avLst/>
          </a:prstGeom>
          <a:noFill/>
          <a:ln/>
        </p:spPr>
        <p:txBody>
          <a:bodyPr wrap="square" rtlCol="0" anchor="t"/>
          <a:lstStyle/>
          <a:p>
            <a:pPr marL="0" marR="0" algn="just">
              <a:lnSpc>
                <a:spcPct val="150000"/>
              </a:lnSpc>
              <a:spcBef>
                <a:spcPts val="0"/>
              </a:spcBef>
              <a:spcAft>
                <a:spcPts val="800"/>
              </a:spcAft>
            </a:pP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phái</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phái</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vốn</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lâu</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7" name="Shape 13"/>
          <p:cNvSpPr/>
          <p:nvPr/>
        </p:nvSpPr>
        <p:spPr>
          <a:xfrm>
            <a:off x="6544806" y="5635407"/>
            <a:ext cx="604837" cy="21550"/>
          </a:xfrm>
          <a:prstGeom prst="roundRect">
            <a:avLst>
              <a:gd name="adj" fmla="val 336822"/>
            </a:avLst>
          </a:prstGeom>
          <a:solidFill>
            <a:srgbClr val="E5BEB2"/>
          </a:solidFill>
          <a:ln/>
        </p:spPr>
      </p:sp>
      <p:sp>
        <p:nvSpPr>
          <p:cNvPr id="18" name="Shape 14"/>
          <p:cNvSpPr/>
          <p:nvPr/>
        </p:nvSpPr>
        <p:spPr>
          <a:xfrm>
            <a:off x="6156067" y="5451872"/>
            <a:ext cx="388739" cy="388739"/>
          </a:xfrm>
          <a:prstGeom prst="roundRect">
            <a:avLst>
              <a:gd name="adj" fmla="val 18672"/>
            </a:avLst>
          </a:prstGeom>
          <a:solidFill>
            <a:srgbClr val="FFD8CC"/>
          </a:solidFill>
          <a:ln w="7620">
            <a:solidFill>
              <a:srgbClr val="E5BEB2"/>
            </a:solidFill>
            <a:prstDash val="solid"/>
          </a:ln>
        </p:spPr>
      </p:sp>
      <p:sp>
        <p:nvSpPr>
          <p:cNvPr id="19" name="Text 15"/>
          <p:cNvSpPr/>
          <p:nvPr/>
        </p:nvSpPr>
        <p:spPr>
          <a:xfrm>
            <a:off x="6277035" y="5516642"/>
            <a:ext cx="146804" cy="259199"/>
          </a:xfrm>
          <a:prstGeom prst="rect">
            <a:avLst/>
          </a:prstGeom>
          <a:noFill/>
          <a:ln/>
        </p:spPr>
        <p:txBody>
          <a:bodyPr wrap="none" rtlCol="0" anchor="t"/>
          <a:lstStyle/>
          <a:p>
            <a:pPr marL="0" marR="0" lvl="0" indent="0" algn="ctr" defTabSz="914400" rtl="0" eaLnBrk="1" fontAlgn="auto" latinLnBrk="0" hangingPunct="1">
              <a:lnSpc>
                <a:spcPts val="2041"/>
              </a:lnSpc>
              <a:spcBef>
                <a:spcPts val="0"/>
              </a:spcBef>
              <a:spcAft>
                <a:spcPts val="0"/>
              </a:spcAft>
              <a:buClrTx/>
              <a:buSzTx/>
              <a:buFontTx/>
              <a:buNone/>
              <a:tabLst/>
              <a:defRPr/>
            </a:pPr>
            <a:r>
              <a:rPr kumimoji="0" lang="en-US" sz="2041" b="1" i="0" u="none" strike="noStrike" kern="1200" cap="none" spc="0" normalizeH="0" baseline="0" noProof="0" dirty="0">
                <a:ln>
                  <a:noFill/>
                </a:ln>
                <a:solidFill>
                  <a:srgbClr val="403C4E"/>
                </a:solidFill>
                <a:effectLst/>
                <a:uLnTx/>
                <a:uFillTx/>
                <a:latin typeface="Merriweather" pitchFamily="34" charset="0"/>
                <a:ea typeface="Merriweather" pitchFamily="34" charset="-122"/>
                <a:cs typeface="Merriweather" pitchFamily="34" charset="-120"/>
              </a:rPr>
              <a:t>2</a:t>
            </a:r>
            <a:endParaRPr kumimoji="0" lang="en-US" sz="204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6"/>
          <p:cNvSpPr/>
          <p:nvPr/>
        </p:nvSpPr>
        <p:spPr>
          <a:xfrm>
            <a:off x="7300913" y="5430322"/>
            <a:ext cx="2218611" cy="269915"/>
          </a:xfrm>
          <a:prstGeom prst="rect">
            <a:avLst/>
          </a:prstGeom>
          <a:noFill/>
          <a:ln/>
        </p:spPr>
        <p:txBody>
          <a:bodyPr wrap="none" rtlCol="0" anchor="t"/>
          <a:lstStyle/>
          <a:p>
            <a:pPr marL="0" marR="0" lvl="0" indent="0" algn="l" defTabSz="914400" rtl="0" eaLnBrk="1" fontAlgn="auto" latinLnBrk="0" hangingPunct="1">
              <a:lnSpc>
                <a:spcPts val="2126"/>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03C4E"/>
                </a:solidFill>
                <a:effectLst/>
                <a:uLnTx/>
                <a:uFillTx/>
                <a:latin typeface="Times New Roman" panose="02020603050405020304" pitchFamily="18" charset="0"/>
                <a:ea typeface="Merriweather" pitchFamily="34" charset="-122"/>
                <a:cs typeface="Times New Roman" panose="02020603050405020304" pitchFamily="18" charset="0"/>
              </a:rPr>
              <a:t>Các</a:t>
            </a:r>
            <a:r>
              <a:rPr kumimoji="0" lang="en-US" sz="2200" b="1" i="0" u="none" strike="noStrike" kern="1200" cap="none" spc="0" normalizeH="0" baseline="0" noProof="0" dirty="0">
                <a:ln>
                  <a:noFill/>
                </a:ln>
                <a:solidFill>
                  <a:srgbClr val="403C4E"/>
                </a:solidFill>
                <a:effectLst/>
                <a:uLnTx/>
                <a:uFillTx/>
                <a:latin typeface="Times New Roman" panose="02020603050405020304" pitchFamily="18" charset="0"/>
                <a:ea typeface="Merriweather" pitchFamily="34" charset="-122"/>
                <a:cs typeface="Times New Roman" panose="02020603050405020304" pitchFamily="18" charset="0"/>
              </a:rPr>
              <a:t> </a:t>
            </a:r>
            <a:r>
              <a:rPr kumimoji="0" lang="en-US" sz="2200" b="1" i="0" u="none" strike="noStrike" kern="1200" cap="none" spc="0" normalizeH="0" baseline="0" noProof="0" dirty="0" err="1">
                <a:ln>
                  <a:noFill/>
                </a:ln>
                <a:solidFill>
                  <a:srgbClr val="403C4E"/>
                </a:solidFill>
                <a:effectLst/>
                <a:uLnTx/>
                <a:uFillTx/>
                <a:latin typeface="Times New Roman" panose="02020603050405020304" pitchFamily="18" charset="0"/>
                <a:ea typeface="Merriweather" pitchFamily="34" charset="-122"/>
                <a:cs typeface="Times New Roman" panose="02020603050405020304" pitchFamily="18" charset="0"/>
              </a:rPr>
              <a:t>thuật</a:t>
            </a:r>
            <a:r>
              <a:rPr kumimoji="0" lang="en-US" sz="2200" b="1" i="0" u="none" strike="noStrike" kern="1200" cap="none" spc="0" normalizeH="0" baseline="0" noProof="0" dirty="0">
                <a:ln>
                  <a:noFill/>
                </a:ln>
                <a:solidFill>
                  <a:srgbClr val="403C4E"/>
                </a:solidFill>
                <a:effectLst/>
                <a:uLnTx/>
                <a:uFillTx/>
                <a:latin typeface="Times New Roman" panose="02020603050405020304" pitchFamily="18" charset="0"/>
                <a:ea typeface="Merriweather" pitchFamily="34" charset="-122"/>
                <a:cs typeface="Times New Roman" panose="02020603050405020304" pitchFamily="18" charset="0"/>
              </a:rPr>
              <a:t> </a:t>
            </a:r>
            <a:r>
              <a:rPr kumimoji="0" lang="en-US" sz="2200" b="1" i="0" u="none" strike="noStrike" kern="1200" cap="none" spc="0" normalizeH="0" baseline="0" noProof="0" dirty="0" err="1">
                <a:ln>
                  <a:noFill/>
                </a:ln>
                <a:solidFill>
                  <a:srgbClr val="403C4E"/>
                </a:solidFill>
                <a:effectLst/>
                <a:uLnTx/>
                <a:uFillTx/>
                <a:latin typeface="Times New Roman" panose="02020603050405020304" pitchFamily="18" charset="0"/>
                <a:ea typeface="Merriweather" pitchFamily="34" charset="-122"/>
                <a:cs typeface="Times New Roman" panose="02020603050405020304" pitchFamily="18" charset="0"/>
              </a:rPr>
              <a:t>ngữ</a:t>
            </a:r>
            <a:r>
              <a:rPr kumimoji="0" lang="en-US" sz="2200" b="1" i="0" u="none" strike="noStrike" kern="1200" cap="none" spc="0" normalizeH="0" baseline="0" noProof="0" dirty="0">
                <a:ln>
                  <a:noFill/>
                </a:ln>
                <a:solidFill>
                  <a:srgbClr val="403C4E"/>
                </a:solidFill>
                <a:effectLst/>
                <a:uLnTx/>
                <a:uFillTx/>
                <a:latin typeface="Times New Roman" panose="02020603050405020304" pitchFamily="18" charset="0"/>
                <a:ea typeface="Merriweather" pitchFamily="34" charset="-122"/>
                <a:cs typeface="Times New Roman" panose="02020603050405020304" pitchFamily="18" charset="0"/>
              </a:rPr>
              <a:t> </a:t>
            </a:r>
            <a:r>
              <a:rPr kumimoji="0" lang="en-US" sz="2200" b="1" i="0" u="none" strike="noStrike" kern="1200" cap="none" spc="0" normalizeH="0" baseline="0" noProof="0" dirty="0" err="1">
                <a:ln>
                  <a:noFill/>
                </a:ln>
                <a:solidFill>
                  <a:srgbClr val="403C4E"/>
                </a:solidFill>
                <a:effectLst/>
                <a:uLnTx/>
                <a:uFillTx/>
                <a:latin typeface="Times New Roman" panose="02020603050405020304" pitchFamily="18" charset="0"/>
                <a:ea typeface="Merriweather" pitchFamily="34" charset="-122"/>
                <a:cs typeface="Times New Roman" panose="02020603050405020304" pitchFamily="18" charset="0"/>
              </a:rPr>
              <a:t>liên</a:t>
            </a:r>
            <a:r>
              <a:rPr kumimoji="0" lang="en-US" sz="2200" b="1" i="0" u="none" strike="noStrike" kern="1200" cap="none" spc="0" normalizeH="0" baseline="0" noProof="0" dirty="0">
                <a:ln>
                  <a:noFill/>
                </a:ln>
                <a:solidFill>
                  <a:srgbClr val="403C4E"/>
                </a:solidFill>
                <a:effectLst/>
                <a:uLnTx/>
                <a:uFillTx/>
                <a:latin typeface="Times New Roman" panose="02020603050405020304" pitchFamily="18" charset="0"/>
                <a:ea typeface="Merriweather" pitchFamily="34" charset="-122"/>
                <a:cs typeface="Times New Roman" panose="02020603050405020304" pitchFamily="18" charset="0"/>
              </a:rPr>
              <a:t> </a:t>
            </a:r>
            <a:r>
              <a:rPr kumimoji="0" lang="en-US" sz="2200" b="1" i="0" u="none" strike="noStrike" kern="1200" cap="none" spc="0" normalizeH="0" baseline="0" noProof="0" dirty="0" err="1">
                <a:ln>
                  <a:noFill/>
                </a:ln>
                <a:solidFill>
                  <a:srgbClr val="403C4E"/>
                </a:solidFill>
                <a:effectLst/>
                <a:uLnTx/>
                <a:uFillTx/>
                <a:latin typeface="Times New Roman" panose="02020603050405020304" pitchFamily="18" charset="0"/>
                <a:ea typeface="Merriweather" pitchFamily="34" charset="-122"/>
                <a:cs typeface="Times New Roman" panose="02020603050405020304" pitchFamily="18" charset="0"/>
              </a:rPr>
              <a:t>quan</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Text 17"/>
          <p:cNvSpPr/>
          <p:nvPr/>
        </p:nvSpPr>
        <p:spPr>
          <a:xfrm>
            <a:off x="6921662" y="5700237"/>
            <a:ext cx="7746660" cy="829747"/>
          </a:xfrm>
          <a:prstGeom prst="rect">
            <a:avLst/>
          </a:prstGeom>
          <a:noFill/>
          <a:ln/>
        </p:spPr>
        <p:txBody>
          <a:bodyPr wrap="square" rtlCol="0" anchor="t"/>
          <a:lstStyle/>
          <a:p>
            <a:pPr lvl="0">
              <a:lnSpc>
                <a:spcPct val="150000"/>
              </a:lnSpc>
            </a:pPr>
            <a:r>
              <a:rPr lang="vi-VN" sz="2600" dirty="0">
                <a:solidFill>
                  <a:schemeClr val="accent5">
                    <a:lumMod val="50000"/>
                  </a:schemeClr>
                </a:solidFill>
                <a:latin typeface="Times New Roman" panose="02020603050405020304" pitchFamily="18" charset="0"/>
                <a:ea typeface="Open Sans" pitchFamily="34" charset="-122"/>
                <a:cs typeface="Times New Roman" panose="02020603050405020304" pitchFamily="18" charset="0"/>
              </a:rPr>
              <a:t>Thuật ngữ trường phái văn học có những  điểm  giao thoa  với các thuật ngữ khác như nhóm (hay câu lạc bộ) văn học, khuynh hướng văn học, dòng văn học và trào lưu văn học</a:t>
            </a:r>
          </a:p>
          <a:p>
            <a:pPr lvl="0">
              <a:lnSpc>
                <a:spcPct val="150000"/>
              </a:lnSpc>
            </a:pPr>
            <a:endParaRPr lang="vi-VN" sz="2600" dirty="0">
              <a:solidFill>
                <a:schemeClr val="accent5">
                  <a:lumMod val="50000"/>
                </a:schemeClr>
              </a:solidFill>
              <a:latin typeface="Times New Roman" panose="02020603050405020304" pitchFamily="18" charset="0"/>
              <a:ea typeface="Open Sans" pitchFamily="34"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xmlns="" id="{9D9BDC18-AD96-5C81-CEF6-A32AED8B9FF0}"/>
              </a:ext>
            </a:extLst>
          </p:cNvPr>
          <p:cNvPicPr>
            <a:picLocks noChangeAspect="1"/>
          </p:cNvPicPr>
          <p:nvPr/>
        </p:nvPicPr>
        <p:blipFill>
          <a:blip r:embed="rId3"/>
          <a:stretch>
            <a:fillRect/>
          </a:stretch>
        </p:blipFill>
        <p:spPr>
          <a:xfrm>
            <a:off x="-26589" y="196770"/>
            <a:ext cx="6061689" cy="7836059"/>
          </a:xfrm>
          <a:prstGeom prst="rect">
            <a:avLst/>
          </a:prstGeom>
        </p:spPr>
      </p:pic>
    </p:spTree>
    <p:extLst>
      <p:ext uri="{BB962C8B-B14F-4D97-AF65-F5344CB8AC3E}">
        <p14:creationId xmlns:p14="http://schemas.microsoft.com/office/powerpoint/2010/main" val="179548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5" name="Text 1"/>
          <p:cNvSpPr/>
          <p:nvPr/>
        </p:nvSpPr>
        <p:spPr>
          <a:xfrm>
            <a:off x="4577700" y="646153"/>
            <a:ext cx="10923548" cy="1080135"/>
          </a:xfrm>
          <a:prstGeom prst="rect">
            <a:avLst/>
          </a:prstGeom>
          <a:noFill/>
          <a:ln/>
        </p:spPr>
        <p:txBody>
          <a:bodyPr wrap="square" rtlCol="0" anchor="t"/>
          <a:lstStyle/>
          <a:p>
            <a:pPr marL="0" indent="0">
              <a:lnSpc>
                <a:spcPct val="150000"/>
              </a:lnSpc>
              <a:buNone/>
            </a:pPr>
            <a:r>
              <a:rPr lang="en-US" sz="3402" b="1" dirty="0">
                <a:solidFill>
                  <a:srgbClr val="403C4E"/>
                </a:solidFill>
                <a:latin typeface="Times New Roman" panose="02020603050405020304" pitchFamily="18" charset="0"/>
                <a:ea typeface="Merriweather" pitchFamily="34" charset="-122"/>
                <a:cs typeface="Times New Roman" panose="02020603050405020304" pitchFamily="18" charset="0"/>
              </a:rPr>
              <a:t>Sự Phân Biệt Giữa Các Thuật Ngữ Liên Quan</a:t>
            </a:r>
            <a:endParaRPr lang="en-US" sz="3402" dirty="0">
              <a:latin typeface="Times New Roman" panose="02020603050405020304" pitchFamily="18" charset="0"/>
              <a:cs typeface="Times New Roman" panose="02020603050405020304" pitchFamily="18" charset="0"/>
            </a:endParaRPr>
          </a:p>
        </p:txBody>
      </p:sp>
      <p:sp>
        <p:nvSpPr>
          <p:cNvPr id="6" name="Shape 2"/>
          <p:cNvSpPr/>
          <p:nvPr/>
        </p:nvSpPr>
        <p:spPr>
          <a:xfrm>
            <a:off x="604837" y="2008108"/>
            <a:ext cx="7934325" cy="5552599"/>
          </a:xfrm>
          <a:prstGeom prst="roundRect">
            <a:avLst>
              <a:gd name="adj" fmla="val 1307"/>
            </a:avLst>
          </a:prstGeom>
          <a:noFill/>
          <a:ln w="7620">
            <a:solidFill>
              <a:srgbClr val="000000">
                <a:alpha val="8000"/>
              </a:srgbClr>
            </a:solidFill>
            <a:prstDash val="solid"/>
          </a:ln>
        </p:spPr>
      </p:sp>
      <p:sp>
        <p:nvSpPr>
          <p:cNvPr id="7" name="Shape 3"/>
          <p:cNvSpPr/>
          <p:nvPr/>
        </p:nvSpPr>
        <p:spPr>
          <a:xfrm>
            <a:off x="612458" y="2015728"/>
            <a:ext cx="7919085" cy="498991"/>
          </a:xfrm>
          <a:prstGeom prst="rect">
            <a:avLst/>
          </a:prstGeom>
          <a:solidFill>
            <a:srgbClr val="FFFFFF">
              <a:alpha val="4000"/>
            </a:srgbClr>
          </a:solidFill>
          <a:ln/>
        </p:spPr>
      </p:sp>
      <p:sp>
        <p:nvSpPr>
          <p:cNvPr id="8" name="Text 4"/>
          <p:cNvSpPr/>
          <p:nvPr/>
        </p:nvSpPr>
        <p:spPr>
          <a:xfrm>
            <a:off x="785217" y="1675370"/>
            <a:ext cx="3610213" cy="276582"/>
          </a:xfrm>
          <a:prstGeom prst="rect">
            <a:avLst/>
          </a:prstGeom>
          <a:noFill/>
          <a:ln/>
        </p:spPr>
        <p:txBody>
          <a:bodyPr wrap="none" rtlCol="0" anchor="t"/>
          <a:lstStyle/>
          <a:p>
            <a:pPr marL="0" indent="0">
              <a:lnSpc>
                <a:spcPct val="150000"/>
              </a:lnSpc>
              <a:buNone/>
            </a:pPr>
            <a:r>
              <a:rPr lang="en-US" sz="2200" b="1" dirty="0">
                <a:solidFill>
                  <a:schemeClr val="accent5">
                    <a:lumMod val="50000"/>
                  </a:schemeClr>
                </a:solidFill>
                <a:latin typeface="Times New Roman" panose="02020603050405020304" pitchFamily="18" charset="0"/>
                <a:ea typeface="Microsoft Sans Serif" panose="020B0604020202020204" pitchFamily="34" charset="0"/>
                <a:cs typeface="Times New Roman" panose="02020603050405020304" pitchFamily="18" charset="0"/>
              </a:rPr>
              <a:t>Thuật Ngữ</a:t>
            </a:r>
          </a:p>
        </p:txBody>
      </p:sp>
      <p:sp>
        <p:nvSpPr>
          <p:cNvPr id="9" name="Text 5"/>
          <p:cNvSpPr/>
          <p:nvPr/>
        </p:nvSpPr>
        <p:spPr>
          <a:xfrm>
            <a:off x="4712022" y="1691556"/>
            <a:ext cx="4268106" cy="421227"/>
          </a:xfrm>
          <a:prstGeom prst="rect">
            <a:avLst/>
          </a:prstGeom>
          <a:noFill/>
          <a:ln/>
        </p:spPr>
        <p:txBody>
          <a:bodyPr wrap="none" rtlCol="0" anchor="t"/>
          <a:lstStyle/>
          <a:p>
            <a:pPr marL="0" indent="0" algn="ctr">
              <a:lnSpc>
                <a:spcPct val="150000"/>
              </a:lnSpc>
              <a:buNone/>
            </a:pPr>
            <a:r>
              <a:rPr lang="en-US" sz="2400" b="1" dirty="0">
                <a:solidFill>
                  <a:schemeClr val="accent5">
                    <a:lumMod val="50000"/>
                  </a:schemeClr>
                </a:solidFill>
                <a:latin typeface="Times New Roman" panose="02020603050405020304" pitchFamily="18" charset="0"/>
                <a:ea typeface="Microsoft Sans Serif" panose="020B0604020202020204" pitchFamily="34" charset="0"/>
                <a:cs typeface="Times New Roman" panose="02020603050405020304" pitchFamily="18" charset="0"/>
              </a:rPr>
              <a:t>Mô Tả</a:t>
            </a:r>
          </a:p>
        </p:txBody>
      </p:sp>
      <p:sp>
        <p:nvSpPr>
          <p:cNvPr id="10" name="Shape 6"/>
          <p:cNvSpPr/>
          <p:nvPr/>
        </p:nvSpPr>
        <p:spPr>
          <a:xfrm>
            <a:off x="127323" y="2522339"/>
            <a:ext cx="9228978" cy="1434369"/>
          </a:xfrm>
          <a:prstGeom prst="rect">
            <a:avLst/>
          </a:prstGeom>
          <a:solidFill>
            <a:srgbClr val="000000">
              <a:alpha val="4000"/>
            </a:srgbClr>
          </a:solidFill>
          <a:ln/>
        </p:spPr>
      </p:sp>
      <p:sp>
        <p:nvSpPr>
          <p:cNvPr id="11" name="Text 7"/>
          <p:cNvSpPr/>
          <p:nvPr/>
        </p:nvSpPr>
        <p:spPr>
          <a:xfrm>
            <a:off x="182437" y="2405662"/>
            <a:ext cx="3610213" cy="276582"/>
          </a:xfrm>
          <a:prstGeom prst="rect">
            <a:avLst/>
          </a:prstGeom>
          <a:noFill/>
          <a:ln/>
        </p:spPr>
        <p:txBody>
          <a:bodyPr wrap="none" rtlCol="0" anchor="t"/>
          <a:lstStyle/>
          <a:p>
            <a:pPr marL="0" indent="0">
              <a:lnSpc>
                <a:spcPct val="150000"/>
              </a:lnSpc>
              <a:buNone/>
            </a:pPr>
            <a:r>
              <a:rPr lang="en-US" sz="2400" b="1" dirty="0">
                <a:solidFill>
                  <a:srgbClr val="403C4E"/>
                </a:solidFill>
                <a:latin typeface="Times New Roman" panose="02020603050405020304" pitchFamily="18" charset="0"/>
                <a:ea typeface="Open Sans" pitchFamily="34" charset="-122"/>
                <a:cs typeface="Times New Roman" panose="02020603050405020304" pitchFamily="18" charset="0"/>
              </a:rPr>
              <a:t>Nhóm (hay Câu Lạc </a:t>
            </a:r>
            <a:r>
              <a:rPr lang="en-US" sz="2400" b="1" dirty="0" err="1">
                <a:solidFill>
                  <a:srgbClr val="403C4E"/>
                </a:solidFill>
                <a:latin typeface="Times New Roman" panose="02020603050405020304" pitchFamily="18" charset="0"/>
                <a:ea typeface="Open Sans" pitchFamily="34" charset="-122"/>
                <a:cs typeface="Times New Roman" panose="02020603050405020304" pitchFamily="18" charset="0"/>
              </a:rPr>
              <a:t>Bộ</a:t>
            </a:r>
            <a:r>
              <a:rPr lang="en-US" sz="2400" b="1" dirty="0">
                <a:solidFill>
                  <a:srgbClr val="403C4E"/>
                </a:solidFill>
                <a:latin typeface="Times New Roman" panose="02020603050405020304" pitchFamily="18" charset="0"/>
                <a:ea typeface="Open Sans" pitchFamily="34" charset="-122"/>
                <a:cs typeface="Times New Roman" panose="02020603050405020304" pitchFamily="18" charset="0"/>
              </a:rPr>
              <a:t>)</a:t>
            </a:r>
          </a:p>
          <a:p>
            <a:pPr marL="0" indent="0">
              <a:lnSpc>
                <a:spcPct val="150000"/>
              </a:lnSpc>
              <a:buNone/>
            </a:pPr>
            <a:r>
              <a:rPr lang="en-US" sz="2400" b="1" dirty="0">
                <a:solidFill>
                  <a:srgbClr val="403C4E"/>
                </a:solidFill>
                <a:latin typeface="Times New Roman" panose="02020603050405020304" pitchFamily="18" charset="0"/>
                <a:ea typeface="Open Sans" pitchFamily="34" charset="-122"/>
                <a:cs typeface="Times New Roman" panose="02020603050405020304" pitchFamily="18" charset="0"/>
              </a:rPr>
              <a:t> Văn Học</a:t>
            </a:r>
            <a:endParaRPr lang="en-US" sz="2400" b="1" dirty="0">
              <a:latin typeface="Times New Roman" panose="02020603050405020304" pitchFamily="18" charset="0"/>
              <a:cs typeface="Times New Roman" panose="02020603050405020304" pitchFamily="18" charset="0"/>
            </a:endParaRPr>
          </a:p>
        </p:txBody>
      </p:sp>
      <p:sp>
        <p:nvSpPr>
          <p:cNvPr id="12" name="Text 8"/>
          <p:cNvSpPr/>
          <p:nvPr/>
        </p:nvSpPr>
        <p:spPr>
          <a:xfrm>
            <a:off x="3633128" y="2468691"/>
            <a:ext cx="6241193" cy="870807"/>
          </a:xfrm>
          <a:prstGeom prst="rect">
            <a:avLst/>
          </a:prstGeom>
          <a:noFill/>
          <a:ln/>
        </p:spPr>
        <p:txBody>
          <a:bodyPr wrap="square" rtlCol="0" anchor="t"/>
          <a:lstStyle/>
          <a:p>
            <a:pPr marL="0" indent="0">
              <a:lnSpc>
                <a:spcPct val="150000"/>
              </a:lnSpc>
              <a:buNone/>
            </a:pPr>
            <a:r>
              <a:rPr lang="en-US" sz="2000" b="1" dirty="0">
                <a:solidFill>
                  <a:srgbClr val="403C4E"/>
                </a:solidFill>
                <a:latin typeface="Times New Roman" panose="02020603050405020304" pitchFamily="18" charset="0"/>
                <a:ea typeface="Open Sans" pitchFamily="34" charset="-122"/>
                <a:cs typeface="Times New Roman" panose="02020603050405020304" pitchFamily="18" charset="0"/>
              </a:rPr>
              <a:t>Nhóm các nhà văn có chung sở thích hoặc mục tiêu nhất định, không nhất thiết phải chia sẻ cùng một lý tưởng nghệ thuật.</a:t>
            </a:r>
            <a:endParaRPr lang="en-US" sz="2000" b="1" dirty="0">
              <a:latin typeface="Times New Roman" panose="02020603050405020304" pitchFamily="18" charset="0"/>
              <a:cs typeface="Times New Roman" panose="02020603050405020304" pitchFamily="18" charset="0"/>
            </a:endParaRPr>
          </a:p>
        </p:txBody>
      </p:sp>
      <p:sp>
        <p:nvSpPr>
          <p:cNvPr id="13" name="Shape 9"/>
          <p:cNvSpPr/>
          <p:nvPr/>
        </p:nvSpPr>
        <p:spPr>
          <a:xfrm>
            <a:off x="462987" y="3525805"/>
            <a:ext cx="8893313" cy="1811424"/>
          </a:xfrm>
          <a:prstGeom prst="rect">
            <a:avLst/>
          </a:prstGeom>
          <a:solidFill>
            <a:srgbClr val="FFFFFF">
              <a:alpha val="4000"/>
            </a:srgbClr>
          </a:solidFill>
          <a:ln/>
        </p:spPr>
      </p:sp>
      <p:sp>
        <p:nvSpPr>
          <p:cNvPr id="14" name="Text 10"/>
          <p:cNvSpPr/>
          <p:nvPr/>
        </p:nvSpPr>
        <p:spPr>
          <a:xfrm>
            <a:off x="127323" y="3966092"/>
            <a:ext cx="3610213" cy="276582"/>
          </a:xfrm>
          <a:prstGeom prst="rect">
            <a:avLst/>
          </a:prstGeom>
          <a:noFill/>
          <a:ln/>
        </p:spPr>
        <p:txBody>
          <a:bodyPr wrap="none" rtlCol="0" anchor="t"/>
          <a:lstStyle/>
          <a:p>
            <a:pPr marL="0" indent="0">
              <a:lnSpc>
                <a:spcPct val="150000"/>
              </a:lnSpc>
              <a:buNone/>
            </a:pPr>
            <a:r>
              <a:rPr lang="en-US" sz="2400" dirty="0">
                <a:solidFill>
                  <a:srgbClr val="C00000"/>
                </a:solidFill>
                <a:latin typeface="Times New Roman" panose="02020603050405020304" pitchFamily="18" charset="0"/>
                <a:ea typeface="Open Sans" pitchFamily="34" charset="-122"/>
                <a:cs typeface="Times New Roman" panose="02020603050405020304" pitchFamily="18" charset="0"/>
              </a:rPr>
              <a:t>Khuynh Hướng Văn Học</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5" name="Text 11"/>
          <p:cNvSpPr/>
          <p:nvPr/>
        </p:nvSpPr>
        <p:spPr>
          <a:xfrm>
            <a:off x="3657605" y="3831486"/>
            <a:ext cx="5840544" cy="1161076"/>
          </a:xfrm>
          <a:prstGeom prst="rect">
            <a:avLst/>
          </a:prstGeom>
          <a:noFill/>
          <a:ln/>
        </p:spPr>
        <p:txBody>
          <a:bodyPr wrap="square" rtlCol="0" anchor="t"/>
          <a:lstStyle/>
          <a:p>
            <a:pPr marL="0" indent="0">
              <a:lnSpc>
                <a:spcPct val="150000"/>
              </a:lnSpc>
              <a:buNone/>
            </a:pPr>
            <a:r>
              <a:rPr lang="en-US" sz="2000" dirty="0">
                <a:solidFill>
                  <a:srgbClr val="C00000"/>
                </a:solidFill>
                <a:latin typeface="Times New Roman" panose="02020603050405020304" pitchFamily="18" charset="0"/>
                <a:ea typeface="Open Sans" pitchFamily="34" charset="-122"/>
                <a:cs typeface="Times New Roman" panose="02020603050405020304" pitchFamily="18" charset="0"/>
              </a:rPr>
              <a:t>Một xu hướng chung trong văn học, thể hiện qua những nét tương đồng về đề tài, chủ đề, phong cách, hoặc các vấn đề xã hội được phản ánh.</a:t>
            </a:r>
            <a:endParaRPr lang="en-US" sz="2000" dirty="0">
              <a:solidFill>
                <a:srgbClr val="C00000"/>
              </a:solidFill>
              <a:latin typeface="Times New Roman" panose="02020603050405020304" pitchFamily="18" charset="0"/>
              <a:cs typeface="Times New Roman" panose="02020603050405020304" pitchFamily="18" charset="0"/>
            </a:endParaRPr>
          </a:p>
        </p:txBody>
      </p:sp>
      <p:sp>
        <p:nvSpPr>
          <p:cNvPr id="16" name="Shape 12"/>
          <p:cNvSpPr/>
          <p:nvPr/>
        </p:nvSpPr>
        <p:spPr>
          <a:xfrm>
            <a:off x="462987" y="4817848"/>
            <a:ext cx="8893313" cy="1811424"/>
          </a:xfrm>
          <a:prstGeom prst="rect">
            <a:avLst/>
          </a:prstGeom>
          <a:solidFill>
            <a:srgbClr val="000000">
              <a:alpha val="4000"/>
            </a:srgbClr>
          </a:solidFill>
          <a:ln/>
        </p:spPr>
      </p:sp>
      <p:sp>
        <p:nvSpPr>
          <p:cNvPr id="17" name="Text 13"/>
          <p:cNvSpPr/>
          <p:nvPr/>
        </p:nvSpPr>
        <p:spPr>
          <a:xfrm>
            <a:off x="127323" y="5294829"/>
            <a:ext cx="3610213" cy="276582"/>
          </a:xfrm>
          <a:prstGeom prst="rect">
            <a:avLst/>
          </a:prstGeom>
          <a:noFill/>
          <a:ln/>
        </p:spPr>
        <p:txBody>
          <a:bodyPr wrap="none" rtlCol="0" anchor="t"/>
          <a:lstStyle/>
          <a:p>
            <a:pPr marL="0" indent="0">
              <a:lnSpc>
                <a:spcPct val="150000"/>
              </a:lnSpc>
              <a:buNone/>
            </a:pPr>
            <a:r>
              <a:rPr lang="en-US" sz="2400" dirty="0">
                <a:solidFill>
                  <a:srgbClr val="403C4E"/>
                </a:solidFill>
                <a:latin typeface="Times New Roman" panose="02020603050405020304" pitchFamily="18" charset="0"/>
                <a:ea typeface="Open Sans" pitchFamily="34" charset="-122"/>
                <a:cs typeface="Times New Roman" panose="02020603050405020304" pitchFamily="18" charset="0"/>
              </a:rPr>
              <a:t>Dòng Văn Học</a:t>
            </a:r>
            <a:endParaRPr lang="en-US" sz="2400" dirty="0">
              <a:latin typeface="Times New Roman" panose="02020603050405020304" pitchFamily="18" charset="0"/>
              <a:cs typeface="Times New Roman" panose="02020603050405020304" pitchFamily="18" charset="0"/>
            </a:endParaRPr>
          </a:p>
        </p:txBody>
      </p:sp>
      <p:sp>
        <p:nvSpPr>
          <p:cNvPr id="18" name="Text 14"/>
          <p:cNvSpPr/>
          <p:nvPr/>
        </p:nvSpPr>
        <p:spPr>
          <a:xfrm>
            <a:off x="3624395" y="5182294"/>
            <a:ext cx="6241193" cy="1161076"/>
          </a:xfrm>
          <a:prstGeom prst="rect">
            <a:avLst/>
          </a:prstGeom>
          <a:noFill/>
          <a:ln/>
        </p:spPr>
        <p:txBody>
          <a:bodyPr wrap="square" rtlCol="0" anchor="t"/>
          <a:lstStyle/>
          <a:p>
            <a:pPr marL="0" indent="0">
              <a:lnSpc>
                <a:spcPct val="150000"/>
              </a:lnSpc>
              <a:buNone/>
            </a:pPr>
            <a:r>
              <a:rPr lang="en-US" sz="2000" b="1" dirty="0">
                <a:solidFill>
                  <a:srgbClr val="403C4E"/>
                </a:solidFill>
                <a:latin typeface="Times New Roman" panose="02020603050405020304" pitchFamily="18" charset="0"/>
                <a:ea typeface="Open Sans" pitchFamily="34" charset="-122"/>
                <a:cs typeface="Times New Roman" panose="02020603050405020304" pitchFamily="18" charset="0"/>
              </a:rPr>
              <a:t>Một phạm trù rộng hơn khuynh hướng văn học, thường liên quan đến một giai đoạn lịch sử cụ thể, với những đặc trưng riêng biệt về nội dung và nghệ thuật</a:t>
            </a:r>
            <a:r>
              <a:rPr lang="en-US" b="1" dirty="0">
                <a:solidFill>
                  <a:srgbClr val="403C4E"/>
                </a:solidFill>
                <a:latin typeface="Times New Roman" panose="02020603050405020304" pitchFamily="18" charset="0"/>
                <a:ea typeface="Open Sans" pitchFamily="34" charset="-122"/>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19" name="Shape 15"/>
          <p:cNvSpPr/>
          <p:nvPr/>
        </p:nvSpPr>
        <p:spPr>
          <a:xfrm>
            <a:off x="470606" y="6265410"/>
            <a:ext cx="8893313" cy="1811424"/>
          </a:xfrm>
          <a:prstGeom prst="rect">
            <a:avLst/>
          </a:prstGeom>
          <a:solidFill>
            <a:srgbClr val="FFFFFF">
              <a:alpha val="4000"/>
            </a:srgbClr>
          </a:solidFill>
          <a:ln/>
        </p:spPr>
      </p:sp>
      <p:sp>
        <p:nvSpPr>
          <p:cNvPr id="20" name="Text 16"/>
          <p:cNvSpPr/>
          <p:nvPr/>
        </p:nvSpPr>
        <p:spPr>
          <a:xfrm>
            <a:off x="127323" y="6623567"/>
            <a:ext cx="3610213" cy="276582"/>
          </a:xfrm>
          <a:prstGeom prst="rect">
            <a:avLst/>
          </a:prstGeom>
          <a:noFill/>
          <a:ln/>
        </p:spPr>
        <p:txBody>
          <a:bodyPr wrap="none" rtlCol="0" anchor="t"/>
          <a:lstStyle/>
          <a:p>
            <a:pPr marL="0" indent="0">
              <a:lnSpc>
                <a:spcPct val="150000"/>
              </a:lnSpc>
              <a:buNone/>
            </a:pPr>
            <a:r>
              <a:rPr lang="en-US" sz="2400" dirty="0">
                <a:solidFill>
                  <a:srgbClr val="C00000"/>
                </a:solidFill>
                <a:latin typeface="Times New Roman" panose="02020603050405020304" pitchFamily="18" charset="0"/>
                <a:ea typeface="Open Sans" pitchFamily="34" charset="-122"/>
                <a:cs typeface="Times New Roman" panose="02020603050405020304" pitchFamily="18" charset="0"/>
              </a:rPr>
              <a:t>Trào Lưu Văn Học</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21" name="Text 17"/>
          <p:cNvSpPr/>
          <p:nvPr/>
        </p:nvSpPr>
        <p:spPr>
          <a:xfrm>
            <a:off x="3611301" y="6672828"/>
            <a:ext cx="6241193" cy="1161076"/>
          </a:xfrm>
          <a:prstGeom prst="rect">
            <a:avLst/>
          </a:prstGeom>
          <a:noFill/>
          <a:ln/>
        </p:spPr>
        <p:txBody>
          <a:bodyPr wrap="square" rtlCol="0" anchor="t"/>
          <a:lstStyle/>
          <a:p>
            <a:pPr marL="0" indent="0">
              <a:lnSpc>
                <a:spcPct val="150000"/>
              </a:lnSpc>
              <a:buNone/>
            </a:pPr>
            <a:r>
              <a:rPr lang="en-US" sz="2000" dirty="0">
                <a:solidFill>
                  <a:srgbClr val="C00000"/>
                </a:solidFill>
                <a:latin typeface="Times New Roman" panose="02020603050405020304" pitchFamily="18" charset="0"/>
                <a:ea typeface="Open Sans" pitchFamily="34" charset="-122"/>
                <a:cs typeface="Times New Roman" panose="02020603050405020304" pitchFamily="18" charset="0"/>
              </a:rPr>
              <a:t>Một hiện tượng văn học có tính thời sự, thường xuất hiện trong một thời gian ngắn, với những nét đặc trưng về nội dung và nghệ thuật độc đáo.</a:t>
            </a:r>
            <a:endParaRPr lang="en-US" sz="2000" dirty="0">
              <a:solidFill>
                <a:srgbClr val="C0000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46677186-93FE-A80A-1600-17F967B2054E}"/>
              </a:ext>
            </a:extLst>
          </p:cNvPr>
          <p:cNvPicPr>
            <a:picLocks noChangeAspect="1"/>
          </p:cNvPicPr>
          <p:nvPr/>
        </p:nvPicPr>
        <p:blipFill>
          <a:blip r:embed="rId3"/>
          <a:stretch>
            <a:fillRect/>
          </a:stretch>
        </p:blipFill>
        <p:spPr>
          <a:xfrm rot="20101096">
            <a:off x="10191094" y="2574336"/>
            <a:ext cx="5080000" cy="4406900"/>
          </a:xfrm>
          <a:prstGeom prst="rect">
            <a:avLst/>
          </a:prstGeom>
        </p:spPr>
      </p:pic>
      <p:pic>
        <p:nvPicPr>
          <p:cNvPr id="26" name="Picture 25">
            <a:extLst>
              <a:ext uri="{FF2B5EF4-FFF2-40B4-BE49-F238E27FC236}">
                <a16:creationId xmlns:a16="http://schemas.microsoft.com/office/drawing/2014/main" xmlns="" id="{C04EF076-0797-5CD0-AC2F-E2B0E078D7C0}"/>
              </a:ext>
            </a:extLst>
          </p:cNvPr>
          <p:cNvPicPr>
            <a:picLocks noChangeAspect="1"/>
          </p:cNvPicPr>
          <p:nvPr/>
        </p:nvPicPr>
        <p:blipFill>
          <a:blip r:embed="rId4"/>
          <a:stretch>
            <a:fillRect/>
          </a:stretch>
        </p:blipFill>
        <p:spPr>
          <a:xfrm rot="744011">
            <a:off x="142527" y="-1414756"/>
            <a:ext cx="4281252" cy="314969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828800" y="543697"/>
            <a:ext cx="364771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r>
              <a:rPr lang="en-US" altLang="zh-CN" sz="2880" b="1" dirty="0">
                <a:solidFill>
                  <a:srgbClr val="557049"/>
                </a:solidFill>
                <a:latin typeface="Times New Roman" panose="02020603050405020304" pitchFamily="18" charset="0"/>
                <a:ea typeface="Segoe UI Black" panose="020B0A02040204020203" pitchFamily="34" charset="0"/>
                <a:cs typeface="Times New Roman" panose="02020603050405020304" pitchFamily="18" charset="0"/>
              </a:rPr>
              <a:t>NHÓM 1</a:t>
            </a:r>
            <a:endParaRPr lang="zh-CN" altLang="en-US" sz="2880" b="1" dirty="0">
              <a:solidFill>
                <a:srgbClr val="557049"/>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9" name="矩形 8"/>
          <p:cNvSpPr/>
          <p:nvPr/>
        </p:nvSpPr>
        <p:spPr>
          <a:xfrm>
            <a:off x="2551292" y="1747591"/>
            <a:ext cx="4498177" cy="255306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0" name="矩形 9"/>
          <p:cNvSpPr/>
          <p:nvPr/>
        </p:nvSpPr>
        <p:spPr>
          <a:xfrm>
            <a:off x="7315200" y="2689115"/>
            <a:ext cx="5023750" cy="285137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矩形 11"/>
          <p:cNvSpPr/>
          <p:nvPr/>
        </p:nvSpPr>
        <p:spPr>
          <a:xfrm>
            <a:off x="1189582" y="5424073"/>
            <a:ext cx="9336111" cy="1117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KHỞI ĐỘNG</a:t>
            </a:r>
          </a:p>
          <a:p>
            <a:pPr defTabSz="548640"/>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TRÒ CHƠI NHẬN DIỆN CHÂN DUNG</a:t>
            </a:r>
          </a:p>
          <a:p>
            <a:pPr defTabSz="548640"/>
            <a:r>
              <a:rPr lang="en-US" altLang="zh-CN" sz="2800" dirty="0" err="1">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Nối</a:t>
            </a:r>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zh-CN" sz="2800" dirty="0" err="1">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nhóm</a:t>
            </a:r>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zh-CN" sz="2800" dirty="0" err="1">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tác</a:t>
            </a:r>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zh-CN" sz="2800" dirty="0" err="1">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phẩm</a:t>
            </a:r>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zh-CN" sz="2800" dirty="0" err="1">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với</a:t>
            </a:r>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zh-CN" sz="2800" dirty="0" err="1">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tên</a:t>
            </a:r>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zh-CN" sz="2800" dirty="0" err="1">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các</a:t>
            </a:r>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zh-CN" sz="2800" dirty="0" err="1">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tác</a:t>
            </a:r>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zh-CN" sz="2800" dirty="0" err="1">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giả</a:t>
            </a:r>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zh-CN" sz="2800" dirty="0" err="1">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tương</a:t>
            </a:r>
            <a:r>
              <a:rPr lang="en-US" altLang="zh-CN" sz="2800" dirty="0">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zh-CN" sz="2800" dirty="0" err="1">
                <a:solidFill>
                  <a:prstClr val="black"/>
                </a:solidFill>
                <a:latin typeface="Times New Roman" panose="02020603050405020304" pitchFamily="18" charset="0"/>
                <a:ea typeface="Segoe UI Black" panose="020B0A02040204020203" pitchFamily="34" charset="0"/>
                <a:cs typeface="Times New Roman" panose="02020603050405020304" pitchFamily="18" charset="0"/>
              </a:rPr>
              <a:t>ứng</a:t>
            </a:r>
            <a:endParaRPr lang="zh-CN" altLang="en-US" sz="2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13427421"/>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9699EEB9-67B0-7E88-E3E9-179F37084ADD}"/>
              </a:ext>
            </a:extLst>
          </p:cNvPr>
          <p:cNvGraphicFramePr>
            <a:graphicFrameLocks noGrp="1"/>
          </p:cNvGraphicFramePr>
          <p:nvPr>
            <p:extLst>
              <p:ext uri="{D42A27DB-BD31-4B8C-83A1-F6EECF244321}">
                <p14:modId xmlns:p14="http://schemas.microsoft.com/office/powerpoint/2010/main" val="3324973999"/>
              </p:ext>
            </p:extLst>
          </p:nvPr>
        </p:nvGraphicFramePr>
        <p:xfrm>
          <a:off x="127322" y="127323"/>
          <a:ext cx="14271585" cy="7223260"/>
        </p:xfrm>
        <a:graphic>
          <a:graphicData uri="http://schemas.openxmlformats.org/drawingml/2006/table">
            <a:tbl>
              <a:tblPr firstRow="1" firstCol="1" lastRow="1" lastCol="1" bandRow="1" bandCol="1">
                <a:tableStyleId>{0505E3EF-67EA-436B-97B2-0124C06EBD24}</a:tableStyleId>
              </a:tblPr>
              <a:tblGrid>
                <a:gridCol w="1053296">
                  <a:extLst>
                    <a:ext uri="{9D8B030D-6E8A-4147-A177-3AD203B41FA5}">
                      <a16:colId xmlns:a16="http://schemas.microsoft.com/office/drawing/2014/main" xmlns="" val="2846953238"/>
                    </a:ext>
                  </a:extLst>
                </a:gridCol>
                <a:gridCol w="3530278">
                  <a:extLst>
                    <a:ext uri="{9D8B030D-6E8A-4147-A177-3AD203B41FA5}">
                      <a16:colId xmlns:a16="http://schemas.microsoft.com/office/drawing/2014/main" xmlns="" val="3566857178"/>
                    </a:ext>
                  </a:extLst>
                </a:gridCol>
                <a:gridCol w="9688011">
                  <a:extLst>
                    <a:ext uri="{9D8B030D-6E8A-4147-A177-3AD203B41FA5}">
                      <a16:colId xmlns:a16="http://schemas.microsoft.com/office/drawing/2014/main" xmlns="" val="2185165234"/>
                    </a:ext>
                  </a:extLst>
                </a:gridCol>
              </a:tblGrid>
              <a:tr h="846762">
                <a:tc>
                  <a:txBody>
                    <a:bodyPr/>
                    <a:lstStyle/>
                    <a:p>
                      <a:pPr marL="0" marR="0" algn="ctr">
                        <a:lnSpc>
                          <a:spcPct val="107000"/>
                        </a:lnSpc>
                        <a:spcBef>
                          <a:spcPts val="0"/>
                        </a:spcBef>
                        <a:spcAft>
                          <a:spcPts val="0"/>
                        </a:spcAft>
                      </a:pPr>
                      <a:r>
                        <a:rPr lang="vi-VN" sz="2800" kern="100" dirty="0">
                          <a:effectLst/>
                          <a:highlight>
                            <a:srgbClr val="DFEED7"/>
                          </a:highlight>
                          <a:latin typeface="Times New Roman" panose="02020603050405020304" pitchFamily="18" charset="0"/>
                          <a:cs typeface="Times New Roman" panose="02020603050405020304" pitchFamily="18" charset="0"/>
                        </a:rPr>
                        <a:t> </a:t>
                      </a:r>
                      <a:endParaRPr lang="en-US" sz="2800" kern="100" dirty="0">
                        <a:effectLst/>
                        <a:highlight>
                          <a:srgbClr val="DFEED7"/>
                        </a:highligh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2800" kern="100" spc="25" dirty="0" err="1">
                          <a:effectLst/>
                          <a:highlight>
                            <a:srgbClr val="DFEED7"/>
                          </a:highlight>
                          <a:latin typeface="Times New Roman" panose="02020603050405020304" pitchFamily="18" charset="0"/>
                          <a:cs typeface="Times New Roman" panose="02020603050405020304" pitchFamily="18" charset="0"/>
                        </a:rPr>
                        <a:t>C</a:t>
                      </a:r>
                      <a:r>
                        <a:rPr lang="en-US" sz="2800" kern="100" spc="-10" dirty="0" err="1">
                          <a:effectLst/>
                          <a:highlight>
                            <a:srgbClr val="DFEED7"/>
                          </a:highlight>
                          <a:latin typeface="Times New Roman" panose="02020603050405020304" pitchFamily="18" charset="0"/>
                          <a:cs typeface="Times New Roman" panose="02020603050405020304" pitchFamily="18" charset="0"/>
                        </a:rPr>
                        <a:t>ột</a:t>
                      </a:r>
                      <a:endParaRPr lang="en-US" sz="2800" kern="100" dirty="0">
                        <a:effectLst/>
                        <a:highlight>
                          <a:srgbClr val="DFEED7"/>
                        </a:highligh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endParaRPr lang="en-US" sz="2800" kern="100" spc="-25" dirty="0">
                        <a:effectLst/>
                        <a:highlight>
                          <a:srgbClr val="DFEED7"/>
                        </a:highligh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2800" kern="100" spc="-25" dirty="0" err="1">
                          <a:effectLst/>
                          <a:highlight>
                            <a:srgbClr val="DFEED7"/>
                          </a:highlight>
                          <a:latin typeface="Times New Roman" panose="02020603050405020304" pitchFamily="18" charset="0"/>
                          <a:cs typeface="Times New Roman" panose="02020603050405020304" pitchFamily="18" charset="0"/>
                        </a:rPr>
                        <a:t>H</a:t>
                      </a:r>
                      <a:r>
                        <a:rPr lang="en-US" sz="2800" kern="100" spc="-5" dirty="0" err="1">
                          <a:effectLst/>
                          <a:highlight>
                            <a:srgbClr val="DFEED7"/>
                          </a:highlight>
                          <a:latin typeface="Times New Roman" panose="02020603050405020304" pitchFamily="18" charset="0"/>
                          <a:cs typeface="Times New Roman" panose="02020603050405020304" pitchFamily="18" charset="0"/>
                        </a:rPr>
                        <a:t>à</a:t>
                      </a:r>
                      <a:r>
                        <a:rPr lang="en-US" sz="2800" kern="100" spc="-10" dirty="0" err="1">
                          <a:effectLst/>
                          <a:highlight>
                            <a:srgbClr val="DFEED7"/>
                          </a:highlight>
                          <a:latin typeface="Times New Roman" panose="02020603050405020304" pitchFamily="18" charset="0"/>
                          <a:cs typeface="Times New Roman" panose="02020603050405020304" pitchFamily="18" charset="0"/>
                        </a:rPr>
                        <a:t>n</a:t>
                      </a:r>
                      <a:r>
                        <a:rPr lang="en-US" sz="2800" kern="100" dirty="0" err="1">
                          <a:effectLst/>
                          <a:highlight>
                            <a:srgbClr val="DFEED7"/>
                          </a:highlight>
                          <a:latin typeface="Times New Roman" panose="02020603050405020304" pitchFamily="18" charset="0"/>
                          <a:cs typeface="Times New Roman" panose="02020603050405020304" pitchFamily="18" charset="0"/>
                        </a:rPr>
                        <a:t>g</a:t>
                      </a:r>
                      <a:r>
                        <a:rPr lang="en-US" sz="2800" kern="100" dirty="0">
                          <a:effectLst/>
                          <a:highlight>
                            <a:srgbClr val="DFEED7"/>
                          </a:highlight>
                          <a:latin typeface="Times New Roman" panose="02020603050405020304" pitchFamily="18" charset="0"/>
                          <a:cs typeface="Times New Roman" panose="02020603050405020304" pitchFamily="18" charset="0"/>
                        </a:rPr>
                        <a:t> A</a:t>
                      </a:r>
                      <a:endParaRPr lang="en-US" sz="2800" kern="100" dirty="0">
                        <a:effectLst/>
                        <a:highlight>
                          <a:srgbClr val="DFEED7"/>
                        </a:highligh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r>
                        <a:rPr lang="en-US" sz="2800" kern="100" dirty="0">
                          <a:effectLst/>
                          <a:highlight>
                            <a:srgbClr val="DFEED7"/>
                          </a:highlight>
                          <a:latin typeface="Times New Roman" panose="02020603050405020304" pitchFamily="18" charset="0"/>
                          <a:cs typeface="Times New Roman" panose="02020603050405020304" pitchFamily="18" charset="0"/>
                        </a:rPr>
                        <a:t> </a:t>
                      </a:r>
                    </a:p>
                    <a:p>
                      <a:pPr marL="0" marR="525780" algn="ctr">
                        <a:lnSpc>
                          <a:spcPct val="107000"/>
                        </a:lnSpc>
                        <a:spcBef>
                          <a:spcPts val="0"/>
                        </a:spcBef>
                        <a:spcAft>
                          <a:spcPts val="0"/>
                        </a:spcAft>
                      </a:pPr>
                      <a:r>
                        <a:rPr lang="en-US" sz="2800" kern="100" dirty="0">
                          <a:effectLst/>
                          <a:highlight>
                            <a:srgbClr val="DFEED7"/>
                          </a:highlight>
                          <a:latin typeface="Times New Roman" panose="02020603050405020304" pitchFamily="18" charset="0"/>
                          <a:cs typeface="Times New Roman" panose="02020603050405020304" pitchFamily="18" charset="0"/>
                        </a:rPr>
                        <a:t>B</a:t>
                      </a:r>
                      <a:endParaRPr lang="en-US" sz="2800" kern="100" dirty="0">
                        <a:effectLst/>
                        <a:highlight>
                          <a:srgbClr val="DFEED7"/>
                        </a:highligh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4221470764"/>
                  </a:ext>
                </a:extLst>
              </a:tr>
              <a:tr h="1280860">
                <a:tc>
                  <a:txBody>
                    <a:bodyPr/>
                    <a:lstStyle/>
                    <a:p>
                      <a:pPr marL="0" marR="339725" algn="ctr">
                        <a:lnSpc>
                          <a:spcPct val="107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1</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2800" kern="100" spc="-10" dirty="0">
                          <a:effectLst/>
                          <a:latin typeface="Times New Roman" panose="02020603050405020304" pitchFamily="18" charset="0"/>
                          <a:cs typeface="Times New Roman" panose="02020603050405020304" pitchFamily="18" charset="0"/>
                        </a:rPr>
                        <a:t> P</a:t>
                      </a:r>
                      <a:r>
                        <a:rPr lang="en-US" sz="2800" kern="100" spc="-5" dirty="0">
                          <a:effectLst/>
                          <a:latin typeface="Times New Roman" panose="02020603050405020304" pitchFamily="18" charset="0"/>
                          <a:cs typeface="Times New Roman" panose="02020603050405020304" pitchFamily="18" charset="0"/>
                        </a:rPr>
                        <a:t>h</a:t>
                      </a:r>
                      <a:r>
                        <a:rPr lang="en-US" sz="2800" kern="100" spc="-15" dirty="0">
                          <a:effectLst/>
                          <a:latin typeface="Times New Roman" panose="02020603050405020304" pitchFamily="18" charset="0"/>
                          <a:cs typeface="Times New Roman" panose="02020603050405020304" pitchFamily="18" charset="0"/>
                        </a:rPr>
                        <a:t>o</a:t>
                      </a:r>
                      <a:r>
                        <a:rPr lang="en-US" sz="2800" kern="100" spc="-10" dirty="0">
                          <a:effectLst/>
                          <a:latin typeface="Times New Roman" panose="02020603050405020304" pitchFamily="18" charset="0"/>
                          <a:cs typeface="Times New Roman" panose="02020603050405020304" pitchFamily="18" charset="0"/>
                        </a:rPr>
                        <a:t>n</a:t>
                      </a:r>
                      <a:r>
                        <a:rPr lang="en-US" sz="2800" kern="100" dirty="0">
                          <a:effectLst/>
                          <a:latin typeface="Times New Roman" panose="02020603050405020304" pitchFamily="18" charset="0"/>
                          <a:cs typeface="Times New Roman" panose="02020603050405020304" pitchFamily="18" charset="0"/>
                        </a:rPr>
                        <a:t>g </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á</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h</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s</a:t>
                      </a:r>
                      <a:r>
                        <a:rPr lang="en-US" sz="2800" kern="100" spc="-10" dirty="0" err="1">
                          <a:effectLst/>
                          <a:latin typeface="Times New Roman" panose="02020603050405020304" pitchFamily="18" charset="0"/>
                          <a:cs typeface="Times New Roman" panose="02020603050405020304" pitchFamily="18" charset="0"/>
                        </a:rPr>
                        <a:t>án</a:t>
                      </a:r>
                      <a:r>
                        <a:rPr lang="en-US" sz="2800" kern="100" dirty="0" err="1">
                          <a:effectLst/>
                          <a:latin typeface="Times New Roman" panose="02020603050405020304" pitchFamily="18" charset="0"/>
                          <a:cs typeface="Times New Roman" panose="02020603050405020304" pitchFamily="18" charset="0"/>
                        </a:rPr>
                        <a:t>g</a:t>
                      </a:r>
                      <a:r>
                        <a:rPr lang="en-US" sz="2800" kern="100" spc="-5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ác</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c</a:t>
                      </a:r>
                      <a:r>
                        <a:rPr lang="en-US" sz="2800" kern="100" spc="5" dirty="0" err="1">
                          <a:effectLst/>
                          <a:latin typeface="Times New Roman" panose="02020603050405020304" pitchFamily="18" charset="0"/>
                          <a:cs typeface="Times New Roman" panose="02020603050405020304" pitchFamily="18" charset="0"/>
                        </a:rPr>
                        <a:t>ủ</a:t>
                      </a:r>
                      <a:r>
                        <a:rPr lang="en-US" sz="2800" kern="100" dirty="0" err="1">
                          <a:effectLst/>
                          <a:latin typeface="Times New Roman" panose="02020603050405020304" pitchFamily="18" charset="0"/>
                          <a:cs typeface="Times New Roman" panose="02020603050405020304" pitchFamily="18" charset="0"/>
                        </a:rPr>
                        <a:t>a</a:t>
                      </a:r>
                      <a:r>
                        <a:rPr lang="en-US" sz="2800" kern="100" spc="-2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m</a:t>
                      </a:r>
                      <a:r>
                        <a:rPr lang="en-US" sz="2800" kern="100" spc="-15" dirty="0" err="1">
                          <a:effectLst/>
                          <a:latin typeface="Times New Roman" panose="02020603050405020304" pitchFamily="18" charset="0"/>
                          <a:cs typeface="Times New Roman" panose="02020603050405020304" pitchFamily="18" charset="0"/>
                        </a:rPr>
                        <a:t>ộ</a:t>
                      </a:r>
                      <a:r>
                        <a:rPr lang="en-US" sz="2800" kern="100" dirty="0" err="1">
                          <a:effectLst/>
                          <a:latin typeface="Times New Roman" panose="02020603050405020304" pitchFamily="18" charset="0"/>
                          <a:cs typeface="Times New Roman" panose="02020603050405020304" pitchFamily="18" charset="0"/>
                        </a:rPr>
                        <a:t>t</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rườ</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spc="-5" dirty="0" err="1">
                          <a:effectLst/>
                          <a:latin typeface="Times New Roman" panose="02020603050405020304" pitchFamily="18" charset="0"/>
                          <a:cs typeface="Times New Roman" panose="02020603050405020304" pitchFamily="18" charset="0"/>
                        </a:rPr>
                        <a:t>h</a:t>
                      </a:r>
                      <a:r>
                        <a:rPr lang="en-US" sz="2800" kern="100" spc="-10" dirty="0" err="1">
                          <a:effectLst/>
                          <a:latin typeface="Times New Roman" panose="02020603050405020304" pitchFamily="18" charset="0"/>
                          <a:cs typeface="Times New Roman" panose="02020603050405020304" pitchFamily="18" charset="0"/>
                        </a:rPr>
                        <a:t>á</a:t>
                      </a:r>
                      <a:r>
                        <a:rPr lang="en-US" sz="2800" kern="100" dirty="0" err="1">
                          <a:effectLst/>
                          <a:latin typeface="Times New Roman" panose="02020603050405020304" pitchFamily="18" charset="0"/>
                          <a:cs typeface="Times New Roman" panose="02020603050405020304" pitchFamily="18" charset="0"/>
                        </a:rPr>
                        <a:t>i</a:t>
                      </a:r>
                      <a:r>
                        <a:rPr lang="en-US" sz="2800" kern="100" spc="1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a:t>
                      </a:r>
                      <a:r>
                        <a:rPr lang="en-US" sz="2800" kern="100" spc="-10" dirty="0" err="1">
                          <a:effectLst/>
                          <a:latin typeface="Times New Roman" panose="02020603050405020304" pitchFamily="18" charset="0"/>
                          <a:cs typeface="Times New Roman" panose="02020603050405020304" pitchFamily="18" charset="0"/>
                        </a:rPr>
                        <a:t>ă</a:t>
                      </a:r>
                      <a:r>
                        <a:rPr lang="en-US" sz="2800" kern="100" dirty="0" err="1">
                          <a:effectLst/>
                          <a:latin typeface="Times New Roman" panose="02020603050405020304" pitchFamily="18" charset="0"/>
                          <a:cs typeface="Times New Roman" panose="02020603050405020304" pitchFamily="18" charset="0"/>
                        </a:rPr>
                        <a:t>n</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h</a:t>
                      </a:r>
                      <a:r>
                        <a:rPr lang="en-US" sz="2800" kern="100" spc="10" dirty="0" err="1">
                          <a:effectLst/>
                          <a:latin typeface="Times New Roman" panose="02020603050405020304" pitchFamily="18" charset="0"/>
                          <a:cs typeface="Times New Roman" panose="02020603050405020304" pitchFamily="18" charset="0"/>
                        </a:rPr>
                        <a:t>ọ</a:t>
                      </a:r>
                      <a:r>
                        <a:rPr lang="en-US" sz="2800" kern="100" dirty="0" err="1">
                          <a:effectLst/>
                          <a:latin typeface="Times New Roman" panose="02020603050405020304" pitchFamily="18" charset="0"/>
                          <a:cs typeface="Times New Roman" panose="02020603050405020304" pitchFamily="18" charset="0"/>
                        </a:rPr>
                        <a:t>c</a:t>
                      </a:r>
                      <a:endParaRPr lang="en-US" sz="2800" kern="100" dirty="0">
                        <a:effectLst/>
                        <a:latin typeface="Times New Roman" panose="02020603050405020304" pitchFamily="18" charset="0"/>
                        <a:cs typeface="Times New Roman" panose="02020603050405020304" pitchFamily="18" charset="0"/>
                      </a:endParaRPr>
                    </a:p>
                  </a:txBody>
                  <a:tcPr marL="0" marR="0" marT="0" marB="0"/>
                </a:tc>
                <a:tc>
                  <a:txBody>
                    <a:bodyPr/>
                    <a:lstStyle/>
                    <a:p>
                      <a:pPr marL="0" marR="101600">
                        <a:lnSpc>
                          <a:spcPct val="107000"/>
                        </a:lnSpc>
                        <a:spcBef>
                          <a:spcPts val="0"/>
                        </a:spcBef>
                        <a:spcAft>
                          <a:spcPts val="0"/>
                        </a:spcAft>
                      </a:pPr>
                      <a:r>
                        <a:rPr lang="en-US" sz="2800" kern="100" spc="-1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spc="-5" dirty="0" err="1">
                          <a:effectLst/>
                          <a:latin typeface="Times New Roman" panose="02020603050405020304" pitchFamily="18" charset="0"/>
                          <a:cs typeface="Times New Roman" panose="02020603050405020304" pitchFamily="18" charset="0"/>
                        </a:rPr>
                        <a:t>h</a:t>
                      </a:r>
                      <a:r>
                        <a:rPr lang="en-US" sz="2800" kern="100" spc="-15" dirty="0" err="1">
                          <a:effectLst/>
                          <a:latin typeface="Times New Roman" panose="02020603050405020304" pitchFamily="18" charset="0"/>
                          <a:cs typeface="Times New Roman" panose="02020603050405020304" pitchFamily="18" charset="0"/>
                        </a:rPr>
                        <a:t>o</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5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á</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h</a:t>
                      </a:r>
                      <a:r>
                        <a:rPr lang="en-US" sz="2800" kern="100" spc="-5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s</a:t>
                      </a:r>
                      <a:r>
                        <a:rPr lang="en-US" sz="2800" kern="100" spc="-10" dirty="0" err="1">
                          <a:effectLst/>
                          <a:latin typeface="Times New Roman" panose="02020603050405020304" pitchFamily="18" charset="0"/>
                          <a:cs typeface="Times New Roman" panose="02020603050405020304" pitchFamily="18" charset="0"/>
                        </a:rPr>
                        <a:t>án</a:t>
                      </a:r>
                      <a:r>
                        <a:rPr lang="en-US" sz="2800" kern="100"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ác</a:t>
                      </a:r>
                      <a:r>
                        <a:rPr lang="en-US" sz="2800" kern="100" spc="-3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c</a:t>
                      </a:r>
                      <a:r>
                        <a:rPr lang="en-US" sz="2800" kern="100" spc="5" dirty="0" err="1">
                          <a:effectLst/>
                          <a:latin typeface="Times New Roman" panose="02020603050405020304" pitchFamily="18" charset="0"/>
                          <a:cs typeface="Times New Roman" panose="02020603050405020304" pitchFamily="18" charset="0"/>
                        </a:rPr>
                        <a:t>ủ</a:t>
                      </a:r>
                      <a:r>
                        <a:rPr lang="en-US" sz="2800" kern="100" dirty="0" err="1">
                          <a:effectLst/>
                          <a:latin typeface="Times New Roman" panose="02020603050405020304" pitchFamily="18" charset="0"/>
                          <a:cs typeface="Times New Roman" panose="02020603050405020304" pitchFamily="18" charset="0"/>
                        </a:rPr>
                        <a:t>a</a:t>
                      </a:r>
                      <a:r>
                        <a:rPr lang="en-US" sz="2800" kern="100" spc="-2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rườ</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spc="-5" dirty="0" err="1">
                          <a:effectLst/>
                          <a:latin typeface="Times New Roman" panose="02020603050405020304" pitchFamily="18" charset="0"/>
                          <a:cs typeface="Times New Roman" panose="02020603050405020304" pitchFamily="18" charset="0"/>
                        </a:rPr>
                        <a:t>h</a:t>
                      </a:r>
                      <a:r>
                        <a:rPr lang="en-US" sz="2800" kern="100" spc="-10" dirty="0" err="1">
                          <a:effectLst/>
                          <a:latin typeface="Times New Roman" panose="02020603050405020304" pitchFamily="18" charset="0"/>
                          <a:cs typeface="Times New Roman" panose="02020603050405020304" pitchFamily="18" charset="0"/>
                        </a:rPr>
                        <a:t>á</a:t>
                      </a:r>
                      <a:r>
                        <a:rPr lang="en-US" sz="2800" kern="100" dirty="0" err="1">
                          <a:effectLst/>
                          <a:latin typeface="Times New Roman" panose="02020603050405020304" pitchFamily="18" charset="0"/>
                          <a:cs typeface="Times New Roman" panose="02020603050405020304" pitchFamily="18" charset="0"/>
                        </a:rPr>
                        <a:t>i</a:t>
                      </a:r>
                      <a:r>
                        <a:rPr lang="en-US" sz="2800" kern="100" spc="1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spc="-5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m</a:t>
                      </a:r>
                      <a:r>
                        <a:rPr lang="en-US" sz="2800" kern="100" spc="-15" dirty="0" err="1">
                          <a:effectLst/>
                          <a:latin typeface="Times New Roman" panose="02020603050405020304" pitchFamily="18" charset="0"/>
                          <a:cs typeface="Times New Roman" panose="02020603050405020304" pitchFamily="18" charset="0"/>
                        </a:rPr>
                        <a:t>ộ</a:t>
                      </a:r>
                      <a:r>
                        <a:rPr lang="en-US" sz="2800" kern="100" dirty="0" err="1">
                          <a:effectLst/>
                          <a:latin typeface="Times New Roman" panose="02020603050405020304" pitchFamily="18" charset="0"/>
                          <a:cs typeface="Times New Roman" panose="02020603050405020304" pitchFamily="18" charset="0"/>
                        </a:rPr>
                        <a:t>t</a:t>
                      </a:r>
                      <a:r>
                        <a:rPr lang="en-US" sz="2800" kern="100" spc="60" dirty="0">
                          <a:effectLst/>
                          <a:latin typeface="Times New Roman" panose="02020603050405020304" pitchFamily="18" charset="0"/>
                          <a:cs typeface="Times New Roman" panose="02020603050405020304" pitchFamily="18" charset="0"/>
                        </a:rPr>
                        <a:t> </a:t>
                      </a:r>
                      <a:r>
                        <a:rPr lang="en-US" sz="2800" kern="100" spc="-15" dirty="0" err="1">
                          <a:effectLst/>
                          <a:latin typeface="Times New Roman" panose="02020603050405020304" pitchFamily="18" charset="0"/>
                          <a:cs typeface="Times New Roman" panose="02020603050405020304" pitchFamily="18" charset="0"/>
                        </a:rPr>
                        <a:t>b</a:t>
                      </a:r>
                      <a:r>
                        <a:rPr lang="en-US" sz="2800" kern="100" dirty="0" err="1">
                          <a:effectLst/>
                          <a:latin typeface="Times New Roman" panose="02020603050405020304" pitchFamily="18" charset="0"/>
                          <a:cs typeface="Times New Roman" panose="02020603050405020304" pitchFamily="18" charset="0"/>
                        </a:rPr>
                        <a:t>iểu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hiện</a:t>
                      </a:r>
                      <a:r>
                        <a:rPr lang="en-US" sz="2800" kern="100" spc="3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đặc</a:t>
                      </a:r>
                      <a:r>
                        <a:rPr lang="en-US" sz="2800" kern="100" spc="-3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2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ù</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1011976057"/>
                  </a:ext>
                </a:extLst>
              </a:tr>
              <a:tr h="2149055">
                <a:tc>
                  <a:txBody>
                    <a:bodyPr/>
                    <a:lstStyle/>
                    <a:p>
                      <a:pPr marL="0" marR="339725" algn="ctr">
                        <a:lnSpc>
                          <a:spcPct val="107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2</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2800" kern="100" spc="-1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V</a:t>
                      </a:r>
                      <a:r>
                        <a:rPr lang="en-US" sz="2800" kern="100" dirty="0" err="1">
                          <a:effectLst/>
                          <a:latin typeface="Times New Roman" panose="02020603050405020304" pitchFamily="18" charset="0"/>
                          <a:cs typeface="Times New Roman" panose="02020603050405020304" pitchFamily="18" charset="0"/>
                        </a:rPr>
                        <a:t>ới</a:t>
                      </a:r>
                      <a:r>
                        <a:rPr lang="en-US" sz="2800" kern="100" spc="-9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m</a:t>
                      </a:r>
                      <a:r>
                        <a:rPr lang="en-US" sz="2800" kern="100" spc="-15" dirty="0" err="1">
                          <a:effectLst/>
                          <a:latin typeface="Times New Roman" panose="02020603050405020304" pitchFamily="18" charset="0"/>
                          <a:cs typeface="Times New Roman" panose="02020603050405020304" pitchFamily="18" charset="0"/>
                        </a:rPr>
                        <a:t>ỗ</a:t>
                      </a:r>
                      <a:r>
                        <a:rPr lang="en-US" sz="2800" kern="100" dirty="0" err="1">
                          <a:effectLst/>
                          <a:latin typeface="Times New Roman" panose="02020603050405020304" pitchFamily="18" charset="0"/>
                          <a:cs typeface="Times New Roman" panose="02020603050405020304" pitchFamily="18" charset="0"/>
                        </a:rPr>
                        <a:t>i</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ể</a:t>
                      </a:r>
                      <a:r>
                        <a:rPr lang="en-US" sz="2800" kern="100" spc="1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a:t>
                      </a:r>
                      <a:r>
                        <a:rPr lang="en-US" sz="2800" kern="100" spc="5" dirty="0" err="1">
                          <a:effectLst/>
                          <a:latin typeface="Times New Roman" panose="02020603050405020304" pitchFamily="18" charset="0"/>
                          <a:cs typeface="Times New Roman" panose="02020603050405020304" pitchFamily="18" charset="0"/>
                        </a:rPr>
                        <a:t>o</a:t>
                      </a:r>
                      <a:r>
                        <a:rPr lang="en-US" sz="2800" kern="100" spc="-10" dirty="0" err="1">
                          <a:effectLst/>
                          <a:latin typeface="Times New Roman" panose="02020603050405020304" pitchFamily="18" charset="0"/>
                          <a:cs typeface="Times New Roman" panose="02020603050405020304" pitchFamily="18" charset="0"/>
                        </a:rPr>
                        <a:t>ạ</a:t>
                      </a:r>
                      <a:r>
                        <a:rPr lang="en-US" sz="2800" kern="100" dirty="0" err="1">
                          <a:effectLst/>
                          <a:latin typeface="Times New Roman" panose="02020603050405020304" pitchFamily="18" charset="0"/>
                          <a:cs typeface="Times New Roman" panose="02020603050405020304" pitchFamily="18" charset="0"/>
                        </a:rPr>
                        <a:t>i</a:t>
                      </a:r>
                      <a:r>
                        <a:rPr lang="en-US" sz="2800" kern="100" spc="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ụ</a:t>
                      </a:r>
                      <a:r>
                        <a:rPr lang="en-US" sz="2800" kern="100" spc="-2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5" dirty="0" err="1">
                          <a:effectLst/>
                          <a:latin typeface="Times New Roman" panose="02020603050405020304" pitchFamily="18" charset="0"/>
                          <a:cs typeface="Times New Roman" panose="02020603050405020304" pitchFamily="18" charset="0"/>
                        </a:rPr>
                        <a:t>hể</a:t>
                      </a:r>
                      <a:endParaRPr lang="en-US" sz="2800" kern="100" dirty="0">
                        <a:effectLst/>
                        <a:latin typeface="Times New Roman" panose="02020603050405020304" pitchFamily="18" charset="0"/>
                        <a:cs typeface="Times New Roman" panose="02020603050405020304" pitchFamily="18" charset="0"/>
                      </a:endParaRPr>
                    </a:p>
                  </a:txBody>
                  <a:tcPr marL="0" marR="0" marT="0" marB="0"/>
                </a:tc>
                <a:tc>
                  <a:txBody>
                    <a:bodyPr/>
                    <a:lstStyle/>
                    <a:p>
                      <a:pPr marL="0" marR="131445">
                        <a:lnSpc>
                          <a:spcPct val="107000"/>
                        </a:lnSpc>
                        <a:spcBef>
                          <a:spcPts val="0"/>
                        </a:spcBef>
                        <a:spcAft>
                          <a:spcPts val="0"/>
                        </a:spcAft>
                      </a:pPr>
                      <a:r>
                        <a:rPr lang="en-US" sz="2800" kern="100" spc="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l</a:t>
                      </a:r>
                      <a:r>
                        <a:rPr lang="en-US" sz="2800" kern="100" dirty="0" err="1">
                          <a:effectLst/>
                          <a:latin typeface="Times New Roman" panose="02020603050405020304" pitchFamily="18" charset="0"/>
                          <a:cs typeface="Times New Roman" panose="02020603050405020304" pitchFamily="18" charset="0"/>
                        </a:rPr>
                        <a:t>à</a:t>
                      </a:r>
                      <a:r>
                        <a:rPr lang="en-US" sz="2800" kern="100" spc="-6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sự</a:t>
                      </a:r>
                      <a:r>
                        <a:rPr lang="en-US" sz="2800" kern="100" spc="-5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15" dirty="0" err="1">
                          <a:effectLst/>
                          <a:latin typeface="Times New Roman" panose="02020603050405020304" pitchFamily="18" charset="0"/>
                          <a:cs typeface="Times New Roman" panose="02020603050405020304" pitchFamily="18" charset="0"/>
                        </a:rPr>
                        <a:t>ổ</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2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ợp</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hữ</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7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ét</a:t>
                      </a:r>
                      <a:r>
                        <a:rPr lang="en-US" sz="2800" kern="100" spc="35" dirty="0">
                          <a:effectLst/>
                          <a:latin typeface="Times New Roman" panose="02020603050405020304" pitchFamily="18" charset="0"/>
                          <a:cs typeface="Times New Roman" panose="02020603050405020304" pitchFamily="18" charset="0"/>
                        </a:rPr>
                        <a:t> </a:t>
                      </a:r>
                      <a:r>
                        <a:rPr lang="en-US" sz="2800" kern="100" spc="-15" dirty="0" err="1">
                          <a:effectLst/>
                          <a:latin typeface="Times New Roman" panose="02020603050405020304" pitchFamily="18" charset="0"/>
                          <a:cs typeface="Times New Roman" panose="02020603050405020304" pitchFamily="18" charset="0"/>
                        </a:rPr>
                        <a:t>ổ</a:t>
                      </a:r>
                      <a:r>
                        <a:rPr lang="en-US" sz="2800" kern="100" dirty="0" err="1">
                          <a:effectLst/>
                          <a:latin typeface="Times New Roman" panose="02020603050405020304" pitchFamily="18" charset="0"/>
                          <a:cs typeface="Times New Roman" panose="02020603050405020304" pitchFamily="18" charset="0"/>
                        </a:rPr>
                        <a:t>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đị</a:t>
                      </a:r>
                      <a:r>
                        <a:rPr lang="en-US" sz="2800" kern="100" spc="5"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h</a:t>
                      </a:r>
                      <a:r>
                        <a:rPr lang="en-US" sz="2800" kern="100" dirty="0">
                          <a:effectLst/>
                          <a:latin typeface="Times New Roman" panose="02020603050405020304" pitchFamily="18" charset="0"/>
                          <a:cs typeface="Times New Roman" panose="02020603050405020304" pitchFamily="18" charset="0"/>
                        </a:rPr>
                        <a:t>,</a:t>
                      </a:r>
                      <a:r>
                        <a:rPr lang="en-US" sz="2800" kern="100" spc="55" dirty="0">
                          <a:effectLst/>
                          <a:latin typeface="Times New Roman" panose="02020603050405020304" pitchFamily="18" charset="0"/>
                          <a:cs typeface="Times New Roman" panose="02020603050405020304" pitchFamily="18" charset="0"/>
                        </a:rPr>
                        <a:t> </a:t>
                      </a:r>
                      <a:r>
                        <a:rPr lang="en-US" sz="2800" kern="100" spc="5" dirty="0">
                          <a:effectLst/>
                          <a:latin typeface="Times New Roman" panose="02020603050405020304" pitchFamily="18" charset="0"/>
                          <a:cs typeface="Times New Roman" panose="02020603050405020304" pitchFamily="18" charset="0"/>
                        </a:rPr>
                        <a:t>b</a:t>
                      </a:r>
                      <a:r>
                        <a:rPr lang="en-US" sz="2800" kern="100" dirty="0">
                          <a:effectLst/>
                          <a:latin typeface="Times New Roman" panose="02020603050405020304" pitchFamily="18" charset="0"/>
                          <a:cs typeface="Times New Roman" panose="02020603050405020304" pitchFamily="18" charset="0"/>
                        </a:rPr>
                        <a:t>ao</a:t>
                      </a:r>
                      <a:r>
                        <a:rPr lang="en-US" sz="2800" kern="100" spc="-2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10" dirty="0" err="1">
                          <a:effectLst/>
                          <a:latin typeface="Times New Roman" panose="02020603050405020304" pitchFamily="18" charset="0"/>
                          <a:cs typeface="Times New Roman" panose="02020603050405020304" pitchFamily="18" charset="0"/>
                        </a:rPr>
                        <a:t>r</a:t>
                      </a:r>
                      <a:r>
                        <a:rPr lang="en-US" sz="2800" kern="100" dirty="0" err="1">
                          <a:effectLst/>
                          <a:latin typeface="Times New Roman" panose="02020603050405020304" pitchFamily="18" charset="0"/>
                          <a:cs typeface="Times New Roman" panose="02020603050405020304" pitchFamily="18" charset="0"/>
                        </a:rPr>
                        <a:t>ùm</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15" dirty="0" err="1">
                          <a:effectLst/>
                          <a:latin typeface="Times New Roman" panose="02020603050405020304" pitchFamily="18" charset="0"/>
                          <a:cs typeface="Times New Roman" panose="02020603050405020304" pitchFamily="18" charset="0"/>
                        </a:rPr>
                        <a:t>ro</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7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spc="-10" dirty="0" err="1">
                          <a:effectLst/>
                          <a:latin typeface="Times New Roman" panose="02020603050405020304" pitchFamily="18" charset="0"/>
                          <a:cs typeface="Times New Roman" panose="02020603050405020304" pitchFamily="18" charset="0"/>
                        </a:rPr>
                        <a:t>á</a:t>
                      </a:r>
                      <a:r>
                        <a:rPr lang="en-US" sz="2800" kern="100" dirty="0" err="1">
                          <a:effectLst/>
                          <a:latin typeface="Times New Roman" panose="02020603050405020304" pitchFamily="18" charset="0"/>
                          <a:cs typeface="Times New Roman" panose="02020603050405020304" pitchFamily="18" charset="0"/>
                        </a:rPr>
                        <a:t>i</a:t>
                      </a:r>
                      <a:r>
                        <a:rPr lang="en-US" sz="2800" kern="100" spc="-7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hìn</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n</a:t>
                      </a:r>
                      <a:r>
                        <a:rPr lang="en-US" sz="2800" kern="100" spc="10" dirty="0" err="1">
                          <a:effectLst/>
                          <a:latin typeface="Times New Roman" panose="02020603050405020304" pitchFamily="18" charset="0"/>
                          <a:cs typeface="Times New Roman" panose="02020603050405020304" pitchFamily="18" charset="0"/>
                        </a:rPr>
                        <a:t>g</a:t>
                      </a:r>
                      <a:r>
                        <a:rPr lang="en-US" sz="2800" kern="100" spc="-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ệ</a:t>
                      </a:r>
                      <a:r>
                        <a:rPr lang="en-US" sz="2800" kern="100" spc="-1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25" dirty="0" err="1">
                          <a:effectLst/>
                          <a:latin typeface="Times New Roman" panose="02020603050405020304" pitchFamily="18" charset="0"/>
                          <a:cs typeface="Times New Roman" panose="02020603050405020304" pitchFamily="18" charset="0"/>
                        </a:rPr>
                        <a:t>h</a:t>
                      </a:r>
                      <a:r>
                        <a:rPr lang="en-US" sz="2800" kern="100" spc="5" dirty="0" err="1">
                          <a:effectLst/>
                          <a:latin typeface="Times New Roman" panose="02020603050405020304" pitchFamily="18" charset="0"/>
                          <a:cs typeface="Times New Roman" panose="02020603050405020304" pitchFamily="18" charset="0"/>
                        </a:rPr>
                        <a:t>u</a:t>
                      </a:r>
                      <a:r>
                        <a:rPr lang="en-US" sz="2800" kern="100" spc="-25" dirty="0" err="1">
                          <a:effectLst/>
                          <a:latin typeface="Times New Roman" panose="02020603050405020304" pitchFamily="18" charset="0"/>
                          <a:cs typeface="Times New Roman" panose="02020603050405020304" pitchFamily="18" charset="0"/>
                        </a:rPr>
                        <a:t>ậ</a:t>
                      </a:r>
                      <a:r>
                        <a:rPr lang="en-US" sz="2800" kern="100" dirty="0" err="1">
                          <a:effectLst/>
                          <a:latin typeface="Times New Roman" panose="02020603050405020304" pitchFamily="18" charset="0"/>
                          <a:cs typeface="Times New Roman" panose="02020603050405020304" pitchFamily="18" charset="0"/>
                        </a:rPr>
                        <a:t>t</a:t>
                      </a:r>
                      <a:r>
                        <a:rPr lang="en-US" sz="2800" kern="100" spc="105"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v</a:t>
                      </a:r>
                      <a:r>
                        <a:rPr lang="en-US" sz="2800" kern="100" dirty="0" err="1">
                          <a:effectLst/>
                          <a:latin typeface="Times New Roman" panose="02020603050405020304" pitchFamily="18" charset="0"/>
                          <a:cs typeface="Times New Roman" panose="02020603050405020304" pitchFamily="18" charset="0"/>
                        </a:rPr>
                        <a:t>ề</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đời</a:t>
                      </a:r>
                      <a:r>
                        <a:rPr lang="en-US" sz="2800" kern="100" spc="-15"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s</a:t>
                      </a:r>
                      <a:r>
                        <a:rPr lang="en-US" sz="2800" kern="100" spc="-15" dirty="0" err="1">
                          <a:effectLst/>
                          <a:latin typeface="Times New Roman" panose="02020603050405020304" pitchFamily="18" charset="0"/>
                          <a:cs typeface="Times New Roman" panose="02020603050405020304" pitchFamily="18" charset="0"/>
                        </a:rPr>
                        <a:t>ố</a:t>
                      </a:r>
                      <a:r>
                        <a:rPr lang="en-US" sz="2800" kern="100" spc="-10" dirty="0" err="1">
                          <a:effectLst/>
                          <a:latin typeface="Times New Roman" panose="02020603050405020304" pitchFamily="18" charset="0"/>
                          <a:cs typeface="Times New Roman" panose="02020603050405020304" pitchFamily="18" charset="0"/>
                        </a:rPr>
                        <a:t>n</a:t>
                      </a:r>
                      <a:r>
                        <a:rPr lang="en-US" sz="2800" kern="100" spc="5"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a:t>
                      </a:r>
                      <a:r>
                        <a:rPr lang="en-US" sz="2800" kern="100" spc="-6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15" dirty="0" err="1">
                          <a:effectLst/>
                          <a:latin typeface="Times New Roman" panose="02020603050405020304" pitchFamily="18" charset="0"/>
                          <a:cs typeface="Times New Roman" panose="02020603050405020304" pitchFamily="18" charset="0"/>
                        </a:rPr>
                        <a:t>ro</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á</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h</a:t>
                      </a:r>
                      <a:r>
                        <a:rPr lang="en-US" sz="2800" kern="100" spc="-5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xử</a:t>
                      </a:r>
                      <a:r>
                        <a:rPr lang="en-US" sz="2800" kern="100" spc="-6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lí</a:t>
                      </a:r>
                      <a:r>
                        <a:rPr lang="en-US" sz="2800" kern="100" spc="-7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ác</a:t>
                      </a:r>
                      <a:r>
                        <a:rPr lang="en-US" sz="2800" kern="100" spc="-9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đề</a:t>
                      </a:r>
                      <a:endParaRPr lang="en-US" sz="2800" kern="100" dirty="0">
                        <a:effectLst/>
                        <a:latin typeface="Times New Roman" panose="02020603050405020304" pitchFamily="18" charset="0"/>
                        <a:cs typeface="Times New Roman" panose="02020603050405020304" pitchFamily="18" charset="0"/>
                      </a:endParaRPr>
                    </a:p>
                    <a:p>
                      <a:pPr marL="0" marR="28575">
                        <a:lnSpc>
                          <a:spcPct val="107000"/>
                        </a:lnSpc>
                        <a:spcBef>
                          <a:spcPts val="0"/>
                        </a:spcBef>
                        <a:spcAft>
                          <a:spcPts val="0"/>
                        </a:spcAft>
                      </a:pPr>
                      <a:r>
                        <a:rPr lang="en-US" sz="2800" kern="100" spc="5" dirty="0" err="1">
                          <a:effectLst/>
                          <a:latin typeface="Times New Roman" panose="02020603050405020304" pitchFamily="18" charset="0"/>
                          <a:cs typeface="Times New Roman" panose="02020603050405020304" pitchFamily="18" charset="0"/>
                        </a:rPr>
                        <a:t>t</a:t>
                      </a:r>
                      <a:r>
                        <a:rPr lang="en-US" sz="2800" kern="100" spc="-10" dirty="0" err="1">
                          <a:effectLst/>
                          <a:latin typeface="Times New Roman" panose="02020603050405020304" pitchFamily="18" charset="0"/>
                          <a:cs typeface="Times New Roman" panose="02020603050405020304" pitchFamily="18" charset="0"/>
                        </a:rPr>
                        <a:t>à</a:t>
                      </a:r>
                      <a:r>
                        <a:rPr lang="en-US" sz="2800" kern="100" spc="-5" dirty="0" err="1">
                          <a:effectLst/>
                          <a:latin typeface="Times New Roman" panose="02020603050405020304" pitchFamily="18" charset="0"/>
                          <a:cs typeface="Times New Roman" panose="02020603050405020304" pitchFamily="18" charset="0"/>
                        </a:rPr>
                        <a:t>i</a:t>
                      </a:r>
                      <a:r>
                        <a:rPr lang="en-US" sz="2800" kern="100" dirty="0">
                          <a:effectLst/>
                          <a:latin typeface="Times New Roman" panose="02020603050405020304" pitchFamily="18" charset="0"/>
                          <a:cs typeface="Times New Roman" panose="02020603050405020304" pitchFamily="18" charset="0"/>
                        </a:rPr>
                        <a:t>,</a:t>
                      </a:r>
                      <a:r>
                        <a:rPr lang="en-US" sz="2800" kern="100" spc="-4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spc="-2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ủ</a:t>
                      </a:r>
                      <a:r>
                        <a:rPr lang="en-US" sz="2800" kern="100" spc="1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đề</a:t>
                      </a:r>
                      <a:r>
                        <a:rPr lang="en-US" sz="2800" kern="100" spc="-3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a:t>
                      </a:r>
                      <a:r>
                        <a:rPr lang="en-US" sz="2800" kern="100" spc="-8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x</a:t>
                      </a:r>
                      <a:r>
                        <a:rPr lang="en-US" sz="2800" kern="100" spc="-20" dirty="0" err="1">
                          <a:effectLst/>
                          <a:latin typeface="Times New Roman" panose="02020603050405020304" pitchFamily="18" charset="0"/>
                          <a:cs typeface="Times New Roman" panose="02020603050405020304" pitchFamily="18" charset="0"/>
                        </a:rPr>
                        <a:t>â</a:t>
                      </a:r>
                      <a:r>
                        <a:rPr lang="en-US" sz="2800" kern="100" dirty="0" err="1">
                          <a:effectLst/>
                          <a:latin typeface="Times New Roman" panose="02020603050405020304" pitchFamily="18" charset="0"/>
                          <a:cs typeface="Times New Roman" panose="02020603050405020304" pitchFamily="18" charset="0"/>
                        </a:rPr>
                        <a:t>y</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dự</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2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ệ</a:t>
                      </a:r>
                      <a:r>
                        <a:rPr lang="en-US" sz="2800" kern="100" spc="-2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5" dirty="0" err="1">
                          <a:effectLst/>
                          <a:latin typeface="Times New Roman" panose="02020603050405020304" pitchFamily="18" charset="0"/>
                          <a:cs typeface="Times New Roman" panose="02020603050405020304" pitchFamily="18" charset="0"/>
                        </a:rPr>
                        <a:t>h</a:t>
                      </a:r>
                      <a:r>
                        <a:rPr lang="en-US" sz="2800" kern="100" spc="-15" dirty="0" err="1">
                          <a:effectLst/>
                          <a:latin typeface="Times New Roman" panose="02020603050405020304" pitchFamily="18" charset="0"/>
                          <a:cs typeface="Times New Roman" panose="02020603050405020304" pitchFamily="18" charset="0"/>
                        </a:rPr>
                        <a:t>ố</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hì</a:t>
                      </a:r>
                      <a:r>
                        <a:rPr lang="en-US" sz="2800" kern="100" spc="5"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h</a:t>
                      </a:r>
                      <a:r>
                        <a:rPr lang="en-US" sz="2800" kern="100" spc="8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tượ</a:t>
                      </a:r>
                      <a:r>
                        <a:rPr lang="en-US" sz="2800" kern="100" spc="-10" dirty="0" err="1">
                          <a:effectLst/>
                          <a:latin typeface="Times New Roman" panose="02020603050405020304" pitchFamily="18" charset="0"/>
                          <a:cs typeface="Times New Roman" panose="02020603050405020304" pitchFamily="18" charset="0"/>
                        </a:rPr>
                        <a:t>n</a:t>
                      </a:r>
                      <a:r>
                        <a:rPr lang="en-US" sz="2800" kern="100" spc="5"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a:t>
                      </a:r>
                      <a:r>
                        <a:rPr lang="en-US" sz="2800" kern="100" spc="-1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a:t>
                      </a:r>
                      <a:r>
                        <a:rPr lang="en-US" sz="2800" kern="100" spc="-10" dirty="0" err="1">
                          <a:effectLst/>
                          <a:latin typeface="Times New Roman" panose="02020603050405020304" pitchFamily="18" charset="0"/>
                          <a:cs typeface="Times New Roman" panose="02020603050405020304" pitchFamily="18" charset="0"/>
                        </a:rPr>
                        <a:t>ậ</a:t>
                      </a:r>
                      <a:r>
                        <a:rPr lang="en-US" sz="2800" kern="100" dirty="0" err="1">
                          <a:effectLst/>
                          <a:latin typeface="Times New Roman" panose="02020603050405020304" pitchFamily="18" charset="0"/>
                          <a:cs typeface="Times New Roman" panose="02020603050405020304" pitchFamily="18" charset="0"/>
                        </a:rPr>
                        <a:t>n</a:t>
                      </a:r>
                      <a:r>
                        <a:rPr lang="en-US" sz="2800" kern="100" dirty="0">
                          <a:effectLst/>
                          <a:latin typeface="Times New Roman" panose="02020603050405020304" pitchFamily="18" charset="0"/>
                          <a:cs typeface="Times New Roman" panose="02020603050405020304" pitchFamily="18" charset="0"/>
                        </a:rPr>
                        <a:t> </a:t>
                      </a:r>
                      <a:r>
                        <a:rPr lang="en-US" sz="2800" kern="100" spc="-15" dirty="0" err="1">
                          <a:effectLst/>
                          <a:latin typeface="Times New Roman" panose="02020603050405020304" pitchFamily="18" charset="0"/>
                          <a:cs typeface="Times New Roman" panose="02020603050405020304" pitchFamily="18" charset="0"/>
                        </a:rPr>
                        <a:t>d</a:t>
                      </a:r>
                      <a:r>
                        <a:rPr lang="en-US" sz="2800" kern="100" dirty="0" err="1">
                          <a:effectLst/>
                          <a:latin typeface="Times New Roman" panose="02020603050405020304" pitchFamily="18" charset="0"/>
                          <a:cs typeface="Times New Roman" panose="02020603050405020304" pitchFamily="18" charset="0"/>
                        </a:rPr>
                        <a:t>ụ</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4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ác</a:t>
                      </a:r>
                      <a:r>
                        <a:rPr lang="en-US" sz="2800" kern="100" spc="-9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dirty="0" err="1">
                          <a:effectLst/>
                          <a:latin typeface="Times New Roman" panose="02020603050405020304" pitchFamily="18" charset="0"/>
                          <a:cs typeface="Times New Roman" panose="02020603050405020304" pitchFamily="18" charset="0"/>
                        </a:rPr>
                        <a:t>hươ</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hức</a:t>
                      </a:r>
                      <a:r>
                        <a:rPr lang="en-US" sz="2800" kern="100" dirty="0">
                          <a:effectLst/>
                          <a:latin typeface="Times New Roman" panose="02020603050405020304" pitchFamily="18" charset="0"/>
                          <a:cs typeface="Times New Roman" panose="02020603050405020304" pitchFamily="18" charset="0"/>
                        </a:rPr>
                        <a:t>,</a:t>
                      </a:r>
                      <a:r>
                        <a:rPr lang="en-US" sz="2800" kern="100" spc="-15"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dirty="0" err="1">
                          <a:effectLst/>
                          <a:latin typeface="Times New Roman" panose="02020603050405020304" pitchFamily="18" charset="0"/>
                          <a:cs typeface="Times New Roman" panose="02020603050405020304" pitchFamily="18" charset="0"/>
                        </a:rPr>
                        <a:t>hươ</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5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iện</a:t>
                      </a:r>
                      <a:r>
                        <a:rPr lang="en-US" sz="2800" kern="100" dirty="0">
                          <a:effectLst/>
                          <a:latin typeface="Times New Roman" panose="02020603050405020304" pitchFamily="18" charset="0"/>
                          <a:cs typeface="Times New Roman" panose="02020603050405020304" pitchFamily="18" charset="0"/>
                        </a:rPr>
                        <a:t> </a:t>
                      </a:r>
                      <a:r>
                        <a:rPr lang="en-US" sz="2800" kern="100" spc="-15" dirty="0" err="1">
                          <a:effectLst/>
                          <a:latin typeface="Times New Roman" panose="02020603050405020304" pitchFamily="18" charset="0"/>
                          <a:cs typeface="Times New Roman" panose="02020603050405020304" pitchFamily="18" charset="0"/>
                        </a:rPr>
                        <a:t>b</a:t>
                      </a:r>
                      <a:r>
                        <a:rPr lang="en-US" sz="2800" kern="100" dirty="0" err="1">
                          <a:effectLst/>
                          <a:latin typeface="Times New Roman" panose="02020603050405020304" pitchFamily="18" charset="0"/>
                          <a:cs typeface="Times New Roman" panose="02020603050405020304" pitchFamily="18" charset="0"/>
                        </a:rPr>
                        <a:t>iểu</a:t>
                      </a:r>
                      <a:r>
                        <a:rPr lang="en-US" sz="2800" kern="100" spc="-2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hiện</a:t>
                      </a:r>
                      <a:r>
                        <a:rPr lang="en-US" sz="2800" kern="100" spc="3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n</a:t>
                      </a:r>
                      <a:r>
                        <a:rPr lang="en-US" sz="2800" kern="100" spc="10" dirty="0" err="1">
                          <a:effectLst/>
                          <a:latin typeface="Times New Roman" panose="02020603050405020304" pitchFamily="18" charset="0"/>
                          <a:cs typeface="Times New Roman" panose="02020603050405020304" pitchFamily="18" charset="0"/>
                        </a:rPr>
                        <a:t>g</a:t>
                      </a:r>
                      <a:r>
                        <a:rPr lang="en-US" sz="2800" kern="100" spc="-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ệ</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25" dirty="0" err="1">
                          <a:effectLst/>
                          <a:latin typeface="Times New Roman" panose="02020603050405020304" pitchFamily="18" charset="0"/>
                          <a:cs typeface="Times New Roman" panose="02020603050405020304" pitchFamily="18" charset="0"/>
                        </a:rPr>
                        <a:t>h</a:t>
                      </a:r>
                      <a:r>
                        <a:rPr lang="en-US" sz="2800" kern="100" spc="5" dirty="0" err="1">
                          <a:effectLst/>
                          <a:latin typeface="Times New Roman" panose="02020603050405020304" pitchFamily="18" charset="0"/>
                          <a:cs typeface="Times New Roman" panose="02020603050405020304" pitchFamily="18" charset="0"/>
                        </a:rPr>
                        <a:t>u</a:t>
                      </a:r>
                      <a:r>
                        <a:rPr lang="en-US" sz="2800" kern="100" spc="-25" dirty="0" err="1">
                          <a:effectLst/>
                          <a:latin typeface="Times New Roman" panose="02020603050405020304" pitchFamily="18" charset="0"/>
                          <a:cs typeface="Times New Roman" panose="02020603050405020304" pitchFamily="18" charset="0"/>
                        </a:rPr>
                        <a:t>ậ</a:t>
                      </a:r>
                      <a:r>
                        <a:rPr lang="en-US" sz="2800" kern="100" dirty="0" err="1">
                          <a:effectLst/>
                          <a:latin typeface="Times New Roman" panose="02020603050405020304" pitchFamily="18" charset="0"/>
                          <a:cs typeface="Times New Roman" panose="02020603050405020304" pitchFamily="18" charset="0"/>
                        </a:rPr>
                        <a:t>t</a:t>
                      </a:r>
                      <a:r>
                        <a:rPr lang="en-US" sz="2800" kern="100" spc="105" dirty="0">
                          <a:effectLst/>
                          <a:latin typeface="Times New Roman" panose="02020603050405020304" pitchFamily="18" charset="0"/>
                          <a:cs typeface="Times New Roman" panose="02020603050405020304" pitchFamily="18" charset="0"/>
                        </a:rPr>
                        <a:t> </a:t>
                      </a:r>
                      <a:r>
                        <a:rPr lang="en-US" sz="2800" kern="100" dirty="0">
                          <a:effectLst/>
                          <a:latin typeface="Times New Roman" panose="02020603050405020304" pitchFamily="18" charset="0"/>
                          <a:cs typeface="Times New Roman" panose="02020603050405020304" pitchFamily="18" charset="0"/>
                        </a:rPr>
                        <a:t>ở</a:t>
                      </a:r>
                      <a:r>
                        <a:rPr lang="en-US" sz="2800" kern="100" spc="-3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hiều</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s</a:t>
                      </a:r>
                      <a:r>
                        <a:rPr lang="en-US" sz="2800" kern="100" spc="-10" dirty="0" err="1">
                          <a:effectLst/>
                          <a:latin typeface="Times New Roman" panose="02020603050405020304" pitchFamily="18" charset="0"/>
                          <a:cs typeface="Times New Roman" panose="02020603050405020304" pitchFamily="18" charset="0"/>
                        </a:rPr>
                        <a:t>án</a:t>
                      </a:r>
                      <a:r>
                        <a:rPr lang="en-US" sz="2800" kern="100" dirty="0" err="1">
                          <a:effectLst/>
                          <a:latin typeface="Times New Roman" panose="02020603050405020304" pitchFamily="18" charset="0"/>
                          <a:cs typeface="Times New Roman" panose="02020603050405020304" pitchFamily="18" charset="0"/>
                        </a:rPr>
                        <a:t>g</a:t>
                      </a:r>
                      <a:r>
                        <a:rPr lang="en-US" sz="2800" kern="100" spc="-5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ác</a:t>
                      </a:r>
                      <a:r>
                        <a:rPr lang="en-US" sz="2800" kern="100" spc="-3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c</a:t>
                      </a:r>
                      <a:r>
                        <a:rPr lang="en-US" sz="2800" kern="100" spc="5" dirty="0" err="1">
                          <a:effectLst/>
                          <a:latin typeface="Times New Roman" panose="02020603050405020304" pitchFamily="18" charset="0"/>
                          <a:cs typeface="Times New Roman" panose="02020603050405020304" pitchFamily="18" charset="0"/>
                        </a:rPr>
                        <a:t>ủ</a:t>
                      </a:r>
                      <a:r>
                        <a:rPr lang="en-US" sz="2800" kern="100" dirty="0" err="1">
                          <a:effectLst/>
                          <a:latin typeface="Times New Roman" panose="02020603050405020304" pitchFamily="18" charset="0"/>
                          <a:cs typeface="Times New Roman" panose="02020603050405020304" pitchFamily="18" charset="0"/>
                        </a:rPr>
                        <a:t>a</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rườ</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55"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spc="-5" dirty="0" err="1">
                          <a:effectLst/>
                          <a:latin typeface="Times New Roman" panose="02020603050405020304" pitchFamily="18" charset="0"/>
                          <a:cs typeface="Times New Roman" panose="02020603050405020304" pitchFamily="18" charset="0"/>
                        </a:rPr>
                        <a:t>h</a:t>
                      </a:r>
                      <a:r>
                        <a:rPr lang="en-US" sz="2800" kern="100" spc="-10" dirty="0" err="1">
                          <a:effectLst/>
                          <a:latin typeface="Times New Roman" panose="02020603050405020304" pitchFamily="18" charset="0"/>
                          <a:cs typeface="Times New Roman" panose="02020603050405020304" pitchFamily="18" charset="0"/>
                        </a:rPr>
                        <a:t>á</a:t>
                      </a:r>
                      <a:r>
                        <a:rPr lang="en-US" sz="2800" kern="100" dirty="0" err="1">
                          <a:effectLst/>
                          <a:latin typeface="Times New Roman" panose="02020603050405020304" pitchFamily="18" charset="0"/>
                          <a:cs typeface="Times New Roman" panose="02020603050405020304" pitchFamily="18" charset="0"/>
                        </a:rPr>
                        <a:t>i</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906837493"/>
                  </a:ext>
                </a:extLst>
              </a:tr>
              <a:tr h="846762">
                <a:tc>
                  <a:txBody>
                    <a:bodyPr/>
                    <a:lstStyle/>
                    <a:p>
                      <a:pPr marL="0" marR="372110" algn="ctr">
                        <a:lnSpc>
                          <a:spcPct val="107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3</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2800" kern="100" dirty="0" err="1">
                          <a:effectLst/>
                          <a:latin typeface="Times New Roman" panose="02020603050405020304" pitchFamily="18" charset="0"/>
                          <a:cs typeface="Times New Roman" panose="02020603050405020304" pitchFamily="18" charset="0"/>
                        </a:rPr>
                        <a:t>Xác</a:t>
                      </a:r>
                      <a:r>
                        <a:rPr lang="en-US" sz="2800" kern="100" spc="-9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đị</a:t>
                      </a:r>
                      <a:r>
                        <a:rPr lang="en-US" sz="2800" kern="100" spc="5"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h</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spc="-5" dirty="0" err="1">
                          <a:effectLst/>
                          <a:latin typeface="Times New Roman" panose="02020603050405020304" pitchFamily="18" charset="0"/>
                          <a:cs typeface="Times New Roman" panose="02020603050405020304" pitchFamily="18" charset="0"/>
                        </a:rPr>
                        <a:t>h</a:t>
                      </a:r>
                      <a:r>
                        <a:rPr lang="en-US" sz="2800" kern="100" spc="-15" dirty="0" err="1">
                          <a:effectLst/>
                          <a:latin typeface="Times New Roman" panose="02020603050405020304" pitchFamily="18" charset="0"/>
                          <a:cs typeface="Times New Roman" panose="02020603050405020304" pitchFamily="18" charset="0"/>
                        </a:rPr>
                        <a:t>o</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á</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h</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rườ</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spc="-5" dirty="0" err="1">
                          <a:effectLst/>
                          <a:latin typeface="Times New Roman" panose="02020603050405020304" pitchFamily="18" charset="0"/>
                          <a:cs typeface="Times New Roman" panose="02020603050405020304" pitchFamily="18" charset="0"/>
                        </a:rPr>
                        <a:t>h</a:t>
                      </a:r>
                      <a:r>
                        <a:rPr lang="en-US" sz="2800" kern="100" spc="-10" dirty="0" err="1">
                          <a:effectLst/>
                          <a:latin typeface="Times New Roman" panose="02020603050405020304" pitchFamily="18" charset="0"/>
                          <a:cs typeface="Times New Roman" panose="02020603050405020304" pitchFamily="18" charset="0"/>
                        </a:rPr>
                        <a:t>á</a:t>
                      </a:r>
                      <a:r>
                        <a:rPr lang="en-US" sz="2800" kern="100" dirty="0" err="1">
                          <a:effectLst/>
                          <a:latin typeface="Times New Roman" panose="02020603050405020304" pitchFamily="18" charset="0"/>
                          <a:cs typeface="Times New Roman" panose="02020603050405020304" pitchFamily="18" charset="0"/>
                        </a:rPr>
                        <a:t>i</a:t>
                      </a:r>
                      <a:r>
                        <a:rPr lang="en-US" sz="2800" kern="100" spc="1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a:t>
                      </a:r>
                      <a:r>
                        <a:rPr lang="en-US" sz="2800" kern="100" spc="-10" dirty="0" err="1">
                          <a:effectLst/>
                          <a:latin typeface="Times New Roman" panose="02020603050405020304" pitchFamily="18" charset="0"/>
                          <a:cs typeface="Times New Roman" panose="02020603050405020304" pitchFamily="18" charset="0"/>
                        </a:rPr>
                        <a:t>ă</a:t>
                      </a:r>
                      <a:r>
                        <a:rPr lang="en-US" sz="2800" kern="100" dirty="0" err="1">
                          <a:effectLst/>
                          <a:latin typeface="Times New Roman" panose="02020603050405020304" pitchFamily="18" charset="0"/>
                          <a:cs typeface="Times New Roman" panose="02020603050405020304" pitchFamily="18" charset="0"/>
                        </a:rPr>
                        <a:t>n</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h</a:t>
                      </a:r>
                      <a:r>
                        <a:rPr lang="en-US" sz="2800" kern="100" spc="10" dirty="0" err="1">
                          <a:effectLst/>
                          <a:latin typeface="Times New Roman" panose="02020603050405020304" pitchFamily="18" charset="0"/>
                          <a:cs typeface="Times New Roman" panose="02020603050405020304" pitchFamily="18" charset="0"/>
                        </a:rPr>
                        <a:t>ọ</a:t>
                      </a:r>
                      <a:r>
                        <a:rPr lang="en-US" sz="2800" kern="100" dirty="0" err="1">
                          <a:effectLst/>
                          <a:latin typeface="Times New Roman" panose="02020603050405020304" pitchFamily="18" charset="0"/>
                          <a:cs typeface="Times New Roman" panose="02020603050405020304" pitchFamily="18" charset="0"/>
                        </a:rPr>
                        <a:t>c</a:t>
                      </a:r>
                      <a:endParaRPr lang="en-US" sz="2800" kern="100" dirty="0">
                        <a:effectLst/>
                        <a:latin typeface="Times New Roman" panose="02020603050405020304" pitchFamily="18" charset="0"/>
                        <a:cs typeface="Times New Roman" panose="02020603050405020304" pitchFamily="18" charset="0"/>
                      </a:endParaRPr>
                    </a:p>
                  </a:txBody>
                  <a:tcPr marL="0" marR="0" marT="0" marB="0"/>
                </a:tc>
                <a:tc>
                  <a:txBody>
                    <a:bodyPr/>
                    <a:lstStyle/>
                    <a:p>
                      <a:pPr marL="0" marR="118745">
                        <a:lnSpc>
                          <a:spcPct val="107000"/>
                        </a:lnSpc>
                        <a:spcBef>
                          <a:spcPts val="0"/>
                        </a:spcBef>
                        <a:spcAft>
                          <a:spcPts val="0"/>
                        </a:spcAft>
                      </a:pPr>
                      <a:r>
                        <a:rPr lang="en-US" sz="2800" kern="100" spc="1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k</a:t>
                      </a:r>
                      <a:r>
                        <a:rPr lang="en-US" sz="2800" kern="100" spc="-5" dirty="0" err="1">
                          <a:effectLst/>
                          <a:latin typeface="Times New Roman" panose="02020603050405020304" pitchFamily="18" charset="0"/>
                          <a:cs typeface="Times New Roman" panose="02020603050405020304" pitchFamily="18" charset="0"/>
                        </a:rPr>
                        <a:t>h</a:t>
                      </a:r>
                      <a:r>
                        <a:rPr lang="en-US" sz="2800" kern="100" spc="-15" dirty="0" err="1">
                          <a:effectLst/>
                          <a:latin typeface="Times New Roman" panose="02020603050405020304" pitchFamily="18" charset="0"/>
                          <a:cs typeface="Times New Roman" panose="02020603050405020304" pitchFamily="18" charset="0"/>
                        </a:rPr>
                        <a:t>ô</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2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m</a:t>
                      </a:r>
                      <a:r>
                        <a:rPr lang="en-US" sz="2800" kern="100" spc="-25" dirty="0" err="1">
                          <a:effectLst/>
                          <a:latin typeface="Times New Roman" panose="02020603050405020304" pitchFamily="18" charset="0"/>
                          <a:cs typeface="Times New Roman" panose="02020603050405020304" pitchFamily="18" charset="0"/>
                        </a:rPr>
                        <a:t>â</a:t>
                      </a:r>
                      <a:r>
                        <a:rPr lang="en-US" sz="2800" kern="100" dirty="0" err="1">
                          <a:effectLst/>
                          <a:latin typeface="Times New Roman" panose="02020603050405020304" pitchFamily="18" charset="0"/>
                          <a:cs typeface="Times New Roman" panose="02020603050405020304" pitchFamily="18" charset="0"/>
                        </a:rPr>
                        <a:t>u</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25" dirty="0" err="1">
                          <a:effectLst/>
                          <a:latin typeface="Times New Roman" panose="02020603050405020304" pitchFamily="18" charset="0"/>
                          <a:cs typeface="Times New Roman" panose="02020603050405020304" pitchFamily="18" charset="0"/>
                        </a:rPr>
                        <a:t>h</a:t>
                      </a:r>
                      <a:r>
                        <a:rPr lang="en-US" sz="2800" kern="100" spc="5" dirty="0" err="1">
                          <a:effectLst/>
                          <a:latin typeface="Times New Roman" panose="02020603050405020304" pitchFamily="18" charset="0"/>
                          <a:cs typeface="Times New Roman" panose="02020603050405020304" pitchFamily="18" charset="0"/>
                        </a:rPr>
                        <a:t>u</a:t>
                      </a:r>
                      <a:r>
                        <a:rPr lang="en-US" sz="2800" kern="100" spc="-10" dirty="0" err="1">
                          <a:effectLst/>
                          <a:latin typeface="Times New Roman" panose="02020603050405020304" pitchFamily="18" charset="0"/>
                          <a:cs typeface="Times New Roman" panose="02020603050405020304" pitchFamily="18" charset="0"/>
                        </a:rPr>
                        <a:t>ẫ</a:t>
                      </a:r>
                      <a:r>
                        <a:rPr lang="en-US" sz="2800" kern="100" dirty="0" err="1">
                          <a:effectLst/>
                          <a:latin typeface="Times New Roman" panose="02020603050405020304" pitchFamily="18" charset="0"/>
                          <a:cs typeface="Times New Roman" panose="02020603050405020304" pitchFamily="18" charset="0"/>
                        </a:rPr>
                        <a:t>n</a:t>
                      </a:r>
                      <a:r>
                        <a:rPr lang="en-US" sz="2800" kern="100" spc="-25" dirty="0">
                          <a:effectLst/>
                          <a:latin typeface="Times New Roman" panose="02020603050405020304" pitchFamily="18" charset="0"/>
                          <a:cs typeface="Times New Roman" panose="02020603050405020304" pitchFamily="18" charset="0"/>
                        </a:rPr>
                        <a:t> </a:t>
                      </a:r>
                      <a:r>
                        <a:rPr lang="en-US" sz="2800" kern="100" spc="-5" dirty="0">
                          <a:effectLst/>
                          <a:latin typeface="Times New Roman" panose="02020603050405020304" pitchFamily="18" charset="0"/>
                          <a:cs typeface="Times New Roman" panose="02020603050405020304" pitchFamily="18" charset="0"/>
                        </a:rPr>
                        <a:t>h</a:t>
                      </a:r>
                      <a:r>
                        <a:rPr lang="en-US" sz="2800" kern="100" spc="-20" dirty="0">
                          <a:effectLst/>
                          <a:latin typeface="Times New Roman" panose="02020603050405020304" pitchFamily="18" charset="0"/>
                          <a:cs typeface="Times New Roman" panose="02020603050405020304" pitchFamily="18" charset="0"/>
                        </a:rPr>
                        <a:t>a</a:t>
                      </a:r>
                      <a:r>
                        <a:rPr lang="en-US" sz="2800" kern="100" dirty="0">
                          <a:effectLst/>
                          <a:latin typeface="Times New Roman" panose="02020603050405020304" pitchFamily="18" charset="0"/>
                          <a:cs typeface="Times New Roman" panose="02020603050405020304" pitchFamily="18" charset="0"/>
                        </a:rPr>
                        <a:t>y</a:t>
                      </a:r>
                      <a:r>
                        <a:rPr lang="en-US" sz="2800" kern="100" spc="-5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a:t>
                      </a:r>
                      <a:r>
                        <a:rPr lang="en-US" sz="2800" kern="100" spc="5" dirty="0" err="1">
                          <a:effectLst/>
                          <a:latin typeface="Times New Roman" panose="02020603050405020304" pitchFamily="18" charset="0"/>
                          <a:cs typeface="Times New Roman" panose="02020603050405020304" pitchFamily="18" charset="0"/>
                        </a:rPr>
                        <a:t>o</a:t>
                      </a:r>
                      <a:r>
                        <a:rPr lang="en-US" sz="2800" kern="100" spc="-10" dirty="0" err="1">
                          <a:effectLst/>
                          <a:latin typeface="Times New Roman" panose="02020603050405020304" pitchFamily="18" charset="0"/>
                          <a:cs typeface="Times New Roman" panose="02020603050405020304" pitchFamily="18" charset="0"/>
                        </a:rPr>
                        <a:t>ạ</a:t>
                      </a:r>
                      <a:r>
                        <a:rPr lang="en-US" sz="2800" kern="100" dirty="0" err="1">
                          <a:effectLst/>
                          <a:latin typeface="Times New Roman" panose="02020603050405020304" pitchFamily="18" charset="0"/>
                          <a:cs typeface="Times New Roman" panose="02020603050405020304" pitchFamily="18" charset="0"/>
                        </a:rPr>
                        <a:t>i</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rừ</a:t>
                      </a:r>
                      <a:r>
                        <a:rPr lang="en-US" sz="2800" kern="100" spc="55"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spc="-5" dirty="0" err="1">
                          <a:effectLst/>
                          <a:latin typeface="Times New Roman" panose="02020603050405020304" pitchFamily="18" charset="0"/>
                          <a:cs typeface="Times New Roman" panose="02020603050405020304" pitchFamily="18" charset="0"/>
                        </a:rPr>
                        <a:t>h</a:t>
                      </a:r>
                      <a:r>
                        <a:rPr lang="en-US" sz="2800" kern="100" spc="-15" dirty="0" err="1">
                          <a:effectLst/>
                          <a:latin typeface="Times New Roman" panose="02020603050405020304" pitchFamily="18" charset="0"/>
                          <a:cs typeface="Times New Roman" panose="02020603050405020304" pitchFamily="18" charset="0"/>
                        </a:rPr>
                        <a:t>o</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5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á</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h</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n</a:t>
                      </a:r>
                      <a:r>
                        <a:rPr lang="en-US" sz="2800" kern="100" spc="10" dirty="0" err="1">
                          <a:effectLst/>
                          <a:latin typeface="Times New Roman" panose="02020603050405020304" pitchFamily="18" charset="0"/>
                          <a:cs typeface="Times New Roman" panose="02020603050405020304" pitchFamily="18" charset="0"/>
                        </a:rPr>
                        <a:t>g</a:t>
                      </a:r>
                      <a:r>
                        <a:rPr lang="en-US" sz="2800" kern="100" spc="-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ệ</a:t>
                      </a:r>
                      <a:r>
                        <a:rPr lang="en-US" sz="2800" kern="100" spc="-1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25" dirty="0" err="1">
                          <a:effectLst/>
                          <a:latin typeface="Times New Roman" panose="02020603050405020304" pitchFamily="18" charset="0"/>
                          <a:cs typeface="Times New Roman" panose="02020603050405020304" pitchFamily="18" charset="0"/>
                        </a:rPr>
                        <a:t>h</a:t>
                      </a:r>
                      <a:r>
                        <a:rPr lang="en-US" sz="2800" kern="100" spc="5" dirty="0" err="1">
                          <a:effectLst/>
                          <a:latin typeface="Times New Roman" panose="02020603050405020304" pitchFamily="18" charset="0"/>
                          <a:cs typeface="Times New Roman" panose="02020603050405020304" pitchFamily="18" charset="0"/>
                        </a:rPr>
                        <a:t>u</a:t>
                      </a:r>
                      <a:r>
                        <a:rPr lang="en-US" sz="2800" kern="100" spc="-25" dirty="0" err="1">
                          <a:effectLst/>
                          <a:latin typeface="Times New Roman" panose="02020603050405020304" pitchFamily="18" charset="0"/>
                          <a:cs typeface="Times New Roman" panose="02020603050405020304" pitchFamily="18" charset="0"/>
                        </a:rPr>
                        <a:t>ậ</a:t>
                      </a:r>
                      <a:r>
                        <a:rPr lang="en-US" sz="2800" kern="100" dirty="0" err="1">
                          <a:effectLst/>
                          <a:latin typeface="Times New Roman" panose="02020603050405020304" pitchFamily="18" charset="0"/>
                          <a:cs typeface="Times New Roman" panose="02020603050405020304" pitchFamily="18" charset="0"/>
                        </a:rPr>
                        <a:t>t</a:t>
                      </a:r>
                      <a:r>
                        <a:rPr lang="en-US" sz="2800" kern="100" spc="10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r</a:t>
                      </a:r>
                      <a:r>
                        <a:rPr lang="en-US" sz="2800" kern="100" dirty="0" err="1">
                          <a:effectLst/>
                          <a:latin typeface="Times New Roman" panose="02020603050405020304" pitchFamily="18" charset="0"/>
                          <a:cs typeface="Times New Roman" panose="02020603050405020304" pitchFamily="18" charset="0"/>
                        </a:rPr>
                        <a:t>iê</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c</a:t>
                      </a:r>
                      <a:r>
                        <a:rPr lang="en-US" sz="2800" kern="100" spc="5" dirty="0" err="1">
                          <a:effectLst/>
                          <a:latin typeface="Times New Roman" panose="02020603050405020304" pitchFamily="18" charset="0"/>
                          <a:cs typeface="Times New Roman" panose="02020603050405020304" pitchFamily="18" charset="0"/>
                        </a:rPr>
                        <a:t>ủ</a:t>
                      </a:r>
                      <a:r>
                        <a:rPr lang="en-US" sz="2800" kern="100" dirty="0" err="1">
                          <a:effectLst/>
                          <a:latin typeface="Times New Roman" panose="02020603050405020304" pitchFamily="18" charset="0"/>
                          <a:cs typeface="Times New Roman" panose="02020603050405020304" pitchFamily="18" charset="0"/>
                        </a:rPr>
                        <a:t>a</a:t>
                      </a:r>
                      <a:r>
                        <a:rPr lang="en-US" sz="2800" kern="100" spc="-2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từ</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2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n</a:t>
                      </a:r>
                      <a:r>
                        <a:rPr lang="en-US" sz="2800" kern="100" spc="-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à</a:t>
                      </a:r>
                      <a:r>
                        <a:rPr lang="en-US" sz="2800" kern="100" spc="5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a:t>
                      </a:r>
                      <a:r>
                        <a:rPr lang="en-US" sz="2800" kern="100" spc="-10" dirty="0" err="1">
                          <a:effectLst/>
                          <a:latin typeface="Times New Roman" panose="02020603050405020304" pitchFamily="18" charset="0"/>
                          <a:cs typeface="Times New Roman" panose="02020603050405020304" pitchFamily="18" charset="0"/>
                        </a:rPr>
                        <a:t>ă</a:t>
                      </a:r>
                      <a:r>
                        <a:rPr lang="en-US" sz="2800" kern="100" dirty="0" err="1">
                          <a:effectLst/>
                          <a:latin typeface="Times New Roman" panose="02020603050405020304" pitchFamily="18" charset="0"/>
                          <a:cs typeface="Times New Roman" panose="02020603050405020304" pitchFamily="18" charset="0"/>
                        </a:rPr>
                        <a:t>n</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2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u</a:t>
                      </a:r>
                      <a:r>
                        <a:rPr lang="en-US" sz="2800" kern="100" spc="10" dirty="0" err="1">
                          <a:effectLst/>
                          <a:latin typeface="Times New Roman" panose="02020603050405020304" pitchFamily="18" charset="0"/>
                          <a:cs typeface="Times New Roman" panose="02020603050405020304" pitchFamily="18" charset="0"/>
                        </a:rPr>
                        <a:t>ộ</a:t>
                      </a:r>
                      <a:r>
                        <a:rPr lang="en-US" sz="2800" kern="100" dirty="0" err="1">
                          <a:effectLst/>
                          <a:latin typeface="Times New Roman" panose="02020603050405020304" pitchFamily="18" charset="0"/>
                          <a:cs typeface="Times New Roman" panose="02020603050405020304" pitchFamily="18" charset="0"/>
                        </a:rPr>
                        <a:t>c</a:t>
                      </a:r>
                      <a:r>
                        <a:rPr lang="en-US" sz="2800" kern="100" spc="6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rườ</a:t>
                      </a:r>
                      <a:r>
                        <a:rPr lang="en-US" sz="2800" kern="100" spc="-10" dirty="0" err="1">
                          <a:effectLst/>
                          <a:latin typeface="Times New Roman" panose="02020603050405020304" pitchFamily="18" charset="0"/>
                          <a:cs typeface="Times New Roman" panose="02020603050405020304" pitchFamily="18" charset="0"/>
                        </a:rPr>
                        <a:t>ng</a:t>
                      </a:r>
                      <a:r>
                        <a:rPr lang="en-US" sz="2800" kern="100" spc="-1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spc="-5" dirty="0" err="1">
                          <a:effectLst/>
                          <a:latin typeface="Times New Roman" panose="02020603050405020304" pitchFamily="18" charset="0"/>
                          <a:cs typeface="Times New Roman" panose="02020603050405020304" pitchFamily="18" charset="0"/>
                        </a:rPr>
                        <a:t>h</a:t>
                      </a:r>
                      <a:r>
                        <a:rPr lang="en-US" sz="2800" kern="100" spc="-10" dirty="0" err="1">
                          <a:effectLst/>
                          <a:latin typeface="Times New Roman" panose="02020603050405020304" pitchFamily="18" charset="0"/>
                          <a:cs typeface="Times New Roman" panose="02020603050405020304" pitchFamily="18" charset="0"/>
                        </a:rPr>
                        <a:t>á</a:t>
                      </a:r>
                      <a:r>
                        <a:rPr lang="en-US" sz="2800" kern="100" dirty="0" err="1">
                          <a:effectLst/>
                          <a:latin typeface="Times New Roman" panose="02020603050405020304" pitchFamily="18" charset="0"/>
                          <a:cs typeface="Times New Roman" panose="02020603050405020304" pitchFamily="18" charset="0"/>
                        </a:rPr>
                        <a:t>i</a:t>
                      </a:r>
                      <a:r>
                        <a:rPr lang="en-US" sz="2800" kern="100" spc="1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đó</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1325101853"/>
                  </a:ext>
                </a:extLst>
              </a:tr>
              <a:tr h="1867668">
                <a:tc>
                  <a:txBody>
                    <a:bodyPr/>
                    <a:lstStyle/>
                    <a:p>
                      <a:pPr marL="0" marR="372110" algn="ctr">
                        <a:lnSpc>
                          <a:spcPct val="107000"/>
                        </a:lnSpc>
                        <a:spcBef>
                          <a:spcPts val="0"/>
                        </a:spcBef>
                        <a:spcAft>
                          <a:spcPts val="0"/>
                        </a:spcAft>
                      </a:pPr>
                      <a:r>
                        <a:rPr lang="en-US" sz="2800" kern="100">
                          <a:effectLst/>
                          <a:latin typeface="Times New Roman" panose="02020603050405020304" pitchFamily="18" charset="0"/>
                          <a:cs typeface="Times New Roman" panose="02020603050405020304" pitchFamily="18" charset="0"/>
                        </a:rPr>
                        <a:t>4</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2800" kern="100" spc="-10" dirty="0">
                          <a:effectLst/>
                          <a:latin typeface="Times New Roman" panose="02020603050405020304" pitchFamily="18" charset="0"/>
                          <a:cs typeface="Times New Roman" panose="02020603050405020304" pitchFamily="18" charset="0"/>
                        </a:rPr>
                        <a:t>P</a:t>
                      </a:r>
                      <a:r>
                        <a:rPr lang="en-US" sz="2800" kern="100" spc="-5" dirty="0">
                          <a:effectLst/>
                          <a:latin typeface="Times New Roman" panose="02020603050405020304" pitchFamily="18" charset="0"/>
                          <a:cs typeface="Times New Roman" panose="02020603050405020304" pitchFamily="18" charset="0"/>
                        </a:rPr>
                        <a:t>h</a:t>
                      </a:r>
                      <a:r>
                        <a:rPr lang="en-US" sz="2800" kern="100" spc="-15" dirty="0">
                          <a:effectLst/>
                          <a:latin typeface="Times New Roman" panose="02020603050405020304" pitchFamily="18" charset="0"/>
                          <a:cs typeface="Times New Roman" panose="02020603050405020304" pitchFamily="18" charset="0"/>
                        </a:rPr>
                        <a:t>o</a:t>
                      </a:r>
                      <a:r>
                        <a:rPr lang="en-US" sz="2800" kern="100" spc="-10" dirty="0">
                          <a:effectLst/>
                          <a:latin typeface="Times New Roman" panose="02020603050405020304" pitchFamily="18" charset="0"/>
                          <a:cs typeface="Times New Roman" panose="02020603050405020304" pitchFamily="18" charset="0"/>
                        </a:rPr>
                        <a:t>n</a:t>
                      </a:r>
                      <a:r>
                        <a:rPr lang="en-US" sz="2800" kern="100" dirty="0">
                          <a:effectLst/>
                          <a:latin typeface="Times New Roman" panose="02020603050405020304" pitchFamily="18" charset="0"/>
                          <a:cs typeface="Times New Roman" panose="02020603050405020304" pitchFamily="18" charset="0"/>
                        </a:rPr>
                        <a:t>g </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á</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h</a:t>
                      </a:r>
                      <a:r>
                        <a:rPr lang="en-US" sz="2800" kern="100" spc="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s</a:t>
                      </a:r>
                      <a:r>
                        <a:rPr lang="en-US" sz="2800" kern="100" spc="-10" dirty="0" err="1">
                          <a:effectLst/>
                          <a:latin typeface="Times New Roman" panose="02020603050405020304" pitchFamily="18" charset="0"/>
                          <a:cs typeface="Times New Roman" panose="02020603050405020304" pitchFamily="18" charset="0"/>
                        </a:rPr>
                        <a:t>án</a:t>
                      </a:r>
                      <a:r>
                        <a:rPr lang="en-US" sz="2800" kern="100" dirty="0" err="1">
                          <a:effectLst/>
                          <a:latin typeface="Times New Roman" panose="02020603050405020304" pitchFamily="18" charset="0"/>
                          <a:cs typeface="Times New Roman" panose="02020603050405020304" pitchFamily="18" charset="0"/>
                        </a:rPr>
                        <a:t>g</a:t>
                      </a:r>
                      <a:r>
                        <a:rPr lang="en-US" sz="2800" kern="100" spc="-5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ác</a:t>
                      </a:r>
                      <a:r>
                        <a:rPr lang="en-US" sz="2800" kern="100" spc="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spc="-2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u</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2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c</a:t>
                      </a:r>
                      <a:r>
                        <a:rPr lang="en-US" sz="2800" kern="100" spc="5" dirty="0" err="1">
                          <a:effectLst/>
                          <a:latin typeface="Times New Roman" panose="02020603050405020304" pitchFamily="18" charset="0"/>
                          <a:cs typeface="Times New Roman" panose="02020603050405020304" pitchFamily="18" charset="0"/>
                        </a:rPr>
                        <a:t>ủ</a:t>
                      </a:r>
                      <a:r>
                        <a:rPr lang="en-US" sz="2800" kern="100" dirty="0" err="1">
                          <a:effectLst/>
                          <a:latin typeface="Times New Roman" panose="02020603050405020304" pitchFamily="18" charset="0"/>
                          <a:cs typeface="Times New Roman" panose="02020603050405020304" pitchFamily="18" charset="0"/>
                        </a:rPr>
                        <a:t>a</a:t>
                      </a:r>
                      <a:r>
                        <a:rPr lang="en-US" sz="2800" kern="100" spc="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rườ</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spc="-5" dirty="0" err="1">
                          <a:effectLst/>
                          <a:latin typeface="Times New Roman" panose="02020603050405020304" pitchFamily="18" charset="0"/>
                          <a:cs typeface="Times New Roman" panose="02020603050405020304" pitchFamily="18" charset="0"/>
                        </a:rPr>
                        <a:t>h</a:t>
                      </a:r>
                      <a:r>
                        <a:rPr lang="en-US" sz="2800" kern="100" spc="-10" dirty="0" err="1">
                          <a:effectLst/>
                          <a:latin typeface="Times New Roman" panose="02020603050405020304" pitchFamily="18" charset="0"/>
                          <a:cs typeface="Times New Roman" panose="02020603050405020304" pitchFamily="18" charset="0"/>
                        </a:rPr>
                        <a:t>á</a:t>
                      </a:r>
                      <a:r>
                        <a:rPr lang="en-US" sz="2800" kern="100" dirty="0" err="1">
                          <a:effectLst/>
                          <a:latin typeface="Times New Roman" panose="02020603050405020304" pitchFamily="18" charset="0"/>
                          <a:cs typeface="Times New Roman" panose="02020603050405020304" pitchFamily="18" charset="0"/>
                        </a:rPr>
                        <a:t>i</a:t>
                      </a:r>
                      <a:r>
                        <a:rPr lang="en-US" sz="2800" kern="100" spc="1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a:t>
                      </a:r>
                      <a:r>
                        <a:rPr lang="en-US" sz="2800" kern="100" spc="-10" dirty="0" err="1">
                          <a:effectLst/>
                          <a:latin typeface="Times New Roman" panose="02020603050405020304" pitchFamily="18" charset="0"/>
                          <a:cs typeface="Times New Roman" panose="02020603050405020304" pitchFamily="18" charset="0"/>
                        </a:rPr>
                        <a:t>ă</a:t>
                      </a:r>
                      <a:r>
                        <a:rPr lang="en-US" sz="2800" kern="100" dirty="0" err="1">
                          <a:effectLst/>
                          <a:latin typeface="Times New Roman" panose="02020603050405020304" pitchFamily="18" charset="0"/>
                          <a:cs typeface="Times New Roman" panose="02020603050405020304" pitchFamily="18" charset="0"/>
                        </a:rPr>
                        <a:t>n</a:t>
                      </a:r>
                      <a:r>
                        <a:rPr lang="en-US" sz="2800" kern="100" spc="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h</a:t>
                      </a:r>
                      <a:r>
                        <a:rPr lang="en-US" sz="2800" kern="100" spc="10" dirty="0" err="1">
                          <a:effectLst/>
                          <a:latin typeface="Times New Roman" panose="02020603050405020304" pitchFamily="18" charset="0"/>
                          <a:cs typeface="Times New Roman" panose="02020603050405020304" pitchFamily="18" charset="0"/>
                        </a:rPr>
                        <a:t>ọ</a:t>
                      </a:r>
                      <a:r>
                        <a:rPr lang="en-US" sz="2800" kern="100" dirty="0" err="1">
                          <a:effectLst/>
                          <a:latin typeface="Times New Roman" panose="02020603050405020304" pitchFamily="18" charset="0"/>
                          <a:cs typeface="Times New Roman" panose="02020603050405020304" pitchFamily="18" charset="0"/>
                        </a:rPr>
                        <a:t>c</a:t>
                      </a:r>
                      <a:endParaRPr lang="en-US" sz="2800" kern="100" dirty="0">
                        <a:effectLst/>
                        <a:latin typeface="Times New Roman" panose="02020603050405020304" pitchFamily="18" charset="0"/>
                        <a:cs typeface="Times New Roman" panose="02020603050405020304" pitchFamily="18" charset="0"/>
                      </a:endParaRPr>
                    </a:p>
                  </a:txBody>
                  <a:tcPr marL="0" marR="0" marT="0" marB="0"/>
                </a:tc>
                <a:tc>
                  <a:txBody>
                    <a:bodyPr/>
                    <a:lstStyle/>
                    <a:p>
                      <a:pPr marL="0" marR="23495">
                        <a:lnSpc>
                          <a:spcPct val="107000"/>
                        </a:lnSpc>
                        <a:spcBef>
                          <a:spcPts val="0"/>
                        </a:spcBef>
                        <a:spcAft>
                          <a:spcPts val="0"/>
                        </a:spcAf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spc="-5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ể</a:t>
                      </a:r>
                      <a:r>
                        <a:rPr lang="en-US" sz="2800" kern="100" spc="1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spc="-10" dirty="0" err="1">
                          <a:effectLst/>
                          <a:latin typeface="Times New Roman" panose="02020603050405020304" pitchFamily="18" charset="0"/>
                          <a:cs typeface="Times New Roman" panose="02020603050405020304" pitchFamily="18" charset="0"/>
                        </a:rPr>
                        <a:t>ă</a:t>
                      </a:r>
                      <a:r>
                        <a:rPr lang="en-US" sz="2800" kern="100" dirty="0" err="1">
                          <a:effectLst/>
                          <a:latin typeface="Times New Roman" panose="02020603050405020304" pitchFamily="18" charset="0"/>
                          <a:cs typeface="Times New Roman" panose="02020603050405020304" pitchFamily="18" charset="0"/>
                        </a:rPr>
                        <a:t>n</a:t>
                      </a:r>
                      <a:r>
                        <a:rPr lang="en-US" sz="2800" kern="100" spc="-1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cứ</a:t>
                      </a:r>
                      <a:r>
                        <a:rPr lang="en-US" sz="2800" kern="100" spc="-5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vào</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tuy</a:t>
                      </a:r>
                      <a:r>
                        <a:rPr lang="en-US" sz="2800" kern="100" dirty="0" err="1">
                          <a:effectLst/>
                          <a:latin typeface="Times New Roman" panose="02020603050405020304" pitchFamily="18" charset="0"/>
                          <a:cs typeface="Times New Roman" panose="02020603050405020304" pitchFamily="18" charset="0"/>
                        </a:rPr>
                        <a:t>ên</a:t>
                      </a:r>
                      <a:r>
                        <a:rPr lang="en-US" sz="2800" kern="100" spc="2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ng</a:t>
                      </a:r>
                      <a:r>
                        <a:rPr lang="en-US" sz="2800" kern="100" spc="-15" dirty="0" err="1">
                          <a:effectLst/>
                          <a:latin typeface="Times New Roman" panose="02020603050405020304" pitchFamily="18" charset="0"/>
                          <a:cs typeface="Times New Roman" panose="02020603050405020304" pitchFamily="18" charset="0"/>
                        </a:rPr>
                        <a:t>ô</a:t>
                      </a:r>
                      <a:r>
                        <a:rPr lang="en-US" sz="2800" kern="100" dirty="0" err="1">
                          <a:effectLst/>
                          <a:latin typeface="Times New Roman" panose="02020603050405020304" pitchFamily="18" charset="0"/>
                          <a:cs typeface="Times New Roman" panose="02020603050405020304" pitchFamily="18" charset="0"/>
                        </a:rPr>
                        <a:t>n</a:t>
                      </a:r>
                      <a:r>
                        <a:rPr lang="en-US" sz="2800" kern="100" spc="5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spc="-2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u</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c</a:t>
                      </a:r>
                      <a:r>
                        <a:rPr lang="en-US" sz="2800" kern="100" spc="5" dirty="0" err="1">
                          <a:effectLst/>
                          <a:latin typeface="Times New Roman" panose="02020603050405020304" pitchFamily="18" charset="0"/>
                          <a:cs typeface="Times New Roman" panose="02020603050405020304" pitchFamily="18" charset="0"/>
                        </a:rPr>
                        <a:t>ủ</a:t>
                      </a:r>
                      <a:r>
                        <a:rPr lang="en-US" sz="2800" kern="100" dirty="0" err="1">
                          <a:effectLst/>
                          <a:latin typeface="Times New Roman" panose="02020603050405020304" pitchFamily="18" charset="0"/>
                          <a:cs typeface="Times New Roman" panose="02020603050405020304" pitchFamily="18" charset="0"/>
                        </a:rPr>
                        <a:t>a</a:t>
                      </a:r>
                      <a:r>
                        <a:rPr lang="en-US" sz="2800" kern="100" spc="-2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rườ</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55"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p</a:t>
                      </a:r>
                      <a:r>
                        <a:rPr lang="en-US" sz="2800" kern="100" spc="-5" dirty="0" err="1">
                          <a:effectLst/>
                          <a:latin typeface="Times New Roman" panose="02020603050405020304" pitchFamily="18" charset="0"/>
                          <a:cs typeface="Times New Roman" panose="02020603050405020304" pitchFamily="18" charset="0"/>
                        </a:rPr>
                        <a:t>h</a:t>
                      </a:r>
                      <a:r>
                        <a:rPr lang="en-US" sz="2800" kern="100" spc="-10" dirty="0" err="1">
                          <a:effectLst/>
                          <a:latin typeface="Times New Roman" panose="02020603050405020304" pitchFamily="18" charset="0"/>
                          <a:cs typeface="Times New Roman" panose="02020603050405020304" pitchFamily="18" charset="0"/>
                        </a:rPr>
                        <a:t>á</a:t>
                      </a:r>
                      <a:r>
                        <a:rPr lang="en-US" sz="2800" kern="100" dirty="0" err="1">
                          <a:effectLst/>
                          <a:latin typeface="Times New Roman" panose="02020603050405020304" pitchFamily="18" charset="0"/>
                          <a:cs typeface="Times New Roman" panose="02020603050405020304" pitchFamily="18" charset="0"/>
                        </a:rPr>
                        <a:t>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đó</a:t>
                      </a:r>
                      <a:r>
                        <a:rPr lang="en-US" sz="2800" kern="100" dirty="0">
                          <a:effectLst/>
                          <a:latin typeface="Times New Roman" panose="02020603050405020304" pitchFamily="18" charset="0"/>
                          <a:cs typeface="Times New Roman" panose="02020603050405020304" pitchFamily="18" charset="0"/>
                        </a:rPr>
                        <a:t>;</a:t>
                      </a:r>
                      <a:r>
                        <a:rPr lang="en-US" sz="2800" kern="100" spc="-6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h</a:t>
                      </a:r>
                      <a:r>
                        <a:rPr lang="en-US" sz="2800" kern="100" spc="5" dirty="0" err="1">
                          <a:effectLst/>
                          <a:latin typeface="Times New Roman" panose="02020603050405020304" pitchFamily="18" charset="0"/>
                          <a:cs typeface="Times New Roman" panose="02020603050405020304" pitchFamily="18" charset="0"/>
                        </a:rPr>
                        <a:t>o</a:t>
                      </a:r>
                      <a:r>
                        <a:rPr lang="en-US" sz="2800" kern="100" dirty="0" err="1">
                          <a:effectLst/>
                          <a:latin typeface="Times New Roman" panose="02020603050405020304" pitchFamily="18" charset="0"/>
                          <a:cs typeface="Times New Roman" panose="02020603050405020304" pitchFamily="18" charset="0"/>
                        </a:rPr>
                        <a:t>ặc</a:t>
                      </a:r>
                      <a:r>
                        <a:rPr lang="en-US" sz="2800" kern="100" spc="-1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từ</a:t>
                      </a:r>
                      <a:r>
                        <a:rPr lang="en-US" sz="2800" kern="100" spc="1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ác</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n</a:t>
                      </a:r>
                      <a:r>
                        <a:rPr lang="en-US" sz="2800" kern="100" spc="10" dirty="0" err="1">
                          <a:effectLst/>
                          <a:latin typeface="Times New Roman" panose="02020603050405020304" pitchFamily="18" charset="0"/>
                          <a:cs typeface="Times New Roman" panose="02020603050405020304" pitchFamily="18" charset="0"/>
                        </a:rPr>
                        <a:t>g</a:t>
                      </a:r>
                      <a:r>
                        <a:rPr lang="en-US" sz="2800" kern="100" dirty="0" err="1">
                          <a:effectLst/>
                          <a:latin typeface="Times New Roman" panose="02020603050405020304" pitchFamily="18" charset="0"/>
                          <a:cs typeface="Times New Roman" panose="02020603050405020304" pitchFamily="18" charset="0"/>
                        </a:rPr>
                        <a:t>hiên</a:t>
                      </a:r>
                      <a:r>
                        <a:rPr lang="en-US" sz="2800" kern="100" spc="4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cứu</a:t>
                      </a:r>
                      <a:r>
                        <a:rPr lang="en-US" sz="2800" kern="100" spc="-1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15" dirty="0" err="1">
                          <a:effectLst/>
                          <a:latin typeface="Times New Roman" panose="02020603050405020304" pitchFamily="18" charset="0"/>
                          <a:cs typeface="Times New Roman" panose="02020603050405020304" pitchFamily="18" charset="0"/>
                        </a:rPr>
                        <a:t>ổ</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ể</a:t>
                      </a:r>
                      <a:r>
                        <a:rPr lang="en-US" sz="2800" kern="100" spc="1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s</a:t>
                      </a:r>
                      <a:r>
                        <a:rPr lang="en-US" sz="2800" kern="100" spc="-10" dirty="0" err="1">
                          <a:effectLst/>
                          <a:latin typeface="Times New Roman" panose="02020603050405020304" pitchFamily="18" charset="0"/>
                          <a:cs typeface="Times New Roman" panose="02020603050405020304" pitchFamily="18" charset="0"/>
                        </a:rPr>
                        <a:t>án</a:t>
                      </a:r>
                      <a:r>
                        <a:rPr lang="en-US" sz="2800" kern="100" dirty="0" err="1">
                          <a:effectLst/>
                          <a:latin typeface="Times New Roman" panose="02020603050405020304" pitchFamily="18" charset="0"/>
                          <a:cs typeface="Times New Roman" panose="02020603050405020304" pitchFamily="18" charset="0"/>
                        </a:rPr>
                        <a:t>g</a:t>
                      </a:r>
                      <a:r>
                        <a:rPr lang="en-US" sz="2800" kern="100" spc="-5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ác</a:t>
                      </a:r>
                      <a:r>
                        <a:rPr lang="en-US" sz="2800" kern="100" spc="-3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c</a:t>
                      </a:r>
                      <a:r>
                        <a:rPr lang="en-US" sz="2800" kern="100" spc="5" dirty="0" err="1">
                          <a:effectLst/>
                          <a:latin typeface="Times New Roman" panose="02020603050405020304" pitchFamily="18" charset="0"/>
                          <a:cs typeface="Times New Roman" panose="02020603050405020304" pitchFamily="18" charset="0"/>
                        </a:rPr>
                        <a:t>ủ</a:t>
                      </a:r>
                      <a:r>
                        <a:rPr lang="en-US" sz="2800" kern="100" dirty="0" err="1">
                          <a:effectLst/>
                          <a:latin typeface="Times New Roman" panose="02020603050405020304" pitchFamily="18" charset="0"/>
                          <a:cs typeface="Times New Roman" panose="02020603050405020304" pitchFamily="18" charset="0"/>
                        </a:rPr>
                        <a:t>a</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hiều</a:t>
                      </a:r>
                      <a:r>
                        <a:rPr lang="en-US" sz="2800" kern="100" spc="6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n</a:t>
                      </a:r>
                      <a:r>
                        <a:rPr lang="en-US" sz="2800" kern="100" spc="-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à</a:t>
                      </a:r>
                      <a:r>
                        <a:rPr lang="en-US" sz="2800" kern="100" spc="55"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a:t>
                      </a:r>
                      <a:r>
                        <a:rPr lang="en-US" sz="2800" kern="100" spc="-10" dirty="0" err="1">
                          <a:effectLst/>
                          <a:latin typeface="Times New Roman" panose="02020603050405020304" pitchFamily="18" charset="0"/>
                          <a:cs typeface="Times New Roman" panose="02020603050405020304" pitchFamily="18" charset="0"/>
                        </a:rPr>
                        <a:t>ă</a:t>
                      </a:r>
                      <a:r>
                        <a:rPr lang="en-US" sz="2800" kern="100" dirty="0" err="1">
                          <a:effectLst/>
                          <a:latin typeface="Times New Roman" panose="02020603050405020304" pitchFamily="18" charset="0"/>
                          <a:cs typeface="Times New Roman" panose="02020603050405020304" pitchFamily="18" charset="0"/>
                        </a:rPr>
                        <a:t>n</a:t>
                      </a:r>
                      <a:r>
                        <a:rPr lang="en-US" sz="2800" kern="100"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c</a:t>
                      </a:r>
                      <a:r>
                        <a:rPr lang="en-US" sz="2800" kern="100" dirty="0" err="1">
                          <a:effectLst/>
                          <a:latin typeface="Times New Roman" panose="02020603050405020304" pitchFamily="18" charset="0"/>
                          <a:cs typeface="Times New Roman" panose="02020603050405020304" pitchFamily="18" charset="0"/>
                        </a:rPr>
                        <a:t>ù</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15" dirty="0">
                          <a:effectLst/>
                          <a:latin typeface="Times New Roman" panose="02020603050405020304" pitchFamily="18" charset="0"/>
                          <a:cs typeface="Times New Roman" panose="02020603050405020304" pitchFamily="18" charset="0"/>
                        </a:rPr>
                        <a:t> </a:t>
                      </a:r>
                      <a:r>
                        <a:rPr lang="en-US" sz="2800" kern="100" spc="-5" dirty="0">
                          <a:effectLst/>
                          <a:latin typeface="Times New Roman" panose="02020603050405020304" pitchFamily="18" charset="0"/>
                          <a:cs typeface="Times New Roman" panose="02020603050405020304" pitchFamily="18" charset="0"/>
                        </a:rPr>
                        <a:t>c</a:t>
                      </a:r>
                      <a:r>
                        <a:rPr lang="en-US" sz="2800" kern="100" dirty="0">
                          <a:effectLst/>
                          <a:latin typeface="Times New Roman" panose="02020603050405020304" pitchFamily="18" charset="0"/>
                          <a:cs typeface="Times New Roman" panose="02020603050405020304" pitchFamily="18" charset="0"/>
                        </a:rPr>
                        <a:t>h</a:t>
                      </a:r>
                      <a:r>
                        <a:rPr lang="en-US" sz="2800" kern="100" spc="5" dirty="0">
                          <a:effectLst/>
                          <a:latin typeface="Times New Roman" panose="02020603050405020304" pitchFamily="18" charset="0"/>
                          <a:cs typeface="Times New Roman" panose="02020603050405020304" pitchFamily="18" charset="0"/>
                        </a:rPr>
                        <a:t>i</a:t>
                      </a:r>
                      <a:r>
                        <a:rPr lang="en-US" sz="2800" kern="100" dirty="0">
                          <a:effectLst/>
                          <a:latin typeface="Times New Roman" panose="02020603050405020304" pitchFamily="18" charset="0"/>
                          <a:cs typeface="Times New Roman" panose="02020603050405020304" pitchFamily="18" charset="0"/>
                        </a:rPr>
                        <a:t>a</a:t>
                      </a:r>
                      <a:r>
                        <a:rPr lang="en-US" sz="2800" kern="100" spc="-35"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s</a:t>
                      </a:r>
                      <a:r>
                        <a:rPr lang="en-US" sz="2800" kern="100" dirty="0" err="1">
                          <a:effectLst/>
                          <a:latin typeface="Times New Roman" panose="02020603050405020304" pitchFamily="18" charset="0"/>
                          <a:cs typeface="Times New Roman" panose="02020603050405020304" pitchFamily="18" charset="0"/>
                        </a:rPr>
                        <a:t>ẻ</a:t>
                      </a:r>
                      <a:r>
                        <a:rPr lang="en-US" sz="2800" kern="100" spc="-85"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m</a:t>
                      </a:r>
                      <a:r>
                        <a:rPr lang="en-US" sz="2800" kern="100" spc="-15" dirty="0" err="1">
                          <a:effectLst/>
                          <a:latin typeface="Times New Roman" panose="02020603050405020304" pitchFamily="18" charset="0"/>
                          <a:cs typeface="Times New Roman" panose="02020603050405020304" pitchFamily="18" charset="0"/>
                        </a:rPr>
                        <a:t>ộ</a:t>
                      </a:r>
                      <a:r>
                        <a:rPr lang="en-US" sz="2800" kern="100" dirty="0" err="1">
                          <a:effectLst/>
                          <a:latin typeface="Times New Roman" panose="02020603050405020304" pitchFamily="18" charset="0"/>
                          <a:cs typeface="Times New Roman" panose="02020603050405020304" pitchFamily="18" charset="0"/>
                        </a:rPr>
                        <a:t>t</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h</a:t>
                      </a:r>
                      <a:r>
                        <a:rPr lang="en-US" sz="2800" kern="100" dirty="0" err="1">
                          <a:effectLst/>
                          <a:latin typeface="Times New Roman" panose="02020603050405020304" pitchFamily="18" charset="0"/>
                          <a:cs typeface="Times New Roman" panose="02020603050405020304" pitchFamily="18" charset="0"/>
                        </a:rPr>
                        <a:t>ệ</a:t>
                      </a:r>
                      <a:r>
                        <a:rPr lang="en-US" sz="2800" kern="100" spc="-2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5" dirty="0" err="1">
                          <a:effectLst/>
                          <a:latin typeface="Times New Roman" panose="02020603050405020304" pitchFamily="18" charset="0"/>
                          <a:cs typeface="Times New Roman" panose="02020603050405020304" pitchFamily="18" charset="0"/>
                        </a:rPr>
                        <a:t>h</a:t>
                      </a:r>
                      <a:r>
                        <a:rPr lang="en-US" sz="2800" kern="100" spc="-15" dirty="0" err="1">
                          <a:effectLst/>
                          <a:latin typeface="Times New Roman" panose="02020603050405020304" pitchFamily="18" charset="0"/>
                          <a:cs typeface="Times New Roman" panose="02020603050405020304" pitchFamily="18" charset="0"/>
                        </a:rPr>
                        <a:t>ố</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65"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q</a:t>
                      </a:r>
                      <a:r>
                        <a:rPr lang="en-US" sz="2800" kern="100" spc="5" dirty="0" err="1">
                          <a:effectLst/>
                          <a:latin typeface="Times New Roman" panose="02020603050405020304" pitchFamily="18" charset="0"/>
                          <a:cs typeface="Times New Roman" panose="02020603050405020304" pitchFamily="18" charset="0"/>
                        </a:rPr>
                        <a:t>u</a:t>
                      </a:r>
                      <a:r>
                        <a:rPr lang="en-US" sz="2800" kern="100" spc="-10" dirty="0" err="1">
                          <a:effectLst/>
                          <a:latin typeface="Times New Roman" panose="02020603050405020304" pitchFamily="18" charset="0"/>
                          <a:cs typeface="Times New Roman" panose="02020603050405020304" pitchFamily="18" charset="0"/>
                        </a:rPr>
                        <a:t>a</a:t>
                      </a:r>
                      <a:r>
                        <a:rPr lang="en-US" sz="2800" kern="100" dirty="0" err="1">
                          <a:effectLst/>
                          <a:latin typeface="Times New Roman" panose="02020603050405020304" pitchFamily="18" charset="0"/>
                          <a:cs typeface="Times New Roman" panose="02020603050405020304" pitchFamily="18" charset="0"/>
                        </a:rPr>
                        <a:t>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niệm</a:t>
                      </a:r>
                      <a:r>
                        <a:rPr lang="en-US" sz="2800" kern="100" dirty="0">
                          <a:effectLst/>
                          <a:latin typeface="Times New Roman" panose="02020603050405020304" pitchFamily="18" charset="0"/>
                          <a:cs typeface="Times New Roman" panose="02020603050405020304" pitchFamily="18" charset="0"/>
                        </a:rPr>
                        <a:t>,</a:t>
                      </a:r>
                      <a:r>
                        <a:rPr lang="en-US" sz="2800" kern="100" spc="-5" dirty="0">
                          <a:effectLst/>
                          <a:latin typeface="Times New Roman" panose="02020603050405020304" pitchFamily="18" charset="0"/>
                          <a:cs typeface="Times New Roman" panose="02020603050405020304" pitchFamily="18" charset="0"/>
                        </a:rPr>
                        <a:t> </a:t>
                      </a:r>
                      <a:r>
                        <a:rPr lang="en-US" sz="2800" kern="100" spc="-10" dirty="0" err="1">
                          <a:effectLst/>
                          <a:latin typeface="Times New Roman" panose="02020603050405020304" pitchFamily="18" charset="0"/>
                          <a:cs typeface="Times New Roman" panose="02020603050405020304" pitchFamily="18" charset="0"/>
                        </a:rPr>
                        <a:t>n</a:t>
                      </a:r>
                      <a:r>
                        <a:rPr lang="en-US" sz="2800" kern="100" dirty="0" err="1">
                          <a:effectLst/>
                          <a:latin typeface="Times New Roman" panose="02020603050405020304" pitchFamily="18" charset="0"/>
                          <a:cs typeface="Times New Roman" panose="02020603050405020304" pitchFamily="18" charset="0"/>
                        </a:rPr>
                        <a:t>g</a:t>
                      </a:r>
                      <a:r>
                        <a:rPr lang="en-US" sz="2800" kern="100" spc="-10" dirty="0" err="1">
                          <a:effectLst/>
                          <a:latin typeface="Times New Roman" panose="02020603050405020304" pitchFamily="18" charset="0"/>
                          <a:cs typeface="Times New Roman" panose="02020603050405020304" pitchFamily="18" charset="0"/>
                        </a:rPr>
                        <a:t>uy</a:t>
                      </a:r>
                      <a:r>
                        <a:rPr lang="en-US" sz="2800" kern="100" dirty="0" err="1">
                          <a:effectLst/>
                          <a:latin typeface="Times New Roman" panose="02020603050405020304" pitchFamily="18" charset="0"/>
                          <a:cs typeface="Times New Roman" panose="02020603050405020304" pitchFamily="18" charset="0"/>
                        </a:rPr>
                        <a:t>ên</a:t>
                      </a:r>
                      <a:r>
                        <a:rPr lang="en-US" sz="2800" kern="100" spc="-1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dirty="0" err="1">
                          <a:effectLst/>
                          <a:latin typeface="Times New Roman" panose="02020603050405020304" pitchFamily="18" charset="0"/>
                          <a:cs typeface="Times New Roman" panose="02020603050405020304" pitchFamily="18" charset="0"/>
                        </a:rPr>
                        <a:t>ắc</a:t>
                      </a:r>
                      <a:r>
                        <a:rPr lang="en-US" sz="2800" kern="100" dirty="0">
                          <a:effectLst/>
                          <a:latin typeface="Times New Roman" panose="02020603050405020304" pitchFamily="18" charset="0"/>
                          <a:cs typeface="Times New Roman" panose="02020603050405020304" pitchFamily="18" charset="0"/>
                        </a:rPr>
                        <a:t> </a:t>
                      </a:r>
                      <a:r>
                        <a:rPr lang="en-US" sz="2800" kern="100" spc="5" dirty="0" err="1">
                          <a:effectLst/>
                          <a:latin typeface="Times New Roman" panose="02020603050405020304" pitchFamily="18" charset="0"/>
                          <a:cs typeface="Times New Roman" panose="02020603050405020304" pitchFamily="18" charset="0"/>
                        </a:rPr>
                        <a:t>t</a:t>
                      </a:r>
                      <a:r>
                        <a:rPr lang="en-US" sz="2800" kern="100" spc="-5" dirty="0" err="1">
                          <a:effectLst/>
                          <a:latin typeface="Times New Roman" panose="02020603050405020304" pitchFamily="18" charset="0"/>
                          <a:cs typeface="Times New Roman" panose="02020603050405020304" pitchFamily="18" charset="0"/>
                        </a:rPr>
                        <a:t>h</a:t>
                      </a:r>
                      <a:r>
                        <a:rPr lang="en-US" sz="2800" kern="100" spc="-10" dirty="0" err="1">
                          <a:effectLst/>
                          <a:latin typeface="Times New Roman" panose="02020603050405020304" pitchFamily="18" charset="0"/>
                          <a:cs typeface="Times New Roman" panose="02020603050405020304" pitchFamily="18" charset="0"/>
                        </a:rPr>
                        <a:t>ẩ</a:t>
                      </a:r>
                      <a:r>
                        <a:rPr lang="en-US" sz="2800" kern="100" dirty="0" err="1">
                          <a:effectLst/>
                          <a:latin typeface="Times New Roman" panose="02020603050405020304" pitchFamily="18" charset="0"/>
                          <a:cs typeface="Times New Roman" panose="02020603050405020304" pitchFamily="18" charset="0"/>
                        </a:rPr>
                        <a:t>m</a:t>
                      </a:r>
                      <a:r>
                        <a:rPr lang="en-US" sz="2800" kern="100" spc="8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a:t>
                      </a:r>
                      <a:r>
                        <a:rPr lang="en-US" sz="2800" kern="100" spc="-5" dirty="0" err="1">
                          <a:effectLst/>
                          <a:latin typeface="Times New Roman" panose="02020603050405020304" pitchFamily="18" charset="0"/>
                          <a:cs typeface="Times New Roman" panose="02020603050405020304" pitchFamily="18" charset="0"/>
                        </a:rPr>
                        <a:t>ĩ</a:t>
                      </a:r>
                      <a:r>
                        <a:rPr lang="en-US" sz="2800" kern="100" dirty="0">
                          <a:effectLst/>
                          <a:latin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876323025"/>
                  </a:ext>
                </a:extLst>
              </a:tr>
            </a:tbl>
          </a:graphicData>
        </a:graphic>
      </p:graphicFrame>
      <p:sp>
        <p:nvSpPr>
          <p:cNvPr id="4" name="TextBox 3">
            <a:extLst>
              <a:ext uri="{FF2B5EF4-FFF2-40B4-BE49-F238E27FC236}">
                <a16:creationId xmlns:a16="http://schemas.microsoft.com/office/drawing/2014/main" xmlns="" id="{DD50A24F-AE04-AEDF-4F63-001CAABD761C}"/>
              </a:ext>
            </a:extLst>
          </p:cNvPr>
          <p:cNvSpPr txBox="1"/>
          <p:nvPr/>
        </p:nvSpPr>
        <p:spPr>
          <a:xfrm>
            <a:off x="2928394" y="7461889"/>
            <a:ext cx="9664861" cy="645113"/>
          </a:xfrm>
          <a:prstGeom prst="rect">
            <a:avLst/>
          </a:prstGeom>
          <a:noFill/>
        </p:spPr>
        <p:txBody>
          <a:bodyPr wrap="square">
            <a:spAutoFit/>
          </a:bodyPr>
          <a:lstStyle/>
          <a:p>
            <a:pPr marL="0" marR="0" algn="just">
              <a:lnSpc>
                <a:spcPct val="107000"/>
              </a:lnSpc>
              <a:spcBef>
                <a:spcPts val="0"/>
              </a:spcBef>
              <a:spcAft>
                <a:spcPts val="800"/>
              </a:spcAft>
            </a:pPr>
            <a:r>
              <a:rPr lang="en-US" sz="3600"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Đáp</a:t>
            </a:r>
            <a:r>
              <a:rPr lang="en-US" sz="3600"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án</a:t>
            </a:r>
            <a:r>
              <a:rPr lang="en-US" sz="36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1A − 2B; 2A − 1B; 3A − 4B;</a:t>
            </a:r>
            <a:r>
              <a:rPr lang="en-US" sz="3600" dirty="0">
                <a:solidFill>
                  <a:schemeClr val="accent5">
                    <a:lumMod val="5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4A − 3B</a:t>
            </a:r>
            <a:endParaRPr lang="en-US" sz="3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44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324091" y="0"/>
            <a:ext cx="14630400" cy="8229600"/>
          </a:xfrm>
          <a:prstGeom prst="rect">
            <a:avLst/>
          </a:prstGeom>
          <a:solidFill>
            <a:srgbClr val="FFFFFF"/>
          </a:solidFill>
          <a:ln/>
        </p:spPr>
      </p:sp>
      <p:sp>
        <p:nvSpPr>
          <p:cNvPr id="4" name="Text 1"/>
          <p:cNvSpPr/>
          <p:nvPr/>
        </p:nvSpPr>
        <p:spPr>
          <a:xfrm>
            <a:off x="864037" y="1031796"/>
            <a:ext cx="12902327" cy="1543050"/>
          </a:xfrm>
          <a:prstGeom prst="rect">
            <a:avLst/>
          </a:prstGeom>
          <a:noFill/>
          <a:ln/>
        </p:spPr>
        <p:txBody>
          <a:bodyPr wrap="square" rtlCol="0" anchor="t"/>
          <a:lstStyle/>
          <a:p>
            <a:pPr marL="0" indent="0">
              <a:lnSpc>
                <a:spcPts val="6075"/>
              </a:lnSpc>
              <a:buNone/>
            </a:pPr>
            <a:r>
              <a:rPr lang="en-US" sz="4860" b="1" dirty="0">
                <a:solidFill>
                  <a:srgbClr val="403C4E"/>
                </a:solidFill>
                <a:latin typeface="Times New Roman" panose="02020603050405020304" pitchFamily="18" charset="0"/>
                <a:ea typeface="Merriweather" pitchFamily="34" charset="-122"/>
                <a:cs typeface="Times New Roman" panose="02020603050405020304" pitchFamily="18" charset="0"/>
              </a:rPr>
              <a:t>2. Phong </a:t>
            </a:r>
            <a:r>
              <a:rPr lang="en-US" sz="4860" b="1" dirty="0" err="1">
                <a:solidFill>
                  <a:srgbClr val="403C4E"/>
                </a:solidFill>
                <a:latin typeface="Times New Roman" panose="02020603050405020304" pitchFamily="18" charset="0"/>
                <a:ea typeface="Merriweather" pitchFamily="34" charset="-122"/>
                <a:cs typeface="Times New Roman" panose="02020603050405020304" pitchFamily="18" charset="0"/>
              </a:rPr>
              <a:t>cách</a:t>
            </a:r>
            <a:r>
              <a:rPr lang="en-US" sz="486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4860" b="1" dirty="0" err="1">
                <a:solidFill>
                  <a:srgbClr val="403C4E"/>
                </a:solidFill>
                <a:latin typeface="Times New Roman" panose="02020603050405020304" pitchFamily="18" charset="0"/>
                <a:ea typeface="Merriweather" pitchFamily="34" charset="-122"/>
                <a:cs typeface="Times New Roman" panose="02020603050405020304" pitchFamily="18" charset="0"/>
              </a:rPr>
              <a:t>sáng</a:t>
            </a:r>
            <a:r>
              <a:rPr lang="en-US" sz="486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4860" b="1" dirty="0" err="1">
                <a:solidFill>
                  <a:srgbClr val="403C4E"/>
                </a:solidFill>
                <a:latin typeface="Times New Roman" panose="02020603050405020304" pitchFamily="18" charset="0"/>
                <a:ea typeface="Merriweather" pitchFamily="34" charset="-122"/>
                <a:cs typeface="Times New Roman" panose="02020603050405020304" pitchFamily="18" charset="0"/>
              </a:rPr>
              <a:t>tác</a:t>
            </a:r>
            <a:r>
              <a:rPr lang="en-US" sz="486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4860" b="1" dirty="0" err="1">
                <a:solidFill>
                  <a:srgbClr val="403C4E"/>
                </a:solidFill>
                <a:latin typeface="Times New Roman" panose="02020603050405020304" pitchFamily="18" charset="0"/>
                <a:ea typeface="Merriweather" pitchFamily="34" charset="-122"/>
                <a:cs typeface="Times New Roman" panose="02020603050405020304" pitchFamily="18" charset="0"/>
              </a:rPr>
              <a:t>của</a:t>
            </a:r>
            <a:r>
              <a:rPr lang="en-US" sz="486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4860" b="1" dirty="0" err="1">
                <a:solidFill>
                  <a:srgbClr val="403C4E"/>
                </a:solidFill>
                <a:latin typeface="Times New Roman" panose="02020603050405020304" pitchFamily="18" charset="0"/>
                <a:ea typeface="Merriweather" pitchFamily="34" charset="-122"/>
                <a:cs typeface="Times New Roman" panose="02020603050405020304" pitchFamily="18" charset="0"/>
              </a:rPr>
              <a:t>trường</a:t>
            </a:r>
            <a:r>
              <a:rPr lang="en-US" sz="486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4860" b="1" dirty="0" err="1">
                <a:solidFill>
                  <a:srgbClr val="403C4E"/>
                </a:solidFill>
                <a:latin typeface="Times New Roman" panose="02020603050405020304" pitchFamily="18" charset="0"/>
                <a:ea typeface="Merriweather" pitchFamily="34" charset="-122"/>
                <a:cs typeface="Times New Roman" panose="02020603050405020304" pitchFamily="18" charset="0"/>
              </a:rPr>
              <a:t>phái</a:t>
            </a:r>
            <a:r>
              <a:rPr lang="en-US" sz="486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4860" b="1" dirty="0" err="1">
                <a:solidFill>
                  <a:srgbClr val="403C4E"/>
                </a:solidFill>
                <a:latin typeface="Times New Roman" panose="02020603050405020304" pitchFamily="18" charset="0"/>
                <a:ea typeface="Merriweather" pitchFamily="34" charset="-122"/>
                <a:cs typeface="Times New Roman" panose="02020603050405020304" pitchFamily="18" charset="0"/>
              </a:rPr>
              <a:t>văn</a:t>
            </a:r>
            <a:r>
              <a:rPr lang="en-US" sz="486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4860" b="1" dirty="0" err="1">
                <a:solidFill>
                  <a:srgbClr val="403C4E"/>
                </a:solidFill>
                <a:latin typeface="Times New Roman" panose="02020603050405020304" pitchFamily="18" charset="0"/>
                <a:ea typeface="Merriweather" pitchFamily="34" charset="-122"/>
                <a:cs typeface="Times New Roman" panose="02020603050405020304" pitchFamily="18" charset="0"/>
              </a:rPr>
              <a:t>học</a:t>
            </a:r>
            <a:endParaRPr lang="en-US" sz="4860" dirty="0">
              <a:latin typeface="Times New Roman" panose="02020603050405020304" pitchFamily="18" charset="0"/>
              <a:cs typeface="Times New Roman" panose="02020603050405020304" pitchFamily="18" charset="0"/>
            </a:endParaRPr>
          </a:p>
        </p:txBody>
      </p:sp>
      <p:sp>
        <p:nvSpPr>
          <p:cNvPr id="5" name="Text 2"/>
          <p:cNvSpPr/>
          <p:nvPr/>
        </p:nvSpPr>
        <p:spPr>
          <a:xfrm>
            <a:off x="864037" y="3191947"/>
            <a:ext cx="3086100" cy="385763"/>
          </a:xfrm>
          <a:prstGeom prst="rect">
            <a:avLst/>
          </a:prstGeom>
          <a:noFill/>
          <a:ln/>
        </p:spPr>
        <p:txBody>
          <a:bodyPr wrap="none" rtlCol="0" anchor="t"/>
          <a:lstStyle/>
          <a:p>
            <a:pPr marL="0" indent="0">
              <a:lnSpc>
                <a:spcPts val="3038"/>
              </a:lnSpc>
              <a:buNone/>
            </a:pPr>
            <a:r>
              <a:rPr lang="en-US" sz="2430" b="1" dirty="0" err="1">
                <a:solidFill>
                  <a:srgbClr val="403C4E"/>
                </a:solidFill>
                <a:latin typeface="Times New Roman" panose="02020603050405020304" pitchFamily="18" charset="0"/>
                <a:ea typeface="Merriweather" pitchFamily="34" charset="-122"/>
                <a:cs typeface="Times New Roman" panose="02020603050405020304" pitchFamily="18" charset="0"/>
              </a:rPr>
              <a:t>Khái</a:t>
            </a:r>
            <a:r>
              <a:rPr lang="en-US" sz="243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430" b="1" dirty="0" err="1">
                <a:solidFill>
                  <a:srgbClr val="403C4E"/>
                </a:solidFill>
                <a:latin typeface="Times New Roman" panose="02020603050405020304" pitchFamily="18" charset="0"/>
                <a:ea typeface="Merriweather" pitchFamily="34" charset="-122"/>
                <a:cs typeface="Times New Roman" panose="02020603050405020304" pitchFamily="18" charset="0"/>
              </a:rPr>
              <a:t>niệm</a:t>
            </a:r>
            <a:endParaRPr lang="en-US" sz="2430" dirty="0">
              <a:latin typeface="Times New Roman" panose="02020603050405020304" pitchFamily="18" charset="0"/>
              <a:cs typeface="Times New Roman" panose="02020603050405020304" pitchFamily="18" charset="0"/>
            </a:endParaRPr>
          </a:p>
        </p:txBody>
      </p:sp>
      <p:sp>
        <p:nvSpPr>
          <p:cNvPr id="6" name="Text 3"/>
          <p:cNvSpPr/>
          <p:nvPr/>
        </p:nvSpPr>
        <p:spPr>
          <a:xfrm>
            <a:off x="324091" y="3824526"/>
            <a:ext cx="4572000" cy="2765346"/>
          </a:xfrm>
          <a:prstGeom prst="rect">
            <a:avLst/>
          </a:prstGeom>
          <a:noFill/>
          <a:ln/>
        </p:spPr>
        <p:txBody>
          <a:bodyPr wrap="square" rtlCol="0" anchor="t"/>
          <a:lstStyle/>
          <a:p>
            <a:pPr marL="0" indent="0">
              <a:lnSpc>
                <a:spcPts val="3110"/>
              </a:lnSpc>
              <a:buNone/>
            </a:pPr>
            <a:r>
              <a:rPr lang="vi-VN" sz="2400" dirty="0">
                <a:solidFill>
                  <a:srgbClr val="403C4E"/>
                </a:solidFill>
                <a:latin typeface="Times New Roman" panose="02020603050405020304" pitchFamily="18" charset="0"/>
                <a:ea typeface="Open Sans" pitchFamily="34" charset="-122"/>
                <a:cs typeface="Times New Roman" panose="02020603050405020304" pitchFamily="18" charset="0"/>
              </a:rPr>
              <a:t>Phong cách sáng tác của một trường phái văn học là sự tổng hợp những nét ổn định, bao trùm trong cái nhìn nghệ thuật về đời sống, trong cách xử lí các đề tài, chủ đề và xây dựng hệ thống hình  tượng,  vận  dụng  các  phương thức, phương tiện biểu hiện nghệ thuật ở nhiều sáng tác của trường phái.</a:t>
            </a:r>
            <a:endParaRPr lang="en-US" sz="2400" dirty="0">
              <a:latin typeface="Times New Roman" panose="02020603050405020304" pitchFamily="18" charset="0"/>
              <a:cs typeface="Times New Roman" panose="02020603050405020304" pitchFamily="18" charset="0"/>
            </a:endParaRPr>
          </a:p>
        </p:txBody>
      </p:sp>
      <p:sp>
        <p:nvSpPr>
          <p:cNvPr id="7" name="Text 4"/>
          <p:cNvSpPr/>
          <p:nvPr/>
        </p:nvSpPr>
        <p:spPr>
          <a:xfrm>
            <a:off x="5372695" y="3191947"/>
            <a:ext cx="3086100" cy="385763"/>
          </a:xfrm>
          <a:prstGeom prst="rect">
            <a:avLst/>
          </a:prstGeom>
          <a:noFill/>
          <a:ln/>
        </p:spPr>
        <p:txBody>
          <a:bodyPr wrap="none" rtlCol="0" anchor="t"/>
          <a:lstStyle/>
          <a:p>
            <a:pPr marL="0" indent="0">
              <a:lnSpc>
                <a:spcPts val="3038"/>
              </a:lnSpc>
              <a:buNone/>
            </a:pPr>
            <a:r>
              <a:rPr lang="en-US" sz="2430" b="1" dirty="0" err="1">
                <a:solidFill>
                  <a:srgbClr val="403C4E"/>
                </a:solidFill>
                <a:latin typeface="Times New Roman" panose="02020603050405020304" pitchFamily="18" charset="0"/>
                <a:ea typeface="Merriweather" pitchFamily="34" charset="-122"/>
                <a:cs typeface="Times New Roman" panose="02020603050405020304" pitchFamily="18" charset="0"/>
              </a:rPr>
              <a:t>Biểu</a:t>
            </a:r>
            <a:r>
              <a:rPr lang="en-US" sz="243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430" b="1" dirty="0" err="1">
                <a:solidFill>
                  <a:srgbClr val="403C4E"/>
                </a:solidFill>
                <a:latin typeface="Times New Roman" panose="02020603050405020304" pitchFamily="18" charset="0"/>
                <a:ea typeface="Merriweather" pitchFamily="34" charset="-122"/>
                <a:cs typeface="Times New Roman" panose="02020603050405020304" pitchFamily="18" charset="0"/>
              </a:rPr>
              <a:t>hiện</a:t>
            </a:r>
            <a:endParaRPr lang="en-US" sz="2430" dirty="0">
              <a:latin typeface="Times New Roman" panose="02020603050405020304" pitchFamily="18" charset="0"/>
              <a:cs typeface="Times New Roman" panose="02020603050405020304" pitchFamily="18" charset="0"/>
            </a:endParaRPr>
          </a:p>
        </p:txBody>
      </p:sp>
      <p:sp>
        <p:nvSpPr>
          <p:cNvPr id="8" name="Text 5"/>
          <p:cNvSpPr/>
          <p:nvPr/>
        </p:nvSpPr>
        <p:spPr>
          <a:xfrm>
            <a:off x="5372695" y="3824526"/>
            <a:ext cx="3898821" cy="2370296"/>
          </a:xfrm>
          <a:prstGeom prst="rect">
            <a:avLst/>
          </a:prstGeom>
          <a:noFill/>
          <a:ln/>
        </p:spPr>
        <p:txBody>
          <a:bodyPr wrap="square" rtlCol="0" anchor="t"/>
          <a:lstStyle/>
          <a:p>
            <a:pPr marL="0" indent="0">
              <a:lnSpc>
                <a:spcPts val="3110"/>
              </a:lnSpc>
              <a:buNone/>
            </a:pPr>
            <a:r>
              <a:rPr lang="en-US" sz="2400" dirty="0">
                <a:solidFill>
                  <a:srgbClr val="403C4E"/>
                </a:solidFill>
                <a:latin typeface="Times New Roman" panose="02020603050405020304" pitchFamily="18" charset="0"/>
                <a:ea typeface="Open Sans" pitchFamily="34" charset="-122"/>
                <a:cs typeface="Times New Roman" panose="02020603050405020304" pitchFamily="18" charset="0"/>
              </a:rPr>
              <a:t>Ở mỗi thể loại cụ thể, phong cách sáng tác của trường phái có một biểu hiện đặc thù, phản ánh cách thức ứng dụng ngôn ngữ, kỹ thuật viết, và các yếu tố nghệ thuật khác.</a:t>
            </a:r>
            <a:endParaRPr lang="en-US" sz="2400" dirty="0">
              <a:latin typeface="Times New Roman" panose="02020603050405020304" pitchFamily="18" charset="0"/>
              <a:cs typeface="Times New Roman" panose="02020603050405020304" pitchFamily="18" charset="0"/>
            </a:endParaRPr>
          </a:p>
        </p:txBody>
      </p:sp>
      <p:sp>
        <p:nvSpPr>
          <p:cNvPr id="9" name="Text 6"/>
          <p:cNvSpPr/>
          <p:nvPr/>
        </p:nvSpPr>
        <p:spPr>
          <a:xfrm>
            <a:off x="9881354" y="3191947"/>
            <a:ext cx="4424955" cy="771525"/>
          </a:xfrm>
          <a:prstGeom prst="rect">
            <a:avLst/>
          </a:prstGeom>
          <a:noFill/>
          <a:ln/>
        </p:spPr>
        <p:txBody>
          <a:bodyPr wrap="square" rtlCol="0" anchor="t"/>
          <a:lstStyle/>
          <a:p>
            <a:pPr marL="0" indent="0">
              <a:lnSpc>
                <a:spcPts val="3038"/>
              </a:lnSpc>
              <a:buNone/>
            </a:pPr>
            <a:r>
              <a:rPr lang="en-US" sz="2430" b="1" dirty="0" err="1">
                <a:solidFill>
                  <a:srgbClr val="403C4E"/>
                </a:solidFill>
                <a:latin typeface="Times New Roman" panose="02020603050405020304" pitchFamily="18" charset="0"/>
                <a:ea typeface="Merriweather" pitchFamily="34" charset="-122"/>
                <a:cs typeface="Times New Roman" panose="02020603050405020304" pitchFamily="18" charset="0"/>
              </a:rPr>
              <a:t>Tuyên</a:t>
            </a:r>
            <a:r>
              <a:rPr lang="en-US" sz="243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430" b="1" dirty="0" err="1">
                <a:solidFill>
                  <a:srgbClr val="403C4E"/>
                </a:solidFill>
                <a:latin typeface="Times New Roman" panose="02020603050405020304" pitchFamily="18" charset="0"/>
                <a:ea typeface="Merriweather" pitchFamily="34" charset="-122"/>
                <a:cs typeface="Times New Roman" panose="02020603050405020304" pitchFamily="18" charset="0"/>
              </a:rPr>
              <a:t>ngôn</a:t>
            </a:r>
            <a:r>
              <a:rPr lang="en-US" sz="243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430" b="1" dirty="0" err="1">
                <a:solidFill>
                  <a:srgbClr val="403C4E"/>
                </a:solidFill>
                <a:latin typeface="Times New Roman" panose="02020603050405020304" pitchFamily="18" charset="0"/>
                <a:ea typeface="Merriweather" pitchFamily="34" charset="-122"/>
                <a:cs typeface="Times New Roman" panose="02020603050405020304" pitchFamily="18" charset="0"/>
              </a:rPr>
              <a:t>và</a:t>
            </a:r>
            <a:r>
              <a:rPr lang="en-US" sz="243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430" b="1" dirty="0" err="1">
                <a:solidFill>
                  <a:srgbClr val="403C4E"/>
                </a:solidFill>
                <a:latin typeface="Times New Roman" panose="02020603050405020304" pitchFamily="18" charset="0"/>
                <a:ea typeface="Merriweather" pitchFamily="34" charset="-122"/>
                <a:cs typeface="Times New Roman" panose="02020603050405020304" pitchFamily="18" charset="0"/>
              </a:rPr>
              <a:t>nghiên</a:t>
            </a:r>
            <a:r>
              <a:rPr lang="en-US" sz="243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430" b="1" dirty="0" err="1">
                <a:solidFill>
                  <a:srgbClr val="403C4E"/>
                </a:solidFill>
                <a:latin typeface="Times New Roman" panose="02020603050405020304" pitchFamily="18" charset="0"/>
                <a:ea typeface="Merriweather" pitchFamily="34" charset="-122"/>
                <a:cs typeface="Times New Roman" panose="02020603050405020304" pitchFamily="18" charset="0"/>
              </a:rPr>
              <a:t>cứu</a:t>
            </a:r>
            <a:endParaRPr lang="en-US" sz="2430" dirty="0">
              <a:latin typeface="Times New Roman" panose="02020603050405020304" pitchFamily="18" charset="0"/>
              <a:cs typeface="Times New Roman" panose="02020603050405020304" pitchFamily="18" charset="0"/>
            </a:endParaRPr>
          </a:p>
        </p:txBody>
      </p:sp>
      <p:sp>
        <p:nvSpPr>
          <p:cNvPr id="10" name="Text 7"/>
          <p:cNvSpPr/>
          <p:nvPr/>
        </p:nvSpPr>
        <p:spPr>
          <a:xfrm>
            <a:off x="10001547" y="3824526"/>
            <a:ext cx="3898821" cy="2765346"/>
          </a:xfrm>
          <a:prstGeom prst="rect">
            <a:avLst/>
          </a:prstGeom>
          <a:noFill/>
          <a:ln/>
        </p:spPr>
        <p:txBody>
          <a:bodyPr wrap="square" rtlCol="0" anchor="t"/>
          <a:lstStyle/>
          <a:p>
            <a:pPr marL="0" indent="0">
              <a:lnSpc>
                <a:spcPts val="3110"/>
              </a:lnSpc>
              <a:buNone/>
            </a:pPr>
            <a:r>
              <a:rPr lang="en-US" sz="2400" dirty="0">
                <a:solidFill>
                  <a:srgbClr val="403C4E"/>
                </a:solidFill>
                <a:latin typeface="Times New Roman" panose="02020603050405020304" pitchFamily="18" charset="0"/>
                <a:ea typeface="Open Sans" pitchFamily="34" charset="-122"/>
                <a:cs typeface="Times New Roman" panose="02020603050405020304" pitchFamily="18" charset="0"/>
              </a:rPr>
              <a:t>Phong cách sáng tác của trường phái văn học có thể được đề cập ngay từ đầu trong tuyên ngôn chung, hoặc được các nhà nghiên cứu sau này đúc kết qua việc phân tích tác phẩm của các nhà văn thuộc trường phái.</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165149"/>
            <a:ext cx="14630400" cy="8229600"/>
          </a:xfrm>
          <a:prstGeom prst="rect">
            <a:avLst/>
          </a:prstGeom>
          <a:solidFill>
            <a:srgbClr val="FFFFFF"/>
          </a:solidFill>
          <a:ln/>
        </p:spPr>
      </p:sp>
      <p:pic>
        <p:nvPicPr>
          <p:cNvPr id="4" name="Image 1"/>
          <p:cNvPicPr>
            <a:picLocks noChangeAspect="1"/>
          </p:cNvPicPr>
          <p:nvPr/>
        </p:nvPicPr>
        <p:blipFill>
          <a:blip r:embed="rId4"/>
          <a:srcRect/>
          <a:stretch/>
        </p:blipFill>
        <p:spPr>
          <a:xfrm>
            <a:off x="0" y="0"/>
            <a:ext cx="14630400" cy="2481382"/>
          </a:xfrm>
          <a:prstGeom prst="rect">
            <a:avLst/>
          </a:prstGeom>
        </p:spPr>
      </p:pic>
      <p:sp>
        <p:nvSpPr>
          <p:cNvPr id="5" name="Text 1"/>
          <p:cNvSpPr/>
          <p:nvPr/>
        </p:nvSpPr>
        <p:spPr>
          <a:xfrm>
            <a:off x="390090" y="2751892"/>
            <a:ext cx="14066690" cy="1127522"/>
          </a:xfrm>
          <a:prstGeom prst="rect">
            <a:avLst/>
          </a:prstGeom>
          <a:noFill/>
          <a:ln/>
        </p:spPr>
        <p:txBody>
          <a:bodyPr wrap="square" rtlCol="0" anchor="t"/>
          <a:lstStyle/>
          <a:p>
            <a:pPr marL="0" indent="0" algn="ctr">
              <a:lnSpc>
                <a:spcPts val="4439"/>
              </a:lnSpc>
              <a:buNone/>
            </a:pPr>
            <a:r>
              <a:rPr lang="en-US" sz="3551" b="1" dirty="0" err="1">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Sự</a:t>
            </a:r>
            <a:r>
              <a:rPr lang="en-US" sz="3551" b="1" dirty="0">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 </a:t>
            </a:r>
            <a:r>
              <a:rPr lang="en-US" sz="3551" b="1" dirty="0" err="1">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giao</a:t>
            </a:r>
            <a:r>
              <a:rPr lang="en-US" sz="3551" b="1" dirty="0">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 </a:t>
            </a:r>
            <a:r>
              <a:rPr lang="en-US" sz="3551" b="1" dirty="0" err="1">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thoa</a:t>
            </a:r>
            <a:r>
              <a:rPr lang="en-US" sz="3551" b="1" dirty="0">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 </a:t>
            </a:r>
            <a:r>
              <a:rPr lang="en-US" sz="3551" b="1" dirty="0" err="1">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giữa</a:t>
            </a:r>
            <a:r>
              <a:rPr lang="en-US" sz="3551" b="1" dirty="0">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 </a:t>
            </a:r>
            <a:r>
              <a:rPr lang="en-US" sz="3551" b="1" dirty="0" err="1">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phong</a:t>
            </a:r>
            <a:r>
              <a:rPr lang="en-US" sz="3551" b="1" dirty="0">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 </a:t>
            </a:r>
            <a:r>
              <a:rPr lang="en-US" sz="3551" b="1" dirty="0" err="1">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cách</a:t>
            </a:r>
            <a:r>
              <a:rPr lang="en-US" sz="3551" b="1" dirty="0">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 </a:t>
            </a:r>
            <a:r>
              <a:rPr lang="en-US" sz="3551" b="1" dirty="0" err="1">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riêng</a:t>
            </a:r>
            <a:r>
              <a:rPr lang="en-US" sz="3551" b="1" dirty="0">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 </a:t>
            </a:r>
            <a:r>
              <a:rPr lang="en-US" sz="3551" b="1" dirty="0" err="1">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và</a:t>
            </a:r>
            <a:r>
              <a:rPr lang="en-US" sz="3551" b="1" dirty="0">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 </a:t>
            </a:r>
            <a:r>
              <a:rPr lang="en-US" sz="3551" b="1" dirty="0" err="1">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phong</a:t>
            </a:r>
            <a:r>
              <a:rPr lang="en-US" sz="3551" b="1" dirty="0">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 </a:t>
            </a:r>
            <a:r>
              <a:rPr lang="en-US" sz="3551" b="1" dirty="0" err="1">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cách</a:t>
            </a:r>
            <a:r>
              <a:rPr lang="en-US" sz="3551" b="1" dirty="0">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 </a:t>
            </a:r>
            <a:r>
              <a:rPr lang="en-US" sz="3551" b="1" dirty="0" err="1">
                <a:solidFill>
                  <a:schemeClr val="accent5">
                    <a:lumMod val="50000"/>
                  </a:schemeClr>
                </a:solidFill>
                <a:latin typeface="Times New Roman" panose="02020603050405020304" pitchFamily="18" charset="0"/>
                <a:ea typeface="Merriweather" pitchFamily="34" charset="-122"/>
                <a:cs typeface="Times New Roman" panose="02020603050405020304" pitchFamily="18" charset="0"/>
              </a:rPr>
              <a:t>chung</a:t>
            </a:r>
            <a:endParaRPr lang="en-US" sz="355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Image 2" descr="preencoded.png"/>
          <p:cNvPicPr>
            <a:picLocks noChangeAspect="1"/>
          </p:cNvPicPr>
          <p:nvPr/>
        </p:nvPicPr>
        <p:blipFill>
          <a:blip r:embed="rId5"/>
          <a:stretch>
            <a:fillRect/>
          </a:stretch>
        </p:blipFill>
        <p:spPr>
          <a:xfrm>
            <a:off x="2387918" y="4149923"/>
            <a:ext cx="3284815" cy="721519"/>
          </a:xfrm>
          <a:prstGeom prst="rect">
            <a:avLst/>
          </a:prstGeom>
        </p:spPr>
      </p:pic>
      <p:sp>
        <p:nvSpPr>
          <p:cNvPr id="7" name="Text 2"/>
          <p:cNvSpPr/>
          <p:nvPr/>
        </p:nvSpPr>
        <p:spPr>
          <a:xfrm>
            <a:off x="1347735" y="5156325"/>
            <a:ext cx="2255044" cy="281821"/>
          </a:xfrm>
          <a:prstGeom prst="rect">
            <a:avLst/>
          </a:prstGeom>
          <a:noFill/>
          <a:ln/>
        </p:spPr>
        <p:txBody>
          <a:bodyPr wrap="none" rtlCol="0" anchor="t"/>
          <a:lstStyle/>
          <a:p>
            <a:pPr marL="0" indent="0" algn="l">
              <a:lnSpc>
                <a:spcPts val="2220"/>
              </a:lnSpc>
              <a:buNone/>
            </a:pPr>
            <a:r>
              <a:rPr lang="en-US" sz="2000" b="1" dirty="0">
                <a:solidFill>
                  <a:srgbClr val="403C4E"/>
                </a:solidFill>
                <a:latin typeface="Times New Roman" panose="02020603050405020304" pitchFamily="18" charset="0"/>
                <a:ea typeface="Merriweather" pitchFamily="34" charset="-122"/>
                <a:cs typeface="Times New Roman" panose="02020603050405020304" pitchFamily="18" charset="0"/>
              </a:rPr>
              <a:t>Phong Cách Riêng</a:t>
            </a:r>
            <a:endParaRPr lang="en-US" sz="2000" dirty="0">
              <a:latin typeface="Times New Roman" panose="02020603050405020304" pitchFamily="18" charset="0"/>
              <a:cs typeface="Times New Roman" panose="02020603050405020304" pitchFamily="18" charset="0"/>
            </a:endParaRPr>
          </a:p>
        </p:txBody>
      </p:sp>
      <p:sp>
        <p:nvSpPr>
          <p:cNvPr id="8" name="Text 3"/>
          <p:cNvSpPr/>
          <p:nvPr/>
        </p:nvSpPr>
        <p:spPr>
          <a:xfrm>
            <a:off x="390090" y="5587299"/>
            <a:ext cx="4170335" cy="2312227"/>
          </a:xfrm>
          <a:prstGeom prst="rect">
            <a:avLst/>
          </a:prstGeom>
          <a:noFill/>
          <a:ln/>
        </p:spPr>
        <p:txBody>
          <a:bodyPr wrap="square" rtlCol="0" anchor="t"/>
          <a:lstStyle/>
          <a:p>
            <a:pPr marL="0" indent="0" algn="l">
              <a:lnSpc>
                <a:spcPts val="2273"/>
              </a:lnSpc>
              <a:buNone/>
            </a:pPr>
            <a:r>
              <a:rPr lang="en-US" sz="2200" dirty="0">
                <a:solidFill>
                  <a:srgbClr val="403C4E"/>
                </a:solidFill>
                <a:latin typeface="Times New Roman" panose="02020603050405020304" pitchFamily="18" charset="0"/>
                <a:ea typeface="Open Sans" pitchFamily="34" charset="-122"/>
                <a:cs typeface="Times New Roman" panose="02020603050405020304" pitchFamily="18" charset="0"/>
              </a:rPr>
              <a:t>Mỗi nhà văn thuộc một trường phái văn học thường có phong cách nghệ thuật riêng, thể hiện qua cá tính sáng tạo, cách nhìn độc đáo về thế giới, và khả năng sử dụng ngôn ngữ.</a:t>
            </a:r>
            <a:endParaRPr lang="en-US" sz="2200" dirty="0">
              <a:latin typeface="Times New Roman" panose="02020603050405020304" pitchFamily="18" charset="0"/>
              <a:cs typeface="Times New Roman" panose="02020603050405020304" pitchFamily="18" charset="0"/>
            </a:endParaRPr>
          </a:p>
        </p:txBody>
      </p:sp>
      <p:pic>
        <p:nvPicPr>
          <p:cNvPr id="9" name="Image 3" descr="preencoded.png"/>
          <p:cNvPicPr>
            <a:picLocks noChangeAspect="1"/>
          </p:cNvPicPr>
          <p:nvPr/>
        </p:nvPicPr>
        <p:blipFill>
          <a:blip r:embed="rId6"/>
          <a:stretch>
            <a:fillRect/>
          </a:stretch>
        </p:blipFill>
        <p:spPr>
          <a:xfrm>
            <a:off x="5672733" y="4149923"/>
            <a:ext cx="3284815" cy="721519"/>
          </a:xfrm>
          <a:prstGeom prst="rect">
            <a:avLst/>
          </a:prstGeom>
        </p:spPr>
      </p:pic>
      <p:sp>
        <p:nvSpPr>
          <p:cNvPr id="10" name="Text 4"/>
          <p:cNvSpPr/>
          <p:nvPr/>
        </p:nvSpPr>
        <p:spPr>
          <a:xfrm>
            <a:off x="5853112" y="5141952"/>
            <a:ext cx="2255044" cy="281821"/>
          </a:xfrm>
          <a:prstGeom prst="rect">
            <a:avLst/>
          </a:prstGeom>
          <a:noFill/>
          <a:ln/>
        </p:spPr>
        <p:txBody>
          <a:bodyPr wrap="none" rtlCol="0" anchor="t"/>
          <a:lstStyle/>
          <a:p>
            <a:pPr marL="0" indent="0" algn="l">
              <a:lnSpc>
                <a:spcPts val="2220"/>
              </a:lnSpc>
              <a:buNone/>
            </a:pPr>
            <a:r>
              <a:rPr lang="en-US" sz="2000" b="1" dirty="0">
                <a:solidFill>
                  <a:srgbClr val="403C4E"/>
                </a:solidFill>
                <a:latin typeface="Times New Roman" panose="02020603050405020304" pitchFamily="18" charset="0"/>
                <a:ea typeface="Merriweather" pitchFamily="34" charset="-122"/>
                <a:cs typeface="Times New Roman" panose="02020603050405020304" pitchFamily="18" charset="0"/>
              </a:rPr>
              <a:t>Phong Cách Chung</a:t>
            </a:r>
            <a:endParaRPr lang="en-US" sz="2000" dirty="0">
              <a:latin typeface="Times New Roman" panose="02020603050405020304" pitchFamily="18" charset="0"/>
              <a:cs typeface="Times New Roman" panose="02020603050405020304" pitchFamily="18" charset="0"/>
            </a:endParaRPr>
          </a:p>
        </p:txBody>
      </p:sp>
      <p:sp>
        <p:nvSpPr>
          <p:cNvPr id="11" name="Text 5"/>
          <p:cNvSpPr/>
          <p:nvPr/>
        </p:nvSpPr>
        <p:spPr>
          <a:xfrm>
            <a:off x="4685904" y="5587998"/>
            <a:ext cx="4589460" cy="2312227"/>
          </a:xfrm>
          <a:prstGeom prst="rect">
            <a:avLst/>
          </a:prstGeom>
          <a:noFill/>
          <a:ln/>
        </p:spPr>
        <p:txBody>
          <a:bodyPr wrap="square" rtlCol="0" anchor="t"/>
          <a:lstStyle/>
          <a:p>
            <a:pPr marL="0" indent="0" algn="l">
              <a:lnSpc>
                <a:spcPts val="2273"/>
              </a:lnSpc>
              <a:buNone/>
            </a:pPr>
            <a:r>
              <a:rPr lang="en-US" sz="2200" dirty="0">
                <a:solidFill>
                  <a:srgbClr val="403C4E"/>
                </a:solidFill>
                <a:latin typeface="Times New Roman" panose="02020603050405020304" pitchFamily="18" charset="0"/>
                <a:ea typeface="Open Sans" pitchFamily="34" charset="-122"/>
                <a:cs typeface="Times New Roman" panose="02020603050405020304" pitchFamily="18" charset="0"/>
              </a:rPr>
              <a:t>Phong cách sáng tác chung của trường phái văn học bao trùm và định hướng cho phong cách riêng của mỗi nhà văn, tạo nên sự thống nhất và đồng điệu trong những tác phẩm của trường phái.</a:t>
            </a:r>
            <a:endParaRPr lang="en-US" sz="2200" dirty="0">
              <a:latin typeface="Times New Roman" panose="02020603050405020304" pitchFamily="18" charset="0"/>
              <a:cs typeface="Times New Roman" panose="02020603050405020304" pitchFamily="18" charset="0"/>
            </a:endParaRPr>
          </a:p>
        </p:txBody>
      </p:sp>
      <p:pic>
        <p:nvPicPr>
          <p:cNvPr id="12" name="Image 4" descr="preencoded.png"/>
          <p:cNvPicPr>
            <a:picLocks noChangeAspect="1"/>
          </p:cNvPicPr>
          <p:nvPr/>
        </p:nvPicPr>
        <p:blipFill>
          <a:blip r:embed="rId7"/>
          <a:stretch>
            <a:fillRect/>
          </a:stretch>
        </p:blipFill>
        <p:spPr>
          <a:xfrm>
            <a:off x="8957548" y="4149923"/>
            <a:ext cx="3284934" cy="721519"/>
          </a:xfrm>
          <a:prstGeom prst="rect">
            <a:avLst/>
          </a:prstGeom>
        </p:spPr>
      </p:pic>
      <p:sp>
        <p:nvSpPr>
          <p:cNvPr id="13" name="Text 6"/>
          <p:cNvSpPr/>
          <p:nvPr/>
        </p:nvSpPr>
        <p:spPr>
          <a:xfrm>
            <a:off x="9751386" y="5194097"/>
            <a:ext cx="2734032" cy="281821"/>
          </a:xfrm>
          <a:prstGeom prst="rect">
            <a:avLst/>
          </a:prstGeom>
          <a:noFill/>
          <a:ln/>
        </p:spPr>
        <p:txBody>
          <a:bodyPr wrap="none" rtlCol="0" anchor="t"/>
          <a:lstStyle/>
          <a:p>
            <a:pPr marL="0" indent="0" algn="l">
              <a:lnSpc>
                <a:spcPts val="2220"/>
              </a:lnSpc>
              <a:buNone/>
            </a:pPr>
            <a:r>
              <a:rPr lang="en-US" sz="1776" b="1" dirty="0">
                <a:solidFill>
                  <a:srgbClr val="403C4E"/>
                </a:solidFill>
                <a:latin typeface="Times New Roman" panose="02020603050405020304" pitchFamily="18" charset="0"/>
                <a:ea typeface="Merriweather" pitchFamily="34" charset="-122"/>
                <a:cs typeface="Times New Roman" panose="02020603050405020304" pitchFamily="18" charset="0"/>
              </a:rPr>
              <a:t>Giao Thoa Và Phát Triển</a:t>
            </a:r>
            <a:endParaRPr lang="en-US" sz="1776" dirty="0">
              <a:latin typeface="Times New Roman" panose="02020603050405020304" pitchFamily="18" charset="0"/>
              <a:cs typeface="Times New Roman" panose="02020603050405020304" pitchFamily="18" charset="0"/>
            </a:endParaRPr>
          </a:p>
        </p:txBody>
      </p:sp>
      <p:sp>
        <p:nvSpPr>
          <p:cNvPr id="14" name="Text 7"/>
          <p:cNvSpPr/>
          <p:nvPr/>
        </p:nvSpPr>
        <p:spPr>
          <a:xfrm>
            <a:off x="9665454" y="5587998"/>
            <a:ext cx="4589647" cy="2697599"/>
          </a:xfrm>
          <a:prstGeom prst="rect">
            <a:avLst/>
          </a:prstGeom>
          <a:noFill/>
          <a:ln/>
        </p:spPr>
        <p:txBody>
          <a:bodyPr wrap="square" rtlCol="0" anchor="t"/>
          <a:lstStyle/>
          <a:p>
            <a:pPr marL="0" indent="0" algn="l">
              <a:lnSpc>
                <a:spcPts val="2273"/>
              </a:lnSpc>
              <a:buNone/>
            </a:pPr>
            <a:r>
              <a:rPr lang="en-US" sz="2200" dirty="0">
                <a:solidFill>
                  <a:srgbClr val="403C4E"/>
                </a:solidFill>
                <a:latin typeface="Times New Roman" panose="02020603050405020304" pitchFamily="18" charset="0"/>
                <a:ea typeface="Open Sans" pitchFamily="34" charset="-122"/>
                <a:cs typeface="Times New Roman" panose="02020603050405020304" pitchFamily="18" charset="0"/>
              </a:rPr>
              <a:t>Sự giao thoa giữa phong cách riêng và phong cách chung tạo nên sự đa dạng và phong phú cho trường phái văn học, đồng thời thúc đẩy sự phát triển của phong cách nghệ thuật của các nhà văn thuộc trường phái.</a:t>
            </a:r>
            <a:endParaRPr lang="en-US" sz="2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xmlns="" id="{2800E92C-70F7-4294-2FBD-6BCF4F0D8CCF}"/>
              </a:ext>
            </a:extLst>
          </p:cNvPr>
          <p:cNvGraphicFramePr/>
          <p:nvPr>
            <p:extLst>
              <p:ext uri="{D42A27DB-BD31-4B8C-83A1-F6EECF244321}">
                <p14:modId xmlns:p14="http://schemas.microsoft.com/office/powerpoint/2010/main" val="3594573749"/>
              </p:ext>
            </p:extLst>
          </p:nvPr>
        </p:nvGraphicFramePr>
        <p:xfrm>
          <a:off x="127322" y="332158"/>
          <a:ext cx="14306308" cy="7565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6081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graphicEl>
                                              <a:dgm id="{E55A09F3-F893-499B-80E5-9EA87C423510}"/>
                                            </p:graphicEl>
                                          </p:spTgt>
                                        </p:tgtEl>
                                        <p:attrNameLst>
                                          <p:attrName>style.visibility</p:attrName>
                                        </p:attrNameLst>
                                      </p:cBhvr>
                                      <p:to>
                                        <p:strVal val="visible"/>
                                      </p:to>
                                    </p:set>
                                    <p:animEffect transition="in" filter="wheel(1)">
                                      <p:cBhvr>
                                        <p:cTn id="7" dur="2000"/>
                                        <p:tgtEl>
                                          <p:spTgt spid="12">
                                            <p:graphicEl>
                                              <a:dgm id="{E55A09F3-F893-499B-80E5-9EA87C423510}"/>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graphicEl>
                                              <a:dgm id="{8DF96C56-5232-40D4-AE2D-9DFE779F4FD2}"/>
                                            </p:graphicEl>
                                          </p:spTgt>
                                        </p:tgtEl>
                                        <p:attrNameLst>
                                          <p:attrName>style.visibility</p:attrName>
                                        </p:attrNameLst>
                                      </p:cBhvr>
                                      <p:to>
                                        <p:strVal val="visible"/>
                                      </p:to>
                                    </p:set>
                                    <p:animEffect transition="in" filter="wheel(1)">
                                      <p:cBhvr>
                                        <p:cTn id="10" dur="2000"/>
                                        <p:tgtEl>
                                          <p:spTgt spid="12">
                                            <p:graphicEl>
                                              <a:dgm id="{8DF96C56-5232-40D4-AE2D-9DFE779F4FD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2">
                                            <p:graphicEl>
                                              <a:dgm id="{9F2CF120-1477-4DFD-9BE6-CEC7B8B3363C}"/>
                                            </p:graphicEl>
                                          </p:spTgt>
                                        </p:tgtEl>
                                        <p:attrNameLst>
                                          <p:attrName>style.visibility</p:attrName>
                                        </p:attrNameLst>
                                      </p:cBhvr>
                                      <p:to>
                                        <p:strVal val="visible"/>
                                      </p:to>
                                    </p:set>
                                    <p:animEffect transition="in" filter="wheel(1)">
                                      <p:cBhvr>
                                        <p:cTn id="15" dur="2000"/>
                                        <p:tgtEl>
                                          <p:spTgt spid="12">
                                            <p:graphicEl>
                                              <a:dgm id="{9F2CF120-1477-4DFD-9BE6-CEC7B8B3363C}"/>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graphicEl>
                                              <a:dgm id="{B344DE0C-7981-4976-B397-58A86F12CD77}"/>
                                            </p:graphicEl>
                                          </p:spTgt>
                                        </p:tgtEl>
                                        <p:attrNameLst>
                                          <p:attrName>style.visibility</p:attrName>
                                        </p:attrNameLst>
                                      </p:cBhvr>
                                      <p:to>
                                        <p:strVal val="visible"/>
                                      </p:to>
                                    </p:set>
                                    <p:animEffect transition="in" filter="wheel(1)">
                                      <p:cBhvr>
                                        <p:cTn id="18" dur="2000"/>
                                        <p:tgtEl>
                                          <p:spTgt spid="12">
                                            <p:graphicEl>
                                              <a:dgm id="{B344DE0C-7981-4976-B397-58A86F12CD7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2">
                                            <p:graphicEl>
                                              <a:dgm id="{4803B539-DFEC-4799-9200-8E3EB04278D5}"/>
                                            </p:graphicEl>
                                          </p:spTgt>
                                        </p:tgtEl>
                                        <p:attrNameLst>
                                          <p:attrName>style.visibility</p:attrName>
                                        </p:attrNameLst>
                                      </p:cBhvr>
                                      <p:to>
                                        <p:strVal val="visible"/>
                                      </p:to>
                                    </p:set>
                                    <p:animEffect transition="in" filter="wheel(1)">
                                      <p:cBhvr>
                                        <p:cTn id="23" dur="2000"/>
                                        <p:tgtEl>
                                          <p:spTgt spid="12">
                                            <p:graphicEl>
                                              <a:dgm id="{4803B539-DFEC-4799-9200-8E3EB04278D5}"/>
                                            </p:graphic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2">
                                            <p:graphicEl>
                                              <a:dgm id="{319BD68B-8953-4931-A512-94116BA2D094}"/>
                                            </p:graphicEl>
                                          </p:spTgt>
                                        </p:tgtEl>
                                        <p:attrNameLst>
                                          <p:attrName>style.visibility</p:attrName>
                                        </p:attrNameLst>
                                      </p:cBhvr>
                                      <p:to>
                                        <p:strVal val="visible"/>
                                      </p:to>
                                    </p:set>
                                    <p:animEffect transition="in" filter="wheel(1)">
                                      <p:cBhvr>
                                        <p:cTn id="26" dur="2000"/>
                                        <p:tgtEl>
                                          <p:spTgt spid="12">
                                            <p:graphicEl>
                                              <a:dgm id="{319BD68B-8953-4931-A512-94116BA2D09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2">
                                            <p:graphicEl>
                                              <a:dgm id="{012DBEDB-9446-40B2-BAAD-2F5B4C0DA32F}"/>
                                            </p:graphicEl>
                                          </p:spTgt>
                                        </p:tgtEl>
                                        <p:attrNameLst>
                                          <p:attrName>style.visibility</p:attrName>
                                        </p:attrNameLst>
                                      </p:cBhvr>
                                      <p:to>
                                        <p:strVal val="visible"/>
                                      </p:to>
                                    </p:set>
                                    <p:animEffect transition="in" filter="wheel(1)">
                                      <p:cBhvr>
                                        <p:cTn id="31" dur="2000"/>
                                        <p:tgtEl>
                                          <p:spTgt spid="12">
                                            <p:graphicEl>
                                              <a:dgm id="{012DBEDB-9446-40B2-BAAD-2F5B4C0DA32F}"/>
                                            </p:graphicEl>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2">
                                            <p:graphicEl>
                                              <a:dgm id="{818CBF5D-06C4-44AE-A197-9017A38A516E}"/>
                                            </p:graphicEl>
                                          </p:spTgt>
                                        </p:tgtEl>
                                        <p:attrNameLst>
                                          <p:attrName>style.visibility</p:attrName>
                                        </p:attrNameLst>
                                      </p:cBhvr>
                                      <p:to>
                                        <p:strVal val="visible"/>
                                      </p:to>
                                    </p:set>
                                    <p:animEffect transition="in" filter="wheel(1)">
                                      <p:cBhvr>
                                        <p:cTn id="34" dur="2000"/>
                                        <p:tgtEl>
                                          <p:spTgt spid="12">
                                            <p:graphicEl>
                                              <a:dgm id="{818CBF5D-06C4-44AE-A197-9017A38A516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4016415" y="520860"/>
            <a:ext cx="2141317" cy="1343777"/>
          </a:xfrm>
          <a:prstGeom prst="rect">
            <a:avLst/>
          </a:prstGeom>
          <a:noFill/>
          <a:ln/>
        </p:spPr>
        <p:txBody>
          <a:bodyPr wrap="none" rtlCol="0" anchor="t"/>
          <a:lstStyle/>
          <a:p>
            <a:pPr marL="0" indent="0" algn="ctr">
              <a:lnSpc>
                <a:spcPts val="4430"/>
              </a:lnSpc>
              <a:buNone/>
            </a:pPr>
            <a:r>
              <a:rPr lang="vi-VN" sz="3600" b="1" dirty="0">
                <a:solidFill>
                  <a:srgbClr val="403C4E"/>
                </a:solidFill>
                <a:latin typeface="Times New Roman" panose="02020603050405020304" pitchFamily="18" charset="0"/>
                <a:ea typeface="Merriweather" pitchFamily="34" charset="-122"/>
                <a:cs typeface="Times New Roman" panose="02020603050405020304" pitchFamily="18" charset="0"/>
              </a:rPr>
              <a:t>Phong cách sáng tác của </a:t>
            </a:r>
            <a:endParaRPr lang="en-US" sz="3600" b="1" dirty="0">
              <a:solidFill>
                <a:srgbClr val="403C4E"/>
              </a:solidFill>
              <a:latin typeface="Times New Roman" panose="02020603050405020304" pitchFamily="18" charset="0"/>
              <a:ea typeface="Merriweather" pitchFamily="34" charset="-122"/>
              <a:cs typeface="Times New Roman" panose="02020603050405020304" pitchFamily="18" charset="0"/>
            </a:endParaRPr>
          </a:p>
          <a:p>
            <a:pPr marL="0" indent="0" algn="ctr">
              <a:lnSpc>
                <a:spcPts val="4430"/>
              </a:lnSpc>
              <a:buNone/>
            </a:pPr>
            <a:r>
              <a:rPr lang="vi-VN" sz="3600" b="1" dirty="0">
                <a:solidFill>
                  <a:srgbClr val="403C4E"/>
                </a:solidFill>
                <a:latin typeface="Times New Roman" panose="02020603050405020304" pitchFamily="18" charset="0"/>
                <a:ea typeface="Merriweather" pitchFamily="34" charset="-122"/>
                <a:cs typeface="Times New Roman" panose="02020603050405020304" pitchFamily="18" charset="0"/>
              </a:rPr>
              <a:t>một số trường phái văn học tiêu biểu</a:t>
            </a:r>
            <a:endParaRPr lang="en-US" sz="3600" dirty="0">
              <a:latin typeface="Times New Roman" panose="02020603050405020304" pitchFamily="18" charset="0"/>
              <a:cs typeface="Times New Roman" panose="02020603050405020304" pitchFamily="18" charset="0"/>
            </a:endParaRPr>
          </a:p>
        </p:txBody>
      </p:sp>
      <p:sp>
        <p:nvSpPr>
          <p:cNvPr id="6" name="Shape 2"/>
          <p:cNvSpPr/>
          <p:nvPr/>
        </p:nvSpPr>
        <p:spPr>
          <a:xfrm>
            <a:off x="630078" y="1705975"/>
            <a:ext cx="8351875" cy="2176416"/>
          </a:xfrm>
          <a:prstGeom prst="roundRect">
            <a:avLst>
              <a:gd name="adj" fmla="val 4643"/>
            </a:avLst>
          </a:prstGeom>
          <a:solidFill>
            <a:srgbClr val="FFD8CC"/>
          </a:solidFill>
          <a:ln w="7620">
            <a:solidFill>
              <a:srgbClr val="E5BEB2"/>
            </a:solidFill>
            <a:prstDash val="solid"/>
          </a:ln>
        </p:spPr>
      </p:sp>
      <p:sp>
        <p:nvSpPr>
          <p:cNvPr id="7" name="Text 3"/>
          <p:cNvSpPr/>
          <p:nvPr/>
        </p:nvSpPr>
        <p:spPr>
          <a:xfrm>
            <a:off x="817721" y="2239923"/>
            <a:ext cx="2392918" cy="281226"/>
          </a:xfrm>
          <a:prstGeom prst="rect">
            <a:avLst/>
          </a:prstGeom>
          <a:noFill/>
          <a:ln/>
        </p:spPr>
        <p:txBody>
          <a:bodyPr wrap="none" rtlCol="0" anchor="t"/>
          <a:lstStyle/>
          <a:p>
            <a:pPr marL="0" indent="0">
              <a:lnSpc>
                <a:spcPts val="2215"/>
              </a:lnSpc>
              <a:buNone/>
            </a:pP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Trường</a:t>
            </a:r>
            <a:r>
              <a:rPr lang="en-US" sz="22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phái</a:t>
            </a:r>
            <a:r>
              <a:rPr lang="en-US" sz="22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cổ</a:t>
            </a:r>
            <a:r>
              <a:rPr lang="en-US" sz="22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điển</a:t>
            </a:r>
            <a:endParaRPr lang="en-US" sz="2200" dirty="0">
              <a:latin typeface="Times New Roman" panose="02020603050405020304" pitchFamily="18" charset="0"/>
              <a:cs typeface="Times New Roman" panose="02020603050405020304" pitchFamily="18" charset="0"/>
            </a:endParaRPr>
          </a:p>
        </p:txBody>
      </p:sp>
      <p:sp>
        <p:nvSpPr>
          <p:cNvPr id="8" name="Text 4"/>
          <p:cNvSpPr/>
          <p:nvPr/>
        </p:nvSpPr>
        <p:spPr>
          <a:xfrm>
            <a:off x="817721" y="2460660"/>
            <a:ext cx="8125424" cy="864037"/>
          </a:xfrm>
          <a:prstGeom prst="rect">
            <a:avLst/>
          </a:prstGeom>
          <a:noFill/>
          <a:ln/>
        </p:spPr>
        <p:txBody>
          <a:bodyPr wrap="square" rtlCol="0" anchor="t"/>
          <a:lstStyle/>
          <a:p>
            <a:pPr marL="0" indent="0">
              <a:lnSpc>
                <a:spcPct val="150000"/>
              </a:lnSpc>
              <a:buNone/>
            </a:pPr>
            <a:r>
              <a:rPr lang="vi-VN" sz="2400" dirty="0">
                <a:solidFill>
                  <a:srgbClr val="403C4E"/>
                </a:solidFill>
                <a:latin typeface="Times New Roman" panose="02020603050405020304" pitchFamily="18" charset="0"/>
                <a:ea typeface="Open Sans" pitchFamily="34" charset="-122"/>
                <a:cs typeface="Times New Roman" panose="02020603050405020304" pitchFamily="18" charset="0"/>
              </a:rPr>
              <a:t>Trường phái cổ điển thường  được gọi là chủ nghĩa cổ điển, ra đời và phát triển mạnh mẽ ở nước Pháp trong thế kỉ XVII.</a:t>
            </a:r>
            <a:endParaRPr lang="en-US" sz="2400" dirty="0">
              <a:latin typeface="Times New Roman" panose="02020603050405020304" pitchFamily="18" charset="0"/>
              <a:cs typeface="Times New Roman" panose="02020603050405020304" pitchFamily="18" charset="0"/>
            </a:endParaRPr>
          </a:p>
        </p:txBody>
      </p:sp>
      <p:sp>
        <p:nvSpPr>
          <p:cNvPr id="9" name="Shape 5"/>
          <p:cNvSpPr/>
          <p:nvPr/>
        </p:nvSpPr>
        <p:spPr>
          <a:xfrm>
            <a:off x="630077" y="3956154"/>
            <a:ext cx="8351875" cy="1791510"/>
          </a:xfrm>
          <a:prstGeom prst="roundRect">
            <a:avLst>
              <a:gd name="adj" fmla="val 5641"/>
            </a:avLst>
          </a:prstGeom>
          <a:solidFill>
            <a:srgbClr val="FFD8CC"/>
          </a:solidFill>
          <a:ln w="7620">
            <a:solidFill>
              <a:srgbClr val="E5BEB2"/>
            </a:solidFill>
            <a:prstDash val="solid"/>
          </a:ln>
        </p:spPr>
      </p:sp>
      <p:sp>
        <p:nvSpPr>
          <p:cNvPr id="10" name="Text 6"/>
          <p:cNvSpPr/>
          <p:nvPr/>
        </p:nvSpPr>
        <p:spPr>
          <a:xfrm>
            <a:off x="817721" y="4048482"/>
            <a:ext cx="2351961" cy="281226"/>
          </a:xfrm>
          <a:prstGeom prst="rect">
            <a:avLst/>
          </a:prstGeom>
          <a:noFill/>
          <a:ln/>
        </p:spPr>
        <p:txBody>
          <a:bodyPr wrap="none" rtlCol="0" anchor="t"/>
          <a:lstStyle/>
          <a:p>
            <a:pPr marL="0" indent="0">
              <a:lnSpc>
                <a:spcPts val="2215"/>
              </a:lnSpc>
              <a:buNone/>
            </a:pP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Trường</a:t>
            </a:r>
            <a:r>
              <a:rPr lang="en-US" sz="22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phái</a:t>
            </a:r>
            <a:r>
              <a:rPr lang="en-US" sz="22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hiện</a:t>
            </a:r>
            <a:r>
              <a:rPr lang="en-US" sz="22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thực</a:t>
            </a:r>
            <a:endParaRPr lang="en-US" sz="2200" dirty="0">
              <a:latin typeface="Times New Roman" panose="02020603050405020304" pitchFamily="18" charset="0"/>
              <a:cs typeface="Times New Roman" panose="02020603050405020304" pitchFamily="18" charset="0"/>
            </a:endParaRPr>
          </a:p>
        </p:txBody>
      </p:sp>
      <p:sp>
        <p:nvSpPr>
          <p:cNvPr id="11" name="Text 7"/>
          <p:cNvSpPr/>
          <p:nvPr/>
        </p:nvSpPr>
        <p:spPr>
          <a:xfrm>
            <a:off x="817721" y="4538162"/>
            <a:ext cx="8125424" cy="576024"/>
          </a:xfrm>
          <a:prstGeom prst="rect">
            <a:avLst/>
          </a:prstGeom>
          <a:noFill/>
          <a:ln/>
        </p:spPr>
        <p:txBody>
          <a:bodyPr wrap="square" rtlCol="0" anchor="t"/>
          <a:lstStyle/>
          <a:p>
            <a:pPr marL="0" indent="0">
              <a:lnSpc>
                <a:spcPct val="150000"/>
              </a:lnSpc>
              <a:buNone/>
            </a:pPr>
            <a:r>
              <a:rPr lang="vi-VN" sz="2200" dirty="0">
                <a:solidFill>
                  <a:srgbClr val="403C4E"/>
                </a:solidFill>
                <a:latin typeface="Times New Roman" panose="02020603050405020304" pitchFamily="18" charset="0"/>
                <a:ea typeface="Open Sans" pitchFamily="34" charset="-122"/>
                <a:cs typeface="Times New Roman" panose="02020603050405020304" pitchFamily="18" charset="0"/>
              </a:rPr>
              <a:t>Trường phái hiện thực là khái niệm chỉ sự gần gũi về mặt  thẩm  mĩ của những  sáng tác</a:t>
            </a:r>
            <a:endParaRPr lang="en-US" sz="2200" dirty="0">
              <a:latin typeface="Times New Roman" panose="02020603050405020304" pitchFamily="18" charset="0"/>
              <a:cs typeface="Times New Roman" panose="02020603050405020304" pitchFamily="18" charset="0"/>
            </a:endParaRPr>
          </a:p>
        </p:txBody>
      </p:sp>
      <p:sp>
        <p:nvSpPr>
          <p:cNvPr id="12" name="Shape 8"/>
          <p:cNvSpPr/>
          <p:nvPr/>
        </p:nvSpPr>
        <p:spPr>
          <a:xfrm>
            <a:off x="591270" y="5900424"/>
            <a:ext cx="8351875" cy="2176416"/>
          </a:xfrm>
          <a:prstGeom prst="roundRect">
            <a:avLst>
              <a:gd name="adj" fmla="val 4643"/>
            </a:avLst>
          </a:prstGeom>
          <a:solidFill>
            <a:srgbClr val="FFD8CC"/>
          </a:solidFill>
          <a:ln w="7620">
            <a:solidFill>
              <a:srgbClr val="E5BEB2"/>
            </a:solidFill>
            <a:prstDash val="solid"/>
          </a:ln>
        </p:spPr>
      </p:sp>
      <p:sp>
        <p:nvSpPr>
          <p:cNvPr id="13" name="Text 9"/>
          <p:cNvSpPr/>
          <p:nvPr/>
        </p:nvSpPr>
        <p:spPr>
          <a:xfrm>
            <a:off x="1075134" y="6038667"/>
            <a:ext cx="2331244" cy="281226"/>
          </a:xfrm>
          <a:prstGeom prst="rect">
            <a:avLst/>
          </a:prstGeom>
          <a:noFill/>
          <a:ln/>
        </p:spPr>
        <p:txBody>
          <a:bodyPr wrap="none" rtlCol="0" anchor="t"/>
          <a:lstStyle/>
          <a:p>
            <a:pPr marL="0" indent="0">
              <a:lnSpc>
                <a:spcPts val="2215"/>
              </a:lnSpc>
              <a:buNone/>
            </a:pP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Trường</a:t>
            </a:r>
            <a:r>
              <a:rPr lang="en-US" sz="22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phái</a:t>
            </a:r>
            <a:r>
              <a:rPr lang="en-US" sz="22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lãng</a:t>
            </a:r>
            <a:r>
              <a:rPr lang="en-US" sz="2200" b="1" dirty="0">
                <a:solidFill>
                  <a:srgbClr val="403C4E"/>
                </a:solidFill>
                <a:latin typeface="Times New Roman" panose="02020603050405020304" pitchFamily="18" charset="0"/>
                <a:ea typeface="Merriweather" pitchFamily="34" charset="-122"/>
                <a:cs typeface="Times New Roman" panose="02020603050405020304" pitchFamily="18" charset="0"/>
              </a:rPr>
              <a:t> </a:t>
            </a:r>
            <a:r>
              <a:rPr lang="en-US" sz="2200" b="1" dirty="0" err="1">
                <a:solidFill>
                  <a:srgbClr val="403C4E"/>
                </a:solidFill>
                <a:latin typeface="Times New Roman" panose="02020603050405020304" pitchFamily="18" charset="0"/>
                <a:ea typeface="Merriweather" pitchFamily="34" charset="-122"/>
                <a:cs typeface="Times New Roman" panose="02020603050405020304" pitchFamily="18" charset="0"/>
              </a:rPr>
              <a:t>mạn</a:t>
            </a:r>
            <a:endParaRPr lang="en-US" sz="2200" dirty="0">
              <a:latin typeface="Times New Roman" panose="02020603050405020304" pitchFamily="18" charset="0"/>
              <a:cs typeface="Times New Roman" panose="02020603050405020304" pitchFamily="18" charset="0"/>
            </a:endParaRPr>
          </a:p>
        </p:txBody>
      </p:sp>
      <p:sp>
        <p:nvSpPr>
          <p:cNvPr id="14" name="Text 10"/>
          <p:cNvSpPr/>
          <p:nvPr/>
        </p:nvSpPr>
        <p:spPr>
          <a:xfrm>
            <a:off x="921893" y="6458119"/>
            <a:ext cx="8125424" cy="864037"/>
          </a:xfrm>
          <a:prstGeom prst="rect">
            <a:avLst/>
          </a:prstGeom>
          <a:noFill/>
          <a:ln/>
        </p:spPr>
        <p:txBody>
          <a:bodyPr wrap="square" rtlCol="0" anchor="t"/>
          <a:lstStyle/>
          <a:p>
            <a:pPr marL="0" indent="0">
              <a:lnSpc>
                <a:spcPct val="150000"/>
              </a:lnSpc>
              <a:buNone/>
            </a:pPr>
            <a:r>
              <a:rPr lang="vi-VN" sz="2200" dirty="0">
                <a:solidFill>
                  <a:srgbClr val="403C4E"/>
                </a:solidFill>
                <a:latin typeface="Times New Roman" panose="02020603050405020304" pitchFamily="18" charset="0"/>
                <a:ea typeface="Open Sans" pitchFamily="34" charset="-122"/>
                <a:cs typeface="Times New Roman" panose="02020603050405020304" pitchFamily="18" charset="0"/>
              </a:rPr>
              <a:t>Phong cách sáng tác của trường phái lãng mạn được thể hiện hết sức đa dạng trong sáng tác của những nhà văn vốn có đòi hỏi rất cao đối với việc khẳng định cá tính.</a:t>
            </a:r>
            <a:endParaRPr lang="en-US" sz="2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par>
                                <p:cTn id="36" presetID="14" presetClass="entr" presetSubtype="1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00A0D07B-2E28-49E0-A0C3-CDD1E2778986}"/>
              </a:ext>
            </a:extLst>
          </p:cNvPr>
          <p:cNvGraphicFramePr/>
          <p:nvPr>
            <p:extLst>
              <p:ext uri="{D42A27DB-BD31-4B8C-83A1-F6EECF244321}">
                <p14:modId xmlns:p14="http://schemas.microsoft.com/office/powerpoint/2010/main" val="3359736859"/>
              </p:ext>
            </p:extLst>
          </p:nvPr>
        </p:nvGraphicFramePr>
        <p:xfrm>
          <a:off x="-1" y="376177"/>
          <a:ext cx="14479929" cy="7477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58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graphicEl>
                                              <a:dgm id="{492B5570-8376-46AE-B128-E4851961A69D}"/>
                                            </p:graphicEl>
                                          </p:spTgt>
                                        </p:tgtEl>
                                        <p:attrNameLst>
                                          <p:attrName>style.visibility</p:attrName>
                                        </p:attrNameLst>
                                      </p:cBhvr>
                                      <p:to>
                                        <p:strVal val="visible"/>
                                      </p:to>
                                    </p:set>
                                    <p:animEffect transition="in" filter="randombar(horizontal)">
                                      <p:cBhvr>
                                        <p:cTn id="7" dur="500"/>
                                        <p:tgtEl>
                                          <p:spTgt spid="2">
                                            <p:graphicEl>
                                              <a:dgm id="{492B5570-8376-46AE-B128-E4851961A69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graphicEl>
                                              <a:dgm id="{372092E8-9C9D-40CC-AFE5-E9A9954F6629}"/>
                                            </p:graphicEl>
                                          </p:spTgt>
                                        </p:tgtEl>
                                        <p:attrNameLst>
                                          <p:attrName>style.visibility</p:attrName>
                                        </p:attrNameLst>
                                      </p:cBhvr>
                                      <p:to>
                                        <p:strVal val="visible"/>
                                      </p:to>
                                    </p:set>
                                    <p:animEffect transition="in" filter="randombar(horizontal)">
                                      <p:cBhvr>
                                        <p:cTn id="12" dur="500"/>
                                        <p:tgtEl>
                                          <p:spTgt spid="2">
                                            <p:graphicEl>
                                              <a:dgm id="{372092E8-9C9D-40CC-AFE5-E9A9954F662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graphicEl>
                                              <a:dgm id="{0A46D6B3-5384-4B43-871A-E28F5B670018}"/>
                                            </p:graphicEl>
                                          </p:spTgt>
                                        </p:tgtEl>
                                        <p:attrNameLst>
                                          <p:attrName>style.visibility</p:attrName>
                                        </p:attrNameLst>
                                      </p:cBhvr>
                                      <p:to>
                                        <p:strVal val="visible"/>
                                      </p:to>
                                    </p:set>
                                    <p:animEffect transition="in" filter="randombar(horizontal)">
                                      <p:cBhvr>
                                        <p:cTn id="17" dur="500"/>
                                        <p:tgtEl>
                                          <p:spTgt spid="2">
                                            <p:graphicEl>
                                              <a:dgm id="{0A46D6B3-5384-4B43-871A-E28F5B67001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graphicEl>
                                              <a:dgm id="{380173BE-560F-4FBE-B056-77B3D8204A3E}"/>
                                            </p:graphicEl>
                                          </p:spTgt>
                                        </p:tgtEl>
                                        <p:attrNameLst>
                                          <p:attrName>style.visibility</p:attrName>
                                        </p:attrNameLst>
                                      </p:cBhvr>
                                      <p:to>
                                        <p:strVal val="visible"/>
                                      </p:to>
                                    </p:set>
                                    <p:animEffect transition="in" filter="randombar(horizontal)">
                                      <p:cBhvr>
                                        <p:cTn id="22" dur="500"/>
                                        <p:tgtEl>
                                          <p:spTgt spid="2">
                                            <p:graphicEl>
                                              <a:dgm id="{380173BE-560F-4FBE-B056-77B3D8204A3E}"/>
                                            </p:graphic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graphicEl>
                                              <a:dgm id="{5F5DCFE9-78CD-42C4-9C9D-BC5148344A17}"/>
                                            </p:graphicEl>
                                          </p:spTgt>
                                        </p:tgtEl>
                                        <p:attrNameLst>
                                          <p:attrName>style.visibility</p:attrName>
                                        </p:attrNameLst>
                                      </p:cBhvr>
                                      <p:to>
                                        <p:strVal val="visible"/>
                                      </p:to>
                                    </p:set>
                                    <p:animEffect transition="in" filter="randombar(horizontal)">
                                      <p:cBhvr>
                                        <p:cTn id="25" dur="500"/>
                                        <p:tgtEl>
                                          <p:spTgt spid="2">
                                            <p:graphicEl>
                                              <a:dgm id="{5F5DCFE9-78CD-42C4-9C9D-BC5148344A17}"/>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
                                            <p:graphicEl>
                                              <a:dgm id="{43239952-2936-4928-B971-6BFE3EBE0995}"/>
                                            </p:graphicEl>
                                          </p:spTgt>
                                        </p:tgtEl>
                                        <p:attrNameLst>
                                          <p:attrName>style.visibility</p:attrName>
                                        </p:attrNameLst>
                                      </p:cBhvr>
                                      <p:to>
                                        <p:strVal val="visible"/>
                                      </p:to>
                                    </p:set>
                                    <p:animEffect transition="in" filter="randombar(horizontal)">
                                      <p:cBhvr>
                                        <p:cTn id="30" dur="500"/>
                                        <p:tgtEl>
                                          <p:spTgt spid="2">
                                            <p:graphicEl>
                                              <a:dgm id="{43239952-2936-4928-B971-6BFE3EBE0995}"/>
                                            </p:graphic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
                                            <p:graphicEl>
                                              <a:dgm id="{3E4426FD-1178-424E-9632-FF049AC1D798}"/>
                                            </p:graphicEl>
                                          </p:spTgt>
                                        </p:tgtEl>
                                        <p:attrNameLst>
                                          <p:attrName>style.visibility</p:attrName>
                                        </p:attrNameLst>
                                      </p:cBhvr>
                                      <p:to>
                                        <p:strVal val="visible"/>
                                      </p:to>
                                    </p:set>
                                    <p:animEffect transition="in" filter="randombar(horizontal)">
                                      <p:cBhvr>
                                        <p:cTn id="33" dur="500"/>
                                        <p:tgtEl>
                                          <p:spTgt spid="2">
                                            <p:graphicEl>
                                              <a:dgm id="{3E4426FD-1178-424E-9632-FF049AC1D798}"/>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
                                            <p:graphicEl>
                                              <a:dgm id="{A8C613BF-859F-4E16-969D-AB0D98EA2F06}"/>
                                            </p:graphicEl>
                                          </p:spTgt>
                                        </p:tgtEl>
                                        <p:attrNameLst>
                                          <p:attrName>style.visibility</p:attrName>
                                        </p:attrNameLst>
                                      </p:cBhvr>
                                      <p:to>
                                        <p:strVal val="visible"/>
                                      </p:to>
                                    </p:set>
                                    <p:animEffect transition="in" filter="randombar(horizontal)">
                                      <p:cBhvr>
                                        <p:cTn id="38" dur="500"/>
                                        <p:tgtEl>
                                          <p:spTgt spid="2">
                                            <p:graphicEl>
                                              <a:dgm id="{A8C613BF-859F-4E16-969D-AB0D98EA2F06}"/>
                                            </p:graphicEl>
                                          </p:spTgt>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
                                            <p:graphicEl>
                                              <a:dgm id="{4D56A734-05C9-4DDE-82B9-8D7399461A6B}"/>
                                            </p:graphicEl>
                                          </p:spTgt>
                                        </p:tgtEl>
                                        <p:attrNameLst>
                                          <p:attrName>style.visibility</p:attrName>
                                        </p:attrNameLst>
                                      </p:cBhvr>
                                      <p:to>
                                        <p:strVal val="visible"/>
                                      </p:to>
                                    </p:set>
                                    <p:animEffect transition="in" filter="randombar(horizontal)">
                                      <p:cBhvr>
                                        <p:cTn id="41" dur="500"/>
                                        <p:tgtEl>
                                          <p:spTgt spid="2">
                                            <p:graphicEl>
                                              <a:dgm id="{4D56A734-05C9-4DDE-82B9-8D7399461A6B}"/>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
                                            <p:graphicEl>
                                              <a:dgm id="{BF6876AB-5F15-46D6-8057-252FABD8201D}"/>
                                            </p:graphicEl>
                                          </p:spTgt>
                                        </p:tgtEl>
                                        <p:attrNameLst>
                                          <p:attrName>style.visibility</p:attrName>
                                        </p:attrNameLst>
                                      </p:cBhvr>
                                      <p:to>
                                        <p:strVal val="visible"/>
                                      </p:to>
                                    </p:set>
                                    <p:animEffect transition="in" filter="randombar(horizontal)">
                                      <p:cBhvr>
                                        <p:cTn id="46" dur="500"/>
                                        <p:tgtEl>
                                          <p:spTgt spid="2">
                                            <p:graphicEl>
                                              <a:dgm id="{BF6876AB-5F15-46D6-8057-252FABD8201D}"/>
                                            </p:graphicEl>
                                          </p:spTgt>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
                                            <p:graphicEl>
                                              <a:dgm id="{3A985BFA-D689-403F-95BE-0702E6283DDF}"/>
                                            </p:graphicEl>
                                          </p:spTgt>
                                        </p:tgtEl>
                                        <p:attrNameLst>
                                          <p:attrName>style.visibility</p:attrName>
                                        </p:attrNameLst>
                                      </p:cBhvr>
                                      <p:to>
                                        <p:strVal val="visible"/>
                                      </p:to>
                                    </p:set>
                                    <p:animEffect transition="in" filter="randombar(horizontal)">
                                      <p:cBhvr>
                                        <p:cTn id="49" dur="500"/>
                                        <p:tgtEl>
                                          <p:spTgt spid="2">
                                            <p:graphicEl>
                                              <a:dgm id="{3A985BFA-D689-403F-95BE-0702E6283DDF}"/>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
                                            <p:graphicEl>
                                              <a:dgm id="{A01D9524-AECF-4742-8377-E99B859AF37F}"/>
                                            </p:graphicEl>
                                          </p:spTgt>
                                        </p:tgtEl>
                                        <p:attrNameLst>
                                          <p:attrName>style.visibility</p:attrName>
                                        </p:attrNameLst>
                                      </p:cBhvr>
                                      <p:to>
                                        <p:strVal val="visible"/>
                                      </p:to>
                                    </p:set>
                                    <p:animEffect transition="in" filter="randombar(horizontal)">
                                      <p:cBhvr>
                                        <p:cTn id="54" dur="500"/>
                                        <p:tgtEl>
                                          <p:spTgt spid="2">
                                            <p:graphicEl>
                                              <a:dgm id="{A01D9524-AECF-4742-8377-E99B859AF37F}"/>
                                            </p:graphicEl>
                                          </p:spTgt>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
                                            <p:graphicEl>
                                              <a:dgm id="{6A4CB331-E11C-4817-BA6E-D7015C273119}"/>
                                            </p:graphicEl>
                                          </p:spTgt>
                                        </p:tgtEl>
                                        <p:attrNameLst>
                                          <p:attrName>style.visibility</p:attrName>
                                        </p:attrNameLst>
                                      </p:cBhvr>
                                      <p:to>
                                        <p:strVal val="visible"/>
                                      </p:to>
                                    </p:set>
                                    <p:animEffect transition="in" filter="randombar(horizontal)">
                                      <p:cBhvr>
                                        <p:cTn id="57" dur="500"/>
                                        <p:tgtEl>
                                          <p:spTgt spid="2">
                                            <p:graphicEl>
                                              <a:dgm id="{6A4CB331-E11C-4817-BA6E-D7015C27311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
                                            <p:graphicEl>
                                              <a:dgm id="{DA738D8A-E08C-450A-BF42-D8E4DB66E5A8}"/>
                                            </p:graphicEl>
                                          </p:spTgt>
                                        </p:tgtEl>
                                        <p:attrNameLst>
                                          <p:attrName>style.visibility</p:attrName>
                                        </p:attrNameLst>
                                      </p:cBhvr>
                                      <p:to>
                                        <p:strVal val="visible"/>
                                      </p:to>
                                    </p:set>
                                    <p:animEffect transition="in" filter="randombar(horizontal)">
                                      <p:cBhvr>
                                        <p:cTn id="62" dur="500"/>
                                        <p:tgtEl>
                                          <p:spTgt spid="2">
                                            <p:graphicEl>
                                              <a:dgm id="{DA738D8A-E08C-450A-BF42-D8E4DB66E5A8}"/>
                                            </p:graphicEl>
                                          </p:spTgt>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
                                            <p:graphicEl>
                                              <a:dgm id="{A45DEE77-A0E0-4893-BF52-F96CA36A2B3C}"/>
                                            </p:graphicEl>
                                          </p:spTgt>
                                        </p:tgtEl>
                                        <p:attrNameLst>
                                          <p:attrName>style.visibility</p:attrName>
                                        </p:attrNameLst>
                                      </p:cBhvr>
                                      <p:to>
                                        <p:strVal val="visible"/>
                                      </p:to>
                                    </p:set>
                                    <p:animEffect transition="in" filter="randombar(horizontal)">
                                      <p:cBhvr>
                                        <p:cTn id="65" dur="500"/>
                                        <p:tgtEl>
                                          <p:spTgt spid="2">
                                            <p:graphicEl>
                                              <a:dgm id="{A45DEE77-A0E0-4893-BF52-F96CA36A2B3C}"/>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graphicEl>
                                              <a:dgm id="{6191E8D0-2447-4F52-9F46-3C532DA49B9C}"/>
                                            </p:graphicEl>
                                          </p:spTgt>
                                        </p:tgtEl>
                                        <p:attrNameLst>
                                          <p:attrName>style.visibility</p:attrName>
                                        </p:attrNameLst>
                                      </p:cBhvr>
                                      <p:to>
                                        <p:strVal val="visible"/>
                                      </p:to>
                                    </p:set>
                                    <p:animEffect transition="in" filter="randombar(horizontal)">
                                      <p:cBhvr>
                                        <p:cTn id="70" dur="500"/>
                                        <p:tgtEl>
                                          <p:spTgt spid="2">
                                            <p:graphicEl>
                                              <a:dgm id="{6191E8D0-2447-4F52-9F46-3C532DA49B9C}"/>
                                            </p:graphicEl>
                                          </p:spTgt>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
                                            <p:graphicEl>
                                              <a:dgm id="{55B13DE6-02CD-4B95-BE33-A97A1DF7127D}"/>
                                            </p:graphicEl>
                                          </p:spTgt>
                                        </p:tgtEl>
                                        <p:attrNameLst>
                                          <p:attrName>style.visibility</p:attrName>
                                        </p:attrNameLst>
                                      </p:cBhvr>
                                      <p:to>
                                        <p:strVal val="visible"/>
                                      </p:to>
                                    </p:set>
                                    <p:animEffect transition="in" filter="randombar(horizontal)">
                                      <p:cBhvr>
                                        <p:cTn id="73" dur="500"/>
                                        <p:tgtEl>
                                          <p:spTgt spid="2">
                                            <p:graphicEl>
                                              <a:dgm id="{55B13DE6-02CD-4B95-BE33-A97A1DF7127D}"/>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
                                            <p:graphicEl>
                                              <a:dgm id="{AD41F5B8-1070-4B15-A143-C8E2A9F4B3B0}"/>
                                            </p:graphicEl>
                                          </p:spTgt>
                                        </p:tgtEl>
                                        <p:attrNameLst>
                                          <p:attrName>style.visibility</p:attrName>
                                        </p:attrNameLst>
                                      </p:cBhvr>
                                      <p:to>
                                        <p:strVal val="visible"/>
                                      </p:to>
                                    </p:set>
                                    <p:animEffect transition="in" filter="randombar(horizontal)">
                                      <p:cBhvr>
                                        <p:cTn id="78" dur="500"/>
                                        <p:tgtEl>
                                          <p:spTgt spid="2">
                                            <p:graphicEl>
                                              <a:dgm id="{AD41F5B8-1070-4B15-A143-C8E2A9F4B3B0}"/>
                                            </p:graphicEl>
                                          </p:spTgt>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2">
                                            <p:graphicEl>
                                              <a:dgm id="{DAACE830-3084-437A-B0A0-4457167E8AF1}"/>
                                            </p:graphicEl>
                                          </p:spTgt>
                                        </p:tgtEl>
                                        <p:attrNameLst>
                                          <p:attrName>style.visibility</p:attrName>
                                        </p:attrNameLst>
                                      </p:cBhvr>
                                      <p:to>
                                        <p:strVal val="visible"/>
                                      </p:to>
                                    </p:set>
                                    <p:animEffect transition="in" filter="randombar(horizontal)">
                                      <p:cBhvr>
                                        <p:cTn id="81" dur="500"/>
                                        <p:tgtEl>
                                          <p:spTgt spid="2">
                                            <p:graphicEl>
                                              <a:dgm id="{DAACE830-3084-437A-B0A0-4457167E8AF1}"/>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2">
                                            <p:graphicEl>
                                              <a:dgm id="{6241601D-40B3-4FBE-99AE-6836C4729A6A}"/>
                                            </p:graphicEl>
                                          </p:spTgt>
                                        </p:tgtEl>
                                        <p:attrNameLst>
                                          <p:attrName>style.visibility</p:attrName>
                                        </p:attrNameLst>
                                      </p:cBhvr>
                                      <p:to>
                                        <p:strVal val="visible"/>
                                      </p:to>
                                    </p:set>
                                    <p:animEffect transition="in" filter="randombar(horizontal)">
                                      <p:cBhvr>
                                        <p:cTn id="86" dur="500"/>
                                        <p:tgtEl>
                                          <p:spTgt spid="2">
                                            <p:graphicEl>
                                              <a:dgm id="{6241601D-40B3-4FBE-99AE-6836C4729A6A}"/>
                                            </p:graphicEl>
                                          </p:spTgt>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2">
                                            <p:graphicEl>
                                              <a:dgm id="{B0FD5863-C4CA-4F15-ACDF-F330F0478D4E}"/>
                                            </p:graphicEl>
                                          </p:spTgt>
                                        </p:tgtEl>
                                        <p:attrNameLst>
                                          <p:attrName>style.visibility</p:attrName>
                                        </p:attrNameLst>
                                      </p:cBhvr>
                                      <p:to>
                                        <p:strVal val="visible"/>
                                      </p:to>
                                    </p:set>
                                    <p:animEffect transition="in" filter="randombar(horizontal)">
                                      <p:cBhvr>
                                        <p:cTn id="89" dur="500"/>
                                        <p:tgtEl>
                                          <p:spTgt spid="2">
                                            <p:graphicEl>
                                              <a:dgm id="{B0FD5863-C4CA-4F15-ACDF-F330F0478D4E}"/>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2">
                                            <p:graphicEl>
                                              <a:dgm id="{EDFD4B70-2AA8-4477-968B-9C86EA685938}"/>
                                            </p:graphicEl>
                                          </p:spTgt>
                                        </p:tgtEl>
                                        <p:attrNameLst>
                                          <p:attrName>style.visibility</p:attrName>
                                        </p:attrNameLst>
                                      </p:cBhvr>
                                      <p:to>
                                        <p:strVal val="visible"/>
                                      </p:to>
                                    </p:set>
                                    <p:animEffect transition="in" filter="randombar(horizontal)">
                                      <p:cBhvr>
                                        <p:cTn id="94" dur="500"/>
                                        <p:tgtEl>
                                          <p:spTgt spid="2">
                                            <p:graphicEl>
                                              <a:dgm id="{EDFD4B70-2AA8-4477-968B-9C86EA685938}"/>
                                            </p:graphicEl>
                                          </p:spTgt>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2">
                                            <p:graphicEl>
                                              <a:dgm id="{103612EF-A23E-4EFB-A919-7237A2DFE142}"/>
                                            </p:graphicEl>
                                          </p:spTgt>
                                        </p:tgtEl>
                                        <p:attrNameLst>
                                          <p:attrName>style.visibility</p:attrName>
                                        </p:attrNameLst>
                                      </p:cBhvr>
                                      <p:to>
                                        <p:strVal val="visible"/>
                                      </p:to>
                                    </p:set>
                                    <p:animEffect transition="in" filter="randombar(horizontal)">
                                      <p:cBhvr>
                                        <p:cTn id="97" dur="500"/>
                                        <p:tgtEl>
                                          <p:spTgt spid="2">
                                            <p:graphicEl>
                                              <a:dgm id="{103612EF-A23E-4EFB-A919-7237A2DFE14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1" y="0"/>
            <a:ext cx="16037339" cy="8229600"/>
          </a:xfrm>
          <a:prstGeom prst="rect">
            <a:avLst/>
          </a:prstGeom>
          <a:solidFill>
            <a:srgbClr val="FFFFFF"/>
          </a:solidFill>
          <a:ln/>
        </p:spPr>
      </p:sp>
      <p:sp>
        <p:nvSpPr>
          <p:cNvPr id="5" name="Text 1"/>
          <p:cNvSpPr/>
          <p:nvPr/>
        </p:nvSpPr>
        <p:spPr>
          <a:xfrm>
            <a:off x="800195" y="503187"/>
            <a:ext cx="7166729" cy="540068"/>
          </a:xfrm>
          <a:prstGeom prst="rect">
            <a:avLst/>
          </a:prstGeom>
          <a:noFill/>
          <a:ln/>
        </p:spPr>
        <p:txBody>
          <a:bodyPr wrap="none" rtlCol="0" anchor="t"/>
          <a:lstStyle/>
          <a:p>
            <a:pPr marL="0" indent="0">
              <a:lnSpc>
                <a:spcPts val="4253"/>
              </a:lnSpc>
              <a:buNone/>
            </a:pPr>
            <a:r>
              <a:rPr lang="en-US" sz="3900" b="1" dirty="0">
                <a:latin typeface="Times New Roman" panose="02020603050405020304" pitchFamily="18" charset="0"/>
                <a:ea typeface="Merriweather" pitchFamily="34" charset="-122"/>
                <a:cs typeface="Times New Roman" panose="02020603050405020304" pitchFamily="18" charset="0"/>
              </a:rPr>
              <a:t>Vai </a:t>
            </a:r>
            <a:r>
              <a:rPr lang="en-US" sz="3900" b="1" dirty="0" err="1">
                <a:latin typeface="Times New Roman" panose="02020603050405020304" pitchFamily="18" charset="0"/>
                <a:ea typeface="Merriweather" pitchFamily="34" charset="-122"/>
                <a:cs typeface="Times New Roman" panose="02020603050405020304" pitchFamily="18" charset="0"/>
              </a:rPr>
              <a:t>trò</a:t>
            </a:r>
            <a:r>
              <a:rPr lang="en-US" sz="3900" b="1" dirty="0">
                <a:latin typeface="Times New Roman" panose="02020603050405020304" pitchFamily="18" charset="0"/>
                <a:ea typeface="Merriweather" pitchFamily="34" charset="-122"/>
                <a:cs typeface="Times New Roman" panose="02020603050405020304" pitchFamily="18" charset="0"/>
              </a:rPr>
              <a:t> </a:t>
            </a:r>
            <a:r>
              <a:rPr lang="en-US" sz="3900" b="1" dirty="0" err="1">
                <a:latin typeface="Times New Roman" panose="02020603050405020304" pitchFamily="18" charset="0"/>
                <a:ea typeface="Merriweather" pitchFamily="34" charset="-122"/>
                <a:cs typeface="Times New Roman" panose="02020603050405020304" pitchFamily="18" charset="0"/>
              </a:rPr>
              <a:t>của</a:t>
            </a:r>
            <a:r>
              <a:rPr lang="en-US" sz="3900" b="1" dirty="0">
                <a:latin typeface="Times New Roman" panose="02020603050405020304" pitchFamily="18" charset="0"/>
                <a:ea typeface="Merriweather" pitchFamily="34" charset="-122"/>
                <a:cs typeface="Times New Roman" panose="02020603050405020304" pitchFamily="18" charset="0"/>
              </a:rPr>
              <a:t> </a:t>
            </a:r>
            <a:r>
              <a:rPr lang="en-US" sz="3900" b="1" dirty="0" err="1">
                <a:latin typeface="Times New Roman" panose="02020603050405020304" pitchFamily="18" charset="0"/>
                <a:ea typeface="Merriweather" pitchFamily="34" charset="-122"/>
                <a:cs typeface="Times New Roman" panose="02020603050405020304" pitchFamily="18" charset="0"/>
              </a:rPr>
              <a:t>trường</a:t>
            </a:r>
            <a:r>
              <a:rPr lang="en-US" sz="3900" b="1" dirty="0">
                <a:latin typeface="Times New Roman" panose="02020603050405020304" pitchFamily="18" charset="0"/>
                <a:ea typeface="Merriweather" pitchFamily="34" charset="-122"/>
                <a:cs typeface="Times New Roman" panose="02020603050405020304" pitchFamily="18" charset="0"/>
              </a:rPr>
              <a:t> </a:t>
            </a:r>
            <a:r>
              <a:rPr lang="en-US" sz="3900" b="1" dirty="0" err="1">
                <a:latin typeface="Times New Roman" panose="02020603050405020304" pitchFamily="18" charset="0"/>
                <a:ea typeface="Merriweather" pitchFamily="34" charset="-122"/>
                <a:cs typeface="Times New Roman" panose="02020603050405020304" pitchFamily="18" charset="0"/>
              </a:rPr>
              <a:t>phái</a:t>
            </a:r>
            <a:r>
              <a:rPr lang="en-US" sz="3900" b="1" dirty="0">
                <a:latin typeface="Times New Roman" panose="02020603050405020304" pitchFamily="18" charset="0"/>
                <a:ea typeface="Merriweather" pitchFamily="34" charset="-122"/>
                <a:cs typeface="Times New Roman" panose="02020603050405020304" pitchFamily="18" charset="0"/>
              </a:rPr>
              <a:t> </a:t>
            </a:r>
            <a:r>
              <a:rPr lang="en-US" sz="3900" b="1" dirty="0" err="1">
                <a:latin typeface="Times New Roman" panose="02020603050405020304" pitchFamily="18" charset="0"/>
                <a:ea typeface="Merriweather" pitchFamily="34" charset="-122"/>
                <a:cs typeface="Times New Roman" panose="02020603050405020304" pitchFamily="18" charset="0"/>
              </a:rPr>
              <a:t>văn</a:t>
            </a:r>
            <a:r>
              <a:rPr lang="en-US" sz="3900" b="1" dirty="0">
                <a:latin typeface="Times New Roman" panose="02020603050405020304" pitchFamily="18" charset="0"/>
                <a:ea typeface="Merriweather" pitchFamily="34" charset="-122"/>
                <a:cs typeface="Times New Roman" panose="02020603050405020304" pitchFamily="18" charset="0"/>
              </a:rPr>
              <a:t> </a:t>
            </a:r>
            <a:r>
              <a:rPr lang="en-US" sz="3900" b="1" dirty="0" err="1">
                <a:latin typeface="Times New Roman" panose="02020603050405020304" pitchFamily="18" charset="0"/>
                <a:ea typeface="Merriweather" pitchFamily="34" charset="-122"/>
                <a:cs typeface="Times New Roman" panose="02020603050405020304" pitchFamily="18" charset="0"/>
              </a:rPr>
              <a:t>học</a:t>
            </a:r>
            <a:endParaRPr lang="en-US" sz="3900" dirty="0">
              <a:latin typeface="Times New Roman" panose="02020603050405020304" pitchFamily="18" charset="0"/>
              <a:cs typeface="Times New Roman" panose="02020603050405020304" pitchFamily="18" charset="0"/>
            </a:endParaRPr>
          </a:p>
        </p:txBody>
      </p:sp>
      <p:sp>
        <p:nvSpPr>
          <p:cNvPr id="6" name="Shape 2"/>
          <p:cNvSpPr/>
          <p:nvPr/>
        </p:nvSpPr>
        <p:spPr>
          <a:xfrm>
            <a:off x="604837" y="2207657"/>
            <a:ext cx="388739" cy="388739"/>
          </a:xfrm>
          <a:prstGeom prst="roundRect">
            <a:avLst>
              <a:gd name="adj" fmla="val 18672"/>
            </a:avLst>
          </a:prstGeom>
          <a:solidFill>
            <a:srgbClr val="FFD8CC"/>
          </a:solidFill>
          <a:ln w="7620">
            <a:solidFill>
              <a:srgbClr val="E5BEB2"/>
            </a:solidFill>
            <a:prstDash val="solid"/>
          </a:ln>
        </p:spPr>
      </p:sp>
      <p:sp>
        <p:nvSpPr>
          <p:cNvPr id="7" name="Text 3"/>
          <p:cNvSpPr/>
          <p:nvPr/>
        </p:nvSpPr>
        <p:spPr>
          <a:xfrm>
            <a:off x="739735" y="2272427"/>
            <a:ext cx="118824" cy="259199"/>
          </a:xfrm>
          <a:prstGeom prst="rect">
            <a:avLst/>
          </a:prstGeom>
          <a:noFill/>
          <a:ln/>
        </p:spPr>
        <p:txBody>
          <a:bodyPr wrap="none" rtlCol="0" anchor="t"/>
          <a:lstStyle/>
          <a:p>
            <a:pPr marL="0" indent="0" algn="ctr">
              <a:lnSpc>
                <a:spcPts val="2041"/>
              </a:lnSpc>
              <a:buNone/>
            </a:pPr>
            <a:r>
              <a:rPr lang="en-US" sz="1600" b="1" dirty="0">
                <a:solidFill>
                  <a:srgbClr val="403C4E"/>
                </a:solidFill>
                <a:latin typeface="Merriweather" pitchFamily="34" charset="0"/>
                <a:ea typeface="Merriweather" pitchFamily="34" charset="-122"/>
                <a:cs typeface="Merriweather" pitchFamily="34" charset="-120"/>
              </a:rPr>
              <a:t>1</a:t>
            </a:r>
            <a:endParaRPr lang="en-US" sz="1600" dirty="0"/>
          </a:p>
        </p:txBody>
      </p:sp>
      <p:sp>
        <p:nvSpPr>
          <p:cNvPr id="8" name="Text 4"/>
          <p:cNvSpPr/>
          <p:nvPr/>
        </p:nvSpPr>
        <p:spPr>
          <a:xfrm>
            <a:off x="1166336" y="2207657"/>
            <a:ext cx="2392918" cy="269915"/>
          </a:xfrm>
          <a:prstGeom prst="rect">
            <a:avLst/>
          </a:prstGeom>
          <a:noFill/>
          <a:ln/>
        </p:spPr>
        <p:txBody>
          <a:bodyPr wrap="none" rtlCol="0" anchor="t"/>
          <a:lstStyle/>
          <a:p>
            <a:pPr marL="0" indent="0">
              <a:lnSpc>
                <a:spcPts val="2126"/>
              </a:lnSpc>
              <a:buNone/>
            </a:pPr>
            <a:r>
              <a:rPr lang="en-US" sz="2000" b="1" dirty="0">
                <a:solidFill>
                  <a:srgbClr val="403C4E"/>
                </a:solidFill>
                <a:latin typeface="Times New Roman" panose="02020603050405020304" pitchFamily="18" charset="0"/>
                <a:ea typeface="Merriweather" pitchFamily="34" charset="-122"/>
                <a:cs typeface="Times New Roman" panose="02020603050405020304" pitchFamily="18" charset="0"/>
              </a:rPr>
              <a:t>Phản Ánh Sự Thay Đổi</a:t>
            </a:r>
            <a:endParaRPr lang="en-US" sz="2000" dirty="0">
              <a:latin typeface="Times New Roman" panose="02020603050405020304" pitchFamily="18" charset="0"/>
              <a:cs typeface="Times New Roman" panose="02020603050405020304" pitchFamily="18" charset="0"/>
            </a:endParaRPr>
          </a:p>
        </p:txBody>
      </p:sp>
      <p:sp>
        <p:nvSpPr>
          <p:cNvPr id="9" name="Text 5"/>
          <p:cNvSpPr/>
          <p:nvPr/>
        </p:nvSpPr>
        <p:spPr>
          <a:xfrm>
            <a:off x="739735" y="2581156"/>
            <a:ext cx="9341814" cy="553164"/>
          </a:xfrm>
          <a:prstGeom prst="rect">
            <a:avLst/>
          </a:prstGeom>
          <a:noFill/>
          <a:ln/>
        </p:spPr>
        <p:txBody>
          <a:bodyPr wrap="square" rtlCol="0" anchor="t"/>
          <a:lstStyle/>
          <a:p>
            <a:pPr marL="0" indent="0">
              <a:lnSpc>
                <a:spcPts val="2177"/>
              </a:lnSpc>
              <a:buNone/>
            </a:pPr>
            <a:r>
              <a:rPr lang="en-US" sz="2400" dirty="0">
                <a:solidFill>
                  <a:srgbClr val="002060"/>
                </a:solidFill>
                <a:latin typeface="Times New Roman" panose="02020603050405020304" pitchFamily="18" charset="0"/>
                <a:ea typeface="Open Sans" pitchFamily="34" charset="-122"/>
                <a:cs typeface="Times New Roman" panose="02020603050405020304" pitchFamily="18" charset="0"/>
              </a:rPr>
              <a:t>Trường phái văn học phản ánh sự thay đổi trong xã hội, văn hóa, và tư tưởng của con người, đồng thời tạo nên tiếng nói riêng cho từng giai đoạn lịch sử.</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0" name="Shape 6"/>
          <p:cNvSpPr/>
          <p:nvPr/>
        </p:nvSpPr>
        <p:spPr>
          <a:xfrm>
            <a:off x="604837" y="3501390"/>
            <a:ext cx="388739" cy="388739"/>
          </a:xfrm>
          <a:prstGeom prst="roundRect">
            <a:avLst>
              <a:gd name="adj" fmla="val 18672"/>
            </a:avLst>
          </a:prstGeom>
          <a:solidFill>
            <a:srgbClr val="FFD8CC"/>
          </a:solidFill>
          <a:ln w="7620">
            <a:solidFill>
              <a:srgbClr val="E5BEB2"/>
            </a:solidFill>
            <a:prstDash val="solid"/>
          </a:ln>
        </p:spPr>
      </p:sp>
      <p:sp>
        <p:nvSpPr>
          <p:cNvPr id="11" name="Text 7"/>
          <p:cNvSpPr/>
          <p:nvPr/>
        </p:nvSpPr>
        <p:spPr>
          <a:xfrm>
            <a:off x="720685" y="3566160"/>
            <a:ext cx="156924" cy="259199"/>
          </a:xfrm>
          <a:prstGeom prst="rect">
            <a:avLst/>
          </a:prstGeom>
          <a:noFill/>
          <a:ln/>
        </p:spPr>
        <p:txBody>
          <a:bodyPr wrap="none" rtlCol="0" anchor="t"/>
          <a:lstStyle/>
          <a:p>
            <a:pPr marL="0" indent="0" algn="ctr">
              <a:lnSpc>
                <a:spcPts val="2041"/>
              </a:lnSpc>
              <a:buNone/>
            </a:pPr>
            <a:r>
              <a:rPr lang="en-US" sz="1600" b="1" dirty="0">
                <a:solidFill>
                  <a:srgbClr val="403C4E"/>
                </a:solidFill>
                <a:latin typeface="Merriweather" pitchFamily="34" charset="0"/>
                <a:ea typeface="Merriweather" pitchFamily="34" charset="-122"/>
                <a:cs typeface="Merriweather" pitchFamily="34" charset="-120"/>
              </a:rPr>
              <a:t>2</a:t>
            </a:r>
            <a:endParaRPr lang="en-US" sz="1600" dirty="0"/>
          </a:p>
        </p:txBody>
      </p:sp>
      <p:sp>
        <p:nvSpPr>
          <p:cNvPr id="12" name="Text 8"/>
          <p:cNvSpPr/>
          <p:nvPr/>
        </p:nvSpPr>
        <p:spPr>
          <a:xfrm>
            <a:off x="1166336" y="3501390"/>
            <a:ext cx="2526149" cy="269915"/>
          </a:xfrm>
          <a:prstGeom prst="rect">
            <a:avLst/>
          </a:prstGeom>
          <a:noFill/>
          <a:ln/>
        </p:spPr>
        <p:txBody>
          <a:bodyPr wrap="none" rtlCol="0" anchor="t"/>
          <a:lstStyle/>
          <a:p>
            <a:pPr marL="0" indent="0">
              <a:lnSpc>
                <a:spcPts val="2126"/>
              </a:lnSpc>
              <a:buNone/>
            </a:pPr>
            <a:r>
              <a:rPr lang="en-US" sz="2000" b="1" dirty="0">
                <a:solidFill>
                  <a:srgbClr val="403C4E"/>
                </a:solidFill>
                <a:latin typeface="Times New Roman" panose="02020603050405020304" pitchFamily="18" charset="0"/>
                <a:ea typeface="Merriweather" pitchFamily="34" charset="-122"/>
                <a:cs typeface="Times New Roman" panose="02020603050405020304" pitchFamily="18" charset="0"/>
              </a:rPr>
              <a:t>Thúc Đẩy Sự Phát Triển</a:t>
            </a:r>
            <a:endParaRPr lang="en-US" sz="2000" dirty="0">
              <a:latin typeface="Times New Roman" panose="02020603050405020304" pitchFamily="18" charset="0"/>
              <a:cs typeface="Times New Roman" panose="02020603050405020304" pitchFamily="18" charset="0"/>
            </a:endParaRPr>
          </a:p>
        </p:txBody>
      </p:sp>
      <p:sp>
        <p:nvSpPr>
          <p:cNvPr id="13" name="Text 9"/>
          <p:cNvSpPr/>
          <p:nvPr/>
        </p:nvSpPr>
        <p:spPr>
          <a:xfrm>
            <a:off x="739735" y="3874889"/>
            <a:ext cx="9341814" cy="553164"/>
          </a:xfrm>
          <a:prstGeom prst="rect">
            <a:avLst/>
          </a:prstGeom>
          <a:noFill/>
          <a:ln/>
        </p:spPr>
        <p:txBody>
          <a:bodyPr wrap="square" rtlCol="0" anchor="t"/>
          <a:lstStyle/>
          <a:p>
            <a:pPr marL="0" indent="0">
              <a:lnSpc>
                <a:spcPts val="2177"/>
              </a:lnSpc>
              <a:buNone/>
            </a:pPr>
            <a:r>
              <a:rPr lang="en-US" sz="2400" dirty="0">
                <a:solidFill>
                  <a:srgbClr val="002060"/>
                </a:solidFill>
                <a:latin typeface="Times New Roman" panose="02020603050405020304" pitchFamily="18" charset="0"/>
                <a:ea typeface="Open Sans" pitchFamily="34" charset="-122"/>
                <a:cs typeface="Times New Roman" panose="02020603050405020304" pitchFamily="18" charset="0"/>
              </a:rPr>
              <a:t>Sự xuất hiện của các trường phái văn học mới thường thúc đẩy sự phát triển của văn học, tạo nên những phong cách nghệ thuật mới, ngôn ngữ mới, và cách nhìn mới về thế giới.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4" name="Shape 10"/>
          <p:cNvSpPr/>
          <p:nvPr/>
        </p:nvSpPr>
        <p:spPr>
          <a:xfrm>
            <a:off x="604837" y="4795123"/>
            <a:ext cx="388739" cy="388739"/>
          </a:xfrm>
          <a:prstGeom prst="roundRect">
            <a:avLst>
              <a:gd name="adj" fmla="val 18672"/>
            </a:avLst>
          </a:prstGeom>
          <a:solidFill>
            <a:srgbClr val="FFD8CC"/>
          </a:solidFill>
          <a:ln w="7620">
            <a:solidFill>
              <a:srgbClr val="E5BEB2"/>
            </a:solidFill>
            <a:prstDash val="solid"/>
          </a:ln>
        </p:spPr>
      </p:sp>
      <p:sp>
        <p:nvSpPr>
          <p:cNvPr id="15" name="Text 11"/>
          <p:cNvSpPr/>
          <p:nvPr/>
        </p:nvSpPr>
        <p:spPr>
          <a:xfrm>
            <a:off x="725805" y="4859893"/>
            <a:ext cx="146804" cy="259199"/>
          </a:xfrm>
          <a:prstGeom prst="rect">
            <a:avLst/>
          </a:prstGeom>
          <a:noFill/>
          <a:ln/>
        </p:spPr>
        <p:txBody>
          <a:bodyPr wrap="none" rtlCol="0" anchor="t"/>
          <a:lstStyle/>
          <a:p>
            <a:pPr marL="0" indent="0" algn="ctr">
              <a:lnSpc>
                <a:spcPts val="2041"/>
              </a:lnSpc>
              <a:buNone/>
            </a:pPr>
            <a:r>
              <a:rPr lang="en-US" sz="1600" b="1" dirty="0">
                <a:solidFill>
                  <a:srgbClr val="403C4E"/>
                </a:solidFill>
                <a:latin typeface="Merriweather" pitchFamily="34" charset="0"/>
                <a:ea typeface="Merriweather" pitchFamily="34" charset="-122"/>
                <a:cs typeface="Merriweather" pitchFamily="34" charset="-120"/>
              </a:rPr>
              <a:t>3</a:t>
            </a:r>
            <a:endParaRPr lang="en-US" sz="1600" dirty="0"/>
          </a:p>
        </p:txBody>
      </p:sp>
      <p:sp>
        <p:nvSpPr>
          <p:cNvPr id="16" name="Text 12"/>
          <p:cNvSpPr/>
          <p:nvPr/>
        </p:nvSpPr>
        <p:spPr>
          <a:xfrm>
            <a:off x="1166336" y="4795123"/>
            <a:ext cx="2875121" cy="269915"/>
          </a:xfrm>
          <a:prstGeom prst="rect">
            <a:avLst/>
          </a:prstGeom>
          <a:noFill/>
          <a:ln/>
        </p:spPr>
        <p:txBody>
          <a:bodyPr wrap="none" rtlCol="0" anchor="t"/>
          <a:lstStyle/>
          <a:p>
            <a:pPr marL="0" indent="0">
              <a:lnSpc>
                <a:spcPts val="2126"/>
              </a:lnSpc>
              <a:buNone/>
            </a:pPr>
            <a:r>
              <a:rPr lang="en-US" sz="2000" b="1" dirty="0">
                <a:solidFill>
                  <a:srgbClr val="403C4E"/>
                </a:solidFill>
                <a:latin typeface="Times New Roman" panose="02020603050405020304" pitchFamily="18" charset="0"/>
                <a:ea typeface="Merriweather" pitchFamily="34" charset="-122"/>
                <a:cs typeface="Times New Roman" panose="02020603050405020304" pitchFamily="18" charset="0"/>
              </a:rPr>
              <a:t>Giúp Hiểu Rõ Hơn Văn Học</a:t>
            </a:r>
            <a:endParaRPr lang="en-US" sz="2000" dirty="0">
              <a:latin typeface="Times New Roman" panose="02020603050405020304" pitchFamily="18" charset="0"/>
              <a:cs typeface="Times New Roman" panose="02020603050405020304" pitchFamily="18" charset="0"/>
            </a:endParaRPr>
          </a:p>
        </p:txBody>
      </p:sp>
      <p:sp>
        <p:nvSpPr>
          <p:cNvPr id="17" name="Text 13"/>
          <p:cNvSpPr/>
          <p:nvPr/>
        </p:nvSpPr>
        <p:spPr>
          <a:xfrm>
            <a:off x="739735" y="5168622"/>
            <a:ext cx="9341814" cy="553164"/>
          </a:xfrm>
          <a:prstGeom prst="rect">
            <a:avLst/>
          </a:prstGeom>
          <a:noFill/>
          <a:ln/>
        </p:spPr>
        <p:txBody>
          <a:bodyPr wrap="square" rtlCol="0" anchor="t"/>
          <a:lstStyle/>
          <a:p>
            <a:pPr marL="0" indent="0">
              <a:lnSpc>
                <a:spcPts val="2177"/>
              </a:lnSpc>
              <a:buNone/>
            </a:pPr>
            <a:r>
              <a:rPr lang="en-US" sz="2400" dirty="0">
                <a:solidFill>
                  <a:srgbClr val="002060"/>
                </a:solidFill>
                <a:latin typeface="Times New Roman" panose="02020603050405020304" pitchFamily="18" charset="0"/>
                <a:ea typeface="Open Sans" pitchFamily="34" charset="-122"/>
                <a:cs typeface="Times New Roman" panose="02020603050405020304" pitchFamily="18" charset="0"/>
              </a:rPr>
              <a:t>Việc nghiên cứu và phân tích các trường phái văn học giúp chúng ta hiểu rõ hơn về lịch sử văn học, các phong cách sáng tác, và sự phát triển của văn học theo thời gian.</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8" name="Shape 14"/>
          <p:cNvSpPr/>
          <p:nvPr/>
        </p:nvSpPr>
        <p:spPr>
          <a:xfrm>
            <a:off x="604837" y="6088856"/>
            <a:ext cx="388739" cy="388739"/>
          </a:xfrm>
          <a:prstGeom prst="roundRect">
            <a:avLst>
              <a:gd name="adj" fmla="val 18672"/>
            </a:avLst>
          </a:prstGeom>
          <a:solidFill>
            <a:srgbClr val="FFD8CC"/>
          </a:solidFill>
          <a:ln w="7620">
            <a:solidFill>
              <a:srgbClr val="E5BEB2"/>
            </a:solidFill>
            <a:prstDash val="solid"/>
          </a:ln>
        </p:spPr>
      </p:sp>
      <p:sp>
        <p:nvSpPr>
          <p:cNvPr id="19" name="Text 15"/>
          <p:cNvSpPr/>
          <p:nvPr/>
        </p:nvSpPr>
        <p:spPr>
          <a:xfrm>
            <a:off x="713542" y="6153626"/>
            <a:ext cx="171331" cy="259199"/>
          </a:xfrm>
          <a:prstGeom prst="rect">
            <a:avLst/>
          </a:prstGeom>
          <a:noFill/>
          <a:ln/>
        </p:spPr>
        <p:txBody>
          <a:bodyPr wrap="none" rtlCol="0" anchor="t"/>
          <a:lstStyle/>
          <a:p>
            <a:pPr marL="0" indent="0" algn="ctr">
              <a:lnSpc>
                <a:spcPts val="2041"/>
              </a:lnSpc>
              <a:buNone/>
            </a:pPr>
            <a:r>
              <a:rPr lang="en-US" sz="1600" b="1" dirty="0">
                <a:solidFill>
                  <a:srgbClr val="403C4E"/>
                </a:solidFill>
                <a:latin typeface="Merriweather" pitchFamily="34" charset="0"/>
                <a:ea typeface="Merriweather" pitchFamily="34" charset="-122"/>
                <a:cs typeface="Merriweather" pitchFamily="34" charset="-120"/>
              </a:rPr>
              <a:t>4</a:t>
            </a:r>
            <a:endParaRPr lang="en-US" sz="1600" dirty="0"/>
          </a:p>
        </p:txBody>
      </p:sp>
      <p:sp>
        <p:nvSpPr>
          <p:cNvPr id="20" name="Text 16"/>
          <p:cNvSpPr/>
          <p:nvPr/>
        </p:nvSpPr>
        <p:spPr>
          <a:xfrm>
            <a:off x="1166336" y="6088856"/>
            <a:ext cx="3094196" cy="269915"/>
          </a:xfrm>
          <a:prstGeom prst="rect">
            <a:avLst/>
          </a:prstGeom>
          <a:noFill/>
          <a:ln/>
        </p:spPr>
        <p:txBody>
          <a:bodyPr wrap="none" rtlCol="0" anchor="t"/>
          <a:lstStyle/>
          <a:p>
            <a:pPr marL="0" indent="0">
              <a:lnSpc>
                <a:spcPts val="2126"/>
              </a:lnSpc>
              <a:buNone/>
            </a:pPr>
            <a:r>
              <a:rPr lang="en-US" sz="2000" b="1" dirty="0">
                <a:solidFill>
                  <a:srgbClr val="403C4E"/>
                </a:solidFill>
                <a:latin typeface="Times New Roman" panose="02020603050405020304" pitchFamily="18" charset="0"/>
                <a:ea typeface="Merriweather" pitchFamily="34" charset="-122"/>
                <a:cs typeface="Times New Roman" panose="02020603050405020304" pitchFamily="18" charset="0"/>
              </a:rPr>
              <a:t>Tạo Nên Cộng Đồng Văn Học</a:t>
            </a:r>
            <a:endParaRPr lang="en-US" sz="2000" dirty="0">
              <a:latin typeface="Times New Roman" panose="02020603050405020304" pitchFamily="18" charset="0"/>
              <a:cs typeface="Times New Roman" panose="02020603050405020304" pitchFamily="18" charset="0"/>
            </a:endParaRPr>
          </a:p>
        </p:txBody>
      </p:sp>
      <p:sp>
        <p:nvSpPr>
          <p:cNvPr id="21" name="Text 17"/>
          <p:cNvSpPr/>
          <p:nvPr/>
        </p:nvSpPr>
        <p:spPr>
          <a:xfrm>
            <a:off x="739735" y="6462355"/>
            <a:ext cx="9341814" cy="553164"/>
          </a:xfrm>
          <a:prstGeom prst="rect">
            <a:avLst/>
          </a:prstGeom>
          <a:noFill/>
          <a:ln/>
        </p:spPr>
        <p:txBody>
          <a:bodyPr wrap="square" rtlCol="0" anchor="t"/>
          <a:lstStyle/>
          <a:p>
            <a:pPr marL="0" indent="0">
              <a:lnSpc>
                <a:spcPts val="2177"/>
              </a:lnSpc>
              <a:buNone/>
            </a:pPr>
            <a:r>
              <a:rPr lang="en-US" sz="2400" dirty="0">
                <a:solidFill>
                  <a:srgbClr val="002060"/>
                </a:solidFill>
                <a:latin typeface="Times New Roman" panose="02020603050405020304" pitchFamily="18" charset="0"/>
                <a:ea typeface="Open Sans" pitchFamily="34" charset="-122"/>
                <a:cs typeface="Times New Roman" panose="02020603050405020304" pitchFamily="18" charset="0"/>
              </a:rPr>
              <a:t>Các trường phái văn học tạo nên những cộng đồng văn học, nơi các nhà văn chia sẻ những lý tưởng nghệ thuật, cùng nhau phát triển và thúc đẩy sự sáng tạo.</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01B9038F-08DE-CAE4-F92E-AD8DB32CCFDD}"/>
              </a:ext>
            </a:extLst>
          </p:cNvPr>
          <p:cNvPicPr>
            <a:picLocks noChangeAspect="1"/>
          </p:cNvPicPr>
          <p:nvPr/>
        </p:nvPicPr>
        <p:blipFill>
          <a:blip r:embed="rId4"/>
          <a:stretch>
            <a:fillRect/>
          </a:stretch>
        </p:blipFill>
        <p:spPr>
          <a:xfrm rot="20224510">
            <a:off x="9994615" y="-10627"/>
            <a:ext cx="4000500" cy="3810000"/>
          </a:xfrm>
          <a:prstGeom prst="rect">
            <a:avLst/>
          </a:prstGeom>
        </p:spPr>
      </p:pic>
      <p:pic>
        <p:nvPicPr>
          <p:cNvPr id="26" name="Picture 25">
            <a:extLst>
              <a:ext uri="{FF2B5EF4-FFF2-40B4-BE49-F238E27FC236}">
                <a16:creationId xmlns:a16="http://schemas.microsoft.com/office/drawing/2014/main" xmlns="" id="{0E51D128-8B24-A696-EAC2-840625D4B9CA}"/>
              </a:ext>
            </a:extLst>
          </p:cNvPr>
          <p:cNvPicPr>
            <a:picLocks noChangeAspect="1"/>
          </p:cNvPicPr>
          <p:nvPr/>
        </p:nvPicPr>
        <p:blipFill>
          <a:blip r:embed="rId5"/>
          <a:stretch>
            <a:fillRect/>
          </a:stretch>
        </p:blipFill>
        <p:spPr>
          <a:xfrm rot="747233">
            <a:off x="9756916" y="4481129"/>
            <a:ext cx="5626609" cy="3826094"/>
          </a:xfrm>
          <a:prstGeom prst="rect">
            <a:avLst/>
          </a:prstGeom>
        </p:spPr>
      </p:pic>
    </p:spTree>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5FFF6F1-59E5-1E21-9E9C-94409C6BAD06}"/>
              </a:ext>
            </a:extLst>
          </p:cNvPr>
          <p:cNvSpPr txBox="1"/>
          <p:nvPr/>
        </p:nvSpPr>
        <p:spPr>
          <a:xfrm>
            <a:off x="3923817" y="752355"/>
            <a:ext cx="9815332" cy="5799921"/>
          </a:xfrm>
          <a:prstGeom prst="rect">
            <a:avLst/>
          </a:prstGeom>
          <a:noFill/>
        </p:spPr>
        <p:txBody>
          <a:bodyPr wrap="square">
            <a:spAutoFit/>
          </a:bodyPr>
          <a:lstStyle/>
          <a:p>
            <a:pPr marL="0" marR="0" algn="just">
              <a:lnSpc>
                <a:spcPct val="107000"/>
              </a:lnSpc>
              <a:spcBef>
                <a:spcPts val="0"/>
              </a:spcBef>
              <a:spcAft>
                <a:spcPts val="0"/>
              </a:spcAft>
              <a:tabLst>
                <a:tab pos="180340" algn="l"/>
              </a:tabLst>
            </a:pPr>
            <a:r>
              <a:rPr lang="pt-BR" sz="5000" dirty="0">
                <a:effectLst/>
                <a:latin typeface="Times New Roman" panose="02020603050405020304" pitchFamily="18" charset="0"/>
                <a:ea typeface="Calibri" panose="020F0502020204030204" pitchFamily="34" charset="0"/>
                <a:cs typeface="Times New Roman" panose="02020603050405020304" pitchFamily="18" charset="0"/>
              </a:rPr>
              <a:t>Luyện tập</a:t>
            </a:r>
          </a:p>
          <a:p>
            <a:pPr marL="0" marR="0" algn="just">
              <a:lnSpc>
                <a:spcPct val="107000"/>
              </a:lnSpc>
              <a:spcBef>
                <a:spcPts val="0"/>
              </a:spcBef>
              <a:spcAft>
                <a:spcPts val="0"/>
              </a:spcAft>
              <a:tabLst>
                <a:tab pos="180340" algn="l"/>
              </a:tabLst>
            </a:pPr>
            <a:r>
              <a:rPr lang="pt-BR" sz="5000" dirty="0">
                <a:latin typeface="Times New Roman" panose="02020603050405020304" pitchFamily="18" charset="0"/>
                <a:ea typeface="Calibri" panose="020F0502020204030204" pitchFamily="34" charset="0"/>
                <a:cs typeface="Times New Roman" panose="02020603050405020304" pitchFamily="18" charset="0"/>
              </a:rPr>
              <a:t>-</a:t>
            </a:r>
            <a:r>
              <a:rPr lang="pt-BR" sz="5000" dirty="0">
                <a:effectLst/>
                <a:latin typeface="Times New Roman" panose="02020603050405020304" pitchFamily="18" charset="0"/>
                <a:ea typeface="Calibri" panose="020F0502020204030204" pitchFamily="34" charset="0"/>
                <a:cs typeface="Times New Roman" panose="02020603050405020304" pitchFamily="18" charset="0"/>
              </a:rPr>
              <a:t> vẽ sơ đồ tư duy hệ thống lại các nội dung chính của bài học.</a:t>
            </a:r>
            <a:endParaRPr lang="en-US" sz="5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180340" algn="l"/>
              </a:tabLst>
            </a:pPr>
            <a:r>
              <a:rPr lang="pt-BR" sz="5000" dirty="0">
                <a:effectLst/>
                <a:latin typeface="Times New Roman" panose="02020603050405020304" pitchFamily="18" charset="0"/>
                <a:ea typeface="Calibri" panose="020F0502020204030204" pitchFamily="34" charset="0"/>
                <a:cs typeface="Times New Roman" panose="02020603050405020304" pitchFamily="18" charset="0"/>
              </a:rPr>
              <a:t>- tạo lập được sản phẩm Power point, các video ngắn về các trường phái văn học tiêu biểu, lấy ví dụ minh họa một tác phẩm thuộc trường phái.</a:t>
            </a:r>
            <a:endParaRPr lang="en-US" sz="5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8398928"/>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6147FB7-3C96-9E7D-C24E-8F9048E748F3}"/>
              </a:ext>
            </a:extLst>
          </p:cNvPr>
          <p:cNvSpPr txBox="1"/>
          <p:nvPr/>
        </p:nvSpPr>
        <p:spPr>
          <a:xfrm>
            <a:off x="568903" y="3335144"/>
            <a:ext cx="7315200" cy="368755"/>
          </a:xfrm>
          <a:prstGeom prst="rect">
            <a:avLst/>
          </a:prstGeom>
          <a:noFill/>
        </p:spPr>
        <p:txBody>
          <a:bodyPr wrap="square">
            <a:spAutoFit/>
          </a:bodyPr>
          <a:lstStyle/>
          <a:p>
            <a:pPr marL="0" marR="0" algn="just">
              <a:lnSpc>
                <a:spcPct val="107000"/>
              </a:lnSpc>
              <a:spcBef>
                <a:spcPts val="0"/>
              </a:spcBef>
              <a:spcAft>
                <a:spcPts val="0"/>
              </a:spcAft>
              <a:tabLst>
                <a:tab pos="180340" algn="l"/>
              </a:tabLst>
            </a:pPr>
            <a:r>
              <a:rPr lang="pt-BR"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https://www.youtube.com/watch?v=mXfP7T6ocBQ</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8EFB0C9B-68CF-B831-73E3-483B90948E66}"/>
              </a:ext>
            </a:extLst>
          </p:cNvPr>
          <p:cNvSpPr txBox="1"/>
          <p:nvPr/>
        </p:nvSpPr>
        <p:spPr>
          <a:xfrm>
            <a:off x="414158" y="377406"/>
            <a:ext cx="13785447" cy="1982466"/>
          </a:xfrm>
          <a:prstGeom prst="rect">
            <a:avLst/>
          </a:prstGeom>
          <a:noFill/>
        </p:spPr>
        <p:txBody>
          <a:bodyPr wrap="square">
            <a:spAutoFit/>
          </a:bodyPr>
          <a:lstStyle/>
          <a:p>
            <a:pPr marL="0" marR="0" algn="r">
              <a:lnSpc>
                <a:spcPct val="107000"/>
              </a:lnSpc>
              <a:spcBef>
                <a:spcPts val="0"/>
              </a:spcBef>
              <a:spcAft>
                <a:spcPts val="0"/>
              </a:spcAft>
              <a:tabLst>
                <a:tab pos="180340" algn="l"/>
              </a:tabLst>
            </a:pPr>
            <a:r>
              <a:rPr lang="pt-BR" sz="3900" dirty="0">
                <a:latin typeface="Times New Roman" panose="02020603050405020304" pitchFamily="18" charset="0"/>
                <a:ea typeface="Calibri" panose="020F0502020204030204" pitchFamily="34" charset="0"/>
                <a:cs typeface="Times New Roman" panose="02020603050405020304" pitchFamily="18" charset="0"/>
              </a:rPr>
              <a:t>Vận dụng</a:t>
            </a:r>
          </a:p>
          <a:p>
            <a:pPr marL="0" marR="0" algn="r">
              <a:lnSpc>
                <a:spcPct val="107000"/>
              </a:lnSpc>
              <a:spcBef>
                <a:spcPts val="0"/>
              </a:spcBef>
              <a:spcAft>
                <a:spcPts val="0"/>
              </a:spcAft>
              <a:tabLst>
                <a:tab pos="180340" algn="l"/>
              </a:tabLst>
            </a:pPr>
            <a:r>
              <a:rPr lang="pt-BR" sz="3900" dirty="0">
                <a:effectLst/>
                <a:latin typeface="Times New Roman" panose="02020603050405020304" pitchFamily="18" charset="0"/>
                <a:ea typeface="Calibri" panose="020F0502020204030204" pitchFamily="34" charset="0"/>
                <a:cs typeface="Times New Roman" panose="02020603050405020304" pitchFamily="18" charset="0"/>
              </a:rPr>
              <a:t>Tìm hiểu về tác phẩm “Những người khốn khổ”</a:t>
            </a:r>
          </a:p>
          <a:p>
            <a:pPr marL="0" marR="0" algn="r">
              <a:lnSpc>
                <a:spcPct val="107000"/>
              </a:lnSpc>
              <a:spcBef>
                <a:spcPts val="0"/>
              </a:spcBef>
              <a:spcAft>
                <a:spcPts val="0"/>
              </a:spcAft>
              <a:tabLst>
                <a:tab pos="180340" algn="l"/>
              </a:tabLst>
            </a:pPr>
            <a:r>
              <a:rPr lang="pt-BR" sz="3900" dirty="0">
                <a:effectLst/>
                <a:latin typeface="Times New Roman" panose="02020603050405020304" pitchFamily="18" charset="0"/>
                <a:ea typeface="Calibri" panose="020F0502020204030204" pitchFamily="34" charset="0"/>
                <a:cs typeface="Times New Roman" panose="02020603050405020304" pitchFamily="18" charset="0"/>
              </a:rPr>
              <a:t> của tác giả Victo Hugo</a:t>
            </a:r>
          </a:p>
        </p:txBody>
      </p:sp>
      <p:pic>
        <p:nvPicPr>
          <p:cNvPr id="7" name="Picture 6">
            <a:extLst>
              <a:ext uri="{FF2B5EF4-FFF2-40B4-BE49-F238E27FC236}">
                <a16:creationId xmlns:a16="http://schemas.microsoft.com/office/drawing/2014/main" xmlns="" id="{107F052C-F334-C8F1-5413-74A3C3AEE4D6}"/>
              </a:ext>
            </a:extLst>
          </p:cNvPr>
          <p:cNvPicPr>
            <a:picLocks noChangeAspect="1"/>
          </p:cNvPicPr>
          <p:nvPr/>
        </p:nvPicPr>
        <p:blipFill>
          <a:blip r:embed="rId4"/>
          <a:stretch>
            <a:fillRect/>
          </a:stretch>
        </p:blipFill>
        <p:spPr>
          <a:xfrm>
            <a:off x="11056355" y="3708869"/>
            <a:ext cx="3143250" cy="4152900"/>
          </a:xfrm>
          <a:prstGeom prst="rect">
            <a:avLst/>
          </a:prstGeom>
        </p:spPr>
      </p:pic>
      <p:sp>
        <p:nvSpPr>
          <p:cNvPr id="9" name="TextBox 8">
            <a:extLst>
              <a:ext uri="{FF2B5EF4-FFF2-40B4-BE49-F238E27FC236}">
                <a16:creationId xmlns:a16="http://schemas.microsoft.com/office/drawing/2014/main" xmlns="" id="{F313CCCD-15D1-A3C7-7655-8D798181D30C}"/>
              </a:ext>
            </a:extLst>
          </p:cNvPr>
          <p:cNvSpPr txBox="1"/>
          <p:nvPr/>
        </p:nvSpPr>
        <p:spPr>
          <a:xfrm>
            <a:off x="625033" y="3791635"/>
            <a:ext cx="7315200" cy="923330"/>
          </a:xfrm>
          <a:prstGeom prst="rect">
            <a:avLst/>
          </a:prstGeom>
          <a:noFill/>
        </p:spPr>
        <p:txBody>
          <a:bodyPr wrap="square">
            <a:spAutoFit/>
          </a:bodyPr>
          <a:lstStyle/>
          <a:p>
            <a:r>
              <a:rPr lang="en-US" dirty="0">
                <a:hlinkClick r:id="rId5"/>
              </a:rPr>
              <a:t>https://radiotoday.net/radio-online/doc-truyen-dem-khuya/nhung-nguoi-khon-kho-victor-hugo.html</a:t>
            </a:r>
            <a:endParaRPr lang="en-US" dirty="0"/>
          </a:p>
          <a:p>
            <a:endParaRPr lang="en-US" dirty="0"/>
          </a:p>
        </p:txBody>
      </p:sp>
      <p:pic>
        <p:nvPicPr>
          <p:cNvPr id="11" name="Picture 10">
            <a:extLst>
              <a:ext uri="{FF2B5EF4-FFF2-40B4-BE49-F238E27FC236}">
                <a16:creationId xmlns:a16="http://schemas.microsoft.com/office/drawing/2014/main" xmlns="" id="{93C5FD80-1EB2-5CB2-12B3-AC6AC64CA5C9}"/>
              </a:ext>
            </a:extLst>
          </p:cNvPr>
          <p:cNvPicPr>
            <a:picLocks noChangeAspect="1"/>
          </p:cNvPicPr>
          <p:nvPr/>
        </p:nvPicPr>
        <p:blipFill>
          <a:blip r:embed="rId6"/>
          <a:stretch>
            <a:fillRect/>
          </a:stretch>
        </p:blipFill>
        <p:spPr>
          <a:xfrm>
            <a:off x="4226503" y="4210379"/>
            <a:ext cx="5264738" cy="3806327"/>
          </a:xfrm>
          <a:prstGeom prst="rect">
            <a:avLst/>
          </a:prstGeom>
        </p:spPr>
      </p:pic>
    </p:spTree>
    <p:extLst>
      <p:ext uri="{BB962C8B-B14F-4D97-AF65-F5344CB8AC3E}">
        <p14:creationId xmlns:p14="http://schemas.microsoft.com/office/powerpoint/2010/main" val="87315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blipFill>
            <a:blip r:embed="rId4"/>
            <a:stretch>
              <a:fillRect l="-42000" r="-42000"/>
            </a:stretch>
          </a:blipFill>
          <a:ln/>
        </p:spPr>
      </p:sp>
      <p:sp>
        <p:nvSpPr>
          <p:cNvPr id="5" name="Text 1"/>
          <p:cNvSpPr/>
          <p:nvPr/>
        </p:nvSpPr>
        <p:spPr>
          <a:xfrm>
            <a:off x="829313" y="756047"/>
            <a:ext cx="6172200" cy="771525"/>
          </a:xfrm>
          <a:prstGeom prst="rect">
            <a:avLst/>
          </a:prstGeom>
          <a:noFill/>
          <a:ln/>
        </p:spPr>
        <p:txBody>
          <a:bodyPr wrap="none" rtlCol="0" anchor="t"/>
          <a:lstStyle/>
          <a:p>
            <a:pPr marL="0" indent="0">
              <a:lnSpc>
                <a:spcPts val="6075"/>
              </a:lnSpc>
              <a:buNone/>
            </a:pPr>
            <a:r>
              <a:rPr lang="en-US" sz="4860" b="1" dirty="0">
                <a:solidFill>
                  <a:srgbClr val="403C4E"/>
                </a:solidFill>
                <a:latin typeface="Times New Roman" panose="02020603050405020304" pitchFamily="18" charset="0"/>
                <a:ea typeface="Merriweather" pitchFamily="34" charset="-122"/>
                <a:cs typeface="Times New Roman" panose="02020603050405020304" pitchFamily="18" charset="0"/>
              </a:rPr>
              <a:t>Kết Luận</a:t>
            </a:r>
            <a:endParaRPr lang="en-US" sz="4860" dirty="0">
              <a:latin typeface="Times New Roman" panose="02020603050405020304" pitchFamily="18" charset="0"/>
              <a:cs typeface="Times New Roman" panose="02020603050405020304" pitchFamily="18" charset="0"/>
            </a:endParaRPr>
          </a:p>
        </p:txBody>
      </p:sp>
      <p:sp>
        <p:nvSpPr>
          <p:cNvPr id="6" name="Text 2"/>
          <p:cNvSpPr/>
          <p:nvPr/>
        </p:nvSpPr>
        <p:spPr>
          <a:xfrm>
            <a:off x="644118" y="2164938"/>
            <a:ext cx="11196784" cy="4745148"/>
          </a:xfrm>
          <a:prstGeom prst="rect">
            <a:avLst/>
          </a:prstGeom>
          <a:noFill/>
          <a:ln/>
        </p:spPr>
        <p:txBody>
          <a:bodyPr wrap="square" rtlCol="0" anchor="t"/>
          <a:lstStyle/>
          <a:p>
            <a:pPr marL="0" indent="0">
              <a:lnSpc>
                <a:spcPct val="150000"/>
              </a:lnSpc>
              <a:buNone/>
            </a:pPr>
            <a:r>
              <a:rPr lang="en-US" sz="3400" dirty="0">
                <a:solidFill>
                  <a:srgbClr val="403C4E"/>
                </a:solidFill>
                <a:latin typeface="Times New Roman" panose="02020603050405020304" pitchFamily="18" charset="0"/>
                <a:ea typeface="MS Gothic" panose="020B0609070205080204" pitchFamily="49" charset="-128"/>
                <a:cs typeface="Times New Roman" panose="02020603050405020304" pitchFamily="18" charset="0"/>
              </a:rPr>
              <a:t>Trường phái văn học là một khái niệm quan trọng trong nghiên cứu văn học, giúp chúng ta hiểu rõ hơn về sự phát triển và biến đổi của văn học theo thời gian, đồng thời tạo nên những giá trị văn hóa và nghệ thuật độc đáo. Việc nghiên cứu và phân tích các trường phái văn học là một phần quan trọng trong quá trình tiếp cận và khám phá thế giới văn học đa dạng và phong phú.</a:t>
            </a:r>
            <a:endParaRPr lang="en-US" sz="3400" dirty="0">
              <a:latin typeface="Times New Roman" panose="02020603050405020304" pitchFamily="18" charset="0"/>
              <a:ea typeface="MS Gothic" panose="020B0609070205080204" pitchFamily="49" charset="-128"/>
              <a:cs typeface="Times New Roman" panose="02020603050405020304" pitchFamily="18" charset="0"/>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828800" y="543697"/>
            <a:ext cx="364771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r>
              <a:rPr lang="en-US" altLang="zh-CN" sz="2880" b="1" dirty="0">
                <a:solidFill>
                  <a:srgbClr val="557049"/>
                </a:solidFill>
                <a:latin typeface="Times New Roman" panose="02020603050405020304" pitchFamily="18" charset="0"/>
                <a:ea typeface="Segoe UI Black" panose="020B0A02040204020203" pitchFamily="34" charset="0"/>
                <a:cs typeface="Times New Roman" panose="02020603050405020304" pitchFamily="18" charset="0"/>
              </a:rPr>
              <a:t>NHÓM 2</a:t>
            </a:r>
            <a:endParaRPr lang="zh-CN" altLang="en-US" sz="2880" b="1" dirty="0">
              <a:solidFill>
                <a:srgbClr val="557049"/>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6" name="矩形 5"/>
          <p:cNvSpPr/>
          <p:nvPr/>
        </p:nvSpPr>
        <p:spPr>
          <a:xfrm>
            <a:off x="1193117" y="1439328"/>
            <a:ext cx="4916999" cy="3272694"/>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7" name="矩形 6"/>
          <p:cNvSpPr/>
          <p:nvPr/>
        </p:nvSpPr>
        <p:spPr>
          <a:xfrm>
            <a:off x="5516844" y="3688465"/>
            <a:ext cx="4916999" cy="3272694"/>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1243959835"/>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ED293B-ED65-434D-70A0-EC52D04BCE12}"/>
              </a:ext>
            </a:extLst>
          </p:cNvPr>
          <p:cNvSpPr txBox="1"/>
          <p:nvPr/>
        </p:nvSpPr>
        <p:spPr>
          <a:xfrm>
            <a:off x="2658139" y="2498651"/>
            <a:ext cx="8688597" cy="2708434"/>
          </a:xfrm>
          <a:prstGeom prst="rect">
            <a:avLst/>
          </a:prstGeom>
          <a:noFill/>
        </p:spPr>
        <p:txBody>
          <a:bodyPr wrap="none" rtlCol="0">
            <a:spAutoFit/>
          </a:bodyPr>
          <a:lstStyle/>
          <a:p>
            <a:r>
              <a:rPr lang="en-US" sz="3400" dirty="0" err="1">
                <a:solidFill>
                  <a:srgbClr val="FF0000"/>
                </a:solidFill>
                <a:latin typeface="Times New Roman" panose="02020603050405020304" pitchFamily="18" charset="0"/>
                <a:cs typeface="Times New Roman" panose="02020603050405020304" pitchFamily="18" charset="0"/>
              </a:rPr>
              <a:t>Giáo</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viên</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soạn</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Nguyễn</a:t>
            </a:r>
            <a:r>
              <a:rPr lang="en-US" sz="3400" dirty="0">
                <a:solidFill>
                  <a:srgbClr val="FF0000"/>
                </a:solidFill>
                <a:latin typeface="Times New Roman" panose="02020603050405020304" pitchFamily="18" charset="0"/>
                <a:cs typeface="Times New Roman" panose="02020603050405020304" pitchFamily="18" charset="0"/>
              </a:rPr>
              <a:t> Thu </a:t>
            </a:r>
            <a:r>
              <a:rPr lang="en-US" sz="3400" dirty="0" err="1">
                <a:solidFill>
                  <a:srgbClr val="FF0000"/>
                </a:solidFill>
                <a:latin typeface="Times New Roman" panose="02020603050405020304" pitchFamily="18" charset="0"/>
                <a:cs typeface="Times New Roman" panose="02020603050405020304" pitchFamily="18" charset="0"/>
              </a:rPr>
              <a:t>Thủy</a:t>
            </a:r>
            <a:r>
              <a:rPr lang="en-US" sz="3400" dirty="0">
                <a:solidFill>
                  <a:srgbClr val="FF0000"/>
                </a:solidFill>
                <a:latin typeface="Times New Roman" panose="02020603050405020304" pitchFamily="18" charset="0"/>
                <a:cs typeface="Times New Roman" panose="02020603050405020304" pitchFamily="18" charset="0"/>
              </a:rPr>
              <a:t> </a:t>
            </a:r>
          </a:p>
          <a:p>
            <a:r>
              <a:rPr lang="en-US" sz="3400" dirty="0">
                <a:solidFill>
                  <a:srgbClr val="FF0000"/>
                </a:solidFill>
                <a:latin typeface="Times New Roman" panose="02020603050405020304" pitchFamily="18" charset="0"/>
                <a:cs typeface="Times New Roman" panose="02020603050405020304" pitchFamily="18" charset="0"/>
              </a:rPr>
              <a:t>THPT Ninh Bình – </a:t>
            </a:r>
            <a:r>
              <a:rPr lang="en-US" sz="3400" dirty="0" err="1">
                <a:solidFill>
                  <a:srgbClr val="FF0000"/>
                </a:solidFill>
                <a:latin typeface="Times New Roman" panose="02020603050405020304" pitchFamily="18" charset="0"/>
                <a:cs typeface="Times New Roman" panose="02020603050405020304" pitchFamily="18" charset="0"/>
              </a:rPr>
              <a:t>Bạc</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Liêu</a:t>
            </a:r>
            <a:endParaRPr lang="en-US" sz="3400" dirty="0">
              <a:solidFill>
                <a:srgbClr val="FF0000"/>
              </a:solidFill>
              <a:latin typeface="Times New Roman" panose="02020603050405020304" pitchFamily="18" charset="0"/>
              <a:cs typeface="Times New Roman" panose="02020603050405020304" pitchFamily="18" charset="0"/>
            </a:endParaRPr>
          </a:p>
          <a:p>
            <a:r>
              <a:rPr lang="en-US" sz="3400" dirty="0">
                <a:solidFill>
                  <a:srgbClr val="FF0000"/>
                </a:solidFill>
                <a:latin typeface="Times New Roman" panose="02020603050405020304" pitchFamily="18" charset="0"/>
                <a:cs typeface="Times New Roman" panose="02020603050405020304" pitchFamily="18" charset="0"/>
              </a:rPr>
              <a:t>Thành </a:t>
            </a:r>
            <a:r>
              <a:rPr lang="en-US" sz="3400" dirty="0" err="1">
                <a:solidFill>
                  <a:srgbClr val="FF0000"/>
                </a:solidFill>
                <a:latin typeface="Times New Roman" panose="02020603050405020304" pitchFamily="18" charset="0"/>
                <a:cs typeface="Times New Roman" panose="02020603050405020304" pitchFamily="18" charset="0"/>
              </a:rPr>
              <a:t>phố</a:t>
            </a:r>
            <a:r>
              <a:rPr lang="en-US" sz="3400" dirty="0">
                <a:solidFill>
                  <a:srgbClr val="FF0000"/>
                </a:solidFill>
                <a:latin typeface="Times New Roman" panose="02020603050405020304" pitchFamily="18" charset="0"/>
                <a:cs typeface="Times New Roman" panose="02020603050405020304" pitchFamily="18" charset="0"/>
              </a:rPr>
              <a:t> Ninh Bình </a:t>
            </a:r>
            <a:r>
              <a:rPr lang="en-US" sz="3400" dirty="0" err="1">
                <a:solidFill>
                  <a:srgbClr val="FF0000"/>
                </a:solidFill>
                <a:latin typeface="Times New Roman" panose="02020603050405020304" pitchFamily="18" charset="0"/>
                <a:cs typeface="Times New Roman" panose="02020603050405020304" pitchFamily="18" charset="0"/>
              </a:rPr>
              <a:t>tỉnh</a:t>
            </a:r>
            <a:r>
              <a:rPr lang="en-US" sz="3400" dirty="0">
                <a:solidFill>
                  <a:srgbClr val="FF0000"/>
                </a:solidFill>
                <a:latin typeface="Times New Roman" panose="02020603050405020304" pitchFamily="18" charset="0"/>
                <a:cs typeface="Times New Roman" panose="02020603050405020304" pitchFamily="18" charset="0"/>
              </a:rPr>
              <a:t> Ninh Bình</a:t>
            </a:r>
          </a:p>
          <a:p>
            <a:r>
              <a:rPr lang="en-US" sz="3400" dirty="0">
                <a:solidFill>
                  <a:srgbClr val="FF0000"/>
                </a:solidFill>
                <a:latin typeface="Times New Roman" panose="02020603050405020304" pitchFamily="18" charset="0"/>
                <a:cs typeface="Times New Roman" panose="02020603050405020304" pitchFamily="18" charset="0"/>
              </a:rPr>
              <a:t>Xin </a:t>
            </a:r>
            <a:r>
              <a:rPr lang="en-US" sz="3400" dirty="0" err="1">
                <a:solidFill>
                  <a:srgbClr val="FF0000"/>
                </a:solidFill>
                <a:latin typeface="Times New Roman" panose="02020603050405020304" pitchFamily="18" charset="0"/>
                <a:cs typeface="Times New Roman" panose="02020603050405020304" pitchFamily="18" charset="0"/>
              </a:rPr>
              <a:t>nhờ</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chị</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kiểm</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tra</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giúp</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để</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em</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còn</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chỉnh</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sửa</a:t>
            </a:r>
            <a:r>
              <a:rPr lang="en-US" sz="3400" dirty="0">
                <a:solidFill>
                  <a:srgbClr val="FF0000"/>
                </a:solidFill>
                <a:latin typeface="Times New Roman" panose="02020603050405020304" pitchFamily="18" charset="0"/>
                <a:cs typeface="Times New Roman" panose="02020603050405020304" pitchFamily="18" charset="0"/>
              </a:rPr>
              <a:t> ạ</a:t>
            </a:r>
          </a:p>
          <a:p>
            <a:r>
              <a:rPr lang="en-US" sz="3400" dirty="0" err="1">
                <a:solidFill>
                  <a:srgbClr val="FF0000"/>
                </a:solidFill>
                <a:latin typeface="Times New Roman" panose="02020603050405020304" pitchFamily="18" charset="0"/>
                <a:cs typeface="Times New Roman" panose="02020603050405020304" pitchFamily="18" charset="0"/>
              </a:rPr>
              <a:t>Cảm</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ơn</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chị</a:t>
            </a:r>
            <a:r>
              <a:rPr lang="en-US" sz="3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42687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828800" y="543697"/>
            <a:ext cx="364771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r>
              <a:rPr lang="en-US" altLang="zh-CN" sz="2880" b="1" dirty="0">
                <a:solidFill>
                  <a:srgbClr val="557049"/>
                </a:solidFill>
                <a:latin typeface="Times New Roman" panose="02020603050405020304" pitchFamily="18" charset="0"/>
                <a:ea typeface="华文行楷" panose="02010800040101010101" pitchFamily="2" charset="-122"/>
                <a:cs typeface="Times New Roman" panose="02020603050405020304" pitchFamily="18" charset="0"/>
              </a:rPr>
              <a:t>NHÓM 3</a:t>
            </a:r>
            <a:endParaRPr lang="zh-CN" altLang="en-US" sz="2880" b="1" dirty="0">
              <a:solidFill>
                <a:srgbClr val="557049"/>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6" name="矩形 5"/>
          <p:cNvSpPr/>
          <p:nvPr/>
        </p:nvSpPr>
        <p:spPr>
          <a:xfrm>
            <a:off x="1076446" y="1292613"/>
            <a:ext cx="5146283" cy="3534030"/>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7" name="矩形 6"/>
          <p:cNvSpPr/>
          <p:nvPr/>
        </p:nvSpPr>
        <p:spPr>
          <a:xfrm>
            <a:off x="6788195" y="4139611"/>
            <a:ext cx="5146283" cy="3534030"/>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1" name="矩形 10"/>
          <p:cNvSpPr/>
          <p:nvPr/>
        </p:nvSpPr>
        <p:spPr>
          <a:xfrm>
            <a:off x="3149900" y="5302014"/>
            <a:ext cx="4653236" cy="1206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endParaRPr lang="zh-CN" altLang="en-US" sz="1680" dirty="0">
              <a:solidFill>
                <a:prstClr val="black"/>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4142627151"/>
      </p:ext>
    </p:extLst>
  </p:cSld>
  <p:clrMapOvr>
    <a:masterClrMapping/>
  </p:clrMapOvr>
  <p:transition spd="slow" advTm="3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828800" y="543697"/>
            <a:ext cx="364771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r>
              <a:rPr lang="en-US" altLang="zh-CN" sz="2880" b="1" dirty="0" err="1">
                <a:solidFill>
                  <a:srgbClr val="557049"/>
                </a:solidFill>
                <a:latin typeface="Times New Roman" panose="02020603050405020304" pitchFamily="18" charset="0"/>
                <a:ea typeface="Segoe UI Black" panose="020B0A02040204020203" pitchFamily="34" charset="0"/>
                <a:cs typeface="Times New Roman" panose="02020603050405020304" pitchFamily="18" charset="0"/>
              </a:rPr>
              <a:t>Nhóm</a:t>
            </a:r>
            <a:r>
              <a:rPr lang="en-US" altLang="zh-CN" sz="2880" b="1" dirty="0">
                <a:solidFill>
                  <a:srgbClr val="557049"/>
                </a:solidFill>
                <a:latin typeface="Times New Roman" panose="02020603050405020304" pitchFamily="18" charset="0"/>
                <a:ea typeface="Segoe UI Black" panose="020B0A02040204020203" pitchFamily="34" charset="0"/>
                <a:cs typeface="Times New Roman" panose="02020603050405020304" pitchFamily="18" charset="0"/>
              </a:rPr>
              <a:t> 4</a:t>
            </a:r>
            <a:endParaRPr lang="zh-CN" altLang="en-US" sz="2880" b="1" dirty="0">
              <a:solidFill>
                <a:srgbClr val="557049"/>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6" name="矩形 5"/>
          <p:cNvSpPr/>
          <p:nvPr/>
        </p:nvSpPr>
        <p:spPr>
          <a:xfrm>
            <a:off x="1666754" y="1787200"/>
            <a:ext cx="4516434" cy="3294086"/>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7" name="矩形 6"/>
          <p:cNvSpPr/>
          <p:nvPr/>
        </p:nvSpPr>
        <p:spPr>
          <a:xfrm>
            <a:off x="7220337" y="1801770"/>
            <a:ext cx="4516434" cy="3294086"/>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2861940744"/>
      </p:ext>
    </p:extLst>
  </p:cSld>
  <p:clrMapOvr>
    <a:masterClrMapping/>
  </p:clrMapOvr>
  <mc:AlternateContent xmlns:mc="http://schemas.openxmlformats.org/markup-compatibility/2006" xmlns:p14="http://schemas.microsoft.com/office/powerpoint/2010/main">
    <mc:Choice Requires="p14">
      <p:transition spd="slow" p14:dur="1250" advTm="3000">
        <p:pull/>
      </p:transition>
    </mc:Choice>
    <mc:Fallback xmlns="">
      <p:transition spd="slow" advTm="3000">
        <p:pull/>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828800" y="543697"/>
            <a:ext cx="364771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r>
              <a:rPr lang="en-US" altLang="zh-CN" sz="3200" b="1" dirty="0">
                <a:solidFill>
                  <a:srgbClr val="557049"/>
                </a:solidFill>
                <a:latin typeface="Times New Roman" panose="02020603050405020304" pitchFamily="18" charset="0"/>
                <a:ea typeface="Segoe UI Black" panose="020B0A02040204020203" pitchFamily="34" charset="0"/>
                <a:cs typeface="Times New Roman" panose="02020603050405020304" pitchFamily="18" charset="0"/>
              </a:rPr>
              <a:t>NHÓM 5</a:t>
            </a:r>
            <a:endParaRPr lang="zh-CN" altLang="en-US" sz="3200" b="1" dirty="0">
              <a:solidFill>
                <a:srgbClr val="557049"/>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11" name="矩形 10"/>
          <p:cNvSpPr/>
          <p:nvPr/>
        </p:nvSpPr>
        <p:spPr>
          <a:xfrm>
            <a:off x="5578992" y="1400537"/>
            <a:ext cx="7017442" cy="594448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7485" y="4714361"/>
            <a:ext cx="2971507" cy="2206210"/>
          </a:xfrm>
          <a:prstGeom prst="rect">
            <a:avLst/>
          </a:prstGeom>
        </p:spPr>
      </p:pic>
    </p:spTree>
    <p:extLst>
      <p:ext uri="{BB962C8B-B14F-4D97-AF65-F5344CB8AC3E}">
        <p14:creationId xmlns:p14="http://schemas.microsoft.com/office/powerpoint/2010/main" val="1094444287"/>
      </p:ext>
    </p:extLst>
  </p:cSld>
  <p:clrMapOvr>
    <a:masterClrMapping/>
  </p:clrMapOvr>
  <p:transition spd="slow" advTm="3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sp>
        <p:nvSpPr>
          <p:cNvPr id="3" name="椭圆 2"/>
          <p:cNvSpPr/>
          <p:nvPr/>
        </p:nvSpPr>
        <p:spPr>
          <a:xfrm>
            <a:off x="91785" y="1719146"/>
            <a:ext cx="2844194" cy="2762483"/>
          </a:xfrm>
          <a:prstGeom prst="ellipse">
            <a:avLst/>
          </a:prstGeom>
          <a:blipFill>
            <a:blip r:embed="rId3"/>
            <a:stretch>
              <a:fillRect/>
            </a:stretch>
          </a:blip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5" name="椭圆 14"/>
          <p:cNvSpPr/>
          <p:nvPr/>
        </p:nvSpPr>
        <p:spPr>
          <a:xfrm>
            <a:off x="8145874" y="1860032"/>
            <a:ext cx="3383299" cy="2958096"/>
          </a:xfrm>
          <a:prstGeom prst="ellipse">
            <a:avLst/>
          </a:prstGeom>
          <a:blipFill>
            <a:blip r:embed="rId4"/>
            <a:stretch>
              <a:fillRect/>
            </a:stretch>
          </a:blip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7" name="椭圆 16"/>
          <p:cNvSpPr/>
          <p:nvPr/>
        </p:nvSpPr>
        <p:spPr>
          <a:xfrm>
            <a:off x="5842925" y="1844525"/>
            <a:ext cx="2865275" cy="2782958"/>
          </a:xfrm>
          <a:prstGeom prst="ellipse">
            <a:avLst/>
          </a:prstGeom>
          <a:blipFill>
            <a:blip r:embed="rId5"/>
            <a:stretch>
              <a:fillRect/>
            </a:stretch>
          </a:blip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6" name="椭圆 15"/>
          <p:cNvSpPr/>
          <p:nvPr/>
        </p:nvSpPr>
        <p:spPr>
          <a:xfrm>
            <a:off x="2732898" y="1405763"/>
            <a:ext cx="3714601" cy="3607883"/>
          </a:xfrm>
          <a:prstGeom prst="ellipse">
            <a:avLst/>
          </a:prstGeom>
          <a:blipFill>
            <a:blip r:embed="rId6"/>
            <a:stretch>
              <a:fillRect/>
            </a:stretch>
          </a:blip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8" name="矩形 17"/>
          <p:cNvSpPr/>
          <p:nvPr/>
        </p:nvSpPr>
        <p:spPr>
          <a:xfrm>
            <a:off x="1478296" y="4784413"/>
            <a:ext cx="570194" cy="393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16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01</a:t>
            </a:r>
            <a:endParaRPr lang="zh-CN" altLang="en-US" sz="216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 name="椭圆 15">
            <a:extLst>
              <a:ext uri="{FF2B5EF4-FFF2-40B4-BE49-F238E27FC236}">
                <a16:creationId xmlns:a16="http://schemas.microsoft.com/office/drawing/2014/main" xmlns="" id="{3232B76B-09CA-BD4D-3E68-10EFC147EBD4}"/>
              </a:ext>
            </a:extLst>
          </p:cNvPr>
          <p:cNvSpPr/>
          <p:nvPr/>
        </p:nvSpPr>
        <p:spPr>
          <a:xfrm>
            <a:off x="11040273" y="2158883"/>
            <a:ext cx="3714601" cy="3607883"/>
          </a:xfrm>
          <a:prstGeom prst="ellipse">
            <a:avLst/>
          </a:prstGeom>
          <a:blipFill>
            <a:blip r:embed="rId7"/>
            <a:stretch>
              <a:fillRect/>
            </a:stretch>
          </a:blip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2" name="矩形 17">
            <a:extLst>
              <a:ext uri="{FF2B5EF4-FFF2-40B4-BE49-F238E27FC236}">
                <a16:creationId xmlns:a16="http://schemas.microsoft.com/office/drawing/2014/main" xmlns="" id="{28338C43-D595-79A2-45F3-5849D72A6267}"/>
              </a:ext>
            </a:extLst>
          </p:cNvPr>
          <p:cNvSpPr/>
          <p:nvPr/>
        </p:nvSpPr>
        <p:spPr>
          <a:xfrm>
            <a:off x="5449070" y="6325596"/>
            <a:ext cx="6435400" cy="117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3200" dirty="0">
                <a:solidFill>
                  <a:srgbClr val="70AD47">
                    <a:lumMod val="50000"/>
                  </a:srgbClr>
                </a:solidFill>
                <a:latin typeface="Times New Roman" panose="02020603050405020304" pitchFamily="18" charset="0"/>
                <a:ea typeface="等线" panose="02010600030101010101" pitchFamily="2" charset="-122"/>
                <a:cs typeface="Times New Roman" panose="02020603050405020304" pitchFamily="18" charset="0"/>
              </a:rPr>
              <a:t>CHÂN DUNG CÁC NHÀ VĂN</a:t>
            </a:r>
            <a:endParaRPr lang="zh-CN" altLang="en-US" sz="3200" dirty="0">
              <a:solidFill>
                <a:srgbClr val="70AD47">
                  <a:lumMod val="50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矩形 17">
            <a:extLst>
              <a:ext uri="{FF2B5EF4-FFF2-40B4-BE49-F238E27FC236}">
                <a16:creationId xmlns:a16="http://schemas.microsoft.com/office/drawing/2014/main" xmlns="" id="{DB4F66A0-F826-AC93-0025-A0E65F80990D}"/>
              </a:ext>
            </a:extLst>
          </p:cNvPr>
          <p:cNvSpPr/>
          <p:nvPr/>
        </p:nvSpPr>
        <p:spPr>
          <a:xfrm>
            <a:off x="12020410" y="6255668"/>
            <a:ext cx="570194" cy="393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16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05</a:t>
            </a:r>
            <a:endParaRPr lang="zh-CN" altLang="en-US" sz="216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4" name="矩形 17">
            <a:extLst>
              <a:ext uri="{FF2B5EF4-FFF2-40B4-BE49-F238E27FC236}">
                <a16:creationId xmlns:a16="http://schemas.microsoft.com/office/drawing/2014/main" xmlns="" id="{EB1079BE-41A9-D628-788B-A72859538F8D}"/>
              </a:ext>
            </a:extLst>
          </p:cNvPr>
          <p:cNvSpPr/>
          <p:nvPr/>
        </p:nvSpPr>
        <p:spPr>
          <a:xfrm>
            <a:off x="9589139" y="5231545"/>
            <a:ext cx="570194" cy="393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16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04</a:t>
            </a:r>
            <a:endParaRPr lang="zh-CN" altLang="en-US" sz="216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矩形 17">
            <a:extLst>
              <a:ext uri="{FF2B5EF4-FFF2-40B4-BE49-F238E27FC236}">
                <a16:creationId xmlns:a16="http://schemas.microsoft.com/office/drawing/2014/main" xmlns="" id="{7FB9968E-E1C0-8A10-72D4-9B79047CB816}"/>
              </a:ext>
            </a:extLst>
          </p:cNvPr>
          <p:cNvSpPr/>
          <p:nvPr/>
        </p:nvSpPr>
        <p:spPr>
          <a:xfrm>
            <a:off x="7275563" y="5231545"/>
            <a:ext cx="570194" cy="478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16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03</a:t>
            </a:r>
            <a:endParaRPr lang="zh-CN" altLang="en-US" sz="216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 name="矩形 17">
            <a:extLst>
              <a:ext uri="{FF2B5EF4-FFF2-40B4-BE49-F238E27FC236}">
                <a16:creationId xmlns:a16="http://schemas.microsoft.com/office/drawing/2014/main" xmlns="" id="{B789B55A-81D1-9CBA-255A-867E10553859}"/>
              </a:ext>
            </a:extLst>
          </p:cNvPr>
          <p:cNvSpPr/>
          <p:nvPr/>
        </p:nvSpPr>
        <p:spPr>
          <a:xfrm>
            <a:off x="4391261" y="5293062"/>
            <a:ext cx="570194" cy="393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16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02</a:t>
            </a:r>
            <a:endParaRPr lang="zh-CN" altLang="en-US" sz="216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83851195"/>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16" grpId="0" animBg="1"/>
      <p:bldP spid="18" grpId="0"/>
      <p:bldP spid="2" grpId="0" animBg="1"/>
      <p:bldP spid="13" grpId="0"/>
      <p:bldP spid="14"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sp>
        <p:nvSpPr>
          <p:cNvPr id="9" name="矩形 8"/>
          <p:cNvSpPr/>
          <p:nvPr/>
        </p:nvSpPr>
        <p:spPr>
          <a:xfrm>
            <a:off x="829344" y="1034866"/>
            <a:ext cx="3100786" cy="206719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10"/>
          <p:cNvSpPr/>
          <p:nvPr/>
        </p:nvSpPr>
        <p:spPr>
          <a:xfrm>
            <a:off x="9618561" y="2678555"/>
            <a:ext cx="3295494" cy="32675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9"/>
          <p:cNvSpPr/>
          <p:nvPr/>
        </p:nvSpPr>
        <p:spPr>
          <a:xfrm>
            <a:off x="4266565" y="2813444"/>
            <a:ext cx="3463086" cy="230872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矩形 11"/>
          <p:cNvSpPr/>
          <p:nvPr/>
        </p:nvSpPr>
        <p:spPr>
          <a:xfrm>
            <a:off x="6594795" y="6329702"/>
            <a:ext cx="7190136" cy="1117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Nhóm</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các</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tác</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phẩm</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của</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La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phông</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ten</a:t>
            </a:r>
            <a:endPar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94249934"/>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sp>
        <p:nvSpPr>
          <p:cNvPr id="5" name="矩形 4"/>
          <p:cNvSpPr/>
          <p:nvPr/>
        </p:nvSpPr>
        <p:spPr>
          <a:xfrm>
            <a:off x="1828800" y="543697"/>
            <a:ext cx="7315200"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altLang="zh-CN" sz="2880" b="1" i="0" u="none" strike="noStrike" kern="1200" cap="none" spc="0" normalizeH="0" baseline="0" noProof="0" dirty="0">
                <a:ln>
                  <a:noFill/>
                </a:ln>
                <a:solidFill>
                  <a:srgbClr val="557049"/>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NHÓM TÁC PHẨM CỦA VICTOR HUGO</a:t>
            </a:r>
            <a:endParaRPr kumimoji="0" lang="zh-CN" altLang="en-US" sz="2880" b="1" i="0" u="none" strike="noStrike" kern="1200" cap="none" spc="0" normalizeH="0" baseline="0" noProof="0" dirty="0">
              <a:ln>
                <a:noFill/>
              </a:ln>
              <a:solidFill>
                <a:srgbClr val="557049"/>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6" name="矩形 5"/>
          <p:cNvSpPr/>
          <p:nvPr/>
        </p:nvSpPr>
        <p:spPr>
          <a:xfrm>
            <a:off x="498636" y="2562072"/>
            <a:ext cx="4916999" cy="3272694"/>
          </a:xfrm>
          <a:prstGeom prst="rect">
            <a:avLst/>
          </a:prstGeom>
          <a:blipFill>
            <a:blip r:embed="rId3"/>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6"/>
          <p:cNvSpPr/>
          <p:nvPr/>
        </p:nvSpPr>
        <p:spPr>
          <a:xfrm>
            <a:off x="4822363" y="4811209"/>
            <a:ext cx="4916999" cy="3272694"/>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9"/>
          <p:cNvSpPr/>
          <p:nvPr/>
        </p:nvSpPr>
        <p:spPr>
          <a:xfrm>
            <a:off x="10093124" y="840259"/>
            <a:ext cx="4255217" cy="3782419"/>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86443885"/>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2255</Words>
  <Application>Microsoft Office PowerPoint</Application>
  <PresentationFormat>Custom</PresentationFormat>
  <Paragraphs>206</Paragraphs>
  <Slides>30</Slides>
  <Notes>10</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ADMIN</cp:lastModifiedBy>
  <cp:revision>42</cp:revision>
  <dcterms:created xsi:type="dcterms:W3CDTF">2024-07-22T15:32:35Z</dcterms:created>
  <dcterms:modified xsi:type="dcterms:W3CDTF">2024-08-10T08:15:19Z</dcterms:modified>
</cp:coreProperties>
</file>