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6" r:id="rId1"/>
    <p:sldMasterId id="2147483797" r:id="rId2"/>
    <p:sldMasterId id="2147483882" r:id="rId3"/>
    <p:sldMasterId id="2147483897" r:id="rId4"/>
  </p:sldMasterIdLst>
  <p:notesMasterIdLst>
    <p:notesMasterId r:id="rId25"/>
  </p:notesMasterIdLst>
  <p:sldIdLst>
    <p:sldId id="405" r:id="rId5"/>
    <p:sldId id="381" r:id="rId6"/>
    <p:sldId id="424" r:id="rId7"/>
    <p:sldId id="382" r:id="rId8"/>
    <p:sldId id="384" r:id="rId9"/>
    <p:sldId id="440" r:id="rId10"/>
    <p:sldId id="377" r:id="rId11"/>
    <p:sldId id="441" r:id="rId12"/>
    <p:sldId id="436" r:id="rId13"/>
    <p:sldId id="446" r:id="rId14"/>
    <p:sldId id="447" r:id="rId15"/>
    <p:sldId id="448" r:id="rId16"/>
    <p:sldId id="432" r:id="rId17"/>
    <p:sldId id="439" r:id="rId18"/>
    <p:sldId id="389" r:id="rId19"/>
    <p:sldId id="442" r:id="rId20"/>
    <p:sldId id="404" r:id="rId21"/>
    <p:sldId id="449" r:id="rId22"/>
    <p:sldId id="403" r:id="rId23"/>
    <p:sldId id="435" r:id="rId24"/>
  </p:sldIdLst>
  <p:sldSz cx="9144000" cy="5143500" type="screen16x9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118C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97" autoAdjust="0"/>
    <p:restoredTop sz="99816" autoAdjust="0"/>
  </p:normalViewPr>
  <p:slideViewPr>
    <p:cSldViewPr>
      <p:cViewPr varScale="1">
        <p:scale>
          <a:sx n="98" d="100"/>
          <a:sy n="98" d="100"/>
        </p:scale>
        <p:origin x="-642" y="-1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FB5F42-A6EF-4199-997B-0A891440E7A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BE2E1FB-814C-4A6D-8986-FD336DE394DB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bố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cục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thợ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xẻ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-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điện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ảnh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”?</a:t>
          </a:r>
        </a:p>
      </dgm:t>
    </dgm:pt>
    <dgm:pt modelId="{0EEF9B61-2F40-407B-8ECA-68F98ED6944F}" type="parTrans" cxnId="{8906A6D1-3A87-4F16-95A9-DE10AC3CCCD4}">
      <dgm:prSet/>
      <dgm:spPr/>
      <dgm:t>
        <a:bodyPr/>
        <a:lstStyle/>
        <a:p>
          <a:endParaRPr lang="en-US"/>
        </a:p>
      </dgm:t>
    </dgm:pt>
    <dgm:pt modelId="{A3A5600F-FEC9-438F-9AE8-8ADC818FF84A}" type="sibTrans" cxnId="{8906A6D1-3A87-4F16-95A9-DE10AC3CCCD4}">
      <dgm:prSet/>
      <dgm:spPr/>
      <dgm:t>
        <a:bodyPr/>
        <a:lstStyle/>
        <a:p>
          <a:endParaRPr lang="en-US"/>
        </a:p>
      </dgm:t>
    </dgm:pt>
    <dgm:pt modelId="{985F5E3E-27AF-4C0A-BBEA-FEBEBEFA3417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phim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chuyển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dựa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khía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cạnh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nào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gm:t>
    </dgm:pt>
    <dgm:pt modelId="{76F2BC20-9606-4593-892F-99F2AD092838}" type="parTrans" cxnId="{44C2722A-B282-4A2C-9698-51C7DEC61A05}">
      <dgm:prSet/>
      <dgm:spPr/>
      <dgm:t>
        <a:bodyPr/>
        <a:lstStyle/>
        <a:p>
          <a:endParaRPr lang="en-US"/>
        </a:p>
      </dgm:t>
    </dgm:pt>
    <dgm:pt modelId="{DFCB1186-651E-45DF-A451-71D397760FCD}" type="sibTrans" cxnId="{44C2722A-B282-4A2C-9698-51C7DEC61A05}">
      <dgm:prSet/>
      <dgm:spPr/>
      <dgm:t>
        <a:bodyPr/>
        <a:lstStyle/>
        <a:p>
          <a:endParaRPr lang="en-US"/>
        </a:p>
      </dgm:t>
    </dgm:pt>
    <dgm:pt modelId="{B8029884-515B-4E6A-8C6D-44E925978BCD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Tóm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tắt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luận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lý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lẽ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qua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? </a:t>
          </a:r>
        </a:p>
      </dgm:t>
    </dgm:pt>
    <dgm:pt modelId="{5C23AAF3-CE4B-47BE-BFC6-5A670BB6A734}" type="parTrans" cxnId="{625D65F4-129C-4C7A-BF7E-E5520EABE204}">
      <dgm:prSet/>
      <dgm:spPr/>
      <dgm:t>
        <a:bodyPr/>
        <a:lstStyle/>
        <a:p>
          <a:endParaRPr lang="en-US"/>
        </a:p>
      </dgm:t>
    </dgm:pt>
    <dgm:pt modelId="{80AF136B-BC17-4C56-81CF-11616FD60D49}" type="sibTrans" cxnId="{625D65F4-129C-4C7A-BF7E-E5520EABE204}">
      <dgm:prSet/>
      <dgm:spPr/>
      <dgm:t>
        <a:bodyPr/>
        <a:lstStyle/>
        <a:p>
          <a:endParaRPr lang="en-US"/>
        </a:p>
      </dgm:t>
    </dgm:pt>
    <dgm:pt modelId="{186CB05F-1397-44A1-9DA9-16A805575152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Rút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luận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cấu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trúc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gm:t>
    </dgm:pt>
    <dgm:pt modelId="{D988B228-36BC-4272-ACF2-2683B283FB50}" type="parTrans" cxnId="{DF6E0245-D457-4857-AF33-BEC19ECE9A71}">
      <dgm:prSet/>
      <dgm:spPr/>
      <dgm:t>
        <a:bodyPr/>
        <a:lstStyle/>
        <a:p>
          <a:endParaRPr lang="en-US"/>
        </a:p>
      </dgm:t>
    </dgm:pt>
    <dgm:pt modelId="{96D587D0-D8E2-459C-A93F-A064CBAD1F3B}" type="sibTrans" cxnId="{DF6E0245-D457-4857-AF33-BEC19ECE9A71}">
      <dgm:prSet/>
      <dgm:spPr/>
      <dgm:t>
        <a:bodyPr/>
        <a:lstStyle/>
        <a:p>
          <a:endParaRPr lang="en-US"/>
        </a:p>
      </dgm:t>
    </dgm:pt>
    <dgm:pt modelId="{4CEE1460-80BF-4D60-82D3-B5103EBF8155}" type="pres">
      <dgm:prSet presAssocID="{9FFB5F42-A6EF-4199-997B-0A891440E7A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F2D2DCB-944A-41B2-8A45-8F7320F4DD8A}" type="pres">
      <dgm:prSet presAssocID="{9FFB5F42-A6EF-4199-997B-0A891440E7A4}" presName="Name1" presStyleCnt="0"/>
      <dgm:spPr/>
    </dgm:pt>
    <dgm:pt modelId="{491B18EE-3E1C-40C4-8EA2-2565E708DF29}" type="pres">
      <dgm:prSet presAssocID="{9FFB5F42-A6EF-4199-997B-0A891440E7A4}" presName="cycle" presStyleCnt="0"/>
      <dgm:spPr/>
    </dgm:pt>
    <dgm:pt modelId="{D6956504-DB6E-4FB1-B124-5D4593DA695F}" type="pres">
      <dgm:prSet presAssocID="{9FFB5F42-A6EF-4199-997B-0A891440E7A4}" presName="srcNode" presStyleLbl="node1" presStyleIdx="0" presStyleCnt="4"/>
      <dgm:spPr/>
    </dgm:pt>
    <dgm:pt modelId="{E4C9F7AD-EF43-4DF2-9004-34336EB36AB2}" type="pres">
      <dgm:prSet presAssocID="{9FFB5F42-A6EF-4199-997B-0A891440E7A4}" presName="conn" presStyleLbl="parChTrans1D2" presStyleIdx="0" presStyleCnt="1"/>
      <dgm:spPr/>
      <dgm:t>
        <a:bodyPr/>
        <a:lstStyle/>
        <a:p>
          <a:endParaRPr lang="en-US"/>
        </a:p>
      </dgm:t>
    </dgm:pt>
    <dgm:pt modelId="{C8427098-989E-40C7-8E6F-3BB574E1C397}" type="pres">
      <dgm:prSet presAssocID="{9FFB5F42-A6EF-4199-997B-0A891440E7A4}" presName="extraNode" presStyleLbl="node1" presStyleIdx="0" presStyleCnt="4"/>
      <dgm:spPr/>
    </dgm:pt>
    <dgm:pt modelId="{E06D8397-1141-4AF1-B76C-3549BD4D28AD}" type="pres">
      <dgm:prSet presAssocID="{9FFB5F42-A6EF-4199-997B-0A891440E7A4}" presName="dstNode" presStyleLbl="node1" presStyleIdx="0" presStyleCnt="4"/>
      <dgm:spPr/>
    </dgm:pt>
    <dgm:pt modelId="{63FBC6C7-2140-4C8B-BB04-B39DEA8229D3}" type="pres">
      <dgm:prSet presAssocID="{3BE2E1FB-814C-4A6D-8986-FD336DE394DB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55B2FE-5392-48F8-B040-C093C56BD27E}" type="pres">
      <dgm:prSet presAssocID="{3BE2E1FB-814C-4A6D-8986-FD336DE394DB}" presName="accent_1" presStyleCnt="0"/>
      <dgm:spPr/>
    </dgm:pt>
    <dgm:pt modelId="{D1CB301E-BC30-4527-9114-6E23DFC8FADF}" type="pres">
      <dgm:prSet presAssocID="{3BE2E1FB-814C-4A6D-8986-FD336DE394DB}" presName="accentRepeatNode" presStyleLbl="solidFgAcc1" presStyleIdx="0" presStyleCnt="4"/>
      <dgm:spPr>
        <a:solidFill>
          <a:srgbClr val="00B050"/>
        </a:solidFill>
        <a:ln>
          <a:solidFill>
            <a:srgbClr val="92D050"/>
          </a:solidFill>
        </a:ln>
      </dgm:spPr>
    </dgm:pt>
    <dgm:pt modelId="{26AF41E1-323F-412E-8AF1-AD41BE4F9340}" type="pres">
      <dgm:prSet presAssocID="{985F5E3E-27AF-4C0A-BBEA-FEBEBEFA3417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86B658-E9B0-41EF-899E-3EDDE307BD9B}" type="pres">
      <dgm:prSet presAssocID="{985F5E3E-27AF-4C0A-BBEA-FEBEBEFA3417}" presName="accent_2" presStyleCnt="0"/>
      <dgm:spPr/>
    </dgm:pt>
    <dgm:pt modelId="{F5502561-3793-4142-A8A0-08DC72AE041C}" type="pres">
      <dgm:prSet presAssocID="{985F5E3E-27AF-4C0A-BBEA-FEBEBEFA3417}" presName="accentRepeatNode" presStyleLbl="solidFgAcc1" presStyleIdx="1" presStyleCnt="4"/>
      <dgm:spPr>
        <a:solidFill>
          <a:srgbClr val="00B050"/>
        </a:solidFill>
        <a:ln>
          <a:solidFill>
            <a:srgbClr val="C00000"/>
          </a:solidFill>
        </a:ln>
      </dgm:spPr>
    </dgm:pt>
    <dgm:pt modelId="{7F86E710-FCCB-4BE1-ADCF-504A106836BC}" type="pres">
      <dgm:prSet presAssocID="{B8029884-515B-4E6A-8C6D-44E925978BCD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C9760B-B08A-475D-9D41-9E804215CAFE}" type="pres">
      <dgm:prSet presAssocID="{B8029884-515B-4E6A-8C6D-44E925978BCD}" presName="accent_3" presStyleCnt="0"/>
      <dgm:spPr/>
    </dgm:pt>
    <dgm:pt modelId="{D8892658-8EEE-4DB1-89D4-F41A5C3CF07A}" type="pres">
      <dgm:prSet presAssocID="{B8029884-515B-4E6A-8C6D-44E925978BCD}" presName="accentRepeatNode" presStyleLbl="solidFgAcc1" presStyleIdx="2" presStyleCnt="4"/>
      <dgm:spPr>
        <a:solidFill>
          <a:srgbClr val="00B050"/>
        </a:solidFill>
        <a:ln>
          <a:solidFill>
            <a:srgbClr val="C00000"/>
          </a:solidFill>
        </a:ln>
      </dgm:spPr>
    </dgm:pt>
    <dgm:pt modelId="{0E9587F4-CD45-4B86-982F-E00CADBEAF51}" type="pres">
      <dgm:prSet presAssocID="{186CB05F-1397-44A1-9DA9-16A805575152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B661CF-95EB-41C6-9C78-1A6EB5628C4D}" type="pres">
      <dgm:prSet presAssocID="{186CB05F-1397-44A1-9DA9-16A805575152}" presName="accent_4" presStyleCnt="0"/>
      <dgm:spPr/>
    </dgm:pt>
    <dgm:pt modelId="{5AC45916-7CA5-48FE-A4C4-40495AE609D5}" type="pres">
      <dgm:prSet presAssocID="{186CB05F-1397-44A1-9DA9-16A805575152}" presName="accentRepeatNode" presStyleLbl="solidFgAcc1" presStyleIdx="3" presStyleCnt="4"/>
      <dgm:spPr>
        <a:solidFill>
          <a:srgbClr val="00B050"/>
        </a:solidFill>
        <a:ln>
          <a:solidFill>
            <a:srgbClr val="C00000"/>
          </a:solidFill>
        </a:ln>
      </dgm:spPr>
    </dgm:pt>
  </dgm:ptLst>
  <dgm:cxnLst>
    <dgm:cxn modelId="{44C2722A-B282-4A2C-9698-51C7DEC61A05}" srcId="{9FFB5F42-A6EF-4199-997B-0A891440E7A4}" destId="{985F5E3E-27AF-4C0A-BBEA-FEBEBEFA3417}" srcOrd="1" destOrd="0" parTransId="{76F2BC20-9606-4593-892F-99F2AD092838}" sibTransId="{DFCB1186-651E-45DF-A451-71D397760FCD}"/>
    <dgm:cxn modelId="{10806B5C-AF8F-4FB9-81A0-075AE74F44E9}" type="presOf" srcId="{186CB05F-1397-44A1-9DA9-16A805575152}" destId="{0E9587F4-CD45-4B86-982F-E00CADBEAF51}" srcOrd="0" destOrd="0" presId="urn:microsoft.com/office/officeart/2008/layout/VerticalCurvedList"/>
    <dgm:cxn modelId="{2BA71166-9784-4F8B-B64E-0259418739B9}" type="presOf" srcId="{985F5E3E-27AF-4C0A-BBEA-FEBEBEFA3417}" destId="{26AF41E1-323F-412E-8AF1-AD41BE4F9340}" srcOrd="0" destOrd="0" presId="urn:microsoft.com/office/officeart/2008/layout/VerticalCurvedList"/>
    <dgm:cxn modelId="{8906A6D1-3A87-4F16-95A9-DE10AC3CCCD4}" srcId="{9FFB5F42-A6EF-4199-997B-0A891440E7A4}" destId="{3BE2E1FB-814C-4A6D-8986-FD336DE394DB}" srcOrd="0" destOrd="0" parTransId="{0EEF9B61-2F40-407B-8ECA-68F98ED6944F}" sibTransId="{A3A5600F-FEC9-438F-9AE8-8ADC818FF84A}"/>
    <dgm:cxn modelId="{DF6E0245-D457-4857-AF33-BEC19ECE9A71}" srcId="{9FFB5F42-A6EF-4199-997B-0A891440E7A4}" destId="{186CB05F-1397-44A1-9DA9-16A805575152}" srcOrd="3" destOrd="0" parTransId="{D988B228-36BC-4272-ACF2-2683B283FB50}" sibTransId="{96D587D0-D8E2-459C-A93F-A064CBAD1F3B}"/>
    <dgm:cxn modelId="{625D65F4-129C-4C7A-BF7E-E5520EABE204}" srcId="{9FFB5F42-A6EF-4199-997B-0A891440E7A4}" destId="{B8029884-515B-4E6A-8C6D-44E925978BCD}" srcOrd="2" destOrd="0" parTransId="{5C23AAF3-CE4B-47BE-BFC6-5A670BB6A734}" sibTransId="{80AF136B-BC17-4C56-81CF-11616FD60D49}"/>
    <dgm:cxn modelId="{63DF784C-449E-480F-8046-69E63215BCE6}" type="presOf" srcId="{9FFB5F42-A6EF-4199-997B-0A891440E7A4}" destId="{4CEE1460-80BF-4D60-82D3-B5103EBF8155}" srcOrd="0" destOrd="0" presId="urn:microsoft.com/office/officeart/2008/layout/VerticalCurvedList"/>
    <dgm:cxn modelId="{7AEB75AF-965A-4277-AA9F-FA93F2497FE5}" type="presOf" srcId="{A3A5600F-FEC9-438F-9AE8-8ADC818FF84A}" destId="{E4C9F7AD-EF43-4DF2-9004-34336EB36AB2}" srcOrd="0" destOrd="0" presId="urn:microsoft.com/office/officeart/2008/layout/VerticalCurvedList"/>
    <dgm:cxn modelId="{6C7A72D2-6B21-4F5D-8806-83F5FAF8E0F5}" type="presOf" srcId="{3BE2E1FB-814C-4A6D-8986-FD336DE394DB}" destId="{63FBC6C7-2140-4C8B-BB04-B39DEA8229D3}" srcOrd="0" destOrd="0" presId="urn:microsoft.com/office/officeart/2008/layout/VerticalCurvedList"/>
    <dgm:cxn modelId="{4F249D97-ECA3-4C47-980B-F5C37335D901}" type="presOf" srcId="{B8029884-515B-4E6A-8C6D-44E925978BCD}" destId="{7F86E710-FCCB-4BE1-ADCF-504A106836BC}" srcOrd="0" destOrd="0" presId="urn:microsoft.com/office/officeart/2008/layout/VerticalCurvedList"/>
    <dgm:cxn modelId="{CDE69BDD-EEA5-4FB2-AF2C-68A6F59F0441}" type="presParOf" srcId="{4CEE1460-80BF-4D60-82D3-B5103EBF8155}" destId="{5F2D2DCB-944A-41B2-8A45-8F7320F4DD8A}" srcOrd="0" destOrd="0" presId="urn:microsoft.com/office/officeart/2008/layout/VerticalCurvedList"/>
    <dgm:cxn modelId="{8A22DB75-2E91-4005-B147-02D981311D9D}" type="presParOf" srcId="{5F2D2DCB-944A-41B2-8A45-8F7320F4DD8A}" destId="{491B18EE-3E1C-40C4-8EA2-2565E708DF29}" srcOrd="0" destOrd="0" presId="urn:microsoft.com/office/officeart/2008/layout/VerticalCurvedList"/>
    <dgm:cxn modelId="{3D4A67FC-DDC5-421C-9130-487B6F2C4D4F}" type="presParOf" srcId="{491B18EE-3E1C-40C4-8EA2-2565E708DF29}" destId="{D6956504-DB6E-4FB1-B124-5D4593DA695F}" srcOrd="0" destOrd="0" presId="urn:microsoft.com/office/officeart/2008/layout/VerticalCurvedList"/>
    <dgm:cxn modelId="{BF093506-005A-4897-B7B0-64CA92DD8D8E}" type="presParOf" srcId="{491B18EE-3E1C-40C4-8EA2-2565E708DF29}" destId="{E4C9F7AD-EF43-4DF2-9004-34336EB36AB2}" srcOrd="1" destOrd="0" presId="urn:microsoft.com/office/officeart/2008/layout/VerticalCurvedList"/>
    <dgm:cxn modelId="{73AA7B7E-AF25-4E99-B396-1C555BC5F80D}" type="presParOf" srcId="{491B18EE-3E1C-40C4-8EA2-2565E708DF29}" destId="{C8427098-989E-40C7-8E6F-3BB574E1C397}" srcOrd="2" destOrd="0" presId="urn:microsoft.com/office/officeart/2008/layout/VerticalCurvedList"/>
    <dgm:cxn modelId="{CBF32DDD-F4C8-46DF-8D7E-61A1031F2BDF}" type="presParOf" srcId="{491B18EE-3E1C-40C4-8EA2-2565E708DF29}" destId="{E06D8397-1141-4AF1-B76C-3549BD4D28AD}" srcOrd="3" destOrd="0" presId="urn:microsoft.com/office/officeart/2008/layout/VerticalCurvedList"/>
    <dgm:cxn modelId="{E8E5C886-AB03-48A4-ABEA-D65C07A4D3B2}" type="presParOf" srcId="{5F2D2DCB-944A-41B2-8A45-8F7320F4DD8A}" destId="{63FBC6C7-2140-4C8B-BB04-B39DEA8229D3}" srcOrd="1" destOrd="0" presId="urn:microsoft.com/office/officeart/2008/layout/VerticalCurvedList"/>
    <dgm:cxn modelId="{6D749AD6-8528-432C-940B-C78BED45C7C9}" type="presParOf" srcId="{5F2D2DCB-944A-41B2-8A45-8F7320F4DD8A}" destId="{F055B2FE-5392-48F8-B040-C093C56BD27E}" srcOrd="2" destOrd="0" presId="urn:microsoft.com/office/officeart/2008/layout/VerticalCurvedList"/>
    <dgm:cxn modelId="{9332883A-6682-4C22-A14A-55404727A21E}" type="presParOf" srcId="{F055B2FE-5392-48F8-B040-C093C56BD27E}" destId="{D1CB301E-BC30-4527-9114-6E23DFC8FADF}" srcOrd="0" destOrd="0" presId="urn:microsoft.com/office/officeart/2008/layout/VerticalCurvedList"/>
    <dgm:cxn modelId="{4D933916-086D-4CCB-8582-7059C120E928}" type="presParOf" srcId="{5F2D2DCB-944A-41B2-8A45-8F7320F4DD8A}" destId="{26AF41E1-323F-412E-8AF1-AD41BE4F9340}" srcOrd="3" destOrd="0" presId="urn:microsoft.com/office/officeart/2008/layout/VerticalCurvedList"/>
    <dgm:cxn modelId="{B8C10BCF-D767-4128-BBA7-D9804481AE09}" type="presParOf" srcId="{5F2D2DCB-944A-41B2-8A45-8F7320F4DD8A}" destId="{A986B658-E9B0-41EF-899E-3EDDE307BD9B}" srcOrd="4" destOrd="0" presId="urn:microsoft.com/office/officeart/2008/layout/VerticalCurvedList"/>
    <dgm:cxn modelId="{134DAA33-E2C9-4B24-80B5-6E9C652316AC}" type="presParOf" srcId="{A986B658-E9B0-41EF-899E-3EDDE307BD9B}" destId="{F5502561-3793-4142-A8A0-08DC72AE041C}" srcOrd="0" destOrd="0" presId="urn:microsoft.com/office/officeart/2008/layout/VerticalCurvedList"/>
    <dgm:cxn modelId="{B3A3EF5E-2A36-4CDB-8A5C-408FD0C7065C}" type="presParOf" srcId="{5F2D2DCB-944A-41B2-8A45-8F7320F4DD8A}" destId="{7F86E710-FCCB-4BE1-ADCF-504A106836BC}" srcOrd="5" destOrd="0" presId="urn:microsoft.com/office/officeart/2008/layout/VerticalCurvedList"/>
    <dgm:cxn modelId="{4B889C6B-28F8-4B8A-85AC-DF81BF7C70F4}" type="presParOf" srcId="{5F2D2DCB-944A-41B2-8A45-8F7320F4DD8A}" destId="{FBC9760B-B08A-475D-9D41-9E804215CAFE}" srcOrd="6" destOrd="0" presId="urn:microsoft.com/office/officeart/2008/layout/VerticalCurvedList"/>
    <dgm:cxn modelId="{96A8E71C-41DD-45BD-B4F9-801228475CC6}" type="presParOf" srcId="{FBC9760B-B08A-475D-9D41-9E804215CAFE}" destId="{D8892658-8EEE-4DB1-89D4-F41A5C3CF07A}" srcOrd="0" destOrd="0" presId="urn:microsoft.com/office/officeart/2008/layout/VerticalCurvedList"/>
    <dgm:cxn modelId="{5C398B60-5432-4032-A4F9-EDAC9E77366E}" type="presParOf" srcId="{5F2D2DCB-944A-41B2-8A45-8F7320F4DD8A}" destId="{0E9587F4-CD45-4B86-982F-E00CADBEAF51}" srcOrd="7" destOrd="0" presId="urn:microsoft.com/office/officeart/2008/layout/VerticalCurvedList"/>
    <dgm:cxn modelId="{57E9804C-1136-4AE6-A062-6D72CCEAE4F8}" type="presParOf" srcId="{5F2D2DCB-944A-41B2-8A45-8F7320F4DD8A}" destId="{EBB661CF-95EB-41C6-9C78-1A6EB5628C4D}" srcOrd="8" destOrd="0" presId="urn:microsoft.com/office/officeart/2008/layout/VerticalCurvedList"/>
    <dgm:cxn modelId="{E786F11D-427A-4322-9A07-182473AE4E75}" type="presParOf" srcId="{EBB661CF-95EB-41C6-9C78-1A6EB5628C4D}" destId="{5AC45916-7CA5-48FE-A4C4-40495AE609D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42807D-B356-43BE-8DE5-B3B58820BB3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A1FEB9-678E-4B3C-894D-EB7D47A36270}">
      <dgm:prSet phldrT="[Text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Tên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phim</a:t>
          </a:r>
          <a:endParaRPr 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phim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phẩm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chuyển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endParaRPr 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Ấn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xem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phim</a:t>
          </a:r>
          <a:endParaRPr 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điệp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phim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44C20B7C-B2E7-482B-9621-073B9BB035E4}" type="parTrans" cxnId="{21B5F10F-EC18-4D67-B8DC-BC67436D059F}">
      <dgm:prSet/>
      <dgm:spPr/>
      <dgm:t>
        <a:bodyPr/>
        <a:lstStyle/>
        <a:p>
          <a:endParaRPr lang="en-US"/>
        </a:p>
      </dgm:t>
    </dgm:pt>
    <dgm:pt modelId="{F2E03A81-1410-4C8C-8A35-A0E4486B0F7A}" type="sibTrans" cxnId="{21B5F10F-EC18-4D67-B8DC-BC67436D059F}">
      <dgm:prSet/>
      <dgm:spPr/>
      <dgm:t>
        <a:bodyPr/>
        <a:lstStyle/>
        <a:p>
          <a:endParaRPr lang="en-US"/>
        </a:p>
      </dgm:t>
    </dgm:pt>
    <dgm:pt modelId="{F20F9109-3A22-4EB6-96D9-6DBC228DA2E2}">
      <dgm:prSet phldrT="[Text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tưởng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trung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tâm</a:t>
          </a:r>
          <a:endParaRPr 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lọc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trật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logic</a:t>
          </a:r>
        </a:p>
        <a:p>
          <a:pPr algn="l"/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dàn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endParaRPr 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A9078E-4A82-4C80-BA3A-4C85BAB73E4C}" type="parTrans" cxnId="{BD2BBBB8-0D8C-476A-B453-F1E21FCA18BE}">
      <dgm:prSet/>
      <dgm:spPr/>
      <dgm:t>
        <a:bodyPr/>
        <a:lstStyle/>
        <a:p>
          <a:endParaRPr lang="en-US"/>
        </a:p>
      </dgm:t>
    </dgm:pt>
    <dgm:pt modelId="{49D2802C-821E-4F3C-9924-7800E9C7630A}" type="sibTrans" cxnId="{BD2BBBB8-0D8C-476A-B453-F1E21FCA18BE}">
      <dgm:prSet/>
      <dgm:spPr/>
      <dgm:t>
        <a:bodyPr/>
        <a:lstStyle/>
        <a:p>
          <a:endParaRPr lang="en-US"/>
        </a:p>
      </dgm:t>
    </dgm:pt>
    <dgm:pt modelId="{E095EA30-D66A-494A-AF3C-FC82C14189FE}">
      <dgm:prSet phldrT="[Text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Lựa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phù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endParaRPr 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Sắp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xếp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dàn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mạch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lạc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khoa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CB0E3E-13ED-43EC-8D7B-FDB71CB9E3DC}" type="parTrans" cxnId="{33D0206B-F150-4486-AE95-CCD4A3807D3E}">
      <dgm:prSet/>
      <dgm:spPr/>
      <dgm:t>
        <a:bodyPr/>
        <a:lstStyle/>
        <a:p>
          <a:endParaRPr lang="en-US"/>
        </a:p>
      </dgm:t>
    </dgm:pt>
    <dgm:pt modelId="{B471653F-F7E8-48DA-85E3-6715651B3144}" type="sibTrans" cxnId="{33D0206B-F150-4486-AE95-CCD4A3807D3E}">
      <dgm:prSet/>
      <dgm:spPr/>
      <dgm:t>
        <a:bodyPr/>
        <a:lstStyle/>
        <a:p>
          <a:endParaRPr lang="en-US"/>
        </a:p>
      </dgm:t>
    </dgm:pt>
    <dgm:pt modelId="{93C46234-5277-432D-BF27-DCF531FC618A}">
      <dgm:prSet phldrT="[Text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en-US" sz="1800" dirty="0"/>
            <a:t>-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Chỉnh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sửa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endParaRPr 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- Chia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sẻ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dưới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nhiều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khác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nhau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lấy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đóng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góp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8FF3B3F6-1D2D-4B32-B5FA-0844345A17DB}" type="parTrans" cxnId="{D58D9D9D-AE50-4271-BEEA-A6E01B9A6217}">
      <dgm:prSet/>
      <dgm:spPr/>
      <dgm:t>
        <a:bodyPr/>
        <a:lstStyle/>
        <a:p>
          <a:endParaRPr lang="en-US"/>
        </a:p>
      </dgm:t>
    </dgm:pt>
    <dgm:pt modelId="{7046E7ED-508F-4D68-8907-6F2B3D3D1EE3}" type="sibTrans" cxnId="{D58D9D9D-AE50-4271-BEEA-A6E01B9A6217}">
      <dgm:prSet/>
      <dgm:spPr/>
      <dgm:t>
        <a:bodyPr/>
        <a:lstStyle/>
        <a:p>
          <a:endParaRPr lang="en-US"/>
        </a:p>
      </dgm:t>
    </dgm:pt>
    <dgm:pt modelId="{39B4C082-6A38-4531-BD99-A670E92E8408}" type="pres">
      <dgm:prSet presAssocID="{0742807D-B356-43BE-8DE5-B3B58820BB3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C0E9992-CF8A-4BB3-B3F1-14DF14B471B1}" type="pres">
      <dgm:prSet presAssocID="{F1A1FEB9-678E-4B3C-894D-EB7D47A36270}" presName="composite" presStyleCnt="0"/>
      <dgm:spPr/>
    </dgm:pt>
    <dgm:pt modelId="{82666A60-C141-4D4D-9C1E-02E84C44A3C7}" type="pres">
      <dgm:prSet presAssocID="{F1A1FEB9-678E-4B3C-894D-EB7D47A36270}" presName="imgShp" presStyleLbl="fgImgPlace1" presStyleIdx="0" presStyleCnt="4" custScaleX="206445" custScaleY="95442" custLinFactNeighborX="-67393" custLinFactNeighborY="2286"/>
      <dgm:spPr/>
    </dgm:pt>
    <dgm:pt modelId="{D7E89C29-8FF9-4A56-AD4C-2DA80CA907BB}" type="pres">
      <dgm:prSet presAssocID="{F1A1FEB9-678E-4B3C-894D-EB7D47A36270}" presName="txShp" presStyleLbl="node1" presStyleIdx="0" presStyleCnt="4" custScaleX="117034" custScaleY="124836" custLinFactNeighborX="5741" custLinFactNeighborY="-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3B2BC4-249B-41E1-AFDC-14697B292494}" type="pres">
      <dgm:prSet presAssocID="{F2E03A81-1410-4C8C-8A35-A0E4486B0F7A}" presName="spacing" presStyleCnt="0"/>
      <dgm:spPr/>
    </dgm:pt>
    <dgm:pt modelId="{861C9FD0-4DAA-4046-9294-AD7742EE0E73}" type="pres">
      <dgm:prSet presAssocID="{F20F9109-3A22-4EB6-96D9-6DBC228DA2E2}" presName="composite" presStyleCnt="0"/>
      <dgm:spPr/>
    </dgm:pt>
    <dgm:pt modelId="{00A8E156-B9E5-45E9-9A78-0348229FA31B}" type="pres">
      <dgm:prSet presAssocID="{F20F9109-3A22-4EB6-96D9-6DBC228DA2E2}" presName="imgShp" presStyleLbl="fgImgPlace1" presStyleIdx="1" presStyleCnt="4" custScaleX="207021" custLinFactNeighborX="-83464" custLinFactNeighborY="3613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</dgm:pt>
    <dgm:pt modelId="{6E9D973C-C754-4612-A336-2BC7348EC96D}" type="pres">
      <dgm:prSet presAssocID="{F20F9109-3A22-4EB6-96D9-6DBC228DA2E2}" presName="txShp" presStyleLbl="node1" presStyleIdx="1" presStyleCnt="4" custScaleX="119279" custLinFactNeighborX="5313" custLinFactNeighborY="-19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5A1CEB-78B9-40B8-893D-8789D929AA4B}" type="pres">
      <dgm:prSet presAssocID="{49D2802C-821E-4F3C-9924-7800E9C7630A}" presName="spacing" presStyleCnt="0"/>
      <dgm:spPr/>
    </dgm:pt>
    <dgm:pt modelId="{6CB3170B-DE86-4976-BE69-D6115544E428}" type="pres">
      <dgm:prSet presAssocID="{E095EA30-D66A-494A-AF3C-FC82C14189FE}" presName="composite" presStyleCnt="0"/>
      <dgm:spPr/>
    </dgm:pt>
    <dgm:pt modelId="{4B5AAB5E-686F-401B-B1A0-0107BAC832B3}" type="pres">
      <dgm:prSet presAssocID="{E095EA30-D66A-494A-AF3C-FC82C14189FE}" presName="imgShp" presStyleLbl="fgImgPlace1" presStyleIdx="2" presStyleCnt="4" custScaleX="201652" custLinFactX="-31595" custLinFactNeighborX="-100000"/>
      <dgm:spPr/>
    </dgm:pt>
    <dgm:pt modelId="{AD7BCDC0-7BEE-4CB1-866B-4F77E0740049}" type="pres">
      <dgm:prSet presAssocID="{E095EA30-D66A-494A-AF3C-FC82C14189FE}" presName="txShp" presStyleLbl="node1" presStyleIdx="2" presStyleCnt="4" custScaleX="120481" custLinFactNeighborX="5061" custLinFactNeighborY="-36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9E9AE6-3BA8-4660-81C9-7CF8FB04BF03}" type="pres">
      <dgm:prSet presAssocID="{B471653F-F7E8-48DA-85E3-6715651B3144}" presName="spacing" presStyleCnt="0"/>
      <dgm:spPr/>
    </dgm:pt>
    <dgm:pt modelId="{982D0D35-3B17-4665-A81D-DE9210F9E77B}" type="pres">
      <dgm:prSet presAssocID="{93C46234-5277-432D-BF27-DCF531FC618A}" presName="composite" presStyleCnt="0"/>
      <dgm:spPr/>
    </dgm:pt>
    <dgm:pt modelId="{5DF8E849-72CD-4BF4-8167-5CED72D2E29C}" type="pres">
      <dgm:prSet presAssocID="{93C46234-5277-432D-BF27-DCF531FC618A}" presName="imgShp" presStyleLbl="fgImgPlace1" presStyleIdx="3" presStyleCnt="4" custScaleX="205578" custLinFactNeighborX="-66710" custLinFactNeighborY="-3836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</dgm:pt>
    <dgm:pt modelId="{649306D2-56B8-41DB-9CDC-E818133A995B}" type="pres">
      <dgm:prSet presAssocID="{93C46234-5277-432D-BF27-DCF531FC618A}" presName="txShp" presStyleLbl="node1" presStyleIdx="3" presStyleCnt="4" custScaleX="118583" custScaleY="110454" custLinFactNeighborX="4437" custLinFactNeighborY="-52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AB0B887-8414-4A5F-8FE4-9611F6C0B008}" type="presOf" srcId="{0742807D-B356-43BE-8DE5-B3B58820BB34}" destId="{39B4C082-6A38-4531-BD99-A670E92E8408}" srcOrd="0" destOrd="0" presId="urn:microsoft.com/office/officeart/2005/8/layout/vList3"/>
    <dgm:cxn modelId="{BD2BBBB8-0D8C-476A-B453-F1E21FCA18BE}" srcId="{0742807D-B356-43BE-8DE5-B3B58820BB34}" destId="{F20F9109-3A22-4EB6-96D9-6DBC228DA2E2}" srcOrd="1" destOrd="0" parTransId="{8CA9078E-4A82-4C80-BA3A-4C85BAB73E4C}" sibTransId="{49D2802C-821E-4F3C-9924-7800E9C7630A}"/>
    <dgm:cxn modelId="{381708B4-C441-402E-B645-EA1B18D2B6FF}" type="presOf" srcId="{93C46234-5277-432D-BF27-DCF531FC618A}" destId="{649306D2-56B8-41DB-9CDC-E818133A995B}" srcOrd="0" destOrd="0" presId="urn:microsoft.com/office/officeart/2005/8/layout/vList3"/>
    <dgm:cxn modelId="{2781B00A-CF05-46B4-8AA5-7220BF10DCDB}" type="presOf" srcId="{F20F9109-3A22-4EB6-96D9-6DBC228DA2E2}" destId="{6E9D973C-C754-4612-A336-2BC7348EC96D}" srcOrd="0" destOrd="0" presId="urn:microsoft.com/office/officeart/2005/8/layout/vList3"/>
    <dgm:cxn modelId="{4C92CF00-FBC1-43CB-A48D-A72541BA316E}" type="presOf" srcId="{E095EA30-D66A-494A-AF3C-FC82C14189FE}" destId="{AD7BCDC0-7BEE-4CB1-866B-4F77E0740049}" srcOrd="0" destOrd="0" presId="urn:microsoft.com/office/officeart/2005/8/layout/vList3"/>
    <dgm:cxn modelId="{21B5F10F-EC18-4D67-B8DC-BC67436D059F}" srcId="{0742807D-B356-43BE-8DE5-B3B58820BB34}" destId="{F1A1FEB9-678E-4B3C-894D-EB7D47A36270}" srcOrd="0" destOrd="0" parTransId="{44C20B7C-B2E7-482B-9621-073B9BB035E4}" sibTransId="{F2E03A81-1410-4C8C-8A35-A0E4486B0F7A}"/>
    <dgm:cxn modelId="{D58D9D9D-AE50-4271-BEEA-A6E01B9A6217}" srcId="{0742807D-B356-43BE-8DE5-B3B58820BB34}" destId="{93C46234-5277-432D-BF27-DCF531FC618A}" srcOrd="3" destOrd="0" parTransId="{8FF3B3F6-1D2D-4B32-B5FA-0844345A17DB}" sibTransId="{7046E7ED-508F-4D68-8907-6F2B3D3D1EE3}"/>
    <dgm:cxn modelId="{33D0206B-F150-4486-AE95-CCD4A3807D3E}" srcId="{0742807D-B356-43BE-8DE5-B3B58820BB34}" destId="{E095EA30-D66A-494A-AF3C-FC82C14189FE}" srcOrd="2" destOrd="0" parTransId="{F3CB0E3E-13ED-43EC-8D7B-FDB71CB9E3DC}" sibTransId="{B471653F-F7E8-48DA-85E3-6715651B3144}"/>
    <dgm:cxn modelId="{B8687C62-1A37-44D0-96D9-39F31DF339CE}" type="presOf" srcId="{F1A1FEB9-678E-4B3C-894D-EB7D47A36270}" destId="{D7E89C29-8FF9-4A56-AD4C-2DA80CA907BB}" srcOrd="0" destOrd="0" presId="urn:microsoft.com/office/officeart/2005/8/layout/vList3"/>
    <dgm:cxn modelId="{76AF8F47-5EBA-491C-AA1A-9F1513DDC2B0}" type="presParOf" srcId="{39B4C082-6A38-4531-BD99-A670E92E8408}" destId="{7C0E9992-CF8A-4BB3-B3F1-14DF14B471B1}" srcOrd="0" destOrd="0" presId="urn:microsoft.com/office/officeart/2005/8/layout/vList3"/>
    <dgm:cxn modelId="{AEC76B1C-DC3A-4415-83AB-1D867D655514}" type="presParOf" srcId="{7C0E9992-CF8A-4BB3-B3F1-14DF14B471B1}" destId="{82666A60-C141-4D4D-9C1E-02E84C44A3C7}" srcOrd="0" destOrd="0" presId="urn:microsoft.com/office/officeart/2005/8/layout/vList3"/>
    <dgm:cxn modelId="{F31B5161-91A2-4445-8BEE-A11F8E3D8B8F}" type="presParOf" srcId="{7C0E9992-CF8A-4BB3-B3F1-14DF14B471B1}" destId="{D7E89C29-8FF9-4A56-AD4C-2DA80CA907BB}" srcOrd="1" destOrd="0" presId="urn:microsoft.com/office/officeart/2005/8/layout/vList3"/>
    <dgm:cxn modelId="{90461373-C7A8-48A9-8C85-99185BF23F13}" type="presParOf" srcId="{39B4C082-6A38-4531-BD99-A670E92E8408}" destId="{AC3B2BC4-249B-41E1-AFDC-14697B292494}" srcOrd="1" destOrd="0" presId="urn:microsoft.com/office/officeart/2005/8/layout/vList3"/>
    <dgm:cxn modelId="{E4B7A8F7-0D61-4BDA-AFE9-626E004681FC}" type="presParOf" srcId="{39B4C082-6A38-4531-BD99-A670E92E8408}" destId="{861C9FD0-4DAA-4046-9294-AD7742EE0E73}" srcOrd="2" destOrd="0" presId="urn:microsoft.com/office/officeart/2005/8/layout/vList3"/>
    <dgm:cxn modelId="{2B891E47-3903-41A3-8ADB-FA1307344ED9}" type="presParOf" srcId="{861C9FD0-4DAA-4046-9294-AD7742EE0E73}" destId="{00A8E156-B9E5-45E9-9A78-0348229FA31B}" srcOrd="0" destOrd="0" presId="urn:microsoft.com/office/officeart/2005/8/layout/vList3"/>
    <dgm:cxn modelId="{7D81678C-B796-4DA4-868D-964E3BCBFE64}" type="presParOf" srcId="{861C9FD0-4DAA-4046-9294-AD7742EE0E73}" destId="{6E9D973C-C754-4612-A336-2BC7348EC96D}" srcOrd="1" destOrd="0" presId="urn:microsoft.com/office/officeart/2005/8/layout/vList3"/>
    <dgm:cxn modelId="{14CFA5D7-4059-415B-85A4-EF9D45B257B5}" type="presParOf" srcId="{39B4C082-6A38-4531-BD99-A670E92E8408}" destId="{0E5A1CEB-78B9-40B8-893D-8789D929AA4B}" srcOrd="3" destOrd="0" presId="urn:microsoft.com/office/officeart/2005/8/layout/vList3"/>
    <dgm:cxn modelId="{BDFEE288-CC20-4810-9F2C-2148A1D31B88}" type="presParOf" srcId="{39B4C082-6A38-4531-BD99-A670E92E8408}" destId="{6CB3170B-DE86-4976-BE69-D6115544E428}" srcOrd="4" destOrd="0" presId="urn:microsoft.com/office/officeart/2005/8/layout/vList3"/>
    <dgm:cxn modelId="{FCA523C1-6397-4C9E-A85C-E2F51E2A9FB4}" type="presParOf" srcId="{6CB3170B-DE86-4976-BE69-D6115544E428}" destId="{4B5AAB5E-686F-401B-B1A0-0107BAC832B3}" srcOrd="0" destOrd="0" presId="urn:microsoft.com/office/officeart/2005/8/layout/vList3"/>
    <dgm:cxn modelId="{7966DAC1-6C13-4A02-9A46-D363446BDAF0}" type="presParOf" srcId="{6CB3170B-DE86-4976-BE69-D6115544E428}" destId="{AD7BCDC0-7BEE-4CB1-866B-4F77E0740049}" srcOrd="1" destOrd="0" presId="urn:microsoft.com/office/officeart/2005/8/layout/vList3"/>
    <dgm:cxn modelId="{39F7F5C6-7DAF-4AC4-B21D-5D252D81B7AC}" type="presParOf" srcId="{39B4C082-6A38-4531-BD99-A670E92E8408}" destId="{D09E9AE6-3BA8-4660-81C9-7CF8FB04BF03}" srcOrd="5" destOrd="0" presId="urn:microsoft.com/office/officeart/2005/8/layout/vList3"/>
    <dgm:cxn modelId="{E89761E3-BEA8-4EA9-B6C5-0308AAB71EC8}" type="presParOf" srcId="{39B4C082-6A38-4531-BD99-A670E92E8408}" destId="{982D0D35-3B17-4665-A81D-DE9210F9E77B}" srcOrd="6" destOrd="0" presId="urn:microsoft.com/office/officeart/2005/8/layout/vList3"/>
    <dgm:cxn modelId="{8DFD4C81-834C-412A-971E-D0ECDBB523B3}" type="presParOf" srcId="{982D0D35-3B17-4665-A81D-DE9210F9E77B}" destId="{5DF8E849-72CD-4BF4-8167-5CED72D2E29C}" srcOrd="0" destOrd="0" presId="urn:microsoft.com/office/officeart/2005/8/layout/vList3"/>
    <dgm:cxn modelId="{EA00A14F-B815-436B-87DE-E09DB51CE371}" type="presParOf" srcId="{982D0D35-3B17-4665-A81D-DE9210F9E77B}" destId="{649306D2-56B8-41DB-9CDC-E818133A995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C9F7AD-EF43-4DF2-9004-34336EB36AB2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FBC6C7-2140-4C8B-BB04-B39DEA8229D3}">
      <dsp:nvSpPr>
        <dsp:cNvPr id="0" name=""/>
        <dsp:cNvSpPr/>
      </dsp:nvSpPr>
      <dsp:spPr>
        <a:xfrm>
          <a:off x="460128" y="312440"/>
          <a:ext cx="5580684" cy="6252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bố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cục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thợ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xẻ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-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điện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ảnh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”?</a:t>
          </a:r>
        </a:p>
      </dsp:txBody>
      <dsp:txXfrm>
        <a:off x="460128" y="312440"/>
        <a:ext cx="5580684" cy="625205"/>
      </dsp:txXfrm>
    </dsp:sp>
    <dsp:sp modelId="{D1CB301E-BC30-4527-9114-6E23DFC8FADF}">
      <dsp:nvSpPr>
        <dsp:cNvPr id="0" name=""/>
        <dsp:cNvSpPr/>
      </dsp:nvSpPr>
      <dsp:spPr>
        <a:xfrm>
          <a:off x="69375" y="234289"/>
          <a:ext cx="781507" cy="781507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AF41E1-323F-412E-8AF1-AD41BE4F9340}">
      <dsp:nvSpPr>
        <dsp:cNvPr id="0" name=""/>
        <dsp:cNvSpPr/>
      </dsp:nvSpPr>
      <dsp:spPr>
        <a:xfrm>
          <a:off x="818573" y="1250411"/>
          <a:ext cx="5222240" cy="6252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phim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chuyển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dựa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khía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cạnh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nào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sp:txBody>
      <dsp:txXfrm>
        <a:off x="818573" y="1250411"/>
        <a:ext cx="5222240" cy="625205"/>
      </dsp:txXfrm>
    </dsp:sp>
    <dsp:sp modelId="{F5502561-3793-4142-A8A0-08DC72AE041C}">
      <dsp:nvSpPr>
        <dsp:cNvPr id="0" name=""/>
        <dsp:cNvSpPr/>
      </dsp:nvSpPr>
      <dsp:spPr>
        <a:xfrm>
          <a:off x="427819" y="1172260"/>
          <a:ext cx="781507" cy="781507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86E710-FCCB-4BE1-ADCF-504A106836BC}">
      <dsp:nvSpPr>
        <dsp:cNvPr id="0" name=""/>
        <dsp:cNvSpPr/>
      </dsp:nvSpPr>
      <dsp:spPr>
        <a:xfrm>
          <a:off x="818573" y="2188382"/>
          <a:ext cx="5222240" cy="6252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Tóm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tắt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luận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lý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lẽ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qua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? </a:t>
          </a:r>
        </a:p>
      </dsp:txBody>
      <dsp:txXfrm>
        <a:off x="818573" y="2188382"/>
        <a:ext cx="5222240" cy="625205"/>
      </dsp:txXfrm>
    </dsp:sp>
    <dsp:sp modelId="{D8892658-8EEE-4DB1-89D4-F41A5C3CF07A}">
      <dsp:nvSpPr>
        <dsp:cNvPr id="0" name=""/>
        <dsp:cNvSpPr/>
      </dsp:nvSpPr>
      <dsp:spPr>
        <a:xfrm>
          <a:off x="427819" y="2110232"/>
          <a:ext cx="781507" cy="781507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9587F4-CD45-4B86-982F-E00CADBEAF51}">
      <dsp:nvSpPr>
        <dsp:cNvPr id="0" name=""/>
        <dsp:cNvSpPr/>
      </dsp:nvSpPr>
      <dsp:spPr>
        <a:xfrm>
          <a:off x="460128" y="3126353"/>
          <a:ext cx="5580684" cy="6252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Rút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luận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cấu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trúc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sp:txBody>
      <dsp:txXfrm>
        <a:off x="460128" y="3126353"/>
        <a:ext cx="5580684" cy="625205"/>
      </dsp:txXfrm>
    </dsp:sp>
    <dsp:sp modelId="{5AC45916-7CA5-48FE-A4C4-40495AE609D5}">
      <dsp:nvSpPr>
        <dsp:cNvPr id="0" name=""/>
        <dsp:cNvSpPr/>
      </dsp:nvSpPr>
      <dsp:spPr>
        <a:xfrm>
          <a:off x="69375" y="3048203"/>
          <a:ext cx="781507" cy="781507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42B909-2B53-4A70-BC70-AEF46C7ACF24}" type="datetimeFigureOut">
              <a:rPr lang="zh-CN" altLang="en-US" smtClean="0"/>
              <a:pPr/>
              <a:t>2024/8/10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9BF44-F5CE-455C-A9FE-73A15FC422D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226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baokefb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baokefb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35" name="Google Shape;113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https://www.facebook.com/baokefb</a:t>
            </a: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- fb Nguyễn Nhâm -</a:t>
            </a:r>
            <a:r>
              <a:rPr lang="en-US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0981.713.891(Zalo)</a:t>
            </a:r>
            <a:endParaRPr/>
          </a:p>
        </p:txBody>
      </p:sp>
      <p:sp>
        <p:nvSpPr>
          <p:cNvPr id="1136" name="Google Shape;113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1996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35" name="Google Shape;113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https://www.facebook.com/baokefb</a:t>
            </a: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- fb Nguyễn Nhâm -</a:t>
            </a:r>
            <a:r>
              <a:rPr lang="en-US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0981.713.891(Zalo)</a:t>
            </a:r>
            <a:endParaRPr/>
          </a:p>
        </p:txBody>
      </p:sp>
      <p:sp>
        <p:nvSpPr>
          <p:cNvPr id="1136" name="Google Shape;113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397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/>
          </a:p>
        </p:txBody>
      </p:sp>
      <p:sp>
        <p:nvSpPr>
          <p:cNvPr id="655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380FFA-7E34-44FE-8EBF-EAF88E2EA3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829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35" name="Google Shape;113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136" name="Google Shape;113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0070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35" name="Google Shape;113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136" name="Google Shape;113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2218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95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95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9" name="Google Shape;259;p19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19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19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t>‹#›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6497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29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29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5" name="Google Shape;15;p129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129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12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t>‹#›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0953073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130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130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13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t>‹#›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4335044"/>
      </p:ext>
    </p:extLst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31"/>
          <p:cNvSpPr txBox="1"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1"/>
          <p:cNvSpPr txBox="1"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131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131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131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t>‹#›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9105730"/>
      </p:ext>
    </p:extLst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132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132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132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t>‹#›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5366005"/>
      </p:ext>
    </p:extLst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0" name="Google Shape;40;p1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33"/>
          <p:cNvSpPr txBox="1">
            <a:spLocks noGrp="1"/>
          </p:cNvSpPr>
          <p:nvPr>
            <p:ph type="body" idx="3"/>
          </p:nvPr>
        </p:nvSpPr>
        <p:spPr>
          <a:xfrm>
            <a:off x="4629152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2" name="Google Shape;42;p133"/>
          <p:cNvSpPr txBox="1">
            <a:spLocks noGrp="1"/>
          </p:cNvSpPr>
          <p:nvPr>
            <p:ph type="body" idx="4"/>
          </p:nvPr>
        </p:nvSpPr>
        <p:spPr>
          <a:xfrm>
            <a:off x="4629152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33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133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133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t>‹#›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4766299"/>
      </p:ext>
    </p:extLst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4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49;p134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50;p134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t>‹#›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3252053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135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13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t>‹#›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1927560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6"/>
          <p:cNvSpPr txBox="1">
            <a:spLocks noGrp="1"/>
          </p:cNvSpPr>
          <p:nvPr>
            <p:ph type="body" idx="1"/>
          </p:nvPr>
        </p:nvSpPr>
        <p:spPr>
          <a:xfrm>
            <a:off x="3887391" y="740574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58" name="Google Shape;58;p136"/>
          <p:cNvSpPr txBox="1">
            <a:spLocks noGrp="1"/>
          </p:cNvSpPr>
          <p:nvPr>
            <p:ph type="body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59" name="Google Shape;59;p136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60;p136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61;p13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t>‹#›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2835888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7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7"/>
          <p:cNvSpPr>
            <a:spLocks noGrp="1"/>
          </p:cNvSpPr>
          <p:nvPr>
            <p:ph type="pic" idx="2"/>
          </p:nvPr>
        </p:nvSpPr>
        <p:spPr>
          <a:xfrm>
            <a:off x="3887391" y="740574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137"/>
          <p:cNvSpPr txBox="1">
            <a:spLocks noGrp="1"/>
          </p:cNvSpPr>
          <p:nvPr>
            <p:ph type="body" idx="1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66" name="Google Shape;66;p13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67;p137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68;p13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t>‹#›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6586439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3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8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3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138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74;p13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t>‹#›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5550868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9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9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5" name="Google Shape;265;p196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p19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7" name="Google Shape;267;p19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19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t>‹#›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56132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9"/>
          <p:cNvSpPr txBox="1">
            <a:spLocks noGrp="1"/>
          </p:cNvSpPr>
          <p:nvPr>
            <p:ph type="title"/>
          </p:nvPr>
        </p:nvSpPr>
        <p:spPr>
          <a:xfrm rot="5400000">
            <a:off x="5350074" y="1467451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9"/>
          <p:cNvSpPr txBox="1">
            <a:spLocks noGrp="1"/>
          </p:cNvSpPr>
          <p:nvPr>
            <p:ph type="body" idx="1"/>
          </p:nvPr>
        </p:nvSpPr>
        <p:spPr>
          <a:xfrm rot="5400000">
            <a:off x="1349575" y="-447074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39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139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13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t>‹#›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021172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21" indent="0" algn="ctr">
              <a:buNone/>
              <a:defRPr sz="1500"/>
            </a:lvl2pPr>
            <a:lvl3pPr marL="685647" indent="0" algn="ctr">
              <a:buNone/>
              <a:defRPr sz="1400"/>
            </a:lvl3pPr>
            <a:lvl4pPr marL="1028471" indent="0" algn="ctr">
              <a:buNone/>
              <a:defRPr sz="1200"/>
            </a:lvl4pPr>
            <a:lvl5pPr marL="1371294" indent="0" algn="ctr">
              <a:buNone/>
              <a:defRPr sz="1200"/>
            </a:lvl5pPr>
            <a:lvl6pPr marL="1714121" indent="0" algn="ctr">
              <a:buNone/>
              <a:defRPr sz="1200"/>
            </a:lvl6pPr>
            <a:lvl7pPr marL="2056940" indent="0" algn="ctr">
              <a:buNone/>
              <a:defRPr sz="1200"/>
            </a:lvl7pPr>
            <a:lvl8pPr marL="2399760" indent="0" algn="ctr">
              <a:buNone/>
              <a:defRPr sz="1200"/>
            </a:lvl8pPr>
            <a:lvl9pPr marL="2742581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AC8889-5B7E-4D66-AD08-40695BF963ED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2024/8/10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Trebuchet MS" panose="020B0603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E8EE99-9F06-46AC-8CFE-70CBBB1D02D1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 panose="020B0603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rebuchet MS" panose="020B0603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262470"/>
      </p:ext>
    </p:extLst>
  </p:cSld>
  <p:clrMapOvr>
    <a:masterClrMapping/>
  </p:clrMapOvr>
  <p:transition spd="slow" advClick="0" advTm="3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3F9F19-2DEB-42E8-B65E-7693D99CC226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2024/8/10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Trebuchet MS" panose="020B0603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6DC081-131C-4C2A-8FD0-102F6B3CB3BA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 panose="020B0603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rebuchet MS" panose="020B0603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752407"/>
      </p:ext>
    </p:extLst>
  </p:cSld>
  <p:clrMapOvr>
    <a:masterClrMapping/>
  </p:clrMapOvr>
  <p:transition spd="slow" advClick="0" advTm="300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3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4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2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12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7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58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AB46EF-64EC-4369-94B5-9B6E2230382E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2024/8/10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Trebuchet MS" panose="020B0603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F6ABA6-0A0C-49E5-82C5-7A5BCE2D6DE3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 panose="020B0603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rebuchet MS" panose="020B0603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154433"/>
      </p:ext>
    </p:extLst>
  </p:cSld>
  <p:clrMapOvr>
    <a:masterClrMapping/>
  </p:clrMapOvr>
  <p:transition spd="slow" advClick="0" advTm="30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67130-DF2B-4292-9746-9B5B8ADCA7A3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2024/8/10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Trebuchet MS" panose="020B0603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14604C-5D11-410C-8E63-93E60004E782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 panose="020B0603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rebuchet MS" panose="020B0603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390469"/>
      </p:ext>
    </p:extLst>
  </p:cSld>
  <p:clrMapOvr>
    <a:masterClrMapping/>
  </p:clrMapOvr>
  <p:transition spd="slow" advClick="0" advTm="300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21" indent="0">
              <a:buNone/>
              <a:defRPr sz="1500" b="1"/>
            </a:lvl2pPr>
            <a:lvl3pPr marL="685647" indent="0">
              <a:buNone/>
              <a:defRPr sz="1400" b="1"/>
            </a:lvl3pPr>
            <a:lvl4pPr marL="1028471" indent="0">
              <a:buNone/>
              <a:defRPr sz="1200" b="1"/>
            </a:lvl4pPr>
            <a:lvl5pPr marL="1371294" indent="0">
              <a:buNone/>
              <a:defRPr sz="1200" b="1"/>
            </a:lvl5pPr>
            <a:lvl6pPr marL="1714121" indent="0">
              <a:buNone/>
              <a:defRPr sz="1200" b="1"/>
            </a:lvl6pPr>
            <a:lvl7pPr marL="2056940" indent="0">
              <a:buNone/>
              <a:defRPr sz="1200" b="1"/>
            </a:lvl7pPr>
            <a:lvl8pPr marL="2399760" indent="0">
              <a:buNone/>
              <a:defRPr sz="1200" b="1"/>
            </a:lvl8pPr>
            <a:lvl9pPr marL="2742581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21" indent="0">
              <a:buNone/>
              <a:defRPr sz="1500" b="1"/>
            </a:lvl2pPr>
            <a:lvl3pPr marL="685647" indent="0">
              <a:buNone/>
              <a:defRPr sz="1400" b="1"/>
            </a:lvl3pPr>
            <a:lvl4pPr marL="1028471" indent="0">
              <a:buNone/>
              <a:defRPr sz="1200" b="1"/>
            </a:lvl4pPr>
            <a:lvl5pPr marL="1371294" indent="0">
              <a:buNone/>
              <a:defRPr sz="1200" b="1"/>
            </a:lvl5pPr>
            <a:lvl6pPr marL="1714121" indent="0">
              <a:buNone/>
              <a:defRPr sz="1200" b="1"/>
            </a:lvl6pPr>
            <a:lvl7pPr marL="2056940" indent="0">
              <a:buNone/>
              <a:defRPr sz="1200" b="1"/>
            </a:lvl7pPr>
            <a:lvl8pPr marL="2399760" indent="0">
              <a:buNone/>
              <a:defRPr sz="1200" b="1"/>
            </a:lvl8pPr>
            <a:lvl9pPr marL="2742581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34DAFD-B228-43C6-A887-CC347C2F39B2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2024/8/10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Trebuchet MS" panose="020B0603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28C045-858A-45CE-9CAA-DAB6359D40D3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 panose="020B0603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rebuchet MS" panose="020B0603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705473"/>
      </p:ext>
    </p:extLst>
  </p:cSld>
  <p:clrMapOvr>
    <a:masterClrMapping/>
  </p:clrMapOvr>
  <p:transition spd="slow" advClick="0" advTm="300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14C319-D72A-4856-A013-D97CDC288BEB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2024/8/10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Trebuchet MS" panose="020B0603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2BE7AD-01D3-4059-8503-6F5815BC63A9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 panose="020B0603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rebuchet MS" panose="020B0603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495689"/>
      </p:ext>
    </p:extLst>
  </p:cSld>
  <p:clrMapOvr>
    <a:masterClrMapping/>
  </p:clrMapOvr>
  <p:transition spd="slow" advClick="0" advTm="300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F170AC-16A1-43B0-8FD5-DC99884C4B1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2024/8/10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Trebuchet MS" panose="020B0603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A1DA48-1337-4ECC-9812-12C1A5039BD9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 panose="020B0603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rebuchet MS" panose="020B0603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432935"/>
      </p:ext>
    </p:extLst>
  </p:cSld>
  <p:clrMapOvr>
    <a:masterClrMapping/>
  </p:clrMapOvr>
  <p:transition spd="slow" advClick="0" advTm="300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8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21" indent="0">
              <a:buNone/>
              <a:defRPr sz="1100"/>
            </a:lvl2pPr>
            <a:lvl3pPr marL="685647" indent="0">
              <a:buNone/>
              <a:defRPr sz="900"/>
            </a:lvl3pPr>
            <a:lvl4pPr marL="1028471" indent="0">
              <a:buNone/>
              <a:defRPr sz="800"/>
            </a:lvl4pPr>
            <a:lvl5pPr marL="1371294" indent="0">
              <a:buNone/>
              <a:defRPr sz="800"/>
            </a:lvl5pPr>
            <a:lvl6pPr marL="1714121" indent="0">
              <a:buNone/>
              <a:defRPr sz="800"/>
            </a:lvl6pPr>
            <a:lvl7pPr marL="2056940" indent="0">
              <a:buNone/>
              <a:defRPr sz="800"/>
            </a:lvl7pPr>
            <a:lvl8pPr marL="2399760" indent="0">
              <a:buNone/>
              <a:defRPr sz="800"/>
            </a:lvl8pPr>
            <a:lvl9pPr marL="2742581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969D9C-F858-4A2A-ACA2-C623836AFA55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2024/8/10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Trebuchet MS" panose="020B0603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EB25CB-814D-45F3-ADEB-E87761DDBE65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 panose="020B0603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rebuchet MS" panose="020B0603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835778"/>
      </p:ext>
    </p:extLst>
  </p:cSld>
  <p:clrMapOvr>
    <a:masterClrMapping/>
  </p:clrMapOvr>
  <p:transition spd="slow" advClick="0" advTm="300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8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21" indent="0">
              <a:buNone/>
              <a:defRPr sz="2100"/>
            </a:lvl2pPr>
            <a:lvl3pPr marL="685647" indent="0">
              <a:buNone/>
              <a:defRPr sz="1800"/>
            </a:lvl3pPr>
            <a:lvl4pPr marL="1028471" indent="0">
              <a:buNone/>
              <a:defRPr sz="1500"/>
            </a:lvl4pPr>
            <a:lvl5pPr marL="1371294" indent="0">
              <a:buNone/>
              <a:defRPr sz="1500"/>
            </a:lvl5pPr>
            <a:lvl6pPr marL="1714121" indent="0">
              <a:buNone/>
              <a:defRPr sz="1500"/>
            </a:lvl6pPr>
            <a:lvl7pPr marL="2056940" indent="0">
              <a:buNone/>
              <a:defRPr sz="1500"/>
            </a:lvl7pPr>
            <a:lvl8pPr marL="2399760" indent="0">
              <a:buNone/>
              <a:defRPr sz="1500"/>
            </a:lvl8pPr>
            <a:lvl9pPr marL="2742581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21" indent="0">
              <a:buNone/>
              <a:defRPr sz="1100"/>
            </a:lvl2pPr>
            <a:lvl3pPr marL="685647" indent="0">
              <a:buNone/>
              <a:defRPr sz="900"/>
            </a:lvl3pPr>
            <a:lvl4pPr marL="1028471" indent="0">
              <a:buNone/>
              <a:defRPr sz="800"/>
            </a:lvl4pPr>
            <a:lvl5pPr marL="1371294" indent="0">
              <a:buNone/>
              <a:defRPr sz="800"/>
            </a:lvl5pPr>
            <a:lvl6pPr marL="1714121" indent="0">
              <a:buNone/>
              <a:defRPr sz="800"/>
            </a:lvl6pPr>
            <a:lvl7pPr marL="2056940" indent="0">
              <a:buNone/>
              <a:defRPr sz="800"/>
            </a:lvl7pPr>
            <a:lvl8pPr marL="2399760" indent="0">
              <a:buNone/>
              <a:defRPr sz="800"/>
            </a:lvl8pPr>
            <a:lvl9pPr marL="2742581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7A0352-9F24-44B8-A60D-BE8572C38FBE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2024/8/10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Trebuchet MS" panose="020B0603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9D8DD6-0E5E-43C3-BC84-D9470008187B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 panose="020B0603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rebuchet MS" panose="020B0603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066937"/>
      </p:ext>
    </p:extLst>
  </p:cSld>
  <p:clrMapOvr>
    <a:masterClrMapping/>
  </p:clrMapOvr>
  <p:transition spd="slow" advClick="0" advTm="3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97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97"/>
          <p:cNvSpPr txBox="1">
            <a:spLocks noGrp="1"/>
          </p:cNvSpPr>
          <p:nvPr>
            <p:ph type="body" idx="1"/>
          </p:nvPr>
        </p:nvSpPr>
        <p:spPr>
          <a:xfrm>
            <a:off x="890080" y="1333829"/>
            <a:ext cx="365518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9pPr>
          </a:lstStyle>
          <a:p>
            <a:endParaRPr/>
          </a:p>
        </p:txBody>
      </p:sp>
      <p:sp>
        <p:nvSpPr>
          <p:cNvPr id="272" name="Google Shape;272;p197"/>
          <p:cNvSpPr txBox="1">
            <a:spLocks noGrp="1"/>
          </p:cNvSpPr>
          <p:nvPr>
            <p:ph type="body" idx="2"/>
          </p:nvPr>
        </p:nvSpPr>
        <p:spPr>
          <a:xfrm>
            <a:off x="890080" y="1999034"/>
            <a:ext cx="3655181" cy="2643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3" name="Google Shape;273;p197"/>
          <p:cNvSpPr txBox="1">
            <a:spLocks noGrp="1"/>
          </p:cNvSpPr>
          <p:nvPr>
            <p:ph type="body" idx="3"/>
          </p:nvPr>
        </p:nvSpPr>
        <p:spPr>
          <a:xfrm>
            <a:off x="4692704" y="1333829"/>
            <a:ext cx="3673182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9pPr>
          </a:lstStyle>
          <a:p>
            <a:endParaRPr/>
          </a:p>
        </p:txBody>
      </p:sp>
      <p:sp>
        <p:nvSpPr>
          <p:cNvPr id="274" name="Google Shape;274;p197"/>
          <p:cNvSpPr txBox="1">
            <a:spLocks noGrp="1"/>
          </p:cNvSpPr>
          <p:nvPr>
            <p:ph type="body" idx="4"/>
          </p:nvPr>
        </p:nvSpPr>
        <p:spPr>
          <a:xfrm>
            <a:off x="4692704" y="1999034"/>
            <a:ext cx="3673182" cy="2643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5" name="Google Shape;275;p19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276;p19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7" name="Google Shape;277;p19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t>‹#›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53623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72EED9-26D9-4794-BDAB-15501C91F3DE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2024/8/10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Trebuchet MS" panose="020B0603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773237-8EDA-498D-9ECF-A78216493651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 panose="020B0603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rebuchet MS" panose="020B0603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639471"/>
      </p:ext>
    </p:extLst>
  </p:cSld>
  <p:clrMapOvr>
    <a:masterClrMapping/>
  </p:clrMapOvr>
  <p:transition spd="slow" advClick="0" advTm="300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53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273853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722FA6-C961-4EFA-A187-C3A71A78312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2024/8/10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Trebuchet MS" panose="020B0603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2C4B1A-7955-4680-8966-033F6E61877F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rebuchet MS" panose="020B0603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rebuchet MS" panose="020B0603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722563"/>
      </p:ext>
    </p:extLst>
  </p:cSld>
  <p:clrMapOvr>
    <a:masterClrMapping/>
  </p:clrMapOvr>
  <p:transition spd="slow" advClick="0" advTm="300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" r="33080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713"/>
            <a:ext cx="3887788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1255713"/>
            <a:ext cx="3887787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: 圆角 11">
            <a:extLst>
              <a:ext uri="{FF2B5EF4-FFF2-40B4-BE49-F238E27FC236}">
                <a16:creationId xmlns:a16="http://schemas.microsoft.com/office/drawing/2014/main" xmlns="" id="{139CC87A-B8D4-4D13-89FB-6E7FA06A6D4B}"/>
              </a:ext>
            </a:extLst>
          </p:cNvPr>
          <p:cNvSpPr/>
          <p:nvPr userDrawn="1"/>
        </p:nvSpPr>
        <p:spPr>
          <a:xfrm>
            <a:off x="363538" y="284163"/>
            <a:ext cx="8416925" cy="4575175"/>
          </a:xfrm>
          <a:prstGeom prst="roundRect">
            <a:avLst>
              <a:gd name="adj" fmla="val 99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矩形: 圆角 12">
            <a:extLst>
              <a:ext uri="{FF2B5EF4-FFF2-40B4-BE49-F238E27FC236}">
                <a16:creationId xmlns:a16="http://schemas.microsoft.com/office/drawing/2014/main" xmlns="" id="{079F9862-B28E-4C76-AC6C-3469DC73DF93}"/>
              </a:ext>
            </a:extLst>
          </p:cNvPr>
          <p:cNvSpPr/>
          <p:nvPr userDrawn="1"/>
        </p:nvSpPr>
        <p:spPr>
          <a:xfrm>
            <a:off x="501650" y="431800"/>
            <a:ext cx="8140700" cy="4279900"/>
          </a:xfrm>
          <a:prstGeom prst="roundRect">
            <a:avLst>
              <a:gd name="adj" fmla="val 9903"/>
            </a:avLst>
          </a:prstGeom>
          <a:noFill/>
          <a:ln w="317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523374"/>
      </p:ext>
    </p:extLst>
  </p:cSld>
  <p:clrMapOvr>
    <a:masterClrMapping/>
  </p:clrMapOvr>
  <p:transition spd="slow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" r="33080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713"/>
            <a:ext cx="3887788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1255713"/>
            <a:ext cx="3887787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: 圆角 11">
            <a:extLst>
              <a:ext uri="{FF2B5EF4-FFF2-40B4-BE49-F238E27FC236}">
                <a16:creationId xmlns:a16="http://schemas.microsoft.com/office/drawing/2014/main" xmlns="" id="{139CC87A-B8D4-4D13-89FB-6E7FA06A6D4B}"/>
              </a:ext>
            </a:extLst>
          </p:cNvPr>
          <p:cNvSpPr/>
          <p:nvPr userDrawn="1"/>
        </p:nvSpPr>
        <p:spPr>
          <a:xfrm>
            <a:off x="363538" y="284163"/>
            <a:ext cx="8416925" cy="4575175"/>
          </a:xfrm>
          <a:prstGeom prst="roundRect">
            <a:avLst>
              <a:gd name="adj" fmla="val 99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矩形: 圆角 12">
            <a:extLst>
              <a:ext uri="{FF2B5EF4-FFF2-40B4-BE49-F238E27FC236}">
                <a16:creationId xmlns:a16="http://schemas.microsoft.com/office/drawing/2014/main" xmlns="" id="{079F9862-B28E-4C76-AC6C-3469DC73DF93}"/>
              </a:ext>
            </a:extLst>
          </p:cNvPr>
          <p:cNvSpPr/>
          <p:nvPr userDrawn="1"/>
        </p:nvSpPr>
        <p:spPr>
          <a:xfrm>
            <a:off x="501650" y="431800"/>
            <a:ext cx="8140700" cy="4279900"/>
          </a:xfrm>
          <a:prstGeom prst="roundRect">
            <a:avLst>
              <a:gd name="adj" fmla="val 9903"/>
            </a:avLst>
          </a:prstGeom>
          <a:noFill/>
          <a:ln w="317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945174"/>
      </p:ext>
    </p:extLst>
  </p:cSld>
  <p:clrMapOvr>
    <a:masterClrMapping/>
  </p:clrMapOvr>
  <p:transition spd="slow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276462"/>
      </p:ext>
    </p:extLst>
  </p:cSld>
  <p:clrMapOvr>
    <a:masterClrMapping/>
  </p:clrMapOvr>
  <p:transition spd="slow" advClick="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6"/>
          <p:cNvSpPr>
            <a:spLocks noChangeArrowheads="1"/>
          </p:cNvSpPr>
          <p:nvPr/>
        </p:nvSpPr>
        <p:spPr bwMode="auto">
          <a:xfrm rot="16200000" flipV="1">
            <a:off x="2000250" y="-2000250"/>
            <a:ext cx="5143500" cy="9144000"/>
          </a:xfrm>
          <a:prstGeom prst="rtTriangle">
            <a:avLst/>
          </a:prstGeom>
          <a:gradFill rotWithShape="1">
            <a:gsLst>
              <a:gs pos="0">
                <a:schemeClr val="accent1">
                  <a:alpha val="45000"/>
                </a:schemeClr>
              </a:gs>
              <a:gs pos="50000">
                <a:schemeClr val="accent1">
                  <a:gamma/>
                  <a:tint val="0"/>
                  <a:invGamma/>
                  <a:alpha val="39999"/>
                </a:schemeClr>
              </a:gs>
              <a:gs pos="100000">
                <a:schemeClr val="accent1">
                  <a:alpha val="45000"/>
                </a:schemeClr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20" tIns="45710" rIns="91420" bIns="4571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5" name="Picture 56" descr="koksun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1" b="74336"/>
          <a:stretch>
            <a:fillRect/>
          </a:stretch>
        </p:blipFill>
        <p:spPr bwMode="gray">
          <a:xfrm>
            <a:off x="2070100" y="4117975"/>
            <a:ext cx="449580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38"/>
          <p:cNvSpPr>
            <a:spLocks noChangeArrowheads="1"/>
          </p:cNvSpPr>
          <p:nvPr/>
        </p:nvSpPr>
        <p:spPr bwMode="auto">
          <a:xfrm rot="16200000" flipH="1">
            <a:off x="2000250" y="-2000250"/>
            <a:ext cx="5143500" cy="9144000"/>
          </a:xfrm>
          <a:prstGeom prst="rtTriangle">
            <a:avLst/>
          </a:prstGeom>
          <a:gradFill rotWithShape="1">
            <a:gsLst>
              <a:gs pos="0">
                <a:schemeClr val="accent2">
                  <a:alpha val="55000"/>
                </a:schemeClr>
              </a:gs>
              <a:gs pos="50000">
                <a:schemeClr val="accent2">
                  <a:gamma/>
                  <a:tint val="0"/>
                  <a:invGamma/>
                </a:schemeClr>
              </a:gs>
              <a:gs pos="100000">
                <a:schemeClr val="accent2">
                  <a:alpha val="55000"/>
                </a:schemeClr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20" tIns="45710" rIns="91420" bIns="4571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22"/>
          <p:cNvGrpSpPr>
            <a:grpSpLocks/>
          </p:cNvGrpSpPr>
          <p:nvPr/>
        </p:nvGrpSpPr>
        <p:grpSpPr bwMode="auto">
          <a:xfrm>
            <a:off x="838200" y="0"/>
            <a:ext cx="8324850" cy="2057400"/>
            <a:chOff x="-106391" y="-187350"/>
            <a:chExt cx="9112149" cy="3248028"/>
          </a:xfrm>
        </p:grpSpPr>
        <p:sp>
          <p:nvSpPr>
            <p:cNvPr id="8" name="Freeform 24"/>
            <p:cNvSpPr>
              <a:spLocks/>
            </p:cNvSpPr>
            <p:nvPr/>
          </p:nvSpPr>
          <p:spPr bwMode="gray">
            <a:xfrm>
              <a:off x="362770" y="551978"/>
              <a:ext cx="8622136" cy="2508700"/>
            </a:xfrm>
            <a:custGeom>
              <a:avLst/>
              <a:gdLst>
                <a:gd name="T0" fmla="*/ 8623300 w 5376"/>
                <a:gd name="T1" fmla="*/ 1262063 h 1579"/>
                <a:gd name="T2" fmla="*/ 8613676 w 5376"/>
                <a:gd name="T3" fmla="*/ 2506663 h 1579"/>
                <a:gd name="T4" fmla="*/ 3620311 w 5376"/>
                <a:gd name="T5" fmla="*/ 1019175 h 1579"/>
                <a:gd name="T6" fmla="*/ 0 w 5376"/>
                <a:gd name="T7" fmla="*/ 811213 h 1579"/>
                <a:gd name="T8" fmla="*/ 3979615 w 5376"/>
                <a:gd name="T9" fmla="*/ 630238 h 1579"/>
                <a:gd name="T10" fmla="*/ 8623300 w 5376"/>
                <a:gd name="T11" fmla="*/ 1262063 h 15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376"/>
                <a:gd name="T19" fmla="*/ 0 h 1579"/>
                <a:gd name="T20" fmla="*/ 5376 w 5376"/>
                <a:gd name="T21" fmla="*/ 1579 h 15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376" h="1579">
                  <a:moveTo>
                    <a:pt x="5376" y="795"/>
                  </a:moveTo>
                  <a:cubicBezTo>
                    <a:pt x="5374" y="1016"/>
                    <a:pt x="5372" y="1358"/>
                    <a:pt x="5370" y="1579"/>
                  </a:cubicBezTo>
                  <a:cubicBezTo>
                    <a:pt x="4230" y="445"/>
                    <a:pt x="3227" y="361"/>
                    <a:pt x="2257" y="642"/>
                  </a:cubicBezTo>
                  <a:cubicBezTo>
                    <a:pt x="1287" y="923"/>
                    <a:pt x="416" y="810"/>
                    <a:pt x="0" y="511"/>
                  </a:cubicBezTo>
                  <a:cubicBezTo>
                    <a:pt x="633" y="792"/>
                    <a:pt x="1570" y="794"/>
                    <a:pt x="2481" y="397"/>
                  </a:cubicBezTo>
                  <a:cubicBezTo>
                    <a:pt x="3392" y="0"/>
                    <a:pt x="4293" y="36"/>
                    <a:pt x="5376" y="795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2">
                    <a:alpha val="35001"/>
                  </a:schemeClr>
                </a:gs>
                <a:gs pos="100000">
                  <a:schemeClr val="accent2">
                    <a:gamma/>
                    <a:tint val="40000"/>
                    <a:invGamma/>
                    <a:alpha val="16000"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9" name="Freeform 28"/>
            <p:cNvSpPr>
              <a:spLocks/>
            </p:cNvSpPr>
            <p:nvPr/>
          </p:nvSpPr>
          <p:spPr bwMode="gray">
            <a:xfrm>
              <a:off x="-106391" y="-187350"/>
              <a:ext cx="9099986" cy="2431009"/>
            </a:xfrm>
            <a:custGeom>
              <a:avLst/>
              <a:gdLst>
                <a:gd name="T0" fmla="*/ 4213783 w 5330"/>
                <a:gd name="T1" fmla="*/ 1377950 h 1531"/>
                <a:gd name="T2" fmla="*/ 30733 w 5330"/>
                <a:gd name="T3" fmla="*/ 1376363 h 1531"/>
                <a:gd name="T4" fmla="*/ 4401594 w 5330"/>
                <a:gd name="T5" fmla="*/ 1181100 h 1531"/>
                <a:gd name="T6" fmla="*/ 9090025 w 5330"/>
                <a:gd name="T7" fmla="*/ 1223963 h 1531"/>
                <a:gd name="T8" fmla="*/ 9100269 w 5330"/>
                <a:gd name="T9" fmla="*/ 1638301 h 1531"/>
                <a:gd name="T10" fmla="*/ 4206954 w 5330"/>
                <a:gd name="T11" fmla="*/ 1384300 h 153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330"/>
                <a:gd name="T19" fmla="*/ 0 h 1531"/>
                <a:gd name="T20" fmla="*/ 5330 w 5330"/>
                <a:gd name="T21" fmla="*/ 1531 h 153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330" h="1531">
                  <a:moveTo>
                    <a:pt x="2468" y="868"/>
                  </a:moveTo>
                  <a:cubicBezTo>
                    <a:pt x="1212" y="1531"/>
                    <a:pt x="0" y="888"/>
                    <a:pt x="18" y="867"/>
                  </a:cubicBezTo>
                  <a:cubicBezTo>
                    <a:pt x="36" y="846"/>
                    <a:pt x="1311" y="1455"/>
                    <a:pt x="2578" y="744"/>
                  </a:cubicBezTo>
                  <a:cubicBezTo>
                    <a:pt x="4148" y="0"/>
                    <a:pt x="5324" y="771"/>
                    <a:pt x="5324" y="771"/>
                  </a:cubicBezTo>
                  <a:lnTo>
                    <a:pt x="5330" y="1032"/>
                  </a:lnTo>
                  <a:cubicBezTo>
                    <a:pt x="5258" y="916"/>
                    <a:pt x="4040" y="96"/>
                    <a:pt x="2464" y="872"/>
                  </a:cubicBezTo>
                </a:path>
              </a:pathLst>
            </a:custGeom>
            <a:gradFill rotWithShape="1">
              <a:gsLst>
                <a:gs pos="0">
                  <a:schemeClr val="accent2">
                    <a:gamma/>
                    <a:tint val="96078"/>
                    <a:invGamma/>
                    <a:alpha val="27000"/>
                  </a:schemeClr>
                </a:gs>
                <a:gs pos="50000">
                  <a:schemeClr val="accent2">
                    <a:alpha val="39000"/>
                  </a:schemeClr>
                </a:gs>
                <a:gs pos="100000">
                  <a:schemeClr val="accent2">
                    <a:gamma/>
                    <a:tint val="96078"/>
                    <a:invGamma/>
                    <a:alpha val="27000"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10" name="Freeform 30"/>
            <p:cNvSpPr>
              <a:spLocks/>
            </p:cNvSpPr>
            <p:nvPr/>
          </p:nvSpPr>
          <p:spPr bwMode="gray">
            <a:xfrm>
              <a:off x="286314" y="-142239"/>
              <a:ext cx="8719444" cy="2385897"/>
            </a:xfrm>
            <a:custGeom>
              <a:avLst/>
              <a:gdLst>
                <a:gd name="T0" fmla="*/ 8697789 w 5095"/>
                <a:gd name="T1" fmla="*/ 1447800 h 1504"/>
                <a:gd name="T2" fmla="*/ 8720038 w 5095"/>
                <a:gd name="T3" fmla="*/ 2170113 h 1504"/>
                <a:gd name="T4" fmla="*/ 3915888 w 5095"/>
                <a:gd name="T5" fmla="*/ 1397000 h 1504"/>
                <a:gd name="T6" fmla="*/ 10269 w 5095"/>
                <a:gd name="T7" fmla="*/ 1492250 h 1504"/>
                <a:gd name="T8" fmla="*/ 3850851 w 5095"/>
                <a:gd name="T9" fmla="*/ 1320800 h 1504"/>
                <a:gd name="T10" fmla="*/ 8697789 w 5095"/>
                <a:gd name="T11" fmla="*/ 1447800 h 15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95"/>
                <a:gd name="T19" fmla="*/ 0 h 1504"/>
                <a:gd name="T20" fmla="*/ 5095 w 5095"/>
                <a:gd name="T21" fmla="*/ 1504 h 15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95" h="1504">
                  <a:moveTo>
                    <a:pt x="5082" y="912"/>
                  </a:moveTo>
                  <a:cubicBezTo>
                    <a:pt x="5082" y="964"/>
                    <a:pt x="5095" y="1315"/>
                    <a:pt x="5095" y="1367"/>
                  </a:cubicBezTo>
                  <a:cubicBezTo>
                    <a:pt x="5038" y="1319"/>
                    <a:pt x="3922" y="140"/>
                    <a:pt x="2288" y="880"/>
                  </a:cubicBezTo>
                  <a:cubicBezTo>
                    <a:pt x="1046" y="1504"/>
                    <a:pt x="11" y="947"/>
                    <a:pt x="6" y="940"/>
                  </a:cubicBezTo>
                  <a:cubicBezTo>
                    <a:pt x="0" y="932"/>
                    <a:pt x="1010" y="1416"/>
                    <a:pt x="2250" y="832"/>
                  </a:cubicBezTo>
                  <a:cubicBezTo>
                    <a:pt x="3853" y="0"/>
                    <a:pt x="5082" y="912"/>
                    <a:pt x="5082" y="912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2">
                    <a:alpha val="19000"/>
                  </a:schemeClr>
                </a:gs>
                <a:gs pos="100000">
                  <a:schemeClr val="accent2">
                    <a:gamma/>
                    <a:tint val="60392"/>
                    <a:invGamma/>
                    <a:alpha val="38000"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</p:grpSp>
      <p:grpSp>
        <p:nvGrpSpPr>
          <p:cNvPr id="11" name="Group 22"/>
          <p:cNvGrpSpPr>
            <a:grpSpLocks/>
          </p:cNvGrpSpPr>
          <p:nvPr/>
        </p:nvGrpSpPr>
        <p:grpSpPr bwMode="auto">
          <a:xfrm flipH="1" flipV="1">
            <a:off x="-7938" y="3257550"/>
            <a:ext cx="8324851" cy="2057400"/>
            <a:chOff x="-106391" y="-187350"/>
            <a:chExt cx="9112149" cy="3248028"/>
          </a:xfrm>
        </p:grpSpPr>
        <p:sp>
          <p:nvSpPr>
            <p:cNvPr id="12" name="Freeform 24"/>
            <p:cNvSpPr>
              <a:spLocks/>
            </p:cNvSpPr>
            <p:nvPr/>
          </p:nvSpPr>
          <p:spPr bwMode="gray">
            <a:xfrm>
              <a:off x="362770" y="551977"/>
              <a:ext cx="8622135" cy="2508701"/>
            </a:xfrm>
            <a:custGeom>
              <a:avLst/>
              <a:gdLst>
                <a:gd name="T0" fmla="*/ 8623300 w 5376"/>
                <a:gd name="T1" fmla="*/ 1262063 h 1579"/>
                <a:gd name="T2" fmla="*/ 8613676 w 5376"/>
                <a:gd name="T3" fmla="*/ 2506663 h 1579"/>
                <a:gd name="T4" fmla="*/ 3620311 w 5376"/>
                <a:gd name="T5" fmla="*/ 1019175 h 1579"/>
                <a:gd name="T6" fmla="*/ 0 w 5376"/>
                <a:gd name="T7" fmla="*/ 811213 h 1579"/>
                <a:gd name="T8" fmla="*/ 3979615 w 5376"/>
                <a:gd name="T9" fmla="*/ 630238 h 1579"/>
                <a:gd name="T10" fmla="*/ 8623300 w 5376"/>
                <a:gd name="T11" fmla="*/ 1262063 h 15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376"/>
                <a:gd name="T19" fmla="*/ 0 h 1579"/>
                <a:gd name="T20" fmla="*/ 5376 w 5376"/>
                <a:gd name="T21" fmla="*/ 1579 h 15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376" h="1579">
                  <a:moveTo>
                    <a:pt x="5376" y="795"/>
                  </a:moveTo>
                  <a:cubicBezTo>
                    <a:pt x="5374" y="1016"/>
                    <a:pt x="5372" y="1358"/>
                    <a:pt x="5370" y="1579"/>
                  </a:cubicBezTo>
                  <a:cubicBezTo>
                    <a:pt x="4230" y="445"/>
                    <a:pt x="3227" y="361"/>
                    <a:pt x="2257" y="642"/>
                  </a:cubicBezTo>
                  <a:cubicBezTo>
                    <a:pt x="1287" y="923"/>
                    <a:pt x="416" y="810"/>
                    <a:pt x="0" y="511"/>
                  </a:cubicBezTo>
                  <a:cubicBezTo>
                    <a:pt x="633" y="792"/>
                    <a:pt x="1570" y="794"/>
                    <a:pt x="2481" y="397"/>
                  </a:cubicBezTo>
                  <a:cubicBezTo>
                    <a:pt x="3392" y="0"/>
                    <a:pt x="4293" y="36"/>
                    <a:pt x="5376" y="795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>
                    <a:alpha val="35001"/>
                  </a:schemeClr>
                </a:gs>
                <a:gs pos="100000">
                  <a:schemeClr val="accent1">
                    <a:gamma/>
                    <a:tint val="40000"/>
                    <a:invGamma/>
                    <a:alpha val="16000"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13" name="Freeform 28"/>
            <p:cNvSpPr>
              <a:spLocks/>
            </p:cNvSpPr>
            <p:nvPr/>
          </p:nvSpPr>
          <p:spPr bwMode="gray">
            <a:xfrm>
              <a:off x="-106391" y="-187350"/>
              <a:ext cx="9099985" cy="2431009"/>
            </a:xfrm>
            <a:custGeom>
              <a:avLst/>
              <a:gdLst>
                <a:gd name="T0" fmla="*/ 4213783 w 5330"/>
                <a:gd name="T1" fmla="*/ 1377950 h 1531"/>
                <a:gd name="T2" fmla="*/ 30733 w 5330"/>
                <a:gd name="T3" fmla="*/ 1376363 h 1531"/>
                <a:gd name="T4" fmla="*/ 4401594 w 5330"/>
                <a:gd name="T5" fmla="*/ 1181100 h 1531"/>
                <a:gd name="T6" fmla="*/ 9090025 w 5330"/>
                <a:gd name="T7" fmla="*/ 1223963 h 1531"/>
                <a:gd name="T8" fmla="*/ 9100269 w 5330"/>
                <a:gd name="T9" fmla="*/ 1638301 h 1531"/>
                <a:gd name="T10" fmla="*/ 4206954 w 5330"/>
                <a:gd name="T11" fmla="*/ 1384300 h 153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330"/>
                <a:gd name="T19" fmla="*/ 0 h 1531"/>
                <a:gd name="T20" fmla="*/ 5330 w 5330"/>
                <a:gd name="T21" fmla="*/ 1531 h 153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330" h="1531">
                  <a:moveTo>
                    <a:pt x="2468" y="868"/>
                  </a:moveTo>
                  <a:cubicBezTo>
                    <a:pt x="1212" y="1531"/>
                    <a:pt x="0" y="888"/>
                    <a:pt x="18" y="867"/>
                  </a:cubicBezTo>
                  <a:cubicBezTo>
                    <a:pt x="36" y="846"/>
                    <a:pt x="1311" y="1455"/>
                    <a:pt x="2578" y="744"/>
                  </a:cubicBezTo>
                  <a:cubicBezTo>
                    <a:pt x="4148" y="0"/>
                    <a:pt x="5324" y="771"/>
                    <a:pt x="5324" y="771"/>
                  </a:cubicBezTo>
                  <a:lnTo>
                    <a:pt x="5330" y="1032"/>
                  </a:lnTo>
                  <a:cubicBezTo>
                    <a:pt x="5258" y="916"/>
                    <a:pt x="4040" y="96"/>
                    <a:pt x="2464" y="872"/>
                  </a:cubicBezTo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0"/>
                    <a:invGamma/>
                    <a:alpha val="0"/>
                  </a:schemeClr>
                </a:gs>
                <a:gs pos="100000">
                  <a:schemeClr val="accent1">
                    <a:alpha val="39000"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14" name="Freeform 30"/>
            <p:cNvSpPr>
              <a:spLocks/>
            </p:cNvSpPr>
            <p:nvPr/>
          </p:nvSpPr>
          <p:spPr bwMode="gray">
            <a:xfrm>
              <a:off x="286314" y="-142239"/>
              <a:ext cx="8719444" cy="2388403"/>
            </a:xfrm>
            <a:custGeom>
              <a:avLst/>
              <a:gdLst>
                <a:gd name="T0" fmla="*/ 8697789 w 5095"/>
                <a:gd name="T1" fmla="*/ 1447800 h 1504"/>
                <a:gd name="T2" fmla="*/ 8720038 w 5095"/>
                <a:gd name="T3" fmla="*/ 2170113 h 1504"/>
                <a:gd name="T4" fmla="*/ 3915888 w 5095"/>
                <a:gd name="T5" fmla="*/ 1397000 h 1504"/>
                <a:gd name="T6" fmla="*/ 10269 w 5095"/>
                <a:gd name="T7" fmla="*/ 1492250 h 1504"/>
                <a:gd name="T8" fmla="*/ 3850851 w 5095"/>
                <a:gd name="T9" fmla="*/ 1320800 h 1504"/>
                <a:gd name="T10" fmla="*/ 8697789 w 5095"/>
                <a:gd name="T11" fmla="*/ 1447800 h 15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95"/>
                <a:gd name="T19" fmla="*/ 0 h 1504"/>
                <a:gd name="T20" fmla="*/ 5095 w 5095"/>
                <a:gd name="T21" fmla="*/ 1504 h 15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95" h="1504">
                  <a:moveTo>
                    <a:pt x="5082" y="912"/>
                  </a:moveTo>
                  <a:cubicBezTo>
                    <a:pt x="5082" y="964"/>
                    <a:pt x="5095" y="1315"/>
                    <a:pt x="5095" y="1367"/>
                  </a:cubicBezTo>
                  <a:cubicBezTo>
                    <a:pt x="5038" y="1319"/>
                    <a:pt x="3922" y="140"/>
                    <a:pt x="2288" y="880"/>
                  </a:cubicBezTo>
                  <a:cubicBezTo>
                    <a:pt x="1046" y="1504"/>
                    <a:pt x="11" y="947"/>
                    <a:pt x="6" y="940"/>
                  </a:cubicBezTo>
                  <a:cubicBezTo>
                    <a:pt x="0" y="932"/>
                    <a:pt x="1010" y="1416"/>
                    <a:pt x="2250" y="832"/>
                  </a:cubicBezTo>
                  <a:cubicBezTo>
                    <a:pt x="3853" y="0"/>
                    <a:pt x="5082" y="912"/>
                    <a:pt x="5082" y="912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>
                    <a:alpha val="14999"/>
                  </a:schemeClr>
                </a:gs>
                <a:gs pos="50000">
                  <a:schemeClr val="accent1">
                    <a:gamma/>
                    <a:tint val="70588"/>
                    <a:invGamma/>
                    <a:alpha val="60001"/>
                  </a:schemeClr>
                </a:gs>
                <a:gs pos="100000">
                  <a:schemeClr val="accent1">
                    <a:alpha val="14999"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</p:grpSp>
      <p:pic>
        <p:nvPicPr>
          <p:cNvPr id="15" name="Group 50"/>
          <p:cNvPicPr>
            <a:picLocks noChangeArrowheads="1"/>
          </p:cNvPicPr>
          <p:nvPr/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1200150"/>
            <a:ext cx="7997825" cy="322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reeform 50"/>
          <p:cNvSpPr>
            <a:spLocks/>
          </p:cNvSpPr>
          <p:nvPr/>
        </p:nvSpPr>
        <p:spPr bwMode="gray">
          <a:xfrm rot="374069">
            <a:off x="7739063" y="287338"/>
            <a:ext cx="504825" cy="282575"/>
          </a:xfrm>
          <a:custGeom>
            <a:avLst/>
            <a:gdLst>
              <a:gd name="T0" fmla="*/ 2147483646 w 1690"/>
              <a:gd name="T1" fmla="*/ 2147483646 h 973"/>
              <a:gd name="T2" fmla="*/ 2147483646 w 1690"/>
              <a:gd name="T3" fmla="*/ 2147483646 h 973"/>
              <a:gd name="T4" fmla="*/ 2147483646 w 1690"/>
              <a:gd name="T5" fmla="*/ 2147483646 h 973"/>
              <a:gd name="T6" fmla="*/ 2147483646 w 1690"/>
              <a:gd name="T7" fmla="*/ 2147483646 h 973"/>
              <a:gd name="T8" fmla="*/ 2147483646 w 1690"/>
              <a:gd name="T9" fmla="*/ 2147483646 h 9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90" h="973">
                <a:moveTo>
                  <a:pt x="27" y="881"/>
                </a:moveTo>
                <a:cubicBezTo>
                  <a:pt x="80" y="973"/>
                  <a:pt x="483" y="940"/>
                  <a:pt x="669" y="794"/>
                </a:cubicBezTo>
                <a:cubicBezTo>
                  <a:pt x="855" y="648"/>
                  <a:pt x="1112" y="258"/>
                  <a:pt x="1690" y="48"/>
                </a:cubicBezTo>
                <a:cubicBezTo>
                  <a:pt x="1384" y="0"/>
                  <a:pt x="754" y="52"/>
                  <a:pt x="430" y="205"/>
                </a:cubicBezTo>
                <a:cubicBezTo>
                  <a:pt x="106" y="358"/>
                  <a:pt x="0" y="768"/>
                  <a:pt x="27" y="88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10" rIns="91420" bIns="4571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7" name="Freeform 51"/>
          <p:cNvSpPr>
            <a:spLocks/>
          </p:cNvSpPr>
          <p:nvPr/>
        </p:nvSpPr>
        <p:spPr bwMode="gray">
          <a:xfrm rot="5278039">
            <a:off x="7677944" y="937419"/>
            <a:ext cx="379413" cy="377825"/>
          </a:xfrm>
          <a:custGeom>
            <a:avLst/>
            <a:gdLst>
              <a:gd name="T0" fmla="*/ 2147483646 w 1690"/>
              <a:gd name="T1" fmla="*/ 2147483646 h 973"/>
              <a:gd name="T2" fmla="*/ 2147483646 w 1690"/>
              <a:gd name="T3" fmla="*/ 2147483646 h 973"/>
              <a:gd name="T4" fmla="*/ 2147483646 w 1690"/>
              <a:gd name="T5" fmla="*/ 2147483646 h 973"/>
              <a:gd name="T6" fmla="*/ 2147483646 w 1690"/>
              <a:gd name="T7" fmla="*/ 2147483646 h 973"/>
              <a:gd name="T8" fmla="*/ 2147483646 w 1690"/>
              <a:gd name="T9" fmla="*/ 2147483646 h 9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90" h="973">
                <a:moveTo>
                  <a:pt x="27" y="881"/>
                </a:moveTo>
                <a:cubicBezTo>
                  <a:pt x="80" y="973"/>
                  <a:pt x="483" y="940"/>
                  <a:pt x="669" y="794"/>
                </a:cubicBezTo>
                <a:cubicBezTo>
                  <a:pt x="855" y="648"/>
                  <a:pt x="1112" y="258"/>
                  <a:pt x="1690" y="48"/>
                </a:cubicBezTo>
                <a:cubicBezTo>
                  <a:pt x="1384" y="0"/>
                  <a:pt x="754" y="52"/>
                  <a:pt x="430" y="205"/>
                </a:cubicBezTo>
                <a:cubicBezTo>
                  <a:pt x="106" y="358"/>
                  <a:pt x="0" y="768"/>
                  <a:pt x="27" y="881"/>
                </a:cubicBezTo>
                <a:close/>
              </a:path>
            </a:pathLst>
          </a:custGeom>
          <a:solidFill>
            <a:schemeClr val="accent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10" rIns="91420" bIns="4571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8" name="Freeform 52"/>
          <p:cNvSpPr>
            <a:spLocks/>
          </p:cNvSpPr>
          <p:nvPr/>
        </p:nvSpPr>
        <p:spPr bwMode="gray">
          <a:xfrm rot="323882">
            <a:off x="5999163" y="663575"/>
            <a:ext cx="690562" cy="409575"/>
          </a:xfrm>
          <a:custGeom>
            <a:avLst/>
            <a:gdLst>
              <a:gd name="T0" fmla="*/ 0 w 5516"/>
              <a:gd name="T1" fmla="*/ 2147483646 h 2453"/>
              <a:gd name="T2" fmla="*/ 2147483646 w 5516"/>
              <a:gd name="T3" fmla="*/ 2147483646 h 2453"/>
              <a:gd name="T4" fmla="*/ 2147483646 w 5516"/>
              <a:gd name="T5" fmla="*/ 2147483646 h 2453"/>
              <a:gd name="T6" fmla="*/ 0 w 5516"/>
              <a:gd name="T7" fmla="*/ 2147483646 h 245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516" h="2453">
                <a:moveTo>
                  <a:pt x="0" y="215"/>
                </a:moveTo>
                <a:cubicBezTo>
                  <a:pt x="0" y="215"/>
                  <a:pt x="2431" y="2453"/>
                  <a:pt x="5516" y="39"/>
                </a:cubicBezTo>
                <a:cubicBezTo>
                  <a:pt x="4834" y="567"/>
                  <a:pt x="4629" y="0"/>
                  <a:pt x="3215" y="93"/>
                </a:cubicBezTo>
                <a:cubicBezTo>
                  <a:pt x="1800" y="186"/>
                  <a:pt x="1004" y="1060"/>
                  <a:pt x="0" y="215"/>
                </a:cubicBezTo>
                <a:close/>
              </a:path>
            </a:pathLst>
          </a:custGeom>
          <a:solidFill>
            <a:schemeClr val="accent2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10" rIns="91420" bIns="4571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9" name="Freeform 53"/>
          <p:cNvSpPr>
            <a:spLocks/>
          </p:cNvSpPr>
          <p:nvPr/>
        </p:nvSpPr>
        <p:spPr bwMode="gray">
          <a:xfrm rot="1555077">
            <a:off x="6858000" y="571500"/>
            <a:ext cx="690563" cy="409575"/>
          </a:xfrm>
          <a:custGeom>
            <a:avLst/>
            <a:gdLst>
              <a:gd name="T0" fmla="*/ 0 w 5516"/>
              <a:gd name="T1" fmla="*/ 2147483646 h 2453"/>
              <a:gd name="T2" fmla="*/ 2147483646 w 5516"/>
              <a:gd name="T3" fmla="*/ 2147483646 h 2453"/>
              <a:gd name="T4" fmla="*/ 2147483646 w 5516"/>
              <a:gd name="T5" fmla="*/ 2147483646 h 2453"/>
              <a:gd name="T6" fmla="*/ 0 w 5516"/>
              <a:gd name="T7" fmla="*/ 2147483646 h 245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516" h="2453">
                <a:moveTo>
                  <a:pt x="0" y="215"/>
                </a:moveTo>
                <a:cubicBezTo>
                  <a:pt x="0" y="215"/>
                  <a:pt x="2431" y="2453"/>
                  <a:pt x="5516" y="39"/>
                </a:cubicBezTo>
                <a:cubicBezTo>
                  <a:pt x="4834" y="567"/>
                  <a:pt x="4629" y="0"/>
                  <a:pt x="3215" y="93"/>
                </a:cubicBezTo>
                <a:cubicBezTo>
                  <a:pt x="1800" y="186"/>
                  <a:pt x="1004" y="1060"/>
                  <a:pt x="0" y="215"/>
                </a:cubicBezTo>
                <a:close/>
              </a:path>
            </a:pathLst>
          </a:custGeom>
          <a:solidFill>
            <a:srgbClr val="FFFFFF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10" rIns="91420" bIns="4571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0" name="Freeform 54"/>
          <p:cNvSpPr>
            <a:spLocks/>
          </p:cNvSpPr>
          <p:nvPr/>
        </p:nvSpPr>
        <p:spPr bwMode="gray">
          <a:xfrm rot="1555077">
            <a:off x="5522913" y="846138"/>
            <a:ext cx="690562" cy="409575"/>
          </a:xfrm>
          <a:custGeom>
            <a:avLst/>
            <a:gdLst>
              <a:gd name="T0" fmla="*/ 0 w 5516"/>
              <a:gd name="T1" fmla="*/ 2147483646 h 2453"/>
              <a:gd name="T2" fmla="*/ 2147483646 w 5516"/>
              <a:gd name="T3" fmla="*/ 2147483646 h 2453"/>
              <a:gd name="T4" fmla="*/ 2147483646 w 5516"/>
              <a:gd name="T5" fmla="*/ 2147483646 h 2453"/>
              <a:gd name="T6" fmla="*/ 0 w 5516"/>
              <a:gd name="T7" fmla="*/ 2147483646 h 245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516" h="2453">
                <a:moveTo>
                  <a:pt x="0" y="215"/>
                </a:moveTo>
                <a:cubicBezTo>
                  <a:pt x="0" y="215"/>
                  <a:pt x="2431" y="2453"/>
                  <a:pt x="5516" y="39"/>
                </a:cubicBezTo>
                <a:cubicBezTo>
                  <a:pt x="4834" y="567"/>
                  <a:pt x="4629" y="0"/>
                  <a:pt x="3215" y="93"/>
                </a:cubicBezTo>
                <a:cubicBezTo>
                  <a:pt x="1800" y="186"/>
                  <a:pt x="1004" y="1060"/>
                  <a:pt x="0" y="215"/>
                </a:cubicBezTo>
                <a:close/>
              </a:path>
            </a:pathLst>
          </a:custGeom>
          <a:solidFill>
            <a:srgbClr val="FF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10" rIns="91420" bIns="4571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1" name="Freeform 55"/>
          <p:cNvSpPr>
            <a:spLocks/>
          </p:cNvSpPr>
          <p:nvPr/>
        </p:nvSpPr>
        <p:spPr bwMode="gray">
          <a:xfrm rot="19779888">
            <a:off x="5105400" y="417513"/>
            <a:ext cx="690563" cy="409575"/>
          </a:xfrm>
          <a:custGeom>
            <a:avLst/>
            <a:gdLst>
              <a:gd name="T0" fmla="*/ 0 w 5516"/>
              <a:gd name="T1" fmla="*/ 2147483646 h 2453"/>
              <a:gd name="T2" fmla="*/ 2147483646 w 5516"/>
              <a:gd name="T3" fmla="*/ 2147483646 h 2453"/>
              <a:gd name="T4" fmla="*/ 2147483646 w 5516"/>
              <a:gd name="T5" fmla="*/ 2147483646 h 2453"/>
              <a:gd name="T6" fmla="*/ 0 w 5516"/>
              <a:gd name="T7" fmla="*/ 2147483646 h 245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516" h="2453">
                <a:moveTo>
                  <a:pt x="0" y="215"/>
                </a:moveTo>
                <a:cubicBezTo>
                  <a:pt x="0" y="215"/>
                  <a:pt x="2431" y="2453"/>
                  <a:pt x="5516" y="39"/>
                </a:cubicBezTo>
                <a:cubicBezTo>
                  <a:pt x="4834" y="567"/>
                  <a:pt x="4629" y="0"/>
                  <a:pt x="3215" y="93"/>
                </a:cubicBezTo>
                <a:cubicBezTo>
                  <a:pt x="1800" y="186"/>
                  <a:pt x="1004" y="1060"/>
                  <a:pt x="0" y="215"/>
                </a:cubicBezTo>
                <a:close/>
              </a:path>
            </a:pathLst>
          </a:custGeom>
          <a:solidFill>
            <a:srgbClr val="FFFFFF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10" rIns="91420" bIns="4571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22" name="Picture 56" descr="koksun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86" r="23151"/>
          <a:stretch>
            <a:fillRect/>
          </a:stretch>
        </p:blipFill>
        <p:spPr bwMode="auto">
          <a:xfrm>
            <a:off x="2603500" y="0"/>
            <a:ext cx="42830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58"/>
          <p:cNvGrpSpPr>
            <a:grpSpLocks/>
          </p:cNvGrpSpPr>
          <p:nvPr/>
        </p:nvGrpSpPr>
        <p:grpSpPr bwMode="auto">
          <a:xfrm>
            <a:off x="2413000" y="4181475"/>
            <a:ext cx="744538" cy="536575"/>
            <a:chOff x="1520" y="3512"/>
            <a:chExt cx="469" cy="450"/>
          </a:xfrm>
        </p:grpSpPr>
        <p:pic>
          <p:nvPicPr>
            <p:cNvPr id="24" name="Picture 59" descr="shadow_1_m"/>
            <p:cNvPicPr>
              <a:picLocks noChangeAspect="1" noChangeArrowheads="1"/>
            </p:cNvPicPr>
            <p:nvPr/>
          </p:nvPicPr>
          <p:blipFill>
            <a:blip r:embed="rId5">
              <a:lum bright="6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554" y="3528"/>
              <a:ext cx="435" cy="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5" name="Group 60"/>
            <p:cNvGrpSpPr>
              <a:grpSpLocks/>
            </p:cNvGrpSpPr>
            <p:nvPr userDrawn="1"/>
          </p:nvGrpSpPr>
          <p:grpSpPr bwMode="auto">
            <a:xfrm>
              <a:off x="1520" y="3512"/>
              <a:ext cx="361" cy="358"/>
              <a:chOff x="1520" y="3512"/>
              <a:chExt cx="361" cy="358"/>
            </a:xfrm>
          </p:grpSpPr>
          <p:sp>
            <p:nvSpPr>
              <p:cNvPr id="26" name="Oval 61"/>
              <p:cNvSpPr>
                <a:spLocks noChangeArrowheads="1"/>
              </p:cNvSpPr>
              <p:nvPr/>
            </p:nvSpPr>
            <p:spPr bwMode="gray">
              <a:xfrm>
                <a:off x="1523" y="3512"/>
                <a:ext cx="358" cy="358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alpha val="91000"/>
                    </a:schemeClr>
                  </a:gs>
                  <a:gs pos="100000">
                    <a:schemeClr val="accent1">
                      <a:gamma/>
                      <a:tint val="0"/>
                      <a:invGamma/>
                      <a:alpha val="39999"/>
                    </a:schemeClr>
                  </a:gs>
                </a:gsLst>
                <a:lin ang="2700000" scaled="1"/>
              </a:gradFill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7" name="Picture 62" descr="water1"/>
              <p:cNvPicPr>
                <a:picLocks noChangeAspect="1" noChangeArrowheads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2388334">
                <a:off x="1520" y="3541"/>
                <a:ext cx="254" cy="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63" descr="water1"/>
              <p:cNvPicPr>
                <a:picLocks noChangeAspect="1" noChangeArrowheads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549162" flipV="1">
                <a:off x="1700" y="3759"/>
                <a:ext cx="164" cy="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9" name="Group 64"/>
          <p:cNvGrpSpPr>
            <a:grpSpLocks/>
          </p:cNvGrpSpPr>
          <p:nvPr/>
        </p:nvGrpSpPr>
        <p:grpSpPr bwMode="auto">
          <a:xfrm>
            <a:off x="3657600" y="4348163"/>
            <a:ext cx="431800" cy="276225"/>
            <a:chOff x="2112" y="3792"/>
            <a:chExt cx="272" cy="232"/>
          </a:xfrm>
        </p:grpSpPr>
        <p:pic>
          <p:nvPicPr>
            <p:cNvPr id="30" name="Picture 65" descr="shadow_1_m"/>
            <p:cNvPicPr>
              <a:picLocks noChangeAspect="1" noChangeArrowheads="1"/>
            </p:cNvPicPr>
            <p:nvPr userDrawn="1"/>
          </p:nvPicPr>
          <p:blipFill>
            <a:blip r:embed="rId8">
              <a:lum bright="7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158" y="3840"/>
              <a:ext cx="226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" name="Group 66"/>
            <p:cNvGrpSpPr>
              <a:grpSpLocks/>
            </p:cNvGrpSpPr>
            <p:nvPr userDrawn="1"/>
          </p:nvGrpSpPr>
          <p:grpSpPr bwMode="auto">
            <a:xfrm>
              <a:off x="2112" y="3792"/>
              <a:ext cx="188" cy="186"/>
              <a:chOff x="1520" y="3512"/>
              <a:chExt cx="361" cy="358"/>
            </a:xfrm>
          </p:grpSpPr>
          <p:sp>
            <p:nvSpPr>
              <p:cNvPr id="32" name="Oval 67"/>
              <p:cNvSpPr>
                <a:spLocks noChangeArrowheads="1"/>
              </p:cNvSpPr>
              <p:nvPr/>
            </p:nvSpPr>
            <p:spPr bwMode="gray">
              <a:xfrm>
                <a:off x="1524" y="3512"/>
                <a:ext cx="357" cy="359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alpha val="91000"/>
                    </a:schemeClr>
                  </a:gs>
                  <a:gs pos="100000">
                    <a:schemeClr val="accent1">
                      <a:gamma/>
                      <a:tint val="0"/>
                      <a:invGamma/>
                      <a:alpha val="39999"/>
                    </a:schemeClr>
                  </a:gs>
                </a:gsLst>
                <a:lin ang="2700000" scaled="1"/>
              </a:gradFill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33" name="Picture 68" descr="water1"/>
              <p:cNvPicPr>
                <a:picLocks noChangeAspect="1" noChangeArrowheads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2388334">
                <a:off x="1520" y="3541"/>
                <a:ext cx="254" cy="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69" descr="water1"/>
              <p:cNvPicPr>
                <a:picLocks noChangeAspect="1" noChangeArrowheads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549162" flipV="1">
                <a:off x="1700" y="3759"/>
                <a:ext cx="164" cy="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5" name="Group 70"/>
          <p:cNvGrpSpPr>
            <a:grpSpLocks/>
          </p:cNvGrpSpPr>
          <p:nvPr/>
        </p:nvGrpSpPr>
        <p:grpSpPr bwMode="auto">
          <a:xfrm>
            <a:off x="1524000" y="4576763"/>
            <a:ext cx="266700" cy="171450"/>
            <a:chOff x="2112" y="3792"/>
            <a:chExt cx="272" cy="232"/>
          </a:xfrm>
        </p:grpSpPr>
        <p:pic>
          <p:nvPicPr>
            <p:cNvPr id="36" name="Picture 71" descr="shadow_1_m"/>
            <p:cNvPicPr>
              <a:picLocks noChangeAspect="1" noChangeArrowheads="1"/>
            </p:cNvPicPr>
            <p:nvPr userDrawn="1"/>
          </p:nvPicPr>
          <p:blipFill>
            <a:blip r:embed="rId11">
              <a:lum bright="7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158" y="3840"/>
              <a:ext cx="226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7" name="Group 72"/>
            <p:cNvGrpSpPr>
              <a:grpSpLocks/>
            </p:cNvGrpSpPr>
            <p:nvPr userDrawn="1"/>
          </p:nvGrpSpPr>
          <p:grpSpPr bwMode="auto">
            <a:xfrm>
              <a:off x="2112" y="3792"/>
              <a:ext cx="188" cy="186"/>
              <a:chOff x="1520" y="3512"/>
              <a:chExt cx="361" cy="358"/>
            </a:xfrm>
          </p:grpSpPr>
          <p:sp>
            <p:nvSpPr>
              <p:cNvPr id="38" name="Oval 73"/>
              <p:cNvSpPr>
                <a:spLocks noChangeArrowheads="1"/>
              </p:cNvSpPr>
              <p:nvPr/>
            </p:nvSpPr>
            <p:spPr bwMode="gray">
              <a:xfrm>
                <a:off x="1523" y="3512"/>
                <a:ext cx="358" cy="360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alpha val="91000"/>
                    </a:schemeClr>
                  </a:gs>
                  <a:gs pos="100000">
                    <a:schemeClr val="accent1">
                      <a:gamma/>
                      <a:tint val="0"/>
                      <a:invGamma/>
                      <a:alpha val="39999"/>
                    </a:schemeClr>
                  </a:gs>
                </a:gsLst>
                <a:lin ang="2700000" scaled="1"/>
              </a:gradFill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39" name="Picture 74" descr="water1"/>
              <p:cNvPicPr>
                <a:picLocks noChangeAspect="1" noChangeArrowheads="1"/>
              </p:cNvPicPr>
              <p:nvPr userDrawn="1"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2388334">
                <a:off x="1520" y="3541"/>
                <a:ext cx="254" cy="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75" descr="water1"/>
              <p:cNvPicPr>
                <a:picLocks noChangeAspect="1" noChangeArrowheads="1"/>
              </p:cNvPicPr>
              <p:nvPr userDrawn="1"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549162" flipV="1">
                <a:off x="1700" y="3759"/>
                <a:ext cx="164" cy="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1" name="Group 76"/>
          <p:cNvGrpSpPr>
            <a:grpSpLocks/>
          </p:cNvGrpSpPr>
          <p:nvPr/>
        </p:nvGrpSpPr>
        <p:grpSpPr bwMode="auto">
          <a:xfrm>
            <a:off x="5715000" y="4629150"/>
            <a:ext cx="311150" cy="200025"/>
            <a:chOff x="2112" y="3792"/>
            <a:chExt cx="272" cy="232"/>
          </a:xfrm>
        </p:grpSpPr>
        <p:pic>
          <p:nvPicPr>
            <p:cNvPr id="42" name="Picture 77" descr="shadow_1_m"/>
            <p:cNvPicPr>
              <a:picLocks noChangeAspect="1" noChangeArrowheads="1"/>
            </p:cNvPicPr>
            <p:nvPr userDrawn="1"/>
          </p:nvPicPr>
          <p:blipFill>
            <a:blip r:embed="rId14">
              <a:lum bright="7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158" y="3840"/>
              <a:ext cx="226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3" name="Group 78"/>
            <p:cNvGrpSpPr>
              <a:grpSpLocks/>
            </p:cNvGrpSpPr>
            <p:nvPr userDrawn="1"/>
          </p:nvGrpSpPr>
          <p:grpSpPr bwMode="auto">
            <a:xfrm>
              <a:off x="2113" y="3793"/>
              <a:ext cx="188" cy="185"/>
              <a:chOff x="1519" y="3513"/>
              <a:chExt cx="360" cy="356"/>
            </a:xfrm>
          </p:grpSpPr>
          <p:sp>
            <p:nvSpPr>
              <p:cNvPr id="44" name="Oval 79"/>
              <p:cNvSpPr>
                <a:spLocks noChangeArrowheads="1"/>
              </p:cNvSpPr>
              <p:nvPr/>
            </p:nvSpPr>
            <p:spPr bwMode="gray">
              <a:xfrm>
                <a:off x="1520" y="3518"/>
                <a:ext cx="359" cy="351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alpha val="91000"/>
                    </a:schemeClr>
                  </a:gs>
                  <a:gs pos="100000">
                    <a:schemeClr val="accent1">
                      <a:gamma/>
                      <a:tint val="0"/>
                      <a:invGamma/>
                      <a:alpha val="39999"/>
                    </a:schemeClr>
                  </a:gs>
                </a:gsLst>
                <a:lin ang="2700000" scaled="1"/>
              </a:gradFill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45" name="Picture 80" descr="water1"/>
              <p:cNvPicPr>
                <a:picLocks noChangeAspect="1" noChangeArrowheads="1"/>
              </p:cNvPicPr>
              <p:nvPr userDrawn="1"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2388334">
                <a:off x="1520" y="3541"/>
                <a:ext cx="254" cy="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Picture 81" descr="water1"/>
              <p:cNvPicPr>
                <a:picLocks noChangeAspect="1" noChangeArrowheads="1"/>
              </p:cNvPicPr>
              <p:nvPr userDrawn="1"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549162" flipV="1">
                <a:off x="1700" y="3759"/>
                <a:ext cx="164" cy="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7" name="Group 50"/>
          <p:cNvPicPr>
            <a:picLocks noChangeArrowheads="1"/>
          </p:cNvPicPr>
          <p:nvPr/>
        </p:nvPicPr>
        <p:blipFill>
          <a:blip r:embed="rId17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971550"/>
            <a:ext cx="7997826" cy="322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923" name="Rectangle 83"/>
          <p:cNvSpPr>
            <a:spLocks noGrp="1" noChangeArrowheads="1"/>
          </p:cNvSpPr>
          <p:nvPr>
            <p:ph type="subTitle" idx="1"/>
          </p:nvPr>
        </p:nvSpPr>
        <p:spPr>
          <a:xfrm>
            <a:off x="1333500" y="2914650"/>
            <a:ext cx="6477000" cy="857250"/>
          </a:xfrm>
        </p:spPr>
        <p:txBody>
          <a:bodyPr/>
          <a:lstStyle>
            <a:lvl1pPr marL="0" indent="0" algn="ctr">
              <a:buFontTx/>
              <a:buNone/>
              <a:defRPr sz="2800" smtClean="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5924" name="Rectangle 84"/>
          <p:cNvSpPr>
            <a:spLocks noGrp="1" noChangeArrowheads="1"/>
          </p:cNvSpPr>
          <p:nvPr>
            <p:ph type="ctrTitle"/>
          </p:nvPr>
        </p:nvSpPr>
        <p:spPr>
          <a:xfrm>
            <a:off x="685800" y="1771650"/>
            <a:ext cx="7772400" cy="1371600"/>
          </a:xfrm>
        </p:spPr>
        <p:txBody>
          <a:bodyPr/>
          <a:lstStyle>
            <a:lvl1pPr>
              <a:defRPr sz="4400" smtClean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8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F22787-1F64-460F-B9E5-D47BE91FC0D8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8/10/2024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49" name="Rectangle 4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83117B-1DE9-4FC9-969B-43985ECEF7D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50" name="Rectangle 57"/>
          <p:cNvSpPr>
            <a:spLocks noGrp="1" noChangeArrowheads="1"/>
          </p:cNvSpPr>
          <p:nvPr>
            <p:ph type="ftr" sz="quarter" idx="12"/>
          </p:nvPr>
        </p:nvSpPr>
        <p:spPr bwMode="gray"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531277"/>
      </p:ext>
    </p:extLst>
  </p:cSld>
  <p:clrMapOvr>
    <a:masterClrMapping/>
  </p:clrMapOvr>
  <p:transition spd="med">
    <p:circl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AB0C0A-671D-4EBB-995C-9AD40AA46A7D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8/10/2024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C76F3F-66EE-4195-9115-5A40015EA07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163403"/>
      </p:ext>
    </p:extLst>
  </p:cSld>
  <p:clrMapOvr>
    <a:masterClrMapping/>
  </p:clrMapOvr>
  <p:transition spd="med">
    <p:circl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75" indent="0">
              <a:buNone/>
              <a:defRPr sz="1600"/>
            </a:lvl3pPr>
            <a:lvl4pPr marL="1371260" indent="0">
              <a:buNone/>
              <a:defRPr sz="1400"/>
            </a:lvl4pPr>
            <a:lvl5pPr marL="1828349" indent="0">
              <a:buNone/>
              <a:defRPr sz="1400"/>
            </a:lvl5pPr>
            <a:lvl6pPr marL="2285430" indent="0">
              <a:buNone/>
              <a:defRPr sz="1400"/>
            </a:lvl6pPr>
            <a:lvl7pPr marL="2742512" indent="0">
              <a:buNone/>
              <a:defRPr sz="1400"/>
            </a:lvl7pPr>
            <a:lvl8pPr marL="3199600" indent="0">
              <a:buNone/>
              <a:defRPr sz="1400"/>
            </a:lvl8pPr>
            <a:lvl9pPr marL="365668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4A536C-1216-42D9-9ABE-DA4A3EAA4046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8/10/2024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71879A-3B7D-4022-B587-6940D14DF08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232955"/>
      </p:ext>
    </p:extLst>
  </p:cSld>
  <p:clrMapOvr>
    <a:masterClrMapping/>
  </p:clrMapOvr>
  <p:transition spd="med">
    <p:circl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B70705-04CB-43AB-A82D-A60DF3E0DBCC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8/10/2024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27299B-CF21-4965-9935-E5B6C8393E1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284181"/>
      </p:ext>
    </p:extLst>
  </p:cSld>
  <p:clrMapOvr>
    <a:masterClrMapping/>
  </p:clrMapOvr>
  <p:transition spd="med">
    <p:circl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75" indent="0">
              <a:buNone/>
              <a:defRPr sz="1800" b="1"/>
            </a:lvl3pPr>
            <a:lvl4pPr marL="1371260" indent="0">
              <a:buNone/>
              <a:defRPr sz="1600" b="1"/>
            </a:lvl4pPr>
            <a:lvl5pPr marL="1828349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2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75" indent="0">
              <a:buNone/>
              <a:defRPr sz="1800" b="1"/>
            </a:lvl3pPr>
            <a:lvl4pPr marL="1371260" indent="0">
              <a:buNone/>
              <a:defRPr sz="1600" b="1"/>
            </a:lvl4pPr>
            <a:lvl5pPr marL="1828349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2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E4FF3D-18F7-4EFD-939E-4591D5576B11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8/10/2024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BF5FF9-29D2-4D05-AA3D-DD8B9184BA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6081170"/>
      </p:ext>
    </p:extLst>
  </p:cSld>
  <p:clrMapOvr>
    <a:masterClrMapping/>
  </p:clrMapOvr>
  <p:transition spd="med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9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9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1" name="Google Shape;281;p19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2" name="Google Shape;282;p19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t>‹#›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69628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6B4705-3027-4568-95F4-04D947A482FF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8/10/2024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77C8B7-D89F-41C5-9E97-8A9C68884BA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681814"/>
      </p:ext>
    </p:extLst>
  </p:cSld>
  <p:clrMapOvr>
    <a:masterClrMapping/>
  </p:clrMapOvr>
  <p:transition spd="med">
    <p:circl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5992F7-CF28-4B5C-999E-601C4682AEEC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8/10/2024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539F95-DA4F-4DDD-B371-72F47C98CD2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393677"/>
      </p:ext>
    </p:extLst>
  </p:cSld>
  <p:clrMapOvr>
    <a:masterClrMapping/>
  </p:clrMapOvr>
  <p:transition spd="med">
    <p:circl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75" indent="0">
              <a:buNone/>
              <a:defRPr sz="1000"/>
            </a:lvl3pPr>
            <a:lvl4pPr marL="1371260" indent="0">
              <a:buNone/>
              <a:defRPr sz="900"/>
            </a:lvl4pPr>
            <a:lvl5pPr marL="1828349" indent="0">
              <a:buNone/>
              <a:defRPr sz="900"/>
            </a:lvl5pPr>
            <a:lvl6pPr marL="2285430" indent="0">
              <a:buNone/>
              <a:defRPr sz="900"/>
            </a:lvl6pPr>
            <a:lvl7pPr marL="2742512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7725FD-6F85-4F24-85BB-148E391EFE11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8/10/2024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236EE7-7A90-4018-8EE4-1E0E0E93155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065098"/>
      </p:ext>
    </p:extLst>
  </p:cSld>
  <p:clrMapOvr>
    <a:masterClrMapping/>
  </p:clrMapOvr>
  <p:transition spd="med">
    <p:circl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75" indent="0">
              <a:buNone/>
              <a:defRPr sz="2400"/>
            </a:lvl3pPr>
            <a:lvl4pPr marL="1371260" indent="0">
              <a:buNone/>
              <a:defRPr sz="2000"/>
            </a:lvl4pPr>
            <a:lvl5pPr marL="1828349" indent="0">
              <a:buNone/>
              <a:defRPr sz="2000"/>
            </a:lvl5pPr>
            <a:lvl6pPr marL="2285430" indent="0">
              <a:buNone/>
              <a:defRPr sz="2000"/>
            </a:lvl6pPr>
            <a:lvl7pPr marL="2742512" indent="0">
              <a:buNone/>
              <a:defRPr sz="2000"/>
            </a:lvl7pPr>
            <a:lvl8pPr marL="3199600" indent="0">
              <a:buNone/>
              <a:defRPr sz="2000"/>
            </a:lvl8pPr>
            <a:lvl9pPr marL="3656686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75" indent="0">
              <a:buNone/>
              <a:defRPr sz="1000"/>
            </a:lvl3pPr>
            <a:lvl4pPr marL="1371260" indent="0">
              <a:buNone/>
              <a:defRPr sz="900"/>
            </a:lvl4pPr>
            <a:lvl5pPr marL="1828349" indent="0">
              <a:buNone/>
              <a:defRPr sz="900"/>
            </a:lvl5pPr>
            <a:lvl6pPr marL="2285430" indent="0">
              <a:buNone/>
              <a:defRPr sz="900"/>
            </a:lvl6pPr>
            <a:lvl7pPr marL="2742512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0E04B9-AF3B-4B0E-9967-5193633AD7C3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8/10/2024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9E7A2F-D8A8-4DA2-9DDF-375F820A847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504089"/>
      </p:ext>
    </p:extLst>
  </p:cSld>
  <p:clrMapOvr>
    <a:masterClrMapping/>
  </p:clrMapOvr>
  <p:transition spd="med">
    <p:circl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BAF266-ABF7-4AED-A3EB-2174B6900DCE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8/10/2024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162176-3FC9-4E48-B552-3E81F8ACCBA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489480"/>
      </p:ext>
    </p:extLst>
  </p:cSld>
  <p:clrMapOvr>
    <a:masterClrMapping/>
  </p:clrMapOvr>
  <p:transition spd="med">
    <p:circl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85751"/>
            <a:ext cx="2057400" cy="43088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85751"/>
            <a:ext cx="6019800" cy="43088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813C9F-B90F-4C2F-B80D-4A60902EB72A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8/10/2024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28AEB7-3505-465D-A1AF-5A26414DB1A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92639"/>
      </p:ext>
    </p:extLst>
  </p:cSld>
  <p:clrMapOvr>
    <a:masterClrMapping/>
  </p:clrMapOvr>
  <p:transition spd="med">
    <p:circl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64A88-1E9C-4BD1-BC28-AB6A90C44930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8/10/2024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0F9B37-E381-4975-B7FC-33CF21FF8AD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631993"/>
      </p:ext>
    </p:extLst>
  </p:cSld>
  <p:clrMapOvr>
    <a:masterClrMapping/>
  </p:clrMapOvr>
  <p:transition spd="med">
    <p:circl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</p:spPr>
        <p:txBody>
          <a:bodyPr lIns="45711" tIns="22855" rIns="45711" bIns="22855"/>
          <a:lstStyle>
            <a:lvl1pPr defTabSz="816296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marL="0" marR="0" lvl="0" indent="0" algn="l" defTabSz="8162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495CF-1E82-4042-AB66-29DECE06FB2C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l" defTabSz="8162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</p:spPr>
        <p:txBody>
          <a:bodyPr lIns="45711" tIns="22855" rIns="45711" bIns="22855"/>
          <a:lstStyle>
            <a:lvl1pPr defTabSz="816296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marL="0" marR="0" lvl="0" indent="0" algn="ctr" defTabSz="8162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</p:spPr>
        <p:txBody>
          <a:bodyPr lIns="45711" tIns="22855" rIns="45711" bIns="22855"/>
          <a:lstStyle>
            <a:lvl1pPr defTabSz="815579">
              <a:defRPr/>
            </a:lvl1pPr>
          </a:lstStyle>
          <a:p>
            <a:pPr marL="0" marR="0" lvl="0" indent="0" algn="r" defTabSz="8155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F7C2BB-79E2-4AA2-9EE0-7ED41DD1E2B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pPr marL="0" marR="0" lvl="0" indent="0" algn="r" defTabSz="8155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713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9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5" name="Google Shape;285;p19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6" name="Google Shape;286;p19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t>‹#›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097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0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200"/>
          <p:cNvSpPr>
            <a:spLocks noGrp="1"/>
          </p:cNvSpPr>
          <p:nvPr>
            <p:ph type="pic" idx="2"/>
          </p:nvPr>
        </p:nvSpPr>
        <p:spPr>
          <a:xfrm>
            <a:off x="3887391" y="342901"/>
            <a:ext cx="4629150" cy="4052888"/>
          </a:xfrm>
          <a:prstGeom prst="rect">
            <a:avLst/>
          </a:prstGeom>
          <a:noFill/>
          <a:ln>
            <a:noFill/>
          </a:ln>
        </p:spPr>
      </p:sp>
      <p:sp>
        <p:nvSpPr>
          <p:cNvPr id="290" name="Google Shape;290;p200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3124012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9pPr>
          </a:lstStyle>
          <a:p>
            <a:endParaRPr/>
          </a:p>
        </p:txBody>
      </p:sp>
      <p:sp>
        <p:nvSpPr>
          <p:cNvPr id="291" name="Google Shape;291;p20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20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20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t>‹#›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695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01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201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7" name="Google Shape;297;p20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8" name="Google Shape;298;p20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9" name="Google Shape;299;p20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t>‹#›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7490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02"/>
          <p:cNvSpPr txBox="1">
            <a:spLocks noGrp="1"/>
          </p:cNvSpPr>
          <p:nvPr>
            <p:ph type="body" idx="1"/>
          </p:nvPr>
        </p:nvSpPr>
        <p:spPr>
          <a:xfrm>
            <a:off x="628650" y="273844"/>
            <a:ext cx="7886700" cy="4358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2" name="Google Shape;302;p20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3" name="Google Shape;303;p20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4" name="Google Shape;304;p20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t>‹#›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9829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457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0" name="Google Shape;240;p8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1" name="Google Shape;241;p8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2" name="Google Shape;242;p8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3" name="Google Shape;243;p8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t>‹#›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4008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8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82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9;p82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82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t>‹#›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50166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</p:sldLayoutIdLst>
  <p:transition spd="slow">
    <p:push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7" tIns="34289" rIns="68567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7" tIns="34289" rIns="68567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68567" tIns="34289" rIns="68567" bIns="34289" rtlCol="0" anchor="ctr"/>
          <a:lstStyle>
            <a:lvl1pPr algn="l" defTabSz="685647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l" defTabSz="6856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26AEC-DF4A-4156-828B-2F400A98414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856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68567" tIns="34289" rIns="68567" bIns="34289" rtlCol="0" anchor="ctr"/>
          <a:lstStyle>
            <a:lvl1pPr algn="ctr" defTabSz="685647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ctr" defTabSz="6856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wrap="square" lIns="68567" tIns="34289" rIns="68567" bIns="34289" numCol="1" anchor="ctr" anchorCtr="0" compatLnSpc="1">
            <a:prstTxWarp prst="textNoShape">
              <a:avLst/>
            </a:prstTxWarp>
          </a:bodyPr>
          <a:lstStyle>
            <a:lvl1pPr algn="r" defTabSz="684213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684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C6E9F8-8403-4A54-A848-4D0F22966FBB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42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02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</p:sldLayoutIdLst>
  <p:transition spd="slow" advClick="0" advTm="3000"/>
  <p:txStyles>
    <p:titleStyle>
      <a:lvl1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69863" indent="-169863" algn="l" defTabSz="684213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7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56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5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527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351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74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01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2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47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7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94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2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40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60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8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6" name="AutoShape 36"/>
          <p:cNvSpPr>
            <a:spLocks noChangeArrowheads="1"/>
          </p:cNvSpPr>
          <p:nvPr/>
        </p:nvSpPr>
        <p:spPr bwMode="ltGray">
          <a:xfrm rot="16200000" flipH="1">
            <a:off x="2000250" y="-2000250"/>
            <a:ext cx="5143500" cy="9144000"/>
          </a:xfrm>
          <a:prstGeom prst="rtTriangle">
            <a:avLst/>
          </a:prstGeom>
          <a:gradFill rotWithShape="1">
            <a:gsLst>
              <a:gs pos="0">
                <a:schemeClr val="accent2">
                  <a:alpha val="30000"/>
                </a:schemeClr>
              </a:gs>
              <a:gs pos="50000">
                <a:schemeClr val="accent2">
                  <a:gamma/>
                  <a:tint val="0"/>
                  <a:invGamma/>
                  <a:alpha val="30000"/>
                </a:schemeClr>
              </a:gs>
              <a:gs pos="100000">
                <a:schemeClr val="accent2">
                  <a:alpha val="30000"/>
                </a:schemeClr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20" tIns="45710" rIns="91420" bIns="4571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027" name="Rectangle 37"/>
          <p:cNvSpPr>
            <a:spLocks noChangeArrowheads="1"/>
          </p:cNvSpPr>
          <p:nvPr/>
        </p:nvSpPr>
        <p:spPr bwMode="auto">
          <a:xfrm>
            <a:off x="0" y="4229100"/>
            <a:ext cx="9144000" cy="914400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E2E2E2">
                  <a:alpha val="60001"/>
                </a:srgbClr>
              </a:gs>
            </a:gsLst>
            <a:lin ang="5400000" scaled="1"/>
          </a:gradFill>
          <a:ln>
            <a:noFill/>
          </a:ln>
        </p:spPr>
        <p:txBody>
          <a:bodyPr wrap="none" lIns="91420" tIns="45710" rIns="91420" bIns="45710" anchor="ctr"/>
          <a:lstStyle>
            <a:lvl1pPr algn="ctr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028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59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Candara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3EC11F-ACB2-4F5D-BA2C-D1854767F6DC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8/10/2024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5160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Candara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5161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Candara" panose="020E0502030303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05C580-F21B-41AD-97F4-AFCAB7E1149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grpSp>
        <p:nvGrpSpPr>
          <p:cNvPr id="1032" name="Group 22"/>
          <p:cNvGrpSpPr>
            <a:grpSpLocks/>
          </p:cNvGrpSpPr>
          <p:nvPr/>
        </p:nvGrpSpPr>
        <p:grpSpPr bwMode="auto">
          <a:xfrm rot="-129888" flipH="1" flipV="1">
            <a:off x="0" y="-173038"/>
            <a:ext cx="4191000" cy="1257301"/>
            <a:chOff x="-106391" y="-187350"/>
            <a:chExt cx="9112149" cy="3248028"/>
          </a:xfrm>
        </p:grpSpPr>
        <p:sp>
          <p:nvSpPr>
            <p:cNvPr id="2" name="Freeform 24"/>
            <p:cNvSpPr>
              <a:spLocks/>
            </p:cNvSpPr>
            <p:nvPr/>
          </p:nvSpPr>
          <p:spPr bwMode="ltGray">
            <a:xfrm>
              <a:off x="472232" y="664577"/>
              <a:ext cx="8622026" cy="2505738"/>
            </a:xfrm>
            <a:custGeom>
              <a:avLst/>
              <a:gdLst>
                <a:gd name="T0" fmla="*/ 8623300 w 5376"/>
                <a:gd name="T1" fmla="*/ 1262063 h 1579"/>
                <a:gd name="T2" fmla="*/ 8613676 w 5376"/>
                <a:gd name="T3" fmla="*/ 2506663 h 1579"/>
                <a:gd name="T4" fmla="*/ 3620311 w 5376"/>
                <a:gd name="T5" fmla="*/ 1019175 h 1579"/>
                <a:gd name="T6" fmla="*/ 0 w 5376"/>
                <a:gd name="T7" fmla="*/ 811213 h 1579"/>
                <a:gd name="T8" fmla="*/ 3979615 w 5376"/>
                <a:gd name="T9" fmla="*/ 630238 h 1579"/>
                <a:gd name="T10" fmla="*/ 8623300 w 5376"/>
                <a:gd name="T11" fmla="*/ 1262063 h 15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376"/>
                <a:gd name="T19" fmla="*/ 0 h 1579"/>
                <a:gd name="T20" fmla="*/ 5376 w 5376"/>
                <a:gd name="T21" fmla="*/ 1579 h 15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376" h="1579">
                  <a:moveTo>
                    <a:pt x="5376" y="795"/>
                  </a:moveTo>
                  <a:cubicBezTo>
                    <a:pt x="5374" y="1016"/>
                    <a:pt x="5372" y="1358"/>
                    <a:pt x="5370" y="1579"/>
                  </a:cubicBezTo>
                  <a:cubicBezTo>
                    <a:pt x="4230" y="445"/>
                    <a:pt x="3227" y="361"/>
                    <a:pt x="2257" y="642"/>
                  </a:cubicBezTo>
                  <a:cubicBezTo>
                    <a:pt x="1287" y="923"/>
                    <a:pt x="416" y="810"/>
                    <a:pt x="0" y="511"/>
                  </a:cubicBezTo>
                  <a:cubicBezTo>
                    <a:pt x="633" y="792"/>
                    <a:pt x="1570" y="794"/>
                    <a:pt x="2481" y="397"/>
                  </a:cubicBezTo>
                  <a:cubicBezTo>
                    <a:pt x="3392" y="0"/>
                    <a:pt x="4293" y="36"/>
                    <a:pt x="5376" y="795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2">
                    <a:alpha val="35001"/>
                  </a:schemeClr>
                </a:gs>
                <a:gs pos="100000">
                  <a:schemeClr val="accent2">
                    <a:gamma/>
                    <a:tint val="40000"/>
                    <a:invGamma/>
                    <a:alpha val="16000"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3" name="Freeform 28"/>
            <p:cNvSpPr>
              <a:spLocks/>
            </p:cNvSpPr>
            <p:nvPr/>
          </p:nvSpPr>
          <p:spPr bwMode="ltGray">
            <a:xfrm>
              <a:off x="-164" y="-76401"/>
              <a:ext cx="9101795" cy="2427817"/>
            </a:xfrm>
            <a:custGeom>
              <a:avLst/>
              <a:gdLst>
                <a:gd name="T0" fmla="*/ 4213783 w 5330"/>
                <a:gd name="T1" fmla="*/ 1377950 h 1531"/>
                <a:gd name="T2" fmla="*/ 30733 w 5330"/>
                <a:gd name="T3" fmla="*/ 1376363 h 1531"/>
                <a:gd name="T4" fmla="*/ 4401594 w 5330"/>
                <a:gd name="T5" fmla="*/ 1181100 h 1531"/>
                <a:gd name="T6" fmla="*/ 9090025 w 5330"/>
                <a:gd name="T7" fmla="*/ 1223963 h 1531"/>
                <a:gd name="T8" fmla="*/ 9100269 w 5330"/>
                <a:gd name="T9" fmla="*/ 1638301 h 1531"/>
                <a:gd name="T10" fmla="*/ 4206954 w 5330"/>
                <a:gd name="T11" fmla="*/ 1384300 h 153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330"/>
                <a:gd name="T19" fmla="*/ 0 h 1531"/>
                <a:gd name="T20" fmla="*/ 5330 w 5330"/>
                <a:gd name="T21" fmla="*/ 1531 h 153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330" h="1531">
                  <a:moveTo>
                    <a:pt x="2468" y="868"/>
                  </a:moveTo>
                  <a:cubicBezTo>
                    <a:pt x="1212" y="1531"/>
                    <a:pt x="0" y="888"/>
                    <a:pt x="18" y="867"/>
                  </a:cubicBezTo>
                  <a:cubicBezTo>
                    <a:pt x="36" y="846"/>
                    <a:pt x="1311" y="1455"/>
                    <a:pt x="2578" y="744"/>
                  </a:cubicBezTo>
                  <a:cubicBezTo>
                    <a:pt x="4148" y="0"/>
                    <a:pt x="5324" y="771"/>
                    <a:pt x="5324" y="771"/>
                  </a:cubicBezTo>
                  <a:lnTo>
                    <a:pt x="5330" y="1032"/>
                  </a:lnTo>
                  <a:cubicBezTo>
                    <a:pt x="5258" y="916"/>
                    <a:pt x="4040" y="96"/>
                    <a:pt x="2464" y="872"/>
                  </a:cubicBezTo>
                </a:path>
              </a:pathLst>
            </a:custGeom>
            <a:gradFill rotWithShape="1">
              <a:gsLst>
                <a:gs pos="0">
                  <a:schemeClr val="accent2">
                    <a:gamma/>
                    <a:tint val="96078"/>
                    <a:invGamma/>
                    <a:alpha val="27000"/>
                  </a:schemeClr>
                </a:gs>
                <a:gs pos="50000">
                  <a:schemeClr val="accent2">
                    <a:alpha val="39000"/>
                  </a:schemeClr>
                </a:gs>
                <a:gs pos="100000">
                  <a:schemeClr val="accent2">
                    <a:gamma/>
                    <a:tint val="96078"/>
                    <a:invGamma/>
                    <a:alpha val="27000"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4" name="Freeform 30"/>
            <p:cNvSpPr>
              <a:spLocks/>
            </p:cNvSpPr>
            <p:nvPr/>
          </p:nvSpPr>
          <p:spPr bwMode="ltGray">
            <a:xfrm>
              <a:off x="396945" y="-58974"/>
              <a:ext cx="8718672" cy="2390909"/>
            </a:xfrm>
            <a:custGeom>
              <a:avLst/>
              <a:gdLst>
                <a:gd name="T0" fmla="*/ 8697789 w 5095"/>
                <a:gd name="T1" fmla="*/ 1447800 h 1504"/>
                <a:gd name="T2" fmla="*/ 8720038 w 5095"/>
                <a:gd name="T3" fmla="*/ 2170113 h 1504"/>
                <a:gd name="T4" fmla="*/ 3915888 w 5095"/>
                <a:gd name="T5" fmla="*/ 1397000 h 1504"/>
                <a:gd name="T6" fmla="*/ 10269 w 5095"/>
                <a:gd name="T7" fmla="*/ 1492250 h 1504"/>
                <a:gd name="T8" fmla="*/ 3850851 w 5095"/>
                <a:gd name="T9" fmla="*/ 1320800 h 1504"/>
                <a:gd name="T10" fmla="*/ 8697789 w 5095"/>
                <a:gd name="T11" fmla="*/ 1447800 h 15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95"/>
                <a:gd name="T19" fmla="*/ 0 h 1504"/>
                <a:gd name="T20" fmla="*/ 5095 w 5095"/>
                <a:gd name="T21" fmla="*/ 1504 h 15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95" h="1504">
                  <a:moveTo>
                    <a:pt x="5082" y="912"/>
                  </a:moveTo>
                  <a:cubicBezTo>
                    <a:pt x="5082" y="964"/>
                    <a:pt x="5095" y="1315"/>
                    <a:pt x="5095" y="1367"/>
                  </a:cubicBezTo>
                  <a:cubicBezTo>
                    <a:pt x="5038" y="1319"/>
                    <a:pt x="3922" y="140"/>
                    <a:pt x="2288" y="880"/>
                  </a:cubicBezTo>
                  <a:cubicBezTo>
                    <a:pt x="1046" y="1504"/>
                    <a:pt x="11" y="947"/>
                    <a:pt x="6" y="940"/>
                  </a:cubicBezTo>
                  <a:cubicBezTo>
                    <a:pt x="0" y="932"/>
                    <a:pt x="1010" y="1416"/>
                    <a:pt x="2250" y="832"/>
                  </a:cubicBezTo>
                  <a:cubicBezTo>
                    <a:pt x="3853" y="0"/>
                    <a:pt x="5082" y="912"/>
                    <a:pt x="5082" y="912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2">
                    <a:alpha val="19000"/>
                  </a:schemeClr>
                </a:gs>
                <a:gs pos="100000">
                  <a:schemeClr val="accent2">
                    <a:gamma/>
                    <a:tint val="60392"/>
                    <a:invGamma/>
                    <a:alpha val="38000"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</p:grpSp>
      <p:sp>
        <p:nvSpPr>
          <p:cNvPr id="1033" name="Freeform 46"/>
          <p:cNvSpPr>
            <a:spLocks/>
          </p:cNvSpPr>
          <p:nvPr/>
        </p:nvSpPr>
        <p:spPr bwMode="gray">
          <a:xfrm rot="374069">
            <a:off x="304800" y="171450"/>
            <a:ext cx="339725" cy="190500"/>
          </a:xfrm>
          <a:custGeom>
            <a:avLst/>
            <a:gdLst>
              <a:gd name="T0" fmla="*/ 2147483646 w 1690"/>
              <a:gd name="T1" fmla="*/ 2147483646 h 973"/>
              <a:gd name="T2" fmla="*/ 2147483646 w 1690"/>
              <a:gd name="T3" fmla="*/ 2147483646 h 973"/>
              <a:gd name="T4" fmla="*/ 2147483646 w 1690"/>
              <a:gd name="T5" fmla="*/ 2147483646 h 973"/>
              <a:gd name="T6" fmla="*/ 2147483646 w 1690"/>
              <a:gd name="T7" fmla="*/ 2147483646 h 973"/>
              <a:gd name="T8" fmla="*/ 2147483646 w 1690"/>
              <a:gd name="T9" fmla="*/ 2147483646 h 9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90" h="973">
                <a:moveTo>
                  <a:pt x="27" y="881"/>
                </a:moveTo>
                <a:cubicBezTo>
                  <a:pt x="80" y="973"/>
                  <a:pt x="483" y="940"/>
                  <a:pt x="669" y="794"/>
                </a:cubicBezTo>
                <a:cubicBezTo>
                  <a:pt x="855" y="648"/>
                  <a:pt x="1112" y="258"/>
                  <a:pt x="1690" y="48"/>
                </a:cubicBezTo>
                <a:cubicBezTo>
                  <a:pt x="1384" y="0"/>
                  <a:pt x="754" y="52"/>
                  <a:pt x="430" y="205"/>
                </a:cubicBezTo>
                <a:cubicBezTo>
                  <a:pt x="106" y="358"/>
                  <a:pt x="0" y="768"/>
                  <a:pt x="27" y="88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10" rIns="91420" bIns="4571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034" name="Freeform 47"/>
          <p:cNvSpPr>
            <a:spLocks/>
          </p:cNvSpPr>
          <p:nvPr/>
        </p:nvSpPr>
        <p:spPr bwMode="gray">
          <a:xfrm rot="8942454">
            <a:off x="196850" y="700088"/>
            <a:ext cx="314325" cy="187325"/>
          </a:xfrm>
          <a:custGeom>
            <a:avLst/>
            <a:gdLst>
              <a:gd name="T0" fmla="*/ 2147483646 w 1690"/>
              <a:gd name="T1" fmla="*/ 2147483646 h 973"/>
              <a:gd name="T2" fmla="*/ 2147483646 w 1690"/>
              <a:gd name="T3" fmla="*/ 2147483646 h 973"/>
              <a:gd name="T4" fmla="*/ 2147483646 w 1690"/>
              <a:gd name="T5" fmla="*/ 2147483646 h 973"/>
              <a:gd name="T6" fmla="*/ 2147483646 w 1690"/>
              <a:gd name="T7" fmla="*/ 2147483646 h 973"/>
              <a:gd name="T8" fmla="*/ 2147483646 w 1690"/>
              <a:gd name="T9" fmla="*/ 2147483646 h 9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90" h="973">
                <a:moveTo>
                  <a:pt x="27" y="881"/>
                </a:moveTo>
                <a:cubicBezTo>
                  <a:pt x="80" y="973"/>
                  <a:pt x="483" y="940"/>
                  <a:pt x="669" y="794"/>
                </a:cubicBezTo>
                <a:cubicBezTo>
                  <a:pt x="855" y="648"/>
                  <a:pt x="1112" y="258"/>
                  <a:pt x="1690" y="48"/>
                </a:cubicBezTo>
                <a:cubicBezTo>
                  <a:pt x="1384" y="0"/>
                  <a:pt x="754" y="52"/>
                  <a:pt x="430" y="205"/>
                </a:cubicBezTo>
                <a:cubicBezTo>
                  <a:pt x="106" y="358"/>
                  <a:pt x="0" y="768"/>
                  <a:pt x="27" y="881"/>
                </a:cubicBezTo>
                <a:close/>
              </a:path>
            </a:pathLst>
          </a:custGeom>
          <a:solidFill>
            <a:schemeClr val="accent2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10" rIns="91420" bIns="4571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035" name="Freeform 48"/>
          <p:cNvSpPr>
            <a:spLocks/>
          </p:cNvSpPr>
          <p:nvPr/>
        </p:nvSpPr>
        <p:spPr bwMode="gray">
          <a:xfrm rot="9804450">
            <a:off x="615950" y="457200"/>
            <a:ext cx="527050" cy="312738"/>
          </a:xfrm>
          <a:custGeom>
            <a:avLst/>
            <a:gdLst>
              <a:gd name="T0" fmla="*/ 0 w 5516"/>
              <a:gd name="T1" fmla="*/ 2147483646 h 2453"/>
              <a:gd name="T2" fmla="*/ 2147483646 w 5516"/>
              <a:gd name="T3" fmla="*/ 2147483646 h 2453"/>
              <a:gd name="T4" fmla="*/ 2147483646 w 5516"/>
              <a:gd name="T5" fmla="*/ 2147483646 h 2453"/>
              <a:gd name="T6" fmla="*/ 0 w 5516"/>
              <a:gd name="T7" fmla="*/ 2147483646 h 245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516" h="2453">
                <a:moveTo>
                  <a:pt x="0" y="215"/>
                </a:moveTo>
                <a:cubicBezTo>
                  <a:pt x="0" y="215"/>
                  <a:pt x="2431" y="2453"/>
                  <a:pt x="5516" y="39"/>
                </a:cubicBezTo>
                <a:cubicBezTo>
                  <a:pt x="4834" y="567"/>
                  <a:pt x="4629" y="0"/>
                  <a:pt x="3215" y="93"/>
                </a:cubicBezTo>
                <a:cubicBezTo>
                  <a:pt x="1800" y="186"/>
                  <a:pt x="1004" y="1060"/>
                  <a:pt x="0" y="215"/>
                </a:cubicBezTo>
                <a:close/>
              </a:path>
            </a:pathLst>
          </a:cu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10" rIns="91420" bIns="4571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036" name="Rectangle 4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317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7" name="Freeform 50"/>
          <p:cNvSpPr>
            <a:spLocks/>
          </p:cNvSpPr>
          <p:nvPr/>
        </p:nvSpPr>
        <p:spPr bwMode="gray">
          <a:xfrm rot="3686902">
            <a:off x="1378744" y="343694"/>
            <a:ext cx="293687" cy="307975"/>
          </a:xfrm>
          <a:custGeom>
            <a:avLst/>
            <a:gdLst>
              <a:gd name="T0" fmla="*/ 0 w 5516"/>
              <a:gd name="T1" fmla="*/ 2147483646 h 2453"/>
              <a:gd name="T2" fmla="*/ 2147483646 w 5516"/>
              <a:gd name="T3" fmla="*/ 2147483646 h 2453"/>
              <a:gd name="T4" fmla="*/ 2147483646 w 5516"/>
              <a:gd name="T5" fmla="*/ 2147483646 h 2453"/>
              <a:gd name="T6" fmla="*/ 0 w 5516"/>
              <a:gd name="T7" fmla="*/ 2147483646 h 245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516" h="2453">
                <a:moveTo>
                  <a:pt x="0" y="215"/>
                </a:moveTo>
                <a:cubicBezTo>
                  <a:pt x="0" y="215"/>
                  <a:pt x="2431" y="2453"/>
                  <a:pt x="5516" y="39"/>
                </a:cubicBezTo>
                <a:cubicBezTo>
                  <a:pt x="4834" y="567"/>
                  <a:pt x="4629" y="0"/>
                  <a:pt x="3215" y="93"/>
                </a:cubicBezTo>
                <a:cubicBezTo>
                  <a:pt x="1800" y="186"/>
                  <a:pt x="1004" y="1060"/>
                  <a:pt x="0" y="215"/>
                </a:cubicBezTo>
                <a:close/>
              </a:path>
            </a:pathLst>
          </a:custGeom>
          <a:solidFill>
            <a:schemeClr val="accent2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10" rIns="91420" bIns="4571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038" name="Freeform 51"/>
          <p:cNvSpPr>
            <a:spLocks/>
          </p:cNvSpPr>
          <p:nvPr/>
        </p:nvSpPr>
        <p:spPr bwMode="gray">
          <a:xfrm rot="-5601988">
            <a:off x="8064500" y="322263"/>
            <a:ext cx="198437" cy="198438"/>
          </a:xfrm>
          <a:custGeom>
            <a:avLst/>
            <a:gdLst>
              <a:gd name="T0" fmla="*/ 2147483646 w 1690"/>
              <a:gd name="T1" fmla="*/ 2147483646 h 973"/>
              <a:gd name="T2" fmla="*/ 2147483646 w 1690"/>
              <a:gd name="T3" fmla="*/ 2147483646 h 973"/>
              <a:gd name="T4" fmla="*/ 2147483646 w 1690"/>
              <a:gd name="T5" fmla="*/ 2147483646 h 973"/>
              <a:gd name="T6" fmla="*/ 2147483646 w 1690"/>
              <a:gd name="T7" fmla="*/ 2147483646 h 973"/>
              <a:gd name="T8" fmla="*/ 2147483646 w 1690"/>
              <a:gd name="T9" fmla="*/ 2147483646 h 9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90" h="973">
                <a:moveTo>
                  <a:pt x="27" y="881"/>
                </a:moveTo>
                <a:cubicBezTo>
                  <a:pt x="80" y="973"/>
                  <a:pt x="483" y="940"/>
                  <a:pt x="669" y="794"/>
                </a:cubicBezTo>
                <a:cubicBezTo>
                  <a:pt x="855" y="648"/>
                  <a:pt x="1112" y="258"/>
                  <a:pt x="1690" y="48"/>
                </a:cubicBezTo>
                <a:cubicBezTo>
                  <a:pt x="1384" y="0"/>
                  <a:pt x="754" y="52"/>
                  <a:pt x="430" y="205"/>
                </a:cubicBezTo>
                <a:cubicBezTo>
                  <a:pt x="106" y="358"/>
                  <a:pt x="0" y="768"/>
                  <a:pt x="27" y="881"/>
                </a:cubicBezTo>
                <a:close/>
              </a:path>
            </a:pathLst>
          </a:cu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10" rIns="91420" bIns="4571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039" name="Freeform 52"/>
          <p:cNvSpPr>
            <a:spLocks/>
          </p:cNvSpPr>
          <p:nvPr/>
        </p:nvSpPr>
        <p:spPr bwMode="gray">
          <a:xfrm rot="10800000">
            <a:off x="8150225" y="369888"/>
            <a:ext cx="412750" cy="244475"/>
          </a:xfrm>
          <a:custGeom>
            <a:avLst/>
            <a:gdLst>
              <a:gd name="T0" fmla="*/ 0 w 5516"/>
              <a:gd name="T1" fmla="*/ 2147483646 h 2453"/>
              <a:gd name="T2" fmla="*/ 2147483646 w 5516"/>
              <a:gd name="T3" fmla="*/ 2147483646 h 2453"/>
              <a:gd name="T4" fmla="*/ 2147483646 w 5516"/>
              <a:gd name="T5" fmla="*/ 2147483646 h 2453"/>
              <a:gd name="T6" fmla="*/ 0 w 5516"/>
              <a:gd name="T7" fmla="*/ 2147483646 h 245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516" h="2453">
                <a:moveTo>
                  <a:pt x="0" y="215"/>
                </a:moveTo>
                <a:cubicBezTo>
                  <a:pt x="0" y="215"/>
                  <a:pt x="2431" y="2453"/>
                  <a:pt x="5516" y="39"/>
                </a:cubicBezTo>
                <a:cubicBezTo>
                  <a:pt x="4834" y="567"/>
                  <a:pt x="4629" y="0"/>
                  <a:pt x="3215" y="93"/>
                </a:cubicBezTo>
                <a:cubicBezTo>
                  <a:pt x="1800" y="186"/>
                  <a:pt x="1004" y="1060"/>
                  <a:pt x="0" y="215"/>
                </a:cubicBezTo>
                <a:close/>
              </a:path>
            </a:pathLst>
          </a:custGeom>
          <a:solidFill>
            <a:srgbClr val="FFFFFF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10" rIns="91420" bIns="4571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040" name="Freeform 53"/>
          <p:cNvSpPr>
            <a:spLocks/>
          </p:cNvSpPr>
          <p:nvPr/>
        </p:nvSpPr>
        <p:spPr bwMode="gray">
          <a:xfrm rot="-1621875">
            <a:off x="8470900" y="195263"/>
            <a:ext cx="355600" cy="211137"/>
          </a:xfrm>
          <a:custGeom>
            <a:avLst/>
            <a:gdLst>
              <a:gd name="T0" fmla="*/ 0 w 5516"/>
              <a:gd name="T1" fmla="*/ 2147483646 h 2453"/>
              <a:gd name="T2" fmla="*/ 2147483646 w 5516"/>
              <a:gd name="T3" fmla="*/ 2147483646 h 2453"/>
              <a:gd name="T4" fmla="*/ 2147483646 w 5516"/>
              <a:gd name="T5" fmla="*/ 2147483646 h 2453"/>
              <a:gd name="T6" fmla="*/ 0 w 5516"/>
              <a:gd name="T7" fmla="*/ 2147483646 h 245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516" h="2453">
                <a:moveTo>
                  <a:pt x="0" y="215"/>
                </a:moveTo>
                <a:cubicBezTo>
                  <a:pt x="0" y="215"/>
                  <a:pt x="2431" y="2453"/>
                  <a:pt x="5516" y="39"/>
                </a:cubicBezTo>
                <a:cubicBezTo>
                  <a:pt x="4834" y="567"/>
                  <a:pt x="4629" y="0"/>
                  <a:pt x="3215" y="93"/>
                </a:cubicBezTo>
                <a:cubicBezTo>
                  <a:pt x="1800" y="186"/>
                  <a:pt x="1004" y="1060"/>
                  <a:pt x="0" y="215"/>
                </a:cubicBezTo>
                <a:close/>
              </a:path>
            </a:pathLst>
          </a:custGeom>
          <a:solidFill>
            <a:schemeClr val="accent2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0" tIns="45710" rIns="91420" bIns="4571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grpSp>
        <p:nvGrpSpPr>
          <p:cNvPr id="1041" name="Group 22"/>
          <p:cNvGrpSpPr>
            <a:grpSpLocks/>
          </p:cNvGrpSpPr>
          <p:nvPr/>
        </p:nvGrpSpPr>
        <p:grpSpPr bwMode="auto">
          <a:xfrm flipV="1">
            <a:off x="6259513" y="4343400"/>
            <a:ext cx="2887662" cy="698500"/>
            <a:chOff x="-106391" y="-187350"/>
            <a:chExt cx="9112149" cy="3248028"/>
          </a:xfrm>
        </p:grpSpPr>
        <p:sp>
          <p:nvSpPr>
            <p:cNvPr id="24" name="Freeform 24"/>
            <p:cNvSpPr>
              <a:spLocks/>
            </p:cNvSpPr>
            <p:nvPr/>
          </p:nvSpPr>
          <p:spPr bwMode="ltGray">
            <a:xfrm>
              <a:off x="359484" y="558218"/>
              <a:ext cx="8626236" cy="2502460"/>
            </a:xfrm>
            <a:custGeom>
              <a:avLst/>
              <a:gdLst>
                <a:gd name="T0" fmla="*/ 8623300 w 5376"/>
                <a:gd name="T1" fmla="*/ 1262063 h 1579"/>
                <a:gd name="T2" fmla="*/ 8613676 w 5376"/>
                <a:gd name="T3" fmla="*/ 2506663 h 1579"/>
                <a:gd name="T4" fmla="*/ 3620311 w 5376"/>
                <a:gd name="T5" fmla="*/ 1019175 h 1579"/>
                <a:gd name="T6" fmla="*/ 0 w 5376"/>
                <a:gd name="T7" fmla="*/ 811213 h 1579"/>
                <a:gd name="T8" fmla="*/ 3979615 w 5376"/>
                <a:gd name="T9" fmla="*/ 630238 h 1579"/>
                <a:gd name="T10" fmla="*/ 8623300 w 5376"/>
                <a:gd name="T11" fmla="*/ 1262063 h 15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376"/>
                <a:gd name="T19" fmla="*/ 0 h 1579"/>
                <a:gd name="T20" fmla="*/ 5376 w 5376"/>
                <a:gd name="T21" fmla="*/ 1579 h 15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376" h="1579">
                  <a:moveTo>
                    <a:pt x="5376" y="795"/>
                  </a:moveTo>
                  <a:cubicBezTo>
                    <a:pt x="5374" y="1016"/>
                    <a:pt x="5372" y="1358"/>
                    <a:pt x="5370" y="1579"/>
                  </a:cubicBezTo>
                  <a:cubicBezTo>
                    <a:pt x="4230" y="445"/>
                    <a:pt x="3227" y="361"/>
                    <a:pt x="2257" y="642"/>
                  </a:cubicBezTo>
                  <a:cubicBezTo>
                    <a:pt x="1287" y="923"/>
                    <a:pt x="416" y="810"/>
                    <a:pt x="0" y="511"/>
                  </a:cubicBezTo>
                  <a:cubicBezTo>
                    <a:pt x="633" y="792"/>
                    <a:pt x="1570" y="794"/>
                    <a:pt x="2481" y="397"/>
                  </a:cubicBezTo>
                  <a:cubicBezTo>
                    <a:pt x="3392" y="0"/>
                    <a:pt x="4293" y="36"/>
                    <a:pt x="5376" y="795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>
                    <a:alpha val="35001"/>
                  </a:schemeClr>
                </a:gs>
                <a:gs pos="100000">
                  <a:schemeClr val="accent1">
                    <a:gamma/>
                    <a:tint val="40000"/>
                    <a:invGamma/>
                    <a:alpha val="16000"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25" name="Freeform 28"/>
            <p:cNvSpPr>
              <a:spLocks/>
            </p:cNvSpPr>
            <p:nvPr/>
          </p:nvSpPr>
          <p:spPr bwMode="ltGray">
            <a:xfrm>
              <a:off x="-106391" y="-187350"/>
              <a:ext cx="9102130" cy="2428637"/>
            </a:xfrm>
            <a:custGeom>
              <a:avLst/>
              <a:gdLst>
                <a:gd name="T0" fmla="*/ 4213783 w 5330"/>
                <a:gd name="T1" fmla="*/ 1377950 h 1531"/>
                <a:gd name="T2" fmla="*/ 30733 w 5330"/>
                <a:gd name="T3" fmla="*/ 1376363 h 1531"/>
                <a:gd name="T4" fmla="*/ 4401594 w 5330"/>
                <a:gd name="T5" fmla="*/ 1181100 h 1531"/>
                <a:gd name="T6" fmla="*/ 9090025 w 5330"/>
                <a:gd name="T7" fmla="*/ 1223963 h 1531"/>
                <a:gd name="T8" fmla="*/ 9100269 w 5330"/>
                <a:gd name="T9" fmla="*/ 1638301 h 1531"/>
                <a:gd name="T10" fmla="*/ 4206954 w 5330"/>
                <a:gd name="T11" fmla="*/ 1384300 h 153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330"/>
                <a:gd name="T19" fmla="*/ 0 h 1531"/>
                <a:gd name="T20" fmla="*/ 5330 w 5330"/>
                <a:gd name="T21" fmla="*/ 1531 h 153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330" h="1531">
                  <a:moveTo>
                    <a:pt x="2468" y="868"/>
                  </a:moveTo>
                  <a:cubicBezTo>
                    <a:pt x="1212" y="1531"/>
                    <a:pt x="0" y="888"/>
                    <a:pt x="18" y="867"/>
                  </a:cubicBezTo>
                  <a:cubicBezTo>
                    <a:pt x="36" y="846"/>
                    <a:pt x="1311" y="1455"/>
                    <a:pt x="2578" y="744"/>
                  </a:cubicBezTo>
                  <a:cubicBezTo>
                    <a:pt x="4148" y="0"/>
                    <a:pt x="5324" y="771"/>
                    <a:pt x="5324" y="771"/>
                  </a:cubicBezTo>
                  <a:lnTo>
                    <a:pt x="5330" y="1032"/>
                  </a:lnTo>
                  <a:cubicBezTo>
                    <a:pt x="5258" y="916"/>
                    <a:pt x="4040" y="96"/>
                    <a:pt x="2464" y="872"/>
                  </a:cubicBezTo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0"/>
                    <a:invGamma/>
                    <a:alpha val="0"/>
                  </a:schemeClr>
                </a:gs>
                <a:gs pos="100000">
                  <a:schemeClr val="accent1">
                    <a:alpha val="39000"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ltGray">
            <a:xfrm>
              <a:off x="284344" y="-143059"/>
              <a:ext cx="8721414" cy="2391730"/>
            </a:xfrm>
            <a:custGeom>
              <a:avLst/>
              <a:gdLst>
                <a:gd name="T0" fmla="*/ 8697789 w 5095"/>
                <a:gd name="T1" fmla="*/ 1447800 h 1504"/>
                <a:gd name="T2" fmla="*/ 8720038 w 5095"/>
                <a:gd name="T3" fmla="*/ 2170113 h 1504"/>
                <a:gd name="T4" fmla="*/ 3915888 w 5095"/>
                <a:gd name="T5" fmla="*/ 1397000 h 1504"/>
                <a:gd name="T6" fmla="*/ 10269 w 5095"/>
                <a:gd name="T7" fmla="*/ 1492250 h 1504"/>
                <a:gd name="T8" fmla="*/ 3850851 w 5095"/>
                <a:gd name="T9" fmla="*/ 1320800 h 1504"/>
                <a:gd name="T10" fmla="*/ 8697789 w 5095"/>
                <a:gd name="T11" fmla="*/ 1447800 h 15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95"/>
                <a:gd name="T19" fmla="*/ 0 h 1504"/>
                <a:gd name="T20" fmla="*/ 5095 w 5095"/>
                <a:gd name="T21" fmla="*/ 1504 h 15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95" h="1504">
                  <a:moveTo>
                    <a:pt x="5082" y="912"/>
                  </a:moveTo>
                  <a:cubicBezTo>
                    <a:pt x="5082" y="964"/>
                    <a:pt x="5095" y="1315"/>
                    <a:pt x="5095" y="1367"/>
                  </a:cubicBezTo>
                  <a:cubicBezTo>
                    <a:pt x="5038" y="1319"/>
                    <a:pt x="3922" y="140"/>
                    <a:pt x="2288" y="880"/>
                  </a:cubicBezTo>
                  <a:cubicBezTo>
                    <a:pt x="1046" y="1504"/>
                    <a:pt x="11" y="947"/>
                    <a:pt x="6" y="940"/>
                  </a:cubicBezTo>
                  <a:cubicBezTo>
                    <a:pt x="0" y="932"/>
                    <a:pt x="1010" y="1416"/>
                    <a:pt x="2250" y="832"/>
                  </a:cubicBezTo>
                  <a:cubicBezTo>
                    <a:pt x="3853" y="0"/>
                    <a:pt x="5082" y="912"/>
                    <a:pt x="5082" y="912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>
                    <a:alpha val="17000"/>
                  </a:schemeClr>
                </a:gs>
                <a:gs pos="50000">
                  <a:schemeClr val="accent1">
                    <a:gamma/>
                    <a:tint val="60392"/>
                    <a:invGamma/>
                    <a:alpha val="80000"/>
                  </a:schemeClr>
                </a:gs>
                <a:gs pos="100000">
                  <a:schemeClr val="accent1">
                    <a:alpha val="17000"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rot="1080000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</p:grpSp>
      <p:grpSp>
        <p:nvGrpSpPr>
          <p:cNvPr id="1042" name="Group 58"/>
          <p:cNvGrpSpPr>
            <a:grpSpLocks/>
          </p:cNvGrpSpPr>
          <p:nvPr/>
        </p:nvGrpSpPr>
        <p:grpSpPr bwMode="auto">
          <a:xfrm rot="547810">
            <a:off x="8382000" y="4572000"/>
            <a:ext cx="419100" cy="269875"/>
            <a:chOff x="2112" y="3792"/>
            <a:chExt cx="272" cy="232"/>
          </a:xfrm>
        </p:grpSpPr>
        <p:pic>
          <p:nvPicPr>
            <p:cNvPr id="1049" name="Picture 59" descr="shadow_1_m"/>
            <p:cNvPicPr>
              <a:picLocks noChangeAspect="1" noChangeArrowheads="1"/>
            </p:cNvPicPr>
            <p:nvPr userDrawn="1"/>
          </p:nvPicPr>
          <p:blipFill>
            <a:blip r:embed="rId15">
              <a:lum bright="7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158" y="3840"/>
              <a:ext cx="226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50" name="Group 60"/>
            <p:cNvGrpSpPr>
              <a:grpSpLocks/>
            </p:cNvGrpSpPr>
            <p:nvPr userDrawn="1"/>
          </p:nvGrpSpPr>
          <p:grpSpPr bwMode="auto">
            <a:xfrm>
              <a:off x="2112" y="3792"/>
              <a:ext cx="188" cy="186"/>
              <a:chOff x="1520" y="3512"/>
              <a:chExt cx="361" cy="358"/>
            </a:xfrm>
          </p:grpSpPr>
          <p:sp>
            <p:nvSpPr>
              <p:cNvPr id="5181" name="Oval 61"/>
              <p:cNvSpPr>
                <a:spLocks noChangeArrowheads="1"/>
              </p:cNvSpPr>
              <p:nvPr/>
            </p:nvSpPr>
            <p:spPr bwMode="gray">
              <a:xfrm>
                <a:off x="1449" y="3410"/>
                <a:ext cx="321" cy="355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alpha val="91000"/>
                    </a:schemeClr>
                  </a:gs>
                  <a:gs pos="100000">
                    <a:schemeClr val="accent1">
                      <a:gamma/>
                      <a:tint val="0"/>
                      <a:invGamma/>
                      <a:alpha val="39999"/>
                    </a:schemeClr>
                  </a:gs>
                </a:gsLst>
                <a:lin ang="2700000" scaled="1"/>
              </a:gradFill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052" name="Picture 62" descr="water1"/>
              <p:cNvPicPr>
                <a:picLocks noChangeAspect="1" noChangeArrowheads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2388334">
                <a:off x="1520" y="3541"/>
                <a:ext cx="254" cy="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3" name="Picture 63" descr="water1"/>
              <p:cNvPicPr>
                <a:picLocks noChangeAspect="1" noChangeArrowheads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549162" flipV="1">
                <a:off x="1700" y="3759"/>
                <a:ext cx="164" cy="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043" name="Group 64"/>
          <p:cNvGrpSpPr>
            <a:grpSpLocks/>
          </p:cNvGrpSpPr>
          <p:nvPr/>
        </p:nvGrpSpPr>
        <p:grpSpPr bwMode="auto">
          <a:xfrm rot="547810">
            <a:off x="7924800" y="4457700"/>
            <a:ext cx="215900" cy="138113"/>
            <a:chOff x="2112" y="3792"/>
            <a:chExt cx="272" cy="232"/>
          </a:xfrm>
        </p:grpSpPr>
        <p:pic>
          <p:nvPicPr>
            <p:cNvPr id="1044" name="Picture 65" descr="shadow_1_m"/>
            <p:cNvPicPr>
              <a:picLocks noChangeAspect="1" noChangeArrowheads="1"/>
            </p:cNvPicPr>
            <p:nvPr userDrawn="1"/>
          </p:nvPicPr>
          <p:blipFill>
            <a:blip r:embed="rId18">
              <a:lum bright="7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158" y="3840"/>
              <a:ext cx="226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45" name="Group 66"/>
            <p:cNvGrpSpPr>
              <a:grpSpLocks/>
            </p:cNvGrpSpPr>
            <p:nvPr userDrawn="1"/>
          </p:nvGrpSpPr>
          <p:grpSpPr bwMode="auto">
            <a:xfrm>
              <a:off x="2112" y="3792"/>
              <a:ext cx="188" cy="186"/>
              <a:chOff x="1520" y="3512"/>
              <a:chExt cx="361" cy="358"/>
            </a:xfrm>
          </p:grpSpPr>
          <p:sp>
            <p:nvSpPr>
              <p:cNvPr id="5187" name="Oval 67"/>
              <p:cNvSpPr>
                <a:spLocks noChangeArrowheads="1"/>
              </p:cNvSpPr>
              <p:nvPr/>
            </p:nvSpPr>
            <p:spPr bwMode="gray">
              <a:xfrm>
                <a:off x="1375" y="3291"/>
                <a:ext cx="346" cy="375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tint val="0"/>
                      <a:invGamma/>
                      <a:alpha val="39999"/>
                    </a:schemeClr>
                  </a:gs>
                </a:gsLst>
                <a:lin ang="2700000" scaled="1"/>
              </a:gradFill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047" name="Picture 68" descr="water1"/>
              <p:cNvPicPr>
                <a:picLocks noChangeAspect="1" noChangeArrowheads="1"/>
              </p:cNvPicPr>
              <p:nvPr userDrawn="1"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2388334">
                <a:off x="1520" y="3541"/>
                <a:ext cx="254" cy="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8" name="Picture 69" descr="water1"/>
              <p:cNvPicPr>
                <a:picLocks noChangeAspect="1" noChangeArrowheads="1"/>
              </p:cNvPicPr>
              <p:nvPr userDrawn="1"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549162" flipV="1">
                <a:off x="1700" y="3759"/>
                <a:ext cx="164" cy="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110191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  <p:sldLayoutId id="2147483910" r:id="rId13"/>
  </p:sldLayoutIdLst>
  <p:transition spd="med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5pPr>
      <a:lvl6pPr marL="457082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6pPr>
      <a:lvl7pPr marL="914175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7pPr>
      <a:lvl8pPr marL="137126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8pPr>
      <a:lvl9pPr marL="1828349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970" indent="-22854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060" indent="-22854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145" indent="-22854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230" indent="-22854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5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9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2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0.png"/><Relationship Id="rId3" Type="http://schemas.openxmlformats.org/officeDocument/2006/relationships/image" Target="../media/image35.svg"/><Relationship Id="rId7" Type="http://schemas.openxmlformats.org/officeDocument/2006/relationships/image" Target="../media/image37.png"/><Relationship Id="rId12" Type="http://schemas.openxmlformats.org/officeDocument/2006/relationships/image" Target="../media/image44.svg"/><Relationship Id="rId2" Type="http://schemas.openxmlformats.org/officeDocument/2006/relationships/image" Target="../media/image34.png"/><Relationship Id="rId16" Type="http://schemas.openxmlformats.org/officeDocument/2006/relationships/image" Target="../media/image48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svg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5" Type="http://schemas.openxmlformats.org/officeDocument/2006/relationships/image" Target="../media/image41.png"/><Relationship Id="rId10" Type="http://schemas.openxmlformats.org/officeDocument/2006/relationships/image" Target="../media/image42.svg"/><Relationship Id="rId4" Type="http://schemas.openxmlformats.org/officeDocument/2006/relationships/image" Target="../media/image35.png"/><Relationship Id="rId9" Type="http://schemas.openxmlformats.org/officeDocument/2006/relationships/image" Target="../media/image38.png"/><Relationship Id="rId14" Type="http://schemas.openxmlformats.org/officeDocument/2006/relationships/image" Target="../media/image4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0.png"/><Relationship Id="rId3" Type="http://schemas.openxmlformats.org/officeDocument/2006/relationships/image" Target="../media/image35.svg"/><Relationship Id="rId7" Type="http://schemas.openxmlformats.org/officeDocument/2006/relationships/image" Target="../media/image37.png"/><Relationship Id="rId12" Type="http://schemas.openxmlformats.org/officeDocument/2006/relationships/image" Target="../media/image44.svg"/><Relationship Id="rId2" Type="http://schemas.openxmlformats.org/officeDocument/2006/relationships/image" Target="../media/image34.png"/><Relationship Id="rId16" Type="http://schemas.openxmlformats.org/officeDocument/2006/relationships/image" Target="../media/image48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svg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5" Type="http://schemas.openxmlformats.org/officeDocument/2006/relationships/image" Target="../media/image41.png"/><Relationship Id="rId10" Type="http://schemas.openxmlformats.org/officeDocument/2006/relationships/image" Target="../media/image42.svg"/><Relationship Id="rId4" Type="http://schemas.openxmlformats.org/officeDocument/2006/relationships/image" Target="../media/image35.png"/><Relationship Id="rId9" Type="http://schemas.openxmlformats.org/officeDocument/2006/relationships/image" Target="../media/image38.png"/><Relationship Id="rId14" Type="http://schemas.openxmlformats.org/officeDocument/2006/relationships/image" Target="../media/image46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0.png"/><Relationship Id="rId3" Type="http://schemas.openxmlformats.org/officeDocument/2006/relationships/image" Target="../media/image35.svg"/><Relationship Id="rId7" Type="http://schemas.openxmlformats.org/officeDocument/2006/relationships/image" Target="../media/image37.png"/><Relationship Id="rId12" Type="http://schemas.openxmlformats.org/officeDocument/2006/relationships/image" Target="../media/image44.svg"/><Relationship Id="rId2" Type="http://schemas.openxmlformats.org/officeDocument/2006/relationships/image" Target="../media/image34.png"/><Relationship Id="rId16" Type="http://schemas.openxmlformats.org/officeDocument/2006/relationships/image" Target="../media/image48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svg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5" Type="http://schemas.openxmlformats.org/officeDocument/2006/relationships/image" Target="../media/image41.png"/><Relationship Id="rId10" Type="http://schemas.openxmlformats.org/officeDocument/2006/relationships/image" Target="../media/image42.svg"/><Relationship Id="rId4" Type="http://schemas.openxmlformats.org/officeDocument/2006/relationships/image" Target="../media/image35.png"/><Relationship Id="rId9" Type="http://schemas.openxmlformats.org/officeDocument/2006/relationships/image" Target="../media/image38.png"/><Relationship Id="rId14" Type="http://schemas.openxmlformats.org/officeDocument/2006/relationships/image" Target="../media/image4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0.png"/><Relationship Id="rId3" Type="http://schemas.openxmlformats.org/officeDocument/2006/relationships/image" Target="../media/image35.svg"/><Relationship Id="rId7" Type="http://schemas.openxmlformats.org/officeDocument/2006/relationships/image" Target="../media/image37.png"/><Relationship Id="rId12" Type="http://schemas.openxmlformats.org/officeDocument/2006/relationships/image" Target="../media/image44.svg"/><Relationship Id="rId2" Type="http://schemas.openxmlformats.org/officeDocument/2006/relationships/image" Target="../media/image34.png"/><Relationship Id="rId16" Type="http://schemas.openxmlformats.org/officeDocument/2006/relationships/image" Target="../media/image48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svg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5" Type="http://schemas.openxmlformats.org/officeDocument/2006/relationships/image" Target="../media/image41.png"/><Relationship Id="rId10" Type="http://schemas.openxmlformats.org/officeDocument/2006/relationships/image" Target="../media/image42.svg"/><Relationship Id="rId4" Type="http://schemas.openxmlformats.org/officeDocument/2006/relationships/image" Target="../media/image35.png"/><Relationship Id="rId9" Type="http://schemas.openxmlformats.org/officeDocument/2006/relationships/image" Target="../media/image38.png"/><Relationship Id="rId14" Type="http://schemas.openxmlformats.org/officeDocument/2006/relationships/image" Target="../media/image4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3.wmv"/><Relationship Id="rId7" Type="http://schemas.openxmlformats.org/officeDocument/2006/relationships/image" Target="../media/image27.jpg"/><Relationship Id="rId12" Type="http://schemas.openxmlformats.org/officeDocument/2006/relationships/image" Target="../media/image43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0.png"/><Relationship Id="rId4" Type="http://schemas.openxmlformats.org/officeDocument/2006/relationships/video" Target="../media/media3.wmv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8" name="Google Shape;1138;p3"/>
          <p:cNvPicPr preferRelativeResize="0"/>
          <p:nvPr/>
        </p:nvPicPr>
        <p:blipFill rotWithShape="1">
          <a:blip r:embed="rId3">
            <a:alphaModFix/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912889"/>
            <a:ext cx="9143244" cy="3230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674" y="828601"/>
            <a:ext cx="8929901" cy="1206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6655" y="206150"/>
            <a:ext cx="1231290" cy="17067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043609" y="1491630"/>
            <a:ext cx="69127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II </a:t>
            </a:r>
          </a:p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BÀI PHÂN TÍCH, GIỚI THIỆU VÀ THUYẾT TRÌNH </a:t>
            </a:r>
          </a:p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MỘT TÁC PHẨM NGHỆ THUẬT ĐƯỢC CHUYỂN THỂ TỪ VĂN HỌC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552" y="693445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 2</a:t>
            </a:r>
          </a:p>
        </p:txBody>
      </p:sp>
      <p:sp>
        <p:nvSpPr>
          <p:cNvPr id="8" name="Rectangle 7"/>
          <p:cNvSpPr/>
          <p:nvPr/>
        </p:nvSpPr>
        <p:spPr>
          <a:xfrm>
            <a:off x="459650" y="-49266"/>
            <a:ext cx="8223944" cy="5445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 ÁN CỘNG ĐỒNG 12. BỘ KẾT NỐI TRI THỨC VỚI CUỘC SỐNG</a:t>
            </a:r>
          </a:p>
        </p:txBody>
      </p:sp>
    </p:spTree>
    <p:extLst>
      <p:ext uri="{BB962C8B-B14F-4D97-AF65-F5344CB8AC3E}">
        <p14:creationId xmlns:p14="http://schemas.microsoft.com/office/powerpoint/2010/main" val="134776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91922" y="449427"/>
            <a:ext cx="8361712" cy="425402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852" r="852"/>
          <a:stretch>
            <a:fillRect/>
          </a:stretch>
        </p:blipFill>
        <p:spPr>
          <a:xfrm>
            <a:off x="-681448" y="-461360"/>
            <a:ext cx="2727618" cy="35377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-277413" y="2948599"/>
            <a:ext cx="2385446" cy="24251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71600" y="845044"/>
            <a:ext cx="7560840" cy="36912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24961" t="23607"/>
          <a:stretch>
            <a:fillRect/>
          </a:stretch>
        </p:blipFill>
        <p:spPr>
          <a:xfrm rot="-8100000" flipH="1" flipV="1">
            <a:off x="3916550" y="4117946"/>
            <a:ext cx="1046132" cy="10224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61242" flipH="1">
            <a:off x="7398940" y="-1235117"/>
            <a:ext cx="2029144" cy="27970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296040" y="2147032"/>
            <a:ext cx="2015214" cy="29226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7513218" y="3824301"/>
            <a:ext cx="1426800" cy="114500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153162" y="168178"/>
            <a:ext cx="5371166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B426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1.3.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B426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Chuẩn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1B426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1B426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1B426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1B426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1B426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B426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63688" y="1707654"/>
            <a:ext cx="5888499" cy="46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17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108034" y="1059582"/>
            <a:ext cx="59203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63688" y="1275606"/>
            <a:ext cx="66247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quay,..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85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91922" y="449427"/>
            <a:ext cx="8361712" cy="425402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852" r="852"/>
          <a:stretch>
            <a:fillRect/>
          </a:stretch>
        </p:blipFill>
        <p:spPr>
          <a:xfrm>
            <a:off x="-681448" y="-461360"/>
            <a:ext cx="2727618" cy="35377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-277413" y="2948599"/>
            <a:ext cx="2385446" cy="24251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71600" y="845044"/>
            <a:ext cx="7560840" cy="36912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24961" t="23607"/>
          <a:stretch>
            <a:fillRect/>
          </a:stretch>
        </p:blipFill>
        <p:spPr>
          <a:xfrm rot="-8100000" flipH="1" flipV="1">
            <a:off x="3916550" y="4117946"/>
            <a:ext cx="1046132" cy="10224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61242" flipH="1">
            <a:off x="7398940" y="-1235117"/>
            <a:ext cx="2029144" cy="27970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296040" y="2147032"/>
            <a:ext cx="2015214" cy="29226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7513218" y="3824301"/>
            <a:ext cx="1426800" cy="114500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153162" y="168178"/>
            <a:ext cx="5371166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B426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1.4. </a:t>
            </a:r>
            <a:r>
              <a:rPr lang="en-US" sz="2400" kern="0" noProof="0" dirty="0" err="1">
                <a:solidFill>
                  <a:srgbClr val="1B42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2400" kern="0" noProof="0" dirty="0">
                <a:solidFill>
                  <a:srgbClr val="1B42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ý, </a:t>
            </a:r>
            <a:r>
              <a:rPr lang="en-US" sz="2400" kern="0" noProof="0" dirty="0" err="1">
                <a:solidFill>
                  <a:srgbClr val="1B42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lập</a:t>
            </a:r>
            <a:r>
              <a:rPr lang="en-US" sz="2400" kern="0" noProof="0" dirty="0">
                <a:solidFill>
                  <a:srgbClr val="1B42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ý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B426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63688" y="1707654"/>
            <a:ext cx="5888499" cy="46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17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108034" y="1059582"/>
            <a:ext cx="59203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35696" y="1119971"/>
            <a:ext cx="65950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logic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69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flipV="1">
            <a:off x="1143000" y="5037138"/>
            <a:ext cx="6867525" cy="10636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3" tIns="17141" rIns="34283" bIns="17141" anchor="ctr"/>
          <a:lstStyle/>
          <a:p>
            <a:pPr marL="0" marR="0" lvl="0" indent="0" algn="ctr" defTabSz="68578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grpSp>
        <p:nvGrpSpPr>
          <p:cNvPr id="92163" name="Group 35"/>
          <p:cNvGrpSpPr>
            <a:grpSpLocks/>
          </p:cNvGrpSpPr>
          <p:nvPr/>
        </p:nvGrpSpPr>
        <p:grpSpPr bwMode="auto">
          <a:xfrm>
            <a:off x="2975768" y="-20537"/>
            <a:ext cx="3201988" cy="376996"/>
            <a:chOff x="3058305" y="574227"/>
            <a:chExt cx="2376364" cy="579301"/>
          </a:xfrm>
        </p:grpSpPr>
        <p:pic>
          <p:nvPicPr>
            <p:cNvPr id="92218" name="Graphic 3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8305" y="633382"/>
              <a:ext cx="2376364" cy="494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19" name="Google Shape;100;p3"/>
            <p:cNvSpPr txBox="1">
              <a:spLocks noChangeArrowheads="1"/>
            </p:cNvSpPr>
            <p:nvPr/>
          </p:nvSpPr>
          <p:spPr bwMode="auto">
            <a:xfrm>
              <a:off x="3058305" y="574227"/>
              <a:ext cx="2376363" cy="579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69" tIns="34275" rIns="68569" bIns="34275"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marL="0" marR="0" lvl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1.5. </a:t>
              </a:r>
              <a:r>
                <a:rPr kumimoji="0" lang="en-US" alt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Cấu</a:t>
              </a:r>
              <a:r>
                <a:rPr kumimoji="0" lang="en-US" altLang="en-US" sz="20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 </a:t>
              </a:r>
              <a:r>
                <a:rPr kumimoji="0" lang="en-US" altLang="en-US" sz="2000" b="1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trúc</a:t>
              </a:r>
              <a:r>
                <a:rPr kumimoji="0" lang="en-US" altLang="en-US" sz="20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 </a:t>
              </a:r>
              <a:r>
                <a:rPr kumimoji="0" lang="en-US" altLang="en-US" sz="2000" b="1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bài</a:t>
              </a:r>
              <a:r>
                <a:rPr kumimoji="0" lang="en-US" altLang="en-US" sz="20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 </a:t>
              </a:r>
              <a:r>
                <a:rPr kumimoji="0" lang="en-US" altLang="en-US" sz="2000" b="1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viết</a:t>
              </a:r>
              <a:r>
                <a:rPr kumimoji="0" lang="en-US" altLang="en-US" sz="20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 </a:t>
              </a:r>
              <a:endPara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Calibri" panose="020F0502020204030204" pitchFamily="34" charset="0"/>
              </a:endParaRPr>
            </a:p>
          </p:txBody>
        </p: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-1116633" y="1"/>
            <a:ext cx="10729193" cy="4803998"/>
            <a:chOff x="945561" y="1543051"/>
            <a:chExt cx="6820487" cy="2676163"/>
          </a:xfrm>
        </p:grpSpPr>
        <p:sp>
          <p:nvSpPr>
            <p:cNvPr id="24" name="Rectangle: Rounded Corners 23"/>
            <p:cNvSpPr/>
            <p:nvPr/>
          </p:nvSpPr>
          <p:spPr>
            <a:xfrm>
              <a:off x="1812331" y="1543051"/>
              <a:ext cx="5525068" cy="2563814"/>
            </a:xfrm>
            <a:prstGeom prst="roundRect">
              <a:avLst/>
            </a:prstGeom>
            <a:noFill/>
            <a:ln w="38100">
              <a:solidFill>
                <a:srgbClr val="A4B2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783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grpSp>
          <p:nvGrpSpPr>
            <p:cNvPr id="27" name="Google Shape;2961;p41"/>
            <p:cNvGrpSpPr/>
            <p:nvPr/>
          </p:nvGrpSpPr>
          <p:grpSpPr>
            <a:xfrm>
              <a:off x="945561" y="1828800"/>
              <a:ext cx="2141640" cy="2390414"/>
              <a:chOff x="1877250" y="786550"/>
              <a:chExt cx="3799500" cy="4240850"/>
            </a:xfrm>
            <a:solidFill>
              <a:srgbClr val="A4B23E"/>
            </a:solidFill>
          </p:grpSpPr>
          <p:sp>
            <p:nvSpPr>
              <p:cNvPr id="69" name="Google Shape;2962;p41"/>
              <p:cNvSpPr/>
              <p:nvPr/>
            </p:nvSpPr>
            <p:spPr>
              <a:xfrm>
                <a:off x="3265825" y="4100875"/>
                <a:ext cx="1035775" cy="926525"/>
              </a:xfrm>
              <a:custGeom>
                <a:avLst/>
                <a:gdLst/>
                <a:ahLst/>
                <a:cxnLst/>
                <a:rect l="l" t="t" r="r" b="b"/>
                <a:pathLst>
                  <a:path w="41431" h="37061" extrusionOk="0">
                    <a:moveTo>
                      <a:pt x="1" y="1"/>
                    </a:moveTo>
                    <a:lnTo>
                      <a:pt x="6772" y="34325"/>
                    </a:lnTo>
                    <a:cubicBezTo>
                      <a:pt x="6772" y="35860"/>
                      <a:pt x="13010" y="37060"/>
                      <a:pt x="20716" y="37060"/>
                    </a:cubicBezTo>
                    <a:cubicBezTo>
                      <a:pt x="28421" y="37060"/>
                      <a:pt x="34659" y="35860"/>
                      <a:pt x="34659" y="34325"/>
                    </a:cubicBezTo>
                    <a:lnTo>
                      <a:pt x="41431" y="1"/>
                    </a:lnTo>
                    <a:close/>
                  </a:path>
                </a:pathLst>
              </a:custGeom>
              <a:solidFill>
                <a:srgbClr val="F7DBA3"/>
              </a:solidFill>
              <a:ln>
                <a:noFill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Google Shape;2963;p41"/>
              <p:cNvSpPr/>
              <p:nvPr/>
            </p:nvSpPr>
            <p:spPr>
              <a:xfrm>
                <a:off x="3265825" y="4100875"/>
                <a:ext cx="1035775" cy="244375"/>
              </a:xfrm>
              <a:custGeom>
                <a:avLst/>
                <a:gdLst/>
                <a:ahLst/>
                <a:cxnLst/>
                <a:rect l="l" t="t" r="r" b="b"/>
                <a:pathLst>
                  <a:path w="41431" h="9775" extrusionOk="0">
                    <a:moveTo>
                      <a:pt x="1" y="1"/>
                    </a:moveTo>
                    <a:lnTo>
                      <a:pt x="802" y="5871"/>
                    </a:lnTo>
                    <a:cubicBezTo>
                      <a:pt x="802" y="8040"/>
                      <a:pt x="9708" y="9774"/>
                      <a:pt x="20716" y="9774"/>
                    </a:cubicBezTo>
                    <a:cubicBezTo>
                      <a:pt x="31724" y="9774"/>
                      <a:pt x="40630" y="8040"/>
                      <a:pt x="40630" y="5871"/>
                    </a:cubicBezTo>
                    <a:lnTo>
                      <a:pt x="41431" y="1"/>
                    </a:lnTo>
                    <a:close/>
                  </a:path>
                </a:pathLst>
              </a:cu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Google Shape;2964;p41"/>
              <p:cNvSpPr/>
              <p:nvPr/>
            </p:nvSpPr>
            <p:spPr>
              <a:xfrm>
                <a:off x="3265825" y="3999150"/>
                <a:ext cx="1035775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1431" h="8140" extrusionOk="0">
                    <a:moveTo>
                      <a:pt x="20716" y="0"/>
                    </a:moveTo>
                    <a:cubicBezTo>
                      <a:pt x="9274" y="0"/>
                      <a:pt x="1" y="1835"/>
                      <a:pt x="1" y="4070"/>
                    </a:cubicBezTo>
                    <a:cubicBezTo>
                      <a:pt x="1" y="6338"/>
                      <a:pt x="9274" y="8139"/>
                      <a:pt x="20716" y="8139"/>
                    </a:cubicBezTo>
                    <a:cubicBezTo>
                      <a:pt x="32157" y="8139"/>
                      <a:pt x="41431" y="6338"/>
                      <a:pt x="41431" y="4070"/>
                    </a:cubicBezTo>
                    <a:cubicBezTo>
                      <a:pt x="41431" y="1835"/>
                      <a:pt x="32157" y="0"/>
                      <a:pt x="2071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Google Shape;2965;p41"/>
              <p:cNvSpPr/>
              <p:nvPr/>
            </p:nvSpPr>
            <p:spPr>
              <a:xfrm>
                <a:off x="3294200" y="4082840"/>
                <a:ext cx="995587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1431" h="8140" extrusionOk="0">
                    <a:moveTo>
                      <a:pt x="20716" y="1"/>
                    </a:moveTo>
                    <a:cubicBezTo>
                      <a:pt x="9274" y="1"/>
                      <a:pt x="1" y="1835"/>
                      <a:pt x="1" y="4070"/>
                    </a:cubicBezTo>
                    <a:cubicBezTo>
                      <a:pt x="1" y="6338"/>
                      <a:pt x="9274" y="8140"/>
                      <a:pt x="20716" y="8140"/>
                    </a:cubicBezTo>
                    <a:cubicBezTo>
                      <a:pt x="32157" y="8140"/>
                      <a:pt x="41431" y="6338"/>
                      <a:pt x="41431" y="4070"/>
                    </a:cubicBezTo>
                    <a:cubicBezTo>
                      <a:pt x="41431" y="1835"/>
                      <a:pt x="32157" y="1"/>
                      <a:pt x="20716" y="1"/>
                    </a:cubicBezTo>
                    <a:close/>
                  </a:path>
                </a:pathLst>
              </a:custGeom>
              <a:solidFill>
                <a:srgbClr val="582808"/>
              </a:solidFill>
              <a:ln>
                <a:noFill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Google Shape;2966;p41"/>
              <p:cNvSpPr/>
              <p:nvPr/>
            </p:nvSpPr>
            <p:spPr>
              <a:xfrm>
                <a:off x="2747975" y="786550"/>
                <a:ext cx="1576975" cy="2190649"/>
              </a:xfrm>
              <a:custGeom>
                <a:avLst/>
                <a:gdLst/>
                <a:ahLst/>
                <a:cxnLst/>
                <a:rect l="l" t="t" r="r" b="b"/>
                <a:pathLst>
                  <a:path w="63079" h="87626" extrusionOk="0">
                    <a:moveTo>
                      <a:pt x="21923" y="1"/>
                    </a:moveTo>
                    <a:cubicBezTo>
                      <a:pt x="21397" y="1"/>
                      <a:pt x="20850" y="26"/>
                      <a:pt x="20281" y="79"/>
                    </a:cubicBezTo>
                    <a:cubicBezTo>
                      <a:pt x="20281" y="79"/>
                      <a:pt x="16012" y="79"/>
                      <a:pt x="12109" y="4949"/>
                    </a:cubicBezTo>
                    <a:cubicBezTo>
                      <a:pt x="8239" y="9786"/>
                      <a:pt x="8506" y="7951"/>
                      <a:pt x="5404" y="16024"/>
                    </a:cubicBezTo>
                    <a:cubicBezTo>
                      <a:pt x="2302" y="24063"/>
                      <a:pt x="1435" y="28399"/>
                      <a:pt x="1134" y="33069"/>
                    </a:cubicBezTo>
                    <a:cubicBezTo>
                      <a:pt x="801" y="37739"/>
                      <a:pt x="0" y="39407"/>
                      <a:pt x="1735" y="47613"/>
                    </a:cubicBezTo>
                    <a:cubicBezTo>
                      <a:pt x="3436" y="55852"/>
                      <a:pt x="3303" y="55652"/>
                      <a:pt x="5437" y="59955"/>
                    </a:cubicBezTo>
                    <a:cubicBezTo>
                      <a:pt x="7572" y="64225"/>
                      <a:pt x="6672" y="69428"/>
                      <a:pt x="8106" y="73231"/>
                    </a:cubicBezTo>
                    <a:cubicBezTo>
                      <a:pt x="9574" y="77034"/>
                      <a:pt x="12176" y="76333"/>
                      <a:pt x="12609" y="80370"/>
                    </a:cubicBezTo>
                    <a:cubicBezTo>
                      <a:pt x="13043" y="84372"/>
                      <a:pt x="15845" y="84973"/>
                      <a:pt x="19681" y="85240"/>
                    </a:cubicBezTo>
                    <a:cubicBezTo>
                      <a:pt x="22857" y="85461"/>
                      <a:pt x="24707" y="87625"/>
                      <a:pt x="27407" y="87625"/>
                    </a:cubicBezTo>
                    <a:cubicBezTo>
                      <a:pt x="27969" y="87625"/>
                      <a:pt x="28567" y="87532"/>
                      <a:pt x="29221" y="87308"/>
                    </a:cubicBezTo>
                    <a:cubicBezTo>
                      <a:pt x="32990" y="86007"/>
                      <a:pt x="34958" y="73798"/>
                      <a:pt x="34958" y="73798"/>
                    </a:cubicBezTo>
                    <a:lnTo>
                      <a:pt x="34258" y="69428"/>
                    </a:lnTo>
                    <a:lnTo>
                      <a:pt x="34258" y="69428"/>
                    </a:lnTo>
                    <a:cubicBezTo>
                      <a:pt x="34258" y="69429"/>
                      <a:pt x="35526" y="73798"/>
                      <a:pt x="38795" y="75866"/>
                    </a:cubicBezTo>
                    <a:cubicBezTo>
                      <a:pt x="42097" y="77934"/>
                      <a:pt x="44765" y="84806"/>
                      <a:pt x="49836" y="85140"/>
                    </a:cubicBezTo>
                    <a:cubicBezTo>
                      <a:pt x="49972" y="85149"/>
                      <a:pt x="50103" y="85153"/>
                      <a:pt x="50229" y="85153"/>
                    </a:cubicBezTo>
                    <a:cubicBezTo>
                      <a:pt x="54866" y="85153"/>
                      <a:pt x="53588" y="79340"/>
                      <a:pt x="56641" y="77067"/>
                    </a:cubicBezTo>
                    <a:cubicBezTo>
                      <a:pt x="59810" y="74699"/>
                      <a:pt x="63079" y="66093"/>
                      <a:pt x="60510" y="59822"/>
                    </a:cubicBezTo>
                    <a:cubicBezTo>
                      <a:pt x="57942" y="53517"/>
                      <a:pt x="60543" y="48680"/>
                      <a:pt x="55607" y="43743"/>
                    </a:cubicBezTo>
                    <a:cubicBezTo>
                      <a:pt x="50670" y="38806"/>
                      <a:pt x="55473" y="33169"/>
                      <a:pt x="48768" y="26865"/>
                    </a:cubicBezTo>
                    <a:cubicBezTo>
                      <a:pt x="45032" y="23362"/>
                      <a:pt x="45266" y="19826"/>
                      <a:pt x="40095" y="16190"/>
                    </a:cubicBezTo>
                    <a:cubicBezTo>
                      <a:pt x="35146" y="12742"/>
                      <a:pt x="33712" y="1"/>
                      <a:pt x="2192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Google Shape;2967;p41"/>
              <p:cNvSpPr/>
              <p:nvPr/>
            </p:nvSpPr>
            <p:spPr>
              <a:xfrm>
                <a:off x="3137150" y="2423000"/>
                <a:ext cx="1023959" cy="429780"/>
              </a:xfrm>
              <a:custGeom>
                <a:avLst/>
                <a:gdLst/>
                <a:ahLst/>
                <a:cxnLst/>
                <a:rect l="l" t="t" r="r" b="b"/>
                <a:pathLst>
                  <a:path w="45333" h="19849" fill="none" extrusionOk="0">
                    <a:moveTo>
                      <a:pt x="1" y="19848"/>
                    </a:moveTo>
                    <a:cubicBezTo>
                      <a:pt x="1" y="19848"/>
                      <a:pt x="7306" y="16946"/>
                      <a:pt x="11309" y="11142"/>
                    </a:cubicBezTo>
                    <a:cubicBezTo>
                      <a:pt x="15345" y="5371"/>
                      <a:pt x="19615" y="1"/>
                      <a:pt x="19615" y="1"/>
                    </a:cubicBezTo>
                    <a:cubicBezTo>
                      <a:pt x="19615" y="1"/>
                      <a:pt x="25619" y="6005"/>
                      <a:pt x="34792" y="8040"/>
                    </a:cubicBezTo>
                    <a:cubicBezTo>
                      <a:pt x="43965" y="10075"/>
                      <a:pt x="45333" y="11776"/>
                      <a:pt x="45333" y="11776"/>
                    </a:cubicBezTo>
                  </a:path>
                </a:pathLst>
              </a:custGeom>
              <a:grpFill/>
              <a:ln w="10000" cap="rnd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Google Shape;2968;p41"/>
              <p:cNvSpPr/>
              <p:nvPr/>
            </p:nvSpPr>
            <p:spPr>
              <a:xfrm>
                <a:off x="3010570" y="2304600"/>
                <a:ext cx="1232668" cy="335250"/>
              </a:xfrm>
              <a:custGeom>
                <a:avLst/>
                <a:gdLst/>
                <a:ahLst/>
                <a:cxnLst/>
                <a:rect l="l" t="t" r="r" b="b"/>
                <a:pathLst>
                  <a:path w="54573" h="13410" fill="none" extrusionOk="0">
                    <a:moveTo>
                      <a:pt x="1" y="13410"/>
                    </a:moveTo>
                    <a:cubicBezTo>
                      <a:pt x="1" y="13410"/>
                      <a:pt x="3837" y="10308"/>
                      <a:pt x="12109" y="8506"/>
                    </a:cubicBezTo>
                    <a:cubicBezTo>
                      <a:pt x="20382" y="6672"/>
                      <a:pt x="23851" y="0"/>
                      <a:pt x="23851" y="0"/>
                    </a:cubicBezTo>
                    <a:cubicBezTo>
                      <a:pt x="23851" y="0"/>
                      <a:pt x="26520" y="2569"/>
                      <a:pt x="34959" y="3703"/>
                    </a:cubicBezTo>
                    <a:cubicBezTo>
                      <a:pt x="43365" y="4804"/>
                      <a:pt x="54573" y="6572"/>
                      <a:pt x="54573" y="6572"/>
                    </a:cubicBezTo>
                  </a:path>
                </a:pathLst>
              </a:custGeom>
              <a:grpFill/>
              <a:ln w="10000" cap="rnd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Google Shape;2969;p41"/>
              <p:cNvSpPr/>
              <p:nvPr/>
            </p:nvSpPr>
            <p:spPr>
              <a:xfrm>
                <a:off x="2929956" y="2155325"/>
                <a:ext cx="1271089" cy="251875"/>
              </a:xfrm>
              <a:custGeom>
                <a:avLst/>
                <a:gdLst/>
                <a:ahLst/>
                <a:cxnLst/>
                <a:rect l="l" t="t" r="r" b="b"/>
                <a:pathLst>
                  <a:path w="56274" h="10075" fill="none" extrusionOk="0">
                    <a:moveTo>
                      <a:pt x="56274" y="1335"/>
                    </a:moveTo>
                    <a:cubicBezTo>
                      <a:pt x="56274" y="1335"/>
                      <a:pt x="46400" y="0"/>
                      <a:pt x="40096" y="1268"/>
                    </a:cubicBezTo>
                    <a:cubicBezTo>
                      <a:pt x="33791" y="2569"/>
                      <a:pt x="26719" y="3203"/>
                      <a:pt x="26719" y="3203"/>
                    </a:cubicBezTo>
                    <a:cubicBezTo>
                      <a:pt x="26719" y="3203"/>
                      <a:pt x="23384" y="5938"/>
                      <a:pt x="17480" y="6338"/>
                    </a:cubicBezTo>
                    <a:cubicBezTo>
                      <a:pt x="11542" y="6738"/>
                      <a:pt x="0" y="10074"/>
                      <a:pt x="0" y="10074"/>
                    </a:cubicBezTo>
                  </a:path>
                </a:pathLst>
              </a:custGeom>
              <a:grpFill/>
              <a:ln w="10000" cap="rnd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Google Shape;2970;p41"/>
              <p:cNvSpPr/>
              <p:nvPr/>
            </p:nvSpPr>
            <p:spPr>
              <a:xfrm>
                <a:off x="2825219" y="1900975"/>
                <a:ext cx="1334402" cy="276050"/>
              </a:xfrm>
              <a:custGeom>
                <a:avLst/>
                <a:gdLst/>
                <a:ahLst/>
                <a:cxnLst/>
                <a:rect l="l" t="t" r="r" b="b"/>
                <a:pathLst>
                  <a:path w="59077" h="11042" fill="none" extrusionOk="0">
                    <a:moveTo>
                      <a:pt x="1" y="10141"/>
                    </a:moveTo>
                    <a:cubicBezTo>
                      <a:pt x="1" y="10141"/>
                      <a:pt x="6072" y="5037"/>
                      <a:pt x="19148" y="8039"/>
                    </a:cubicBezTo>
                    <a:cubicBezTo>
                      <a:pt x="32224" y="11042"/>
                      <a:pt x="36327" y="8373"/>
                      <a:pt x="43765" y="4170"/>
                    </a:cubicBezTo>
                    <a:cubicBezTo>
                      <a:pt x="51171" y="0"/>
                      <a:pt x="59076" y="100"/>
                      <a:pt x="59076" y="100"/>
                    </a:cubicBezTo>
                  </a:path>
                </a:pathLst>
              </a:custGeom>
              <a:grpFill/>
              <a:ln w="10000" cap="rnd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Google Shape;2971;p41"/>
              <p:cNvSpPr/>
              <p:nvPr/>
            </p:nvSpPr>
            <p:spPr>
              <a:xfrm>
                <a:off x="2776250" y="1637450"/>
                <a:ext cx="1275991" cy="311075"/>
              </a:xfrm>
              <a:custGeom>
                <a:avLst/>
                <a:gdLst/>
                <a:ahLst/>
                <a:cxnLst/>
                <a:rect l="l" t="t" r="r" b="b"/>
                <a:pathLst>
                  <a:path w="56875" h="12443" fill="none" extrusionOk="0">
                    <a:moveTo>
                      <a:pt x="56874" y="267"/>
                    </a:moveTo>
                    <a:cubicBezTo>
                      <a:pt x="56874" y="267"/>
                      <a:pt x="49769" y="0"/>
                      <a:pt x="42264" y="5704"/>
                    </a:cubicBezTo>
                    <a:cubicBezTo>
                      <a:pt x="34758" y="11409"/>
                      <a:pt x="33324" y="12443"/>
                      <a:pt x="23684" y="11008"/>
                    </a:cubicBezTo>
                    <a:cubicBezTo>
                      <a:pt x="14043" y="9574"/>
                      <a:pt x="0" y="9774"/>
                      <a:pt x="0" y="9774"/>
                    </a:cubicBezTo>
                  </a:path>
                </a:pathLst>
              </a:custGeom>
              <a:grpFill/>
              <a:ln w="10000" cap="rnd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Google Shape;2972;p41"/>
              <p:cNvSpPr/>
              <p:nvPr/>
            </p:nvSpPr>
            <p:spPr>
              <a:xfrm>
                <a:off x="2776250" y="1414800"/>
                <a:ext cx="1138674" cy="387800"/>
              </a:xfrm>
              <a:custGeom>
                <a:avLst/>
                <a:gdLst/>
                <a:ahLst/>
                <a:cxnLst/>
                <a:rect l="l" t="t" r="r" b="b"/>
                <a:pathLst>
                  <a:path w="51805" h="15512" fill="none" extrusionOk="0">
                    <a:moveTo>
                      <a:pt x="1" y="9807"/>
                    </a:moveTo>
                    <a:cubicBezTo>
                      <a:pt x="1" y="9807"/>
                      <a:pt x="5037" y="3836"/>
                      <a:pt x="17079" y="9674"/>
                    </a:cubicBezTo>
                    <a:cubicBezTo>
                      <a:pt x="29155" y="15511"/>
                      <a:pt x="31656" y="13576"/>
                      <a:pt x="37127" y="7906"/>
                    </a:cubicBezTo>
                    <a:cubicBezTo>
                      <a:pt x="42598" y="2202"/>
                      <a:pt x="51804" y="0"/>
                      <a:pt x="51804" y="0"/>
                    </a:cubicBezTo>
                  </a:path>
                </a:pathLst>
              </a:custGeom>
              <a:grpFill/>
              <a:ln w="10000" cap="rnd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Google Shape;2973;p41"/>
              <p:cNvSpPr/>
              <p:nvPr/>
            </p:nvSpPr>
            <p:spPr>
              <a:xfrm>
                <a:off x="2844825" y="1197125"/>
                <a:ext cx="934864" cy="405325"/>
              </a:xfrm>
              <a:custGeom>
                <a:avLst/>
                <a:gdLst/>
                <a:ahLst/>
                <a:cxnLst/>
                <a:rect l="l" t="t" r="r" b="b"/>
                <a:pathLst>
                  <a:path w="43131" h="16213" fill="none" extrusionOk="0">
                    <a:moveTo>
                      <a:pt x="43131" y="1"/>
                    </a:moveTo>
                    <a:cubicBezTo>
                      <a:pt x="43131" y="1"/>
                      <a:pt x="37060" y="1035"/>
                      <a:pt x="32356" y="8640"/>
                    </a:cubicBezTo>
                    <a:cubicBezTo>
                      <a:pt x="27653" y="16212"/>
                      <a:pt x="14444" y="10942"/>
                      <a:pt x="0" y="5205"/>
                    </a:cubicBezTo>
                  </a:path>
                </a:pathLst>
              </a:custGeom>
              <a:grpFill/>
              <a:ln w="10000" cap="rnd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Google Shape;2974;p41"/>
              <p:cNvSpPr/>
              <p:nvPr/>
            </p:nvSpPr>
            <p:spPr>
              <a:xfrm>
                <a:off x="2931075" y="1055375"/>
                <a:ext cx="721381" cy="302725"/>
              </a:xfrm>
              <a:custGeom>
                <a:avLst/>
                <a:gdLst/>
                <a:ahLst/>
                <a:cxnLst/>
                <a:rect l="l" t="t" r="r" b="b"/>
                <a:pathLst>
                  <a:path w="33324" h="12109" fill="none" extrusionOk="0">
                    <a:moveTo>
                      <a:pt x="0" y="934"/>
                    </a:moveTo>
                    <a:cubicBezTo>
                      <a:pt x="0" y="934"/>
                      <a:pt x="14244" y="6004"/>
                      <a:pt x="19447" y="12109"/>
                    </a:cubicBezTo>
                    <a:cubicBezTo>
                      <a:pt x="23584" y="5170"/>
                      <a:pt x="33324" y="0"/>
                      <a:pt x="33324" y="0"/>
                    </a:cubicBezTo>
                  </a:path>
                </a:pathLst>
              </a:custGeom>
              <a:grpFill/>
              <a:ln w="10000" cap="rnd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Google Shape;2975;p41"/>
              <p:cNvSpPr/>
              <p:nvPr/>
            </p:nvSpPr>
            <p:spPr>
              <a:xfrm>
                <a:off x="3016175" y="918600"/>
                <a:ext cx="548726" cy="200989"/>
              </a:xfrm>
              <a:custGeom>
                <a:avLst/>
                <a:gdLst/>
                <a:ahLst/>
                <a:cxnLst/>
                <a:rect l="l" t="t" r="r" b="b"/>
                <a:pathLst>
                  <a:path w="25319" h="9074" fill="none" extrusionOk="0">
                    <a:moveTo>
                      <a:pt x="1" y="0"/>
                    </a:moveTo>
                    <a:cubicBezTo>
                      <a:pt x="1" y="0"/>
                      <a:pt x="8006" y="3436"/>
                      <a:pt x="13343" y="9074"/>
                    </a:cubicBezTo>
                    <a:cubicBezTo>
                      <a:pt x="17947" y="834"/>
                      <a:pt x="25319" y="501"/>
                      <a:pt x="25319" y="501"/>
                    </a:cubicBezTo>
                  </a:path>
                </a:pathLst>
              </a:custGeom>
              <a:grpFill/>
              <a:ln w="10000" cap="rnd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Google Shape;2976;p41"/>
              <p:cNvSpPr/>
              <p:nvPr/>
            </p:nvSpPr>
            <p:spPr>
              <a:xfrm>
                <a:off x="3294200" y="3081825"/>
                <a:ext cx="548750" cy="868125"/>
              </a:xfrm>
              <a:custGeom>
                <a:avLst/>
                <a:gdLst/>
                <a:ahLst/>
                <a:cxnLst/>
                <a:rect l="l" t="t" r="r" b="b"/>
                <a:pathLst>
                  <a:path w="21950" h="34725" extrusionOk="0">
                    <a:moveTo>
                      <a:pt x="2002" y="0"/>
                    </a:moveTo>
                    <a:lnTo>
                      <a:pt x="0" y="834"/>
                    </a:lnTo>
                    <a:cubicBezTo>
                      <a:pt x="16045" y="14911"/>
                      <a:pt x="18747" y="34725"/>
                      <a:pt x="18747" y="34725"/>
                    </a:cubicBezTo>
                    <a:lnTo>
                      <a:pt x="21949" y="34725"/>
                    </a:lnTo>
                    <a:cubicBezTo>
                      <a:pt x="16612" y="6571"/>
                      <a:pt x="2002" y="0"/>
                      <a:pt x="2002" y="0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Google Shape;2977;p41"/>
              <p:cNvSpPr/>
              <p:nvPr/>
            </p:nvSpPr>
            <p:spPr>
              <a:xfrm>
                <a:off x="3291700" y="1025350"/>
                <a:ext cx="572100" cy="3203150"/>
              </a:xfrm>
              <a:custGeom>
                <a:avLst/>
                <a:gdLst/>
                <a:ahLst/>
                <a:cxnLst/>
                <a:rect l="l" t="t" r="r" b="b"/>
                <a:pathLst>
                  <a:path w="22884" h="128126" extrusionOk="0">
                    <a:moveTo>
                      <a:pt x="0" y="0"/>
                    </a:moveTo>
                    <a:cubicBezTo>
                      <a:pt x="1" y="3"/>
                      <a:pt x="6872" y="38896"/>
                      <a:pt x="11575" y="63646"/>
                    </a:cubicBezTo>
                    <a:cubicBezTo>
                      <a:pt x="16278" y="88430"/>
                      <a:pt x="17346" y="127858"/>
                      <a:pt x="17346" y="127858"/>
                    </a:cubicBezTo>
                    <a:lnTo>
                      <a:pt x="22883" y="128125"/>
                    </a:lnTo>
                    <a:cubicBezTo>
                      <a:pt x="22883" y="128125"/>
                      <a:pt x="22016" y="98504"/>
                      <a:pt x="14010" y="60844"/>
                    </a:cubicBezTo>
                    <a:cubicBezTo>
                      <a:pt x="6005" y="23185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Google Shape;2978;p41"/>
              <p:cNvSpPr/>
              <p:nvPr/>
            </p:nvSpPr>
            <p:spPr>
              <a:xfrm>
                <a:off x="3817900" y="2919200"/>
                <a:ext cx="524575" cy="1282600"/>
              </a:xfrm>
              <a:custGeom>
                <a:avLst/>
                <a:gdLst/>
                <a:ahLst/>
                <a:cxnLst/>
                <a:rect l="l" t="t" r="r" b="b"/>
                <a:pathLst>
                  <a:path w="20983" h="51304" extrusionOk="0">
                    <a:moveTo>
                      <a:pt x="20982" y="0"/>
                    </a:moveTo>
                    <a:cubicBezTo>
                      <a:pt x="20982" y="0"/>
                      <a:pt x="0" y="16145"/>
                      <a:pt x="0" y="51304"/>
                    </a:cubicBezTo>
                    <a:lnTo>
                      <a:pt x="4704" y="51304"/>
                    </a:lnTo>
                    <a:cubicBezTo>
                      <a:pt x="4704" y="51304"/>
                      <a:pt x="1135" y="27553"/>
                      <a:pt x="20982" y="1735"/>
                    </a:cubicBezTo>
                    <a:lnTo>
                      <a:pt x="20982" y="0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Google Shape;2979;p41"/>
              <p:cNvSpPr/>
              <p:nvPr/>
            </p:nvSpPr>
            <p:spPr>
              <a:xfrm>
                <a:off x="3906300" y="2708950"/>
                <a:ext cx="1770450" cy="346200"/>
              </a:xfrm>
              <a:custGeom>
                <a:avLst/>
                <a:gdLst/>
                <a:ahLst/>
                <a:cxnLst/>
                <a:rect l="l" t="t" r="r" b="b"/>
                <a:pathLst>
                  <a:path w="70818" h="13848" extrusionOk="0">
                    <a:moveTo>
                      <a:pt x="49746" y="1"/>
                    </a:moveTo>
                    <a:cubicBezTo>
                      <a:pt x="46444" y="1"/>
                      <a:pt x="42985" y="647"/>
                      <a:pt x="41296" y="1606"/>
                    </a:cubicBezTo>
                    <a:cubicBezTo>
                      <a:pt x="40827" y="1878"/>
                      <a:pt x="40388" y="1965"/>
                      <a:pt x="39922" y="1965"/>
                    </a:cubicBezTo>
                    <a:cubicBezTo>
                      <a:pt x="39090" y="1965"/>
                      <a:pt x="38175" y="1687"/>
                      <a:pt x="36863" y="1687"/>
                    </a:cubicBezTo>
                    <a:cubicBezTo>
                      <a:pt x="34678" y="1687"/>
                      <a:pt x="31391" y="2459"/>
                      <a:pt x="25552" y="6576"/>
                    </a:cubicBezTo>
                    <a:cubicBezTo>
                      <a:pt x="25552" y="6576"/>
                      <a:pt x="12342" y="6943"/>
                      <a:pt x="8807" y="8410"/>
                    </a:cubicBezTo>
                    <a:cubicBezTo>
                      <a:pt x="5237" y="9845"/>
                      <a:pt x="0" y="13381"/>
                      <a:pt x="4103" y="13814"/>
                    </a:cubicBezTo>
                    <a:cubicBezTo>
                      <a:pt x="4316" y="13837"/>
                      <a:pt x="4534" y="13847"/>
                      <a:pt x="4757" y="13847"/>
                    </a:cubicBezTo>
                    <a:cubicBezTo>
                      <a:pt x="7757" y="13847"/>
                      <a:pt x="11616" y="11961"/>
                      <a:pt x="15589" y="11961"/>
                    </a:cubicBezTo>
                    <a:cubicBezTo>
                      <a:pt x="17050" y="11961"/>
                      <a:pt x="18527" y="12216"/>
                      <a:pt x="19981" y="12914"/>
                    </a:cubicBezTo>
                    <a:cubicBezTo>
                      <a:pt x="21102" y="13458"/>
                      <a:pt x="22228" y="13664"/>
                      <a:pt x="23343" y="13664"/>
                    </a:cubicBezTo>
                    <a:cubicBezTo>
                      <a:pt x="26864" y="13664"/>
                      <a:pt x="30275" y="11604"/>
                      <a:pt x="33066" y="11604"/>
                    </a:cubicBezTo>
                    <a:cubicBezTo>
                      <a:pt x="33888" y="11604"/>
                      <a:pt x="34657" y="11783"/>
                      <a:pt x="35359" y="12247"/>
                    </a:cubicBezTo>
                    <a:cubicBezTo>
                      <a:pt x="36275" y="12865"/>
                      <a:pt x="37490" y="13099"/>
                      <a:pt x="38856" y="13099"/>
                    </a:cubicBezTo>
                    <a:cubicBezTo>
                      <a:pt x="43068" y="13099"/>
                      <a:pt x="48707" y="10876"/>
                      <a:pt x="51367" y="10876"/>
                    </a:cubicBezTo>
                    <a:cubicBezTo>
                      <a:pt x="51425" y="10876"/>
                      <a:pt x="51482" y="10877"/>
                      <a:pt x="51537" y="10879"/>
                    </a:cubicBezTo>
                    <a:cubicBezTo>
                      <a:pt x="52520" y="10908"/>
                      <a:pt x="53609" y="10970"/>
                      <a:pt x="54774" y="10970"/>
                    </a:cubicBezTo>
                    <a:cubicBezTo>
                      <a:pt x="57641" y="10970"/>
                      <a:pt x="60968" y="10593"/>
                      <a:pt x="64313" y="8410"/>
                    </a:cubicBezTo>
                    <a:cubicBezTo>
                      <a:pt x="68983" y="5308"/>
                      <a:pt x="70817" y="7543"/>
                      <a:pt x="68116" y="3874"/>
                    </a:cubicBezTo>
                    <a:cubicBezTo>
                      <a:pt x="65447" y="205"/>
                      <a:pt x="58976" y="2173"/>
                      <a:pt x="55106" y="772"/>
                    </a:cubicBezTo>
                    <a:cubicBezTo>
                      <a:pt x="53655" y="234"/>
                      <a:pt x="51729" y="1"/>
                      <a:pt x="4974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Google Shape;2980;p41"/>
              <p:cNvSpPr/>
              <p:nvPr/>
            </p:nvSpPr>
            <p:spPr>
              <a:xfrm>
                <a:off x="4600525" y="2834624"/>
                <a:ext cx="951585" cy="66279"/>
              </a:xfrm>
              <a:custGeom>
                <a:avLst/>
                <a:gdLst/>
                <a:ahLst/>
                <a:cxnLst/>
                <a:rect l="l" t="t" r="r" b="b"/>
                <a:pathLst>
                  <a:path w="51037" h="5605" fill="none" extrusionOk="0">
                    <a:moveTo>
                      <a:pt x="51036" y="4371"/>
                    </a:moveTo>
                    <a:cubicBezTo>
                      <a:pt x="51036" y="4371"/>
                      <a:pt x="39528" y="1"/>
                      <a:pt x="28654" y="2803"/>
                    </a:cubicBezTo>
                    <a:cubicBezTo>
                      <a:pt x="17813" y="5605"/>
                      <a:pt x="5004" y="2870"/>
                      <a:pt x="0" y="234"/>
                    </a:cubicBezTo>
                  </a:path>
                </a:pathLst>
              </a:custGeom>
              <a:grpFill/>
              <a:ln w="10000" cap="rnd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Google Shape;2981;p41"/>
              <p:cNvSpPr/>
              <p:nvPr/>
            </p:nvSpPr>
            <p:spPr>
              <a:xfrm>
                <a:off x="5328135" y="2776413"/>
                <a:ext cx="203494" cy="75449"/>
              </a:xfrm>
              <a:custGeom>
                <a:avLst/>
                <a:gdLst/>
                <a:ahLst/>
                <a:cxnLst/>
                <a:rect l="l" t="t" r="r" b="b"/>
                <a:pathLst>
                  <a:path w="10942" h="4137" fill="none" extrusionOk="0">
                    <a:moveTo>
                      <a:pt x="10942" y="0"/>
                    </a:moveTo>
                    <a:cubicBezTo>
                      <a:pt x="10942" y="0"/>
                      <a:pt x="4203" y="2435"/>
                      <a:pt x="0" y="4137"/>
                    </a:cubicBezTo>
                  </a:path>
                </a:pathLst>
              </a:custGeom>
              <a:grpFill/>
              <a:ln w="10000" cap="rnd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Google Shape;2982;p41"/>
              <p:cNvSpPr/>
              <p:nvPr/>
            </p:nvSpPr>
            <p:spPr>
              <a:xfrm>
                <a:off x="5152200" y="2749798"/>
                <a:ext cx="170966" cy="213504"/>
              </a:xfrm>
              <a:custGeom>
                <a:avLst/>
                <a:gdLst/>
                <a:ahLst/>
                <a:cxnLst/>
                <a:rect l="l" t="t" r="r" b="b"/>
                <a:pathLst>
                  <a:path w="13945" h="14044" fill="none" extrusionOk="0">
                    <a:moveTo>
                      <a:pt x="13944" y="0"/>
                    </a:moveTo>
                    <a:cubicBezTo>
                      <a:pt x="13944" y="0"/>
                      <a:pt x="5738" y="5170"/>
                      <a:pt x="1" y="7706"/>
                    </a:cubicBezTo>
                    <a:cubicBezTo>
                      <a:pt x="6105" y="9240"/>
                      <a:pt x="8707" y="14044"/>
                      <a:pt x="8707" y="14044"/>
                    </a:cubicBezTo>
                  </a:path>
                </a:pathLst>
              </a:custGeom>
              <a:grpFill/>
              <a:ln w="10000" cap="rnd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Google Shape;2983;p41"/>
              <p:cNvSpPr/>
              <p:nvPr/>
            </p:nvSpPr>
            <p:spPr>
              <a:xfrm>
                <a:off x="4935350" y="2725622"/>
                <a:ext cx="228525" cy="261635"/>
              </a:xfrm>
              <a:custGeom>
                <a:avLst/>
                <a:gdLst/>
                <a:ahLst/>
                <a:cxnLst/>
                <a:rect l="l" t="t" r="r" b="b"/>
                <a:pathLst>
                  <a:path w="9141" h="14344" fill="none" extrusionOk="0">
                    <a:moveTo>
                      <a:pt x="9141" y="0"/>
                    </a:moveTo>
                    <a:cubicBezTo>
                      <a:pt x="9141" y="0"/>
                      <a:pt x="1" y="5704"/>
                      <a:pt x="534" y="8273"/>
                    </a:cubicBezTo>
                    <a:cubicBezTo>
                      <a:pt x="1068" y="10841"/>
                      <a:pt x="6639" y="14344"/>
                      <a:pt x="6639" y="14344"/>
                    </a:cubicBezTo>
                  </a:path>
                </a:pathLst>
              </a:custGeom>
              <a:grpFill/>
              <a:ln w="10000" cap="rnd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Google Shape;2984;p41"/>
              <p:cNvSpPr/>
              <p:nvPr/>
            </p:nvSpPr>
            <p:spPr>
              <a:xfrm>
                <a:off x="4661825" y="2759575"/>
                <a:ext cx="248550" cy="23937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15546" fill="none" extrusionOk="0">
                    <a:moveTo>
                      <a:pt x="9941" y="1"/>
                    </a:moveTo>
                    <a:cubicBezTo>
                      <a:pt x="9941" y="1"/>
                      <a:pt x="2603" y="4237"/>
                      <a:pt x="3337" y="7173"/>
                    </a:cubicBezTo>
                    <a:cubicBezTo>
                      <a:pt x="1" y="11676"/>
                      <a:pt x="3570" y="15545"/>
                      <a:pt x="3570" y="15545"/>
                    </a:cubicBezTo>
                  </a:path>
                </a:pathLst>
              </a:custGeom>
              <a:grpFill/>
              <a:ln w="10000" cap="rnd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Google Shape;2985;p41"/>
              <p:cNvSpPr/>
              <p:nvPr/>
            </p:nvSpPr>
            <p:spPr>
              <a:xfrm>
                <a:off x="4546138" y="2780256"/>
                <a:ext cx="221025" cy="25007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3710" fill="none" extrusionOk="0">
                    <a:moveTo>
                      <a:pt x="1268" y="13710"/>
                    </a:moveTo>
                    <a:cubicBezTo>
                      <a:pt x="1268" y="13710"/>
                      <a:pt x="1" y="6605"/>
                      <a:pt x="5938" y="3836"/>
                    </a:cubicBezTo>
                    <a:cubicBezTo>
                      <a:pt x="8840" y="0"/>
                      <a:pt x="6239" y="134"/>
                      <a:pt x="6239" y="134"/>
                    </a:cubicBezTo>
                  </a:path>
                </a:pathLst>
              </a:custGeom>
              <a:grpFill/>
              <a:ln w="10000" cap="rnd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Google Shape;2986;p41"/>
              <p:cNvSpPr/>
              <p:nvPr/>
            </p:nvSpPr>
            <p:spPr>
              <a:xfrm>
                <a:off x="4071400" y="2865000"/>
                <a:ext cx="486225" cy="178475"/>
              </a:xfrm>
              <a:custGeom>
                <a:avLst/>
                <a:gdLst/>
                <a:ahLst/>
                <a:cxnLst/>
                <a:rect l="l" t="t" r="r" b="b"/>
                <a:pathLst>
                  <a:path w="19449" h="7139" fill="none" extrusionOk="0">
                    <a:moveTo>
                      <a:pt x="19448" y="0"/>
                    </a:moveTo>
                    <a:cubicBezTo>
                      <a:pt x="19448" y="0"/>
                      <a:pt x="4037" y="3603"/>
                      <a:pt x="1" y="7139"/>
                    </a:cubicBezTo>
                  </a:path>
                </a:pathLst>
              </a:custGeom>
              <a:grpFill/>
              <a:ln w="10000" cap="rnd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Google Shape;2987;p41"/>
              <p:cNvSpPr/>
              <p:nvPr/>
            </p:nvSpPr>
            <p:spPr>
              <a:xfrm>
                <a:off x="1877250" y="2936625"/>
                <a:ext cx="1681325" cy="323525"/>
              </a:xfrm>
              <a:custGeom>
                <a:avLst/>
                <a:gdLst/>
                <a:ahLst/>
                <a:cxnLst/>
                <a:rect l="l" t="t" r="r" b="b"/>
                <a:pathLst>
                  <a:path w="67253" h="12941" extrusionOk="0">
                    <a:moveTo>
                      <a:pt x="33531" y="0"/>
                    </a:moveTo>
                    <a:cubicBezTo>
                      <a:pt x="32648" y="0"/>
                      <a:pt x="31749" y="135"/>
                      <a:pt x="30860" y="504"/>
                    </a:cubicBezTo>
                    <a:cubicBezTo>
                      <a:pt x="27324" y="1972"/>
                      <a:pt x="22053" y="571"/>
                      <a:pt x="14948" y="3240"/>
                    </a:cubicBezTo>
                    <a:cubicBezTo>
                      <a:pt x="7877" y="5942"/>
                      <a:pt x="6309" y="7976"/>
                      <a:pt x="3040" y="9744"/>
                    </a:cubicBezTo>
                    <a:cubicBezTo>
                      <a:pt x="0" y="11357"/>
                      <a:pt x="5814" y="12941"/>
                      <a:pt x="13482" y="12941"/>
                    </a:cubicBezTo>
                    <a:cubicBezTo>
                      <a:pt x="14061" y="12941"/>
                      <a:pt x="14651" y="12932"/>
                      <a:pt x="15249" y="12913"/>
                    </a:cubicBezTo>
                    <a:cubicBezTo>
                      <a:pt x="23755" y="12613"/>
                      <a:pt x="27457" y="11612"/>
                      <a:pt x="31427" y="11212"/>
                    </a:cubicBezTo>
                    <a:cubicBezTo>
                      <a:pt x="31702" y="11182"/>
                      <a:pt x="31973" y="11168"/>
                      <a:pt x="32239" y="11168"/>
                    </a:cubicBezTo>
                    <a:cubicBezTo>
                      <a:pt x="34942" y="11168"/>
                      <a:pt x="37273" y="12577"/>
                      <a:pt x="41165" y="12577"/>
                    </a:cubicBezTo>
                    <a:cubicBezTo>
                      <a:pt x="42417" y="12577"/>
                      <a:pt x="43831" y="12431"/>
                      <a:pt x="45470" y="12046"/>
                    </a:cubicBezTo>
                    <a:cubicBezTo>
                      <a:pt x="52181" y="10469"/>
                      <a:pt x="52068" y="7315"/>
                      <a:pt x="58128" y="7315"/>
                    </a:cubicBezTo>
                    <a:cubicBezTo>
                      <a:pt x="58605" y="7315"/>
                      <a:pt x="59121" y="7335"/>
                      <a:pt x="59680" y="7376"/>
                    </a:cubicBezTo>
                    <a:cubicBezTo>
                      <a:pt x="60302" y="7422"/>
                      <a:pt x="60872" y="7444"/>
                      <a:pt x="61392" y="7444"/>
                    </a:cubicBezTo>
                    <a:cubicBezTo>
                      <a:pt x="67253" y="7444"/>
                      <a:pt x="66751" y="4693"/>
                      <a:pt x="63350" y="3406"/>
                    </a:cubicBezTo>
                    <a:cubicBezTo>
                      <a:pt x="62318" y="3003"/>
                      <a:pt x="61071" y="2858"/>
                      <a:pt x="59811" y="2858"/>
                    </a:cubicBezTo>
                    <a:cubicBezTo>
                      <a:pt x="56586" y="2858"/>
                      <a:pt x="53276" y="3807"/>
                      <a:pt x="53276" y="3807"/>
                    </a:cubicBezTo>
                    <a:cubicBezTo>
                      <a:pt x="53276" y="3807"/>
                      <a:pt x="53226" y="3810"/>
                      <a:pt x="53135" y="3810"/>
                    </a:cubicBezTo>
                    <a:cubicBezTo>
                      <a:pt x="52551" y="3810"/>
                      <a:pt x="50249" y="3685"/>
                      <a:pt x="48172" y="1839"/>
                    </a:cubicBezTo>
                    <a:cubicBezTo>
                      <a:pt x="47004" y="800"/>
                      <a:pt x="45599" y="504"/>
                      <a:pt x="44218" y="504"/>
                    </a:cubicBezTo>
                    <a:cubicBezTo>
                      <a:pt x="42760" y="504"/>
                      <a:pt x="41329" y="834"/>
                      <a:pt x="40233" y="971"/>
                    </a:cubicBezTo>
                    <a:cubicBezTo>
                      <a:pt x="40096" y="991"/>
                      <a:pt x="39952" y="999"/>
                      <a:pt x="39802" y="999"/>
                    </a:cubicBezTo>
                    <a:cubicBezTo>
                      <a:pt x="38208" y="999"/>
                      <a:pt x="35933" y="0"/>
                      <a:pt x="3353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Google Shape;2988;p41"/>
              <p:cNvSpPr/>
              <p:nvPr/>
            </p:nvSpPr>
            <p:spPr>
              <a:xfrm>
                <a:off x="1960058" y="3026040"/>
                <a:ext cx="1205913" cy="196835"/>
              </a:xfrm>
              <a:custGeom>
                <a:avLst/>
                <a:gdLst/>
                <a:ahLst/>
                <a:cxnLst/>
                <a:rect l="l" t="t" r="r" b="b"/>
                <a:pathLst>
                  <a:path w="52706" h="10175" fill="none" extrusionOk="0">
                    <a:moveTo>
                      <a:pt x="1" y="10175"/>
                    </a:moveTo>
                    <a:cubicBezTo>
                      <a:pt x="1" y="10175"/>
                      <a:pt x="10575" y="3904"/>
                      <a:pt x="21750" y="4804"/>
                    </a:cubicBezTo>
                    <a:cubicBezTo>
                      <a:pt x="32924" y="5705"/>
                      <a:pt x="48235" y="3437"/>
                      <a:pt x="52705" y="1"/>
                    </a:cubicBezTo>
                  </a:path>
                </a:pathLst>
              </a:custGeom>
              <a:grpFill/>
              <a:ln w="10000" cap="rnd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Google Shape;2989;p41"/>
              <p:cNvSpPr/>
              <p:nvPr/>
            </p:nvSpPr>
            <p:spPr>
              <a:xfrm>
                <a:off x="2062475" y="3100649"/>
                <a:ext cx="201850" cy="24225"/>
              </a:xfrm>
              <a:custGeom>
                <a:avLst/>
                <a:gdLst/>
                <a:ahLst/>
                <a:cxnLst/>
                <a:rect l="l" t="t" r="r" b="b"/>
                <a:pathLst>
                  <a:path w="8074" h="969" fill="none" extrusionOk="0">
                    <a:moveTo>
                      <a:pt x="1" y="468"/>
                    </a:moveTo>
                    <a:cubicBezTo>
                      <a:pt x="1" y="468"/>
                      <a:pt x="3603" y="1"/>
                      <a:pt x="8073" y="968"/>
                    </a:cubicBezTo>
                  </a:path>
                </a:pathLst>
              </a:custGeom>
              <a:grpFill/>
              <a:ln w="10000" cap="rnd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Google Shape;2990;p41"/>
              <p:cNvSpPr/>
              <p:nvPr/>
            </p:nvSpPr>
            <p:spPr>
              <a:xfrm>
                <a:off x="2211775" y="3036675"/>
                <a:ext cx="269386" cy="213511"/>
              </a:xfrm>
              <a:custGeom>
                <a:avLst/>
                <a:gdLst/>
                <a:ahLst/>
                <a:cxnLst/>
                <a:rect l="l" t="t" r="r" b="b"/>
                <a:pathLst>
                  <a:path w="15079" h="12944" fill="none" extrusionOk="0">
                    <a:moveTo>
                      <a:pt x="1" y="1"/>
                    </a:moveTo>
                    <a:cubicBezTo>
                      <a:pt x="1" y="1"/>
                      <a:pt x="8940" y="3670"/>
                      <a:pt x="15078" y="5205"/>
                    </a:cubicBezTo>
                    <a:cubicBezTo>
                      <a:pt x="9307" y="7740"/>
                      <a:pt x="7573" y="12943"/>
                      <a:pt x="7573" y="12943"/>
                    </a:cubicBezTo>
                  </a:path>
                </a:pathLst>
              </a:custGeom>
              <a:grpFill/>
              <a:ln w="10000" cap="rnd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Google Shape;2991;p41"/>
              <p:cNvSpPr/>
              <p:nvPr/>
            </p:nvSpPr>
            <p:spPr>
              <a:xfrm>
                <a:off x="2441208" y="3000464"/>
                <a:ext cx="250200" cy="226029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13678" fill="none" extrusionOk="0">
                    <a:moveTo>
                      <a:pt x="0" y="1"/>
                    </a:moveTo>
                    <a:cubicBezTo>
                      <a:pt x="0" y="1"/>
                      <a:pt x="10007" y="4037"/>
                      <a:pt x="9907" y="6672"/>
                    </a:cubicBezTo>
                    <a:cubicBezTo>
                      <a:pt x="9840" y="9274"/>
                      <a:pt x="4970" y="13677"/>
                      <a:pt x="4970" y="13677"/>
                    </a:cubicBezTo>
                  </a:path>
                </a:pathLst>
              </a:custGeom>
              <a:grpFill/>
              <a:ln w="10000" cap="rnd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Google Shape;2992;p41"/>
              <p:cNvSpPr/>
              <p:nvPr/>
            </p:nvSpPr>
            <p:spPr>
              <a:xfrm>
                <a:off x="2655050" y="2960109"/>
                <a:ext cx="326075" cy="286885"/>
              </a:xfrm>
              <a:custGeom>
                <a:avLst/>
                <a:gdLst/>
                <a:ahLst/>
                <a:cxnLst/>
                <a:rect l="l" t="t" r="r" b="b"/>
                <a:pathLst>
                  <a:path w="13043" h="14211" fill="none" extrusionOk="0">
                    <a:moveTo>
                      <a:pt x="0" y="0"/>
                    </a:moveTo>
                    <a:cubicBezTo>
                      <a:pt x="0" y="0"/>
                      <a:pt x="9173" y="3936"/>
                      <a:pt x="8973" y="7005"/>
                    </a:cubicBezTo>
                    <a:cubicBezTo>
                      <a:pt x="13043" y="10841"/>
                      <a:pt x="8973" y="14210"/>
                      <a:pt x="8973" y="14210"/>
                    </a:cubicBezTo>
                  </a:path>
                </a:pathLst>
              </a:custGeom>
              <a:grpFill/>
              <a:ln w="10000" cap="rnd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Google Shape;2993;p41"/>
              <p:cNvSpPr/>
              <p:nvPr/>
            </p:nvSpPr>
            <p:spPr>
              <a:xfrm>
                <a:off x="2876807" y="2965030"/>
                <a:ext cx="246025" cy="259176"/>
              </a:xfrm>
              <a:custGeom>
                <a:avLst/>
                <a:gdLst/>
                <a:ahLst/>
                <a:cxnLst/>
                <a:rect l="l" t="t" r="r" b="b"/>
                <a:pathLst>
                  <a:path w="9841" h="12510" fill="none" extrusionOk="0">
                    <a:moveTo>
                      <a:pt x="7572" y="12510"/>
                    </a:moveTo>
                    <a:cubicBezTo>
                      <a:pt x="7572" y="12510"/>
                      <a:pt x="9840" y="7173"/>
                      <a:pt x="3503" y="5472"/>
                    </a:cubicBezTo>
                    <a:cubicBezTo>
                      <a:pt x="0" y="2169"/>
                      <a:pt x="334" y="1"/>
                      <a:pt x="334" y="1"/>
                    </a:cubicBezTo>
                  </a:path>
                </a:pathLst>
              </a:custGeom>
              <a:grpFill/>
              <a:ln w="10000" cap="rnd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Google Shape;2994;p41"/>
              <p:cNvSpPr/>
              <p:nvPr/>
            </p:nvSpPr>
            <p:spPr>
              <a:xfrm>
                <a:off x="3106550" y="3038450"/>
                <a:ext cx="365388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2770" fill="none" extrusionOk="0">
                    <a:moveTo>
                      <a:pt x="1" y="568"/>
                    </a:moveTo>
                    <a:cubicBezTo>
                      <a:pt x="1" y="568"/>
                      <a:pt x="12143" y="1"/>
                      <a:pt x="16713" y="2769"/>
                    </a:cubicBezTo>
                  </a:path>
                </a:pathLst>
              </a:custGeom>
              <a:grpFill/>
              <a:ln w="10000" cap="rnd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Google Shape;2995;p41"/>
              <p:cNvSpPr/>
              <p:nvPr/>
            </p:nvSpPr>
            <p:spPr>
              <a:xfrm>
                <a:off x="3266675" y="4106725"/>
                <a:ext cx="1034100" cy="238525"/>
              </a:xfrm>
              <a:custGeom>
                <a:avLst/>
                <a:gdLst/>
                <a:ahLst/>
                <a:cxnLst/>
                <a:rect l="l" t="t" r="r" b="b"/>
                <a:pathLst>
                  <a:path w="41364" h="9541" extrusionOk="0">
                    <a:moveTo>
                      <a:pt x="0" y="0"/>
                    </a:moveTo>
                    <a:lnTo>
                      <a:pt x="768" y="5637"/>
                    </a:lnTo>
                    <a:cubicBezTo>
                      <a:pt x="768" y="7806"/>
                      <a:pt x="9674" y="9540"/>
                      <a:pt x="20682" y="9540"/>
                    </a:cubicBezTo>
                    <a:cubicBezTo>
                      <a:pt x="31690" y="9540"/>
                      <a:pt x="40596" y="7806"/>
                      <a:pt x="40596" y="5637"/>
                    </a:cubicBezTo>
                    <a:lnTo>
                      <a:pt x="41363" y="0"/>
                    </a:lnTo>
                    <a:lnTo>
                      <a:pt x="41363" y="0"/>
                    </a:lnTo>
                    <a:cubicBezTo>
                      <a:pt x="40796" y="2135"/>
                      <a:pt x="31756" y="3836"/>
                      <a:pt x="20682" y="3836"/>
                    </a:cubicBezTo>
                    <a:cubicBezTo>
                      <a:pt x="9607" y="3836"/>
                      <a:pt x="567" y="2135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Google Shape;2996;p41"/>
              <p:cNvSpPr/>
              <p:nvPr/>
            </p:nvSpPr>
            <p:spPr>
              <a:xfrm>
                <a:off x="3265825" y="4100875"/>
                <a:ext cx="875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35" h="235" extrusionOk="0">
                    <a:moveTo>
                      <a:pt x="1" y="1"/>
                    </a:moveTo>
                    <a:cubicBezTo>
                      <a:pt x="1" y="67"/>
                      <a:pt x="1" y="134"/>
                      <a:pt x="34" y="234"/>
                    </a:cubicBezTo>
                    <a:lnTo>
                      <a:pt x="1" y="1"/>
                    </a:lnTo>
                    <a:close/>
                  </a:path>
                </a:pathLst>
              </a:cu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Google Shape;2997;p41"/>
              <p:cNvSpPr/>
              <p:nvPr/>
            </p:nvSpPr>
            <p:spPr>
              <a:xfrm>
                <a:off x="4300750" y="4100875"/>
                <a:ext cx="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34" h="235" extrusionOk="0">
                    <a:moveTo>
                      <a:pt x="34" y="1"/>
                    </a:moveTo>
                    <a:lnTo>
                      <a:pt x="0" y="234"/>
                    </a:lnTo>
                    <a:cubicBezTo>
                      <a:pt x="34" y="134"/>
                      <a:pt x="34" y="67"/>
                      <a:pt x="34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2180" name="Google Shape;3368;p50"/>
            <p:cNvGrpSpPr>
              <a:grpSpLocks/>
            </p:cNvGrpSpPr>
            <p:nvPr/>
          </p:nvGrpSpPr>
          <p:grpSpPr bwMode="auto">
            <a:xfrm flipH="1">
              <a:off x="5385359" y="2508866"/>
              <a:ext cx="2380689" cy="1611749"/>
              <a:chOff x="4159060" y="3694416"/>
              <a:chExt cx="2176120" cy="1473255"/>
            </a:xfrm>
          </p:grpSpPr>
          <p:grpSp>
            <p:nvGrpSpPr>
              <p:cNvPr id="92181" name="Google Shape;3369;p50"/>
              <p:cNvGrpSpPr>
                <a:grpSpLocks/>
              </p:cNvGrpSpPr>
              <p:nvPr/>
            </p:nvGrpSpPr>
            <p:grpSpPr bwMode="auto">
              <a:xfrm>
                <a:off x="4902504" y="4429988"/>
                <a:ext cx="1432676" cy="737683"/>
                <a:chOff x="4102175" y="4352175"/>
                <a:chExt cx="1709025" cy="879975"/>
              </a:xfrm>
            </p:grpSpPr>
            <p:sp>
              <p:nvSpPr>
                <p:cNvPr id="65" name="Google Shape;3370;p50"/>
                <p:cNvSpPr/>
                <p:nvPr/>
              </p:nvSpPr>
              <p:spPr>
                <a:xfrm>
                  <a:off x="4413506" y="4352752"/>
                  <a:ext cx="1156862" cy="879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94" h="35199" extrusionOk="0">
                      <a:moveTo>
                        <a:pt x="44561" y="28907"/>
                      </a:moveTo>
                      <a:cubicBezTo>
                        <a:pt x="44773" y="26445"/>
                        <a:pt x="44226" y="22736"/>
                        <a:pt x="45138" y="21065"/>
                      </a:cubicBezTo>
                      <a:cubicBezTo>
                        <a:pt x="46050" y="19423"/>
                        <a:pt x="46293" y="17630"/>
                        <a:pt x="45047" y="16870"/>
                      </a:cubicBezTo>
                      <a:cubicBezTo>
                        <a:pt x="43831" y="16080"/>
                        <a:pt x="45229" y="13648"/>
                        <a:pt x="43406" y="12037"/>
                      </a:cubicBezTo>
                      <a:cubicBezTo>
                        <a:pt x="41582" y="10426"/>
                        <a:pt x="41947" y="9241"/>
                        <a:pt x="41217" y="8055"/>
                      </a:cubicBezTo>
                      <a:cubicBezTo>
                        <a:pt x="40457" y="6870"/>
                        <a:pt x="37995" y="5867"/>
                        <a:pt x="37995" y="5867"/>
                      </a:cubicBezTo>
                      <a:cubicBezTo>
                        <a:pt x="37995" y="5867"/>
                        <a:pt x="41065" y="9423"/>
                        <a:pt x="39819" y="11277"/>
                      </a:cubicBezTo>
                      <a:cubicBezTo>
                        <a:pt x="38603" y="13101"/>
                        <a:pt x="35564" y="14560"/>
                        <a:pt x="36445" y="16718"/>
                      </a:cubicBezTo>
                      <a:cubicBezTo>
                        <a:pt x="37296" y="18876"/>
                        <a:pt x="38117" y="20062"/>
                        <a:pt x="36475" y="22554"/>
                      </a:cubicBezTo>
                      <a:cubicBezTo>
                        <a:pt x="34834" y="25016"/>
                        <a:pt x="34652" y="26384"/>
                        <a:pt x="35381" y="27965"/>
                      </a:cubicBezTo>
                      <a:cubicBezTo>
                        <a:pt x="36111" y="29515"/>
                        <a:pt x="34469" y="33375"/>
                        <a:pt x="32706" y="33922"/>
                      </a:cubicBezTo>
                      <a:cubicBezTo>
                        <a:pt x="30974" y="34469"/>
                        <a:pt x="33922" y="31703"/>
                        <a:pt x="32615" y="28420"/>
                      </a:cubicBezTo>
                      <a:cubicBezTo>
                        <a:pt x="31339" y="25107"/>
                        <a:pt x="31795" y="22828"/>
                        <a:pt x="32068" y="19970"/>
                      </a:cubicBezTo>
                      <a:cubicBezTo>
                        <a:pt x="32342" y="17144"/>
                        <a:pt x="31156" y="12007"/>
                        <a:pt x="26749" y="9423"/>
                      </a:cubicBezTo>
                      <a:cubicBezTo>
                        <a:pt x="22341" y="6870"/>
                        <a:pt x="19879" y="1"/>
                        <a:pt x="19879" y="1"/>
                      </a:cubicBezTo>
                      <a:cubicBezTo>
                        <a:pt x="19879" y="1"/>
                        <a:pt x="17873" y="3739"/>
                        <a:pt x="18785" y="8055"/>
                      </a:cubicBezTo>
                      <a:cubicBezTo>
                        <a:pt x="19697" y="12372"/>
                        <a:pt x="17053" y="16049"/>
                        <a:pt x="18968" y="18694"/>
                      </a:cubicBezTo>
                      <a:cubicBezTo>
                        <a:pt x="20882" y="21369"/>
                        <a:pt x="24925" y="25563"/>
                        <a:pt x="25290" y="28147"/>
                      </a:cubicBezTo>
                      <a:cubicBezTo>
                        <a:pt x="25655" y="30700"/>
                        <a:pt x="27570" y="30062"/>
                        <a:pt x="26931" y="32645"/>
                      </a:cubicBezTo>
                      <a:cubicBezTo>
                        <a:pt x="26323" y="35199"/>
                        <a:pt x="24104" y="34469"/>
                        <a:pt x="23557" y="32250"/>
                      </a:cubicBezTo>
                      <a:cubicBezTo>
                        <a:pt x="23010" y="30031"/>
                        <a:pt x="20518" y="24469"/>
                        <a:pt x="16870" y="22888"/>
                      </a:cubicBezTo>
                      <a:cubicBezTo>
                        <a:pt x="13192" y="21338"/>
                        <a:pt x="11095" y="22433"/>
                        <a:pt x="10062" y="19150"/>
                      </a:cubicBezTo>
                      <a:cubicBezTo>
                        <a:pt x="9059" y="15837"/>
                        <a:pt x="6353" y="16961"/>
                        <a:pt x="5989" y="15442"/>
                      </a:cubicBezTo>
                      <a:cubicBezTo>
                        <a:pt x="5563" y="13891"/>
                        <a:pt x="4226" y="12767"/>
                        <a:pt x="2615" y="12584"/>
                      </a:cubicBezTo>
                      <a:cubicBezTo>
                        <a:pt x="1703" y="12493"/>
                        <a:pt x="760" y="12736"/>
                        <a:pt x="1" y="13314"/>
                      </a:cubicBezTo>
                      <a:cubicBezTo>
                        <a:pt x="1" y="13314"/>
                        <a:pt x="2767" y="12767"/>
                        <a:pt x="3496" y="15381"/>
                      </a:cubicBezTo>
                      <a:cubicBezTo>
                        <a:pt x="4226" y="17995"/>
                        <a:pt x="2888" y="21034"/>
                        <a:pt x="4773" y="22858"/>
                      </a:cubicBezTo>
                      <a:cubicBezTo>
                        <a:pt x="6657" y="24682"/>
                        <a:pt x="5381" y="26718"/>
                        <a:pt x="8846" y="29089"/>
                      </a:cubicBezTo>
                      <a:cubicBezTo>
                        <a:pt x="12341" y="31460"/>
                        <a:pt x="13071" y="31369"/>
                        <a:pt x="14621" y="33132"/>
                      </a:cubicBezTo>
                      <a:cubicBezTo>
                        <a:pt x="15350" y="33952"/>
                        <a:pt x="16293" y="34317"/>
                        <a:pt x="17083" y="34712"/>
                      </a:cubicBezTo>
                      <a:lnTo>
                        <a:pt x="39485" y="34712"/>
                      </a:lnTo>
                      <a:cubicBezTo>
                        <a:pt x="39758" y="34074"/>
                        <a:pt x="40184" y="33557"/>
                        <a:pt x="40731" y="33162"/>
                      </a:cubicBezTo>
                      <a:cubicBezTo>
                        <a:pt x="42615" y="31886"/>
                        <a:pt x="44318" y="31399"/>
                        <a:pt x="44561" y="28907"/>
                      </a:cubicBezTo>
                      <a:close/>
                    </a:path>
                  </a:pathLst>
                </a:cu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Google Shape;3371;p50"/>
                <p:cNvSpPr/>
                <p:nvPr/>
              </p:nvSpPr>
              <p:spPr>
                <a:xfrm>
                  <a:off x="4102341" y="4979033"/>
                  <a:ext cx="623621" cy="240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95" h="9637" extrusionOk="0">
                      <a:moveTo>
                        <a:pt x="11824" y="1916"/>
                      </a:moveTo>
                      <a:cubicBezTo>
                        <a:pt x="8146" y="2098"/>
                        <a:pt x="3952" y="2372"/>
                        <a:pt x="2736" y="1186"/>
                      </a:cubicBezTo>
                      <a:cubicBezTo>
                        <a:pt x="1550" y="1"/>
                        <a:pt x="0" y="791"/>
                        <a:pt x="0" y="791"/>
                      </a:cubicBezTo>
                      <a:cubicBezTo>
                        <a:pt x="0" y="791"/>
                        <a:pt x="2462" y="1521"/>
                        <a:pt x="3101" y="3466"/>
                      </a:cubicBezTo>
                      <a:cubicBezTo>
                        <a:pt x="3739" y="5655"/>
                        <a:pt x="4681" y="7752"/>
                        <a:pt x="5958" y="9636"/>
                      </a:cubicBezTo>
                      <a:lnTo>
                        <a:pt x="24894" y="9636"/>
                      </a:lnTo>
                      <a:cubicBezTo>
                        <a:pt x="22736" y="7448"/>
                        <a:pt x="21338" y="7114"/>
                        <a:pt x="18602" y="6050"/>
                      </a:cubicBezTo>
                      <a:cubicBezTo>
                        <a:pt x="15563" y="4864"/>
                        <a:pt x="15472" y="1734"/>
                        <a:pt x="11824" y="1916"/>
                      </a:cubicBezTo>
                      <a:close/>
                    </a:path>
                  </a:pathLst>
                </a:cu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Google Shape;3372;p50"/>
                <p:cNvSpPr/>
                <p:nvPr/>
              </p:nvSpPr>
              <p:spPr>
                <a:xfrm>
                  <a:off x="5469659" y="4965269"/>
                  <a:ext cx="342152" cy="254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9" h="10214" extrusionOk="0">
                      <a:moveTo>
                        <a:pt x="12401" y="0"/>
                      </a:moveTo>
                      <a:cubicBezTo>
                        <a:pt x="12401" y="0"/>
                        <a:pt x="12128" y="3010"/>
                        <a:pt x="9818" y="3374"/>
                      </a:cubicBezTo>
                      <a:cubicBezTo>
                        <a:pt x="7538" y="3709"/>
                        <a:pt x="4559" y="3769"/>
                        <a:pt x="4134" y="6019"/>
                      </a:cubicBezTo>
                      <a:cubicBezTo>
                        <a:pt x="3708" y="8268"/>
                        <a:pt x="3860" y="9058"/>
                        <a:pt x="2614" y="9332"/>
                      </a:cubicBezTo>
                      <a:cubicBezTo>
                        <a:pt x="1702" y="9514"/>
                        <a:pt x="669" y="9605"/>
                        <a:pt x="0" y="10213"/>
                      </a:cubicBezTo>
                      <a:lnTo>
                        <a:pt x="10578" y="10213"/>
                      </a:lnTo>
                      <a:cubicBezTo>
                        <a:pt x="10882" y="8238"/>
                        <a:pt x="12249" y="7873"/>
                        <a:pt x="12949" y="6535"/>
                      </a:cubicBezTo>
                      <a:cubicBezTo>
                        <a:pt x="13678" y="5107"/>
                        <a:pt x="12401" y="0"/>
                        <a:pt x="12401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Google Shape;3373;p50"/>
                <p:cNvSpPr/>
                <p:nvPr/>
              </p:nvSpPr>
              <p:spPr>
                <a:xfrm>
                  <a:off x="4102341" y="4352752"/>
                  <a:ext cx="1686229" cy="867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49" h="34713" extrusionOk="0">
                      <a:moveTo>
                        <a:pt x="1186" y="25624"/>
                      </a:moveTo>
                      <a:cubicBezTo>
                        <a:pt x="760" y="25624"/>
                        <a:pt x="365" y="25715"/>
                        <a:pt x="0" y="25898"/>
                      </a:cubicBezTo>
                      <a:cubicBezTo>
                        <a:pt x="0" y="25898"/>
                        <a:pt x="152" y="25928"/>
                        <a:pt x="426" y="26050"/>
                      </a:cubicBezTo>
                      <a:cubicBezTo>
                        <a:pt x="471" y="26043"/>
                        <a:pt x="518" y="26040"/>
                        <a:pt x="566" y="26040"/>
                      </a:cubicBezTo>
                      <a:cubicBezTo>
                        <a:pt x="2167" y="26040"/>
                        <a:pt x="5290" y="29364"/>
                        <a:pt x="5319" y="29393"/>
                      </a:cubicBezTo>
                      <a:lnTo>
                        <a:pt x="5350" y="29424"/>
                      </a:lnTo>
                      <a:lnTo>
                        <a:pt x="5441" y="29454"/>
                      </a:lnTo>
                      <a:cubicBezTo>
                        <a:pt x="5441" y="29454"/>
                        <a:pt x="10882" y="31247"/>
                        <a:pt x="12493" y="33405"/>
                      </a:cubicBezTo>
                      <a:cubicBezTo>
                        <a:pt x="12858" y="33922"/>
                        <a:pt x="13313" y="34348"/>
                        <a:pt x="13800" y="34712"/>
                      </a:cubicBezTo>
                      <a:lnTo>
                        <a:pt x="14924" y="34712"/>
                      </a:lnTo>
                      <a:cubicBezTo>
                        <a:pt x="14165" y="34348"/>
                        <a:pt x="13465" y="33770"/>
                        <a:pt x="12949" y="33071"/>
                      </a:cubicBezTo>
                      <a:cubicBezTo>
                        <a:pt x="11338" y="30913"/>
                        <a:pt x="6322" y="29150"/>
                        <a:pt x="5684" y="28937"/>
                      </a:cubicBezTo>
                      <a:cubicBezTo>
                        <a:pt x="5289" y="28572"/>
                        <a:pt x="2979" y="26171"/>
                        <a:pt x="1186" y="25624"/>
                      </a:cubicBezTo>
                      <a:close/>
                      <a:moveTo>
                        <a:pt x="13982" y="12615"/>
                      </a:moveTo>
                      <a:cubicBezTo>
                        <a:pt x="13405" y="12736"/>
                        <a:pt x="12858" y="12980"/>
                        <a:pt x="12402" y="13314"/>
                      </a:cubicBezTo>
                      <a:cubicBezTo>
                        <a:pt x="12638" y="13292"/>
                        <a:pt x="12874" y="13271"/>
                        <a:pt x="13100" y="13271"/>
                      </a:cubicBezTo>
                      <a:cubicBezTo>
                        <a:pt x="13194" y="13271"/>
                        <a:pt x="13285" y="13275"/>
                        <a:pt x="13374" y="13283"/>
                      </a:cubicBezTo>
                      <a:cubicBezTo>
                        <a:pt x="13648" y="13223"/>
                        <a:pt x="13921" y="13192"/>
                        <a:pt x="14195" y="13192"/>
                      </a:cubicBezTo>
                      <a:cubicBezTo>
                        <a:pt x="14742" y="13192"/>
                        <a:pt x="15259" y="13375"/>
                        <a:pt x="15715" y="13709"/>
                      </a:cubicBezTo>
                      <a:cubicBezTo>
                        <a:pt x="16079" y="14043"/>
                        <a:pt x="16383" y="14439"/>
                        <a:pt x="16596" y="14894"/>
                      </a:cubicBezTo>
                      <a:cubicBezTo>
                        <a:pt x="16779" y="15350"/>
                        <a:pt x="16900" y="15837"/>
                        <a:pt x="16900" y="16353"/>
                      </a:cubicBezTo>
                      <a:cubicBezTo>
                        <a:pt x="16900" y="17296"/>
                        <a:pt x="17721" y="18116"/>
                        <a:pt x="18481" y="18876"/>
                      </a:cubicBezTo>
                      <a:cubicBezTo>
                        <a:pt x="19028" y="19393"/>
                        <a:pt x="19545" y="19940"/>
                        <a:pt x="19666" y="20396"/>
                      </a:cubicBezTo>
                      <a:cubicBezTo>
                        <a:pt x="19849" y="21095"/>
                        <a:pt x="20791" y="22220"/>
                        <a:pt x="22159" y="23314"/>
                      </a:cubicBezTo>
                      <a:cubicBezTo>
                        <a:pt x="23496" y="24347"/>
                        <a:pt x="24955" y="25229"/>
                        <a:pt x="26536" y="25867"/>
                      </a:cubicBezTo>
                      <a:cubicBezTo>
                        <a:pt x="28268" y="26597"/>
                        <a:pt x="29727" y="28147"/>
                        <a:pt x="31034" y="30031"/>
                      </a:cubicBezTo>
                      <a:cubicBezTo>
                        <a:pt x="32037" y="31521"/>
                        <a:pt x="32949" y="33071"/>
                        <a:pt x="33739" y="34682"/>
                      </a:cubicBezTo>
                      <a:lnTo>
                        <a:pt x="34378" y="34712"/>
                      </a:lnTo>
                      <a:cubicBezTo>
                        <a:pt x="33527" y="32980"/>
                        <a:pt x="32554" y="31308"/>
                        <a:pt x="31490" y="29697"/>
                      </a:cubicBezTo>
                      <a:cubicBezTo>
                        <a:pt x="30122" y="27752"/>
                        <a:pt x="28572" y="26141"/>
                        <a:pt x="26748" y="25381"/>
                      </a:cubicBezTo>
                      <a:cubicBezTo>
                        <a:pt x="25229" y="24743"/>
                        <a:pt x="23800" y="23892"/>
                        <a:pt x="22523" y="22888"/>
                      </a:cubicBezTo>
                      <a:cubicBezTo>
                        <a:pt x="21216" y="21855"/>
                        <a:pt x="20365" y="20852"/>
                        <a:pt x="20213" y="20244"/>
                      </a:cubicBezTo>
                      <a:cubicBezTo>
                        <a:pt x="20031" y="19636"/>
                        <a:pt x="19453" y="19059"/>
                        <a:pt x="18876" y="18481"/>
                      </a:cubicBezTo>
                      <a:cubicBezTo>
                        <a:pt x="18207" y="17782"/>
                        <a:pt x="17478" y="17083"/>
                        <a:pt x="17478" y="16353"/>
                      </a:cubicBezTo>
                      <a:cubicBezTo>
                        <a:pt x="17478" y="15776"/>
                        <a:pt x="17326" y="15198"/>
                        <a:pt x="17113" y="14682"/>
                      </a:cubicBezTo>
                      <a:cubicBezTo>
                        <a:pt x="16870" y="14135"/>
                        <a:pt x="16505" y="13648"/>
                        <a:pt x="16049" y="13283"/>
                      </a:cubicBezTo>
                      <a:cubicBezTo>
                        <a:pt x="15532" y="12828"/>
                        <a:pt x="14864" y="12615"/>
                        <a:pt x="14195" y="12615"/>
                      </a:cubicBezTo>
                      <a:close/>
                      <a:moveTo>
                        <a:pt x="32280" y="1"/>
                      </a:moveTo>
                      <a:cubicBezTo>
                        <a:pt x="32280" y="1"/>
                        <a:pt x="32128" y="305"/>
                        <a:pt x="31916" y="852"/>
                      </a:cubicBezTo>
                      <a:cubicBezTo>
                        <a:pt x="31672" y="4590"/>
                        <a:pt x="33557" y="7964"/>
                        <a:pt x="35198" y="10882"/>
                      </a:cubicBezTo>
                      <a:cubicBezTo>
                        <a:pt x="36353" y="12949"/>
                        <a:pt x="37356" y="14742"/>
                        <a:pt x="37356" y="16201"/>
                      </a:cubicBezTo>
                      <a:cubicBezTo>
                        <a:pt x="37417" y="18177"/>
                        <a:pt x="37812" y="20153"/>
                        <a:pt x="38572" y="21977"/>
                      </a:cubicBezTo>
                      <a:cubicBezTo>
                        <a:pt x="39332" y="23922"/>
                        <a:pt x="40274" y="25806"/>
                        <a:pt x="41369" y="27600"/>
                      </a:cubicBezTo>
                      <a:cubicBezTo>
                        <a:pt x="42220" y="29028"/>
                        <a:pt x="42706" y="31855"/>
                        <a:pt x="42980" y="34712"/>
                      </a:cubicBezTo>
                      <a:lnTo>
                        <a:pt x="43557" y="34712"/>
                      </a:lnTo>
                      <a:cubicBezTo>
                        <a:pt x="43253" y="31764"/>
                        <a:pt x="42767" y="28816"/>
                        <a:pt x="41855" y="27296"/>
                      </a:cubicBezTo>
                      <a:cubicBezTo>
                        <a:pt x="40791" y="25533"/>
                        <a:pt x="39879" y="23679"/>
                        <a:pt x="39089" y="21794"/>
                      </a:cubicBezTo>
                      <a:cubicBezTo>
                        <a:pt x="38360" y="20001"/>
                        <a:pt x="37964" y="18116"/>
                        <a:pt x="37934" y="16201"/>
                      </a:cubicBezTo>
                      <a:cubicBezTo>
                        <a:pt x="37934" y="14590"/>
                        <a:pt x="36901" y="12736"/>
                        <a:pt x="35715" y="10609"/>
                      </a:cubicBezTo>
                      <a:cubicBezTo>
                        <a:pt x="34043" y="7660"/>
                        <a:pt x="32128" y="4256"/>
                        <a:pt x="32493" y="548"/>
                      </a:cubicBezTo>
                      <a:cubicBezTo>
                        <a:pt x="32372" y="183"/>
                        <a:pt x="32280" y="1"/>
                        <a:pt x="32280" y="1"/>
                      </a:cubicBezTo>
                      <a:close/>
                      <a:moveTo>
                        <a:pt x="50366" y="5867"/>
                      </a:moveTo>
                      <a:lnTo>
                        <a:pt x="50366" y="5867"/>
                      </a:lnTo>
                      <a:cubicBezTo>
                        <a:pt x="50366" y="5867"/>
                        <a:pt x="50639" y="6201"/>
                        <a:pt x="51004" y="6688"/>
                      </a:cubicBezTo>
                      <a:cubicBezTo>
                        <a:pt x="52098" y="7751"/>
                        <a:pt x="52858" y="9119"/>
                        <a:pt x="53223" y="10578"/>
                      </a:cubicBezTo>
                      <a:cubicBezTo>
                        <a:pt x="53588" y="12098"/>
                        <a:pt x="53588" y="13466"/>
                        <a:pt x="53375" y="13861"/>
                      </a:cubicBezTo>
                      <a:lnTo>
                        <a:pt x="53375" y="13891"/>
                      </a:lnTo>
                      <a:cubicBezTo>
                        <a:pt x="52858" y="14651"/>
                        <a:pt x="52646" y="15594"/>
                        <a:pt x="52828" y="16505"/>
                      </a:cubicBezTo>
                      <a:cubicBezTo>
                        <a:pt x="53010" y="17539"/>
                        <a:pt x="53497" y="18451"/>
                        <a:pt x="54226" y="19211"/>
                      </a:cubicBezTo>
                      <a:cubicBezTo>
                        <a:pt x="55260" y="20335"/>
                        <a:pt x="54226" y="22341"/>
                        <a:pt x="53314" y="24104"/>
                      </a:cubicBezTo>
                      <a:cubicBezTo>
                        <a:pt x="52585" y="25472"/>
                        <a:pt x="51946" y="26749"/>
                        <a:pt x="52250" y="27630"/>
                      </a:cubicBezTo>
                      <a:cubicBezTo>
                        <a:pt x="52767" y="28998"/>
                        <a:pt x="51642" y="30335"/>
                        <a:pt x="49971" y="32372"/>
                      </a:cubicBezTo>
                      <a:cubicBezTo>
                        <a:pt x="49606" y="32797"/>
                        <a:pt x="49211" y="33253"/>
                        <a:pt x="48816" y="33740"/>
                      </a:cubicBezTo>
                      <a:cubicBezTo>
                        <a:pt x="48572" y="34044"/>
                        <a:pt x="48329" y="34348"/>
                        <a:pt x="48086" y="34712"/>
                      </a:cubicBezTo>
                      <a:lnTo>
                        <a:pt x="48816" y="34712"/>
                      </a:lnTo>
                      <a:cubicBezTo>
                        <a:pt x="48998" y="34500"/>
                        <a:pt x="49150" y="34287"/>
                        <a:pt x="49302" y="34104"/>
                      </a:cubicBezTo>
                      <a:cubicBezTo>
                        <a:pt x="49667" y="33618"/>
                        <a:pt x="50062" y="33162"/>
                        <a:pt x="50427" y="32706"/>
                      </a:cubicBezTo>
                      <a:cubicBezTo>
                        <a:pt x="52250" y="30548"/>
                        <a:pt x="53436" y="29089"/>
                        <a:pt x="52828" y="27448"/>
                      </a:cubicBezTo>
                      <a:cubicBezTo>
                        <a:pt x="52615" y="26810"/>
                        <a:pt x="53223" y="25624"/>
                        <a:pt x="53861" y="24347"/>
                      </a:cubicBezTo>
                      <a:cubicBezTo>
                        <a:pt x="54864" y="22433"/>
                        <a:pt x="55989" y="20274"/>
                        <a:pt x="54682" y="18815"/>
                      </a:cubicBezTo>
                      <a:cubicBezTo>
                        <a:pt x="54044" y="18147"/>
                        <a:pt x="53618" y="17326"/>
                        <a:pt x="53436" y="16414"/>
                      </a:cubicBezTo>
                      <a:cubicBezTo>
                        <a:pt x="53284" y="15654"/>
                        <a:pt x="53436" y="14864"/>
                        <a:pt x="53861" y="14195"/>
                      </a:cubicBezTo>
                      <a:lnTo>
                        <a:pt x="53861" y="14165"/>
                      </a:lnTo>
                      <a:cubicBezTo>
                        <a:pt x="54135" y="13679"/>
                        <a:pt x="54196" y="12128"/>
                        <a:pt x="53770" y="10457"/>
                      </a:cubicBezTo>
                      <a:cubicBezTo>
                        <a:pt x="53405" y="8937"/>
                        <a:pt x="52646" y="7569"/>
                        <a:pt x="51582" y="6444"/>
                      </a:cubicBezTo>
                      <a:cubicBezTo>
                        <a:pt x="51187" y="6232"/>
                        <a:pt x="50761" y="6049"/>
                        <a:pt x="50366" y="5867"/>
                      </a:cubicBezTo>
                      <a:close/>
                      <a:moveTo>
                        <a:pt x="67083" y="24499"/>
                      </a:moveTo>
                      <a:cubicBezTo>
                        <a:pt x="67053" y="24834"/>
                        <a:pt x="66992" y="25138"/>
                        <a:pt x="66901" y="25442"/>
                      </a:cubicBezTo>
                      <a:cubicBezTo>
                        <a:pt x="66901" y="27600"/>
                        <a:pt x="65624" y="28785"/>
                        <a:pt x="64652" y="29727"/>
                      </a:cubicBezTo>
                      <a:cubicBezTo>
                        <a:pt x="64044" y="30275"/>
                        <a:pt x="63558" y="30731"/>
                        <a:pt x="63466" y="31308"/>
                      </a:cubicBezTo>
                      <a:cubicBezTo>
                        <a:pt x="63345" y="31946"/>
                        <a:pt x="62980" y="32554"/>
                        <a:pt x="62494" y="33010"/>
                      </a:cubicBezTo>
                      <a:cubicBezTo>
                        <a:pt x="61825" y="33618"/>
                        <a:pt x="61065" y="34135"/>
                        <a:pt x="60214" y="34469"/>
                      </a:cubicBezTo>
                      <a:lnTo>
                        <a:pt x="59819" y="34652"/>
                      </a:lnTo>
                      <a:lnTo>
                        <a:pt x="59697" y="34712"/>
                      </a:lnTo>
                      <a:lnTo>
                        <a:pt x="61035" y="34712"/>
                      </a:lnTo>
                      <a:cubicBezTo>
                        <a:pt x="61703" y="34378"/>
                        <a:pt x="62342" y="33952"/>
                        <a:pt x="62889" y="33436"/>
                      </a:cubicBezTo>
                      <a:cubicBezTo>
                        <a:pt x="63466" y="32889"/>
                        <a:pt x="63862" y="32190"/>
                        <a:pt x="64014" y="31399"/>
                      </a:cubicBezTo>
                      <a:cubicBezTo>
                        <a:pt x="64105" y="31004"/>
                        <a:pt x="64530" y="30639"/>
                        <a:pt x="65047" y="30123"/>
                      </a:cubicBezTo>
                      <a:cubicBezTo>
                        <a:pt x="66020" y="29241"/>
                        <a:pt x="67235" y="28056"/>
                        <a:pt x="67448" y="26080"/>
                      </a:cubicBezTo>
                      <a:cubicBezTo>
                        <a:pt x="67266" y="25168"/>
                        <a:pt x="67083" y="24499"/>
                        <a:pt x="67083" y="24499"/>
                      </a:cubicBez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182" name="Google Shape;3374;p50"/>
              <p:cNvGrpSpPr>
                <a:grpSpLocks/>
              </p:cNvGrpSpPr>
              <p:nvPr/>
            </p:nvGrpSpPr>
            <p:grpSpPr bwMode="auto">
              <a:xfrm>
                <a:off x="4387657" y="3694416"/>
                <a:ext cx="1252400" cy="1473059"/>
                <a:chOff x="2634050" y="3784550"/>
                <a:chExt cx="1220425" cy="1435450"/>
              </a:xfrm>
            </p:grpSpPr>
            <p:sp>
              <p:nvSpPr>
                <p:cNvPr id="45" name="Google Shape;3375;p50"/>
                <p:cNvSpPr/>
                <p:nvPr/>
              </p:nvSpPr>
              <p:spPr>
                <a:xfrm>
                  <a:off x="3063113" y="4406239"/>
                  <a:ext cx="486230" cy="814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55" h="32555" extrusionOk="0">
                      <a:moveTo>
                        <a:pt x="18390" y="32554"/>
                      </a:moveTo>
                      <a:cubicBezTo>
                        <a:pt x="15229" y="29059"/>
                        <a:pt x="12463" y="25259"/>
                        <a:pt x="10092" y="21186"/>
                      </a:cubicBezTo>
                      <a:cubicBezTo>
                        <a:pt x="1" y="3648"/>
                        <a:pt x="457" y="1095"/>
                        <a:pt x="457" y="1095"/>
                      </a:cubicBezTo>
                      <a:cubicBezTo>
                        <a:pt x="457" y="1095"/>
                        <a:pt x="578" y="1"/>
                        <a:pt x="1399" y="2554"/>
                      </a:cubicBezTo>
                      <a:cubicBezTo>
                        <a:pt x="2189" y="5107"/>
                        <a:pt x="6141" y="12706"/>
                        <a:pt x="11582" y="21855"/>
                      </a:cubicBezTo>
                      <a:cubicBezTo>
                        <a:pt x="13861" y="25655"/>
                        <a:pt x="16506" y="29241"/>
                        <a:pt x="19454" y="32554"/>
                      </a:cubicBezTo>
                      <a:close/>
                    </a:path>
                  </a:pathLst>
                </a:custGeom>
                <a:solidFill>
                  <a:srgbClr val="582808"/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Google Shape;3376;p50"/>
                <p:cNvSpPr/>
                <p:nvPr/>
              </p:nvSpPr>
              <p:spPr>
                <a:xfrm>
                  <a:off x="2820525" y="3784439"/>
                  <a:ext cx="263682" cy="674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8" h="26961" extrusionOk="0">
                      <a:moveTo>
                        <a:pt x="10488" y="26961"/>
                      </a:moveTo>
                      <a:cubicBezTo>
                        <a:pt x="10488" y="19271"/>
                        <a:pt x="1" y="0"/>
                        <a:pt x="1" y="0"/>
                      </a:cubicBezTo>
                      <a:cubicBezTo>
                        <a:pt x="1" y="0"/>
                        <a:pt x="2524" y="10699"/>
                        <a:pt x="4834" y="17630"/>
                      </a:cubicBezTo>
                      <a:cubicBezTo>
                        <a:pt x="7174" y="24590"/>
                        <a:pt x="10488" y="26961"/>
                        <a:pt x="10488" y="26961"/>
                      </a:cubicBezTo>
                      <a:close/>
                    </a:path>
                  </a:pathLst>
                </a:custGeom>
                <a:solidFill>
                  <a:srgbClr val="A4B23E"/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Google Shape;3377;p50"/>
                <p:cNvSpPr/>
                <p:nvPr/>
              </p:nvSpPr>
              <p:spPr>
                <a:xfrm>
                  <a:off x="3107411" y="4119513"/>
                  <a:ext cx="137115" cy="398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2" h="15928" extrusionOk="0">
                      <a:moveTo>
                        <a:pt x="4590" y="1"/>
                      </a:moveTo>
                      <a:cubicBezTo>
                        <a:pt x="4590" y="1"/>
                        <a:pt x="2493" y="5593"/>
                        <a:pt x="1277" y="9514"/>
                      </a:cubicBezTo>
                      <a:cubicBezTo>
                        <a:pt x="61" y="13405"/>
                        <a:pt x="0" y="15928"/>
                        <a:pt x="0" y="15928"/>
                      </a:cubicBezTo>
                      <a:cubicBezTo>
                        <a:pt x="5502" y="13314"/>
                        <a:pt x="4590" y="1"/>
                        <a:pt x="4590" y="1"/>
                      </a:cubicBezTo>
                      <a:close/>
                    </a:path>
                  </a:pathLst>
                </a:custGeom>
                <a:solidFill>
                  <a:srgbClr val="A4B23E"/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Google Shape;3378;p50"/>
                <p:cNvSpPr/>
                <p:nvPr/>
              </p:nvSpPr>
              <p:spPr>
                <a:xfrm>
                  <a:off x="3221322" y="4311788"/>
                  <a:ext cx="286886" cy="432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0" h="17326" extrusionOk="0">
                      <a:moveTo>
                        <a:pt x="0" y="17326"/>
                      </a:moveTo>
                      <a:cubicBezTo>
                        <a:pt x="4408" y="14985"/>
                        <a:pt x="11459" y="0"/>
                        <a:pt x="11459" y="0"/>
                      </a:cubicBezTo>
                      <a:cubicBezTo>
                        <a:pt x="11459" y="0"/>
                        <a:pt x="6018" y="5563"/>
                        <a:pt x="3131" y="9879"/>
                      </a:cubicBezTo>
                      <a:cubicBezTo>
                        <a:pt x="243" y="14225"/>
                        <a:pt x="0" y="17326"/>
                        <a:pt x="0" y="17326"/>
                      </a:cubicBezTo>
                      <a:close/>
                    </a:path>
                  </a:pathLst>
                </a:custGeom>
                <a:solidFill>
                  <a:srgbClr val="A4B23E"/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Google Shape;3379;p50"/>
                <p:cNvSpPr/>
                <p:nvPr/>
              </p:nvSpPr>
              <p:spPr>
                <a:xfrm>
                  <a:off x="3163311" y="4173485"/>
                  <a:ext cx="217274" cy="4632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3" h="18542" extrusionOk="0">
                      <a:moveTo>
                        <a:pt x="122" y="18542"/>
                      </a:moveTo>
                      <a:cubicBezTo>
                        <a:pt x="3952" y="17326"/>
                        <a:pt x="8633" y="0"/>
                        <a:pt x="8633" y="0"/>
                      </a:cubicBezTo>
                      <a:cubicBezTo>
                        <a:pt x="8633" y="0"/>
                        <a:pt x="3435" y="8420"/>
                        <a:pt x="1733" y="12645"/>
                      </a:cubicBezTo>
                      <a:cubicBezTo>
                        <a:pt x="0" y="16839"/>
                        <a:pt x="122" y="18542"/>
                        <a:pt x="122" y="18542"/>
                      </a:cubicBezTo>
                      <a:close/>
                    </a:path>
                  </a:pathLst>
                </a:custGeom>
                <a:solidFill>
                  <a:srgbClr val="A4B23E"/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Google Shape;3380;p50"/>
                <p:cNvSpPr/>
                <p:nvPr/>
              </p:nvSpPr>
              <p:spPr>
                <a:xfrm>
                  <a:off x="3285660" y="4423104"/>
                  <a:ext cx="286886" cy="441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9" h="17631" extrusionOk="0">
                      <a:moveTo>
                        <a:pt x="0" y="17569"/>
                      </a:moveTo>
                      <a:cubicBezTo>
                        <a:pt x="1459" y="17630"/>
                        <a:pt x="3040" y="15776"/>
                        <a:pt x="5167" y="11065"/>
                      </a:cubicBezTo>
                      <a:cubicBezTo>
                        <a:pt x="7265" y="6323"/>
                        <a:pt x="11429" y="1"/>
                        <a:pt x="11429" y="1"/>
                      </a:cubicBezTo>
                      <a:cubicBezTo>
                        <a:pt x="11429" y="1"/>
                        <a:pt x="5563" y="6171"/>
                        <a:pt x="3040" y="10761"/>
                      </a:cubicBezTo>
                      <a:cubicBezTo>
                        <a:pt x="517" y="15381"/>
                        <a:pt x="0" y="17569"/>
                        <a:pt x="0" y="17569"/>
                      </a:cubicBezTo>
                      <a:close/>
                    </a:path>
                  </a:pathLst>
                </a:custGeom>
                <a:solidFill>
                  <a:srgbClr val="A4B23E"/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Google Shape;3381;p50"/>
                <p:cNvSpPr/>
                <p:nvPr/>
              </p:nvSpPr>
              <p:spPr>
                <a:xfrm>
                  <a:off x="3480785" y="4875118"/>
                  <a:ext cx="314309" cy="279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3" h="11186" extrusionOk="0">
                      <a:moveTo>
                        <a:pt x="4651" y="6079"/>
                      </a:moveTo>
                      <a:cubicBezTo>
                        <a:pt x="669" y="8906"/>
                        <a:pt x="0" y="11186"/>
                        <a:pt x="0" y="11186"/>
                      </a:cubicBezTo>
                      <a:cubicBezTo>
                        <a:pt x="4681" y="10213"/>
                        <a:pt x="12493" y="0"/>
                        <a:pt x="12493" y="0"/>
                      </a:cubicBezTo>
                      <a:cubicBezTo>
                        <a:pt x="12493" y="0"/>
                        <a:pt x="8663" y="3222"/>
                        <a:pt x="4651" y="6079"/>
                      </a:cubicBezTo>
                      <a:close/>
                    </a:path>
                  </a:pathLst>
                </a:custGeom>
                <a:solidFill>
                  <a:srgbClr val="A4B23E"/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Google Shape;3382;p50"/>
                <p:cNvSpPr/>
                <p:nvPr/>
              </p:nvSpPr>
              <p:spPr>
                <a:xfrm>
                  <a:off x="3497661" y="5004425"/>
                  <a:ext cx="345951" cy="204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1" h="8147" extrusionOk="0">
                      <a:moveTo>
                        <a:pt x="13800" y="0"/>
                      </a:moveTo>
                      <a:cubicBezTo>
                        <a:pt x="13800" y="0"/>
                        <a:pt x="9819" y="3678"/>
                        <a:pt x="6384" y="3951"/>
                      </a:cubicBezTo>
                      <a:cubicBezTo>
                        <a:pt x="2919" y="4255"/>
                        <a:pt x="1" y="6748"/>
                        <a:pt x="1" y="6748"/>
                      </a:cubicBezTo>
                      <a:cubicBezTo>
                        <a:pt x="7843" y="8146"/>
                        <a:pt x="13800" y="0"/>
                        <a:pt x="13800" y="0"/>
                      </a:cubicBezTo>
                      <a:close/>
                    </a:path>
                  </a:pathLst>
                </a:custGeom>
                <a:solidFill>
                  <a:srgbClr val="A4B23E"/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Google Shape;3383;p50"/>
                <p:cNvSpPr/>
                <p:nvPr/>
              </p:nvSpPr>
              <p:spPr>
                <a:xfrm>
                  <a:off x="3386914" y="4582771"/>
                  <a:ext cx="325912" cy="457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18299" extrusionOk="0">
                      <a:moveTo>
                        <a:pt x="0" y="18086"/>
                      </a:moveTo>
                      <a:cubicBezTo>
                        <a:pt x="1703" y="18299"/>
                        <a:pt x="5380" y="15137"/>
                        <a:pt x="6931" y="10700"/>
                      </a:cubicBezTo>
                      <a:cubicBezTo>
                        <a:pt x="8481" y="6232"/>
                        <a:pt x="12949" y="0"/>
                        <a:pt x="12949" y="0"/>
                      </a:cubicBezTo>
                      <a:cubicBezTo>
                        <a:pt x="12949" y="0"/>
                        <a:pt x="6809" y="6201"/>
                        <a:pt x="5016" y="10396"/>
                      </a:cubicBezTo>
                      <a:cubicBezTo>
                        <a:pt x="3253" y="14560"/>
                        <a:pt x="0" y="18086"/>
                        <a:pt x="0" y="18086"/>
                      </a:cubicBezTo>
                      <a:close/>
                    </a:path>
                  </a:pathLst>
                </a:custGeom>
                <a:solidFill>
                  <a:srgbClr val="A4B23E"/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Google Shape;3384;p50"/>
                <p:cNvSpPr/>
                <p:nvPr/>
              </p:nvSpPr>
              <p:spPr>
                <a:xfrm>
                  <a:off x="3335233" y="4477076"/>
                  <a:ext cx="335404" cy="484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35" h="19393" extrusionOk="0">
                      <a:moveTo>
                        <a:pt x="0" y="19180"/>
                      </a:moveTo>
                      <a:cubicBezTo>
                        <a:pt x="1368" y="19393"/>
                        <a:pt x="4407" y="15320"/>
                        <a:pt x="6414" y="10639"/>
                      </a:cubicBezTo>
                      <a:cubicBezTo>
                        <a:pt x="8389" y="5988"/>
                        <a:pt x="13435" y="0"/>
                        <a:pt x="13435" y="0"/>
                      </a:cubicBezTo>
                      <a:cubicBezTo>
                        <a:pt x="10912" y="2098"/>
                        <a:pt x="8632" y="4469"/>
                        <a:pt x="6657" y="7052"/>
                      </a:cubicBezTo>
                      <a:cubicBezTo>
                        <a:pt x="3496" y="11277"/>
                        <a:pt x="0" y="19180"/>
                        <a:pt x="0" y="19180"/>
                      </a:cubicBezTo>
                      <a:close/>
                    </a:path>
                  </a:pathLst>
                </a:custGeom>
                <a:solidFill>
                  <a:srgbClr val="A4B23E"/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Google Shape;3386;p50"/>
                <p:cNvSpPr/>
                <p:nvPr/>
              </p:nvSpPr>
              <p:spPr>
                <a:xfrm>
                  <a:off x="3336287" y="5147225"/>
                  <a:ext cx="136060" cy="73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2" h="2950" extrusionOk="0">
                      <a:moveTo>
                        <a:pt x="0" y="2949"/>
                      </a:moveTo>
                      <a:lnTo>
                        <a:pt x="3405" y="2949"/>
                      </a:lnTo>
                      <a:cubicBezTo>
                        <a:pt x="4195" y="2068"/>
                        <a:pt x="4894" y="1095"/>
                        <a:pt x="5441" y="1"/>
                      </a:cubicBezTo>
                      <a:cubicBezTo>
                        <a:pt x="4195" y="305"/>
                        <a:pt x="2189" y="1460"/>
                        <a:pt x="0" y="2949"/>
                      </a:cubicBezTo>
                      <a:close/>
                    </a:path>
                  </a:pathLst>
                </a:custGeom>
                <a:solidFill>
                  <a:srgbClr val="A4B23E"/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Google Shape;3387;p50"/>
                <p:cNvSpPr/>
                <p:nvPr/>
              </p:nvSpPr>
              <p:spPr>
                <a:xfrm>
                  <a:off x="2925998" y="4998803"/>
                  <a:ext cx="450369" cy="125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65" h="5017" extrusionOk="0">
                      <a:moveTo>
                        <a:pt x="17965" y="1065"/>
                      </a:moveTo>
                      <a:cubicBezTo>
                        <a:pt x="16962" y="1"/>
                        <a:pt x="14773" y="62"/>
                        <a:pt x="10913" y="1247"/>
                      </a:cubicBezTo>
                      <a:cubicBezTo>
                        <a:pt x="7053" y="2432"/>
                        <a:pt x="1" y="4864"/>
                        <a:pt x="1" y="4864"/>
                      </a:cubicBezTo>
                      <a:cubicBezTo>
                        <a:pt x="1" y="4864"/>
                        <a:pt x="2524" y="5016"/>
                        <a:pt x="6658" y="4165"/>
                      </a:cubicBezTo>
                      <a:cubicBezTo>
                        <a:pt x="10761" y="3284"/>
                        <a:pt x="17965" y="1065"/>
                        <a:pt x="17965" y="1065"/>
                      </a:cubicBezTo>
                      <a:close/>
                    </a:path>
                  </a:pathLst>
                </a:custGeom>
                <a:solidFill>
                  <a:srgbClr val="A4B23E"/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Google Shape;3388;p50"/>
                <p:cNvSpPr/>
                <p:nvPr/>
              </p:nvSpPr>
              <p:spPr>
                <a:xfrm>
                  <a:off x="3049401" y="5061770"/>
                  <a:ext cx="377593" cy="15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7" h="6323" extrusionOk="0">
                      <a:moveTo>
                        <a:pt x="1" y="6322"/>
                      </a:moveTo>
                      <a:lnTo>
                        <a:pt x="3922" y="6322"/>
                      </a:lnTo>
                      <a:cubicBezTo>
                        <a:pt x="8876" y="4407"/>
                        <a:pt x="15077" y="1246"/>
                        <a:pt x="15077" y="1246"/>
                      </a:cubicBezTo>
                      <a:cubicBezTo>
                        <a:pt x="12007" y="0"/>
                        <a:pt x="4773" y="3617"/>
                        <a:pt x="1" y="6322"/>
                      </a:cubicBezTo>
                      <a:close/>
                    </a:path>
                  </a:pathLst>
                </a:custGeom>
                <a:solidFill>
                  <a:srgbClr val="A4B23E"/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Google Shape;3389;p50"/>
                <p:cNvSpPr/>
                <p:nvPr/>
              </p:nvSpPr>
              <p:spPr>
                <a:xfrm>
                  <a:off x="3448088" y="5180958"/>
                  <a:ext cx="49573" cy="39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1582" extrusionOk="0">
                      <a:moveTo>
                        <a:pt x="0" y="1581"/>
                      </a:moveTo>
                      <a:lnTo>
                        <a:pt x="1702" y="1581"/>
                      </a:lnTo>
                      <a:cubicBezTo>
                        <a:pt x="1824" y="1065"/>
                        <a:pt x="1915" y="518"/>
                        <a:pt x="1976" y="1"/>
                      </a:cubicBezTo>
                      <a:cubicBezTo>
                        <a:pt x="1216" y="396"/>
                        <a:pt x="547" y="943"/>
                        <a:pt x="0" y="1581"/>
                      </a:cubicBezTo>
                      <a:close/>
                    </a:path>
                  </a:pathLst>
                </a:custGeom>
                <a:solidFill>
                  <a:srgbClr val="A4B23E"/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Google Shape;3390;p50"/>
                <p:cNvSpPr/>
                <p:nvPr/>
              </p:nvSpPr>
              <p:spPr>
                <a:xfrm>
                  <a:off x="3543014" y="5157345"/>
                  <a:ext cx="313255" cy="62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64" h="2524" extrusionOk="0">
                      <a:moveTo>
                        <a:pt x="4743" y="1125"/>
                      </a:moveTo>
                      <a:cubicBezTo>
                        <a:pt x="3071" y="1186"/>
                        <a:pt x="1460" y="1672"/>
                        <a:pt x="1" y="2523"/>
                      </a:cubicBezTo>
                      <a:lnTo>
                        <a:pt x="6506" y="2523"/>
                      </a:lnTo>
                      <a:cubicBezTo>
                        <a:pt x="8573" y="1855"/>
                        <a:pt x="10548" y="1004"/>
                        <a:pt x="12463" y="1"/>
                      </a:cubicBezTo>
                      <a:cubicBezTo>
                        <a:pt x="12463" y="1"/>
                        <a:pt x="7782" y="943"/>
                        <a:pt x="4743" y="1125"/>
                      </a:cubicBezTo>
                      <a:close/>
                    </a:path>
                  </a:pathLst>
                </a:custGeom>
                <a:solidFill>
                  <a:srgbClr val="A4B23E"/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Google Shape;3391;p50"/>
                <p:cNvSpPr/>
                <p:nvPr/>
              </p:nvSpPr>
              <p:spPr>
                <a:xfrm>
                  <a:off x="2653878" y="4300544"/>
                  <a:ext cx="450369" cy="218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6" h="8725" extrusionOk="0">
                      <a:moveTo>
                        <a:pt x="7296" y="5563"/>
                      </a:moveTo>
                      <a:cubicBezTo>
                        <a:pt x="10578" y="7478"/>
                        <a:pt x="14256" y="8572"/>
                        <a:pt x="18025" y="8724"/>
                      </a:cubicBezTo>
                      <a:cubicBezTo>
                        <a:pt x="17387" y="7508"/>
                        <a:pt x="14499" y="6505"/>
                        <a:pt x="9575" y="4803"/>
                      </a:cubicBezTo>
                      <a:cubicBezTo>
                        <a:pt x="4651" y="3131"/>
                        <a:pt x="1" y="1"/>
                        <a:pt x="1" y="1"/>
                      </a:cubicBezTo>
                      <a:cubicBezTo>
                        <a:pt x="1" y="1"/>
                        <a:pt x="1794" y="2341"/>
                        <a:pt x="7296" y="5563"/>
                      </a:cubicBezTo>
                      <a:close/>
                    </a:path>
                  </a:pathLst>
                </a:custGeom>
                <a:solidFill>
                  <a:srgbClr val="A4B23E"/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Google Shape;3392;p50"/>
                <p:cNvSpPr/>
                <p:nvPr/>
              </p:nvSpPr>
              <p:spPr>
                <a:xfrm>
                  <a:off x="2633837" y="4445593"/>
                  <a:ext cx="521036" cy="1731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2" h="6931" extrusionOk="0">
                      <a:moveTo>
                        <a:pt x="20822" y="6930"/>
                      </a:moveTo>
                      <a:cubicBezTo>
                        <a:pt x="20062" y="5684"/>
                        <a:pt x="16171" y="4225"/>
                        <a:pt x="11703" y="3526"/>
                      </a:cubicBezTo>
                      <a:cubicBezTo>
                        <a:pt x="7204" y="2827"/>
                        <a:pt x="1" y="0"/>
                        <a:pt x="1" y="0"/>
                      </a:cubicBezTo>
                      <a:cubicBezTo>
                        <a:pt x="2827" y="1824"/>
                        <a:pt x="5776" y="3435"/>
                        <a:pt x="8846" y="4772"/>
                      </a:cubicBezTo>
                      <a:cubicBezTo>
                        <a:pt x="13709" y="6839"/>
                        <a:pt x="20822" y="6930"/>
                        <a:pt x="20822" y="6930"/>
                      </a:cubicBezTo>
                      <a:close/>
                    </a:path>
                  </a:pathLst>
                </a:custGeom>
                <a:solidFill>
                  <a:srgbClr val="A4B23E"/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Google Shape;3393;p50"/>
                <p:cNvSpPr/>
                <p:nvPr/>
              </p:nvSpPr>
              <p:spPr>
                <a:xfrm>
                  <a:off x="2693957" y="4609757"/>
                  <a:ext cx="523146" cy="122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83" h="4895" extrusionOk="0">
                      <a:moveTo>
                        <a:pt x="20883" y="4894"/>
                      </a:moveTo>
                      <a:cubicBezTo>
                        <a:pt x="18998" y="2706"/>
                        <a:pt x="15655" y="1764"/>
                        <a:pt x="11582" y="1551"/>
                      </a:cubicBezTo>
                      <a:cubicBezTo>
                        <a:pt x="7478" y="1369"/>
                        <a:pt x="1" y="1"/>
                        <a:pt x="1" y="1"/>
                      </a:cubicBezTo>
                      <a:cubicBezTo>
                        <a:pt x="2919" y="1460"/>
                        <a:pt x="6019" y="2584"/>
                        <a:pt x="9211" y="3344"/>
                      </a:cubicBezTo>
                      <a:cubicBezTo>
                        <a:pt x="13041" y="4195"/>
                        <a:pt x="16962" y="4712"/>
                        <a:pt x="20883" y="4894"/>
                      </a:cubicBezTo>
                      <a:close/>
                    </a:path>
                  </a:pathLst>
                </a:custGeom>
                <a:solidFill>
                  <a:srgbClr val="A4B23E"/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Google Shape;3394;p50"/>
                <p:cNvSpPr/>
                <p:nvPr/>
              </p:nvSpPr>
              <p:spPr>
                <a:xfrm>
                  <a:off x="2727709" y="4766050"/>
                  <a:ext cx="554788" cy="122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0" h="4895" extrusionOk="0">
                      <a:moveTo>
                        <a:pt x="22189" y="3648"/>
                      </a:moveTo>
                      <a:cubicBezTo>
                        <a:pt x="20700" y="1308"/>
                        <a:pt x="15259" y="2159"/>
                        <a:pt x="11064" y="2584"/>
                      </a:cubicBezTo>
                      <a:cubicBezTo>
                        <a:pt x="6900" y="2980"/>
                        <a:pt x="0" y="1"/>
                        <a:pt x="0" y="1"/>
                      </a:cubicBezTo>
                      <a:cubicBezTo>
                        <a:pt x="0" y="1"/>
                        <a:pt x="4256" y="3223"/>
                        <a:pt x="9514" y="4074"/>
                      </a:cubicBezTo>
                      <a:cubicBezTo>
                        <a:pt x="14803" y="4894"/>
                        <a:pt x="22189" y="3648"/>
                        <a:pt x="22189" y="3648"/>
                      </a:cubicBezTo>
                      <a:close/>
                    </a:path>
                  </a:pathLst>
                </a:custGeom>
                <a:solidFill>
                  <a:srgbClr val="A4B23E"/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Google Shape;3395;p50"/>
                <p:cNvSpPr/>
                <p:nvPr/>
              </p:nvSpPr>
              <p:spPr>
                <a:xfrm>
                  <a:off x="2795211" y="4888611"/>
                  <a:ext cx="532638" cy="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38" h="3801" extrusionOk="0">
                      <a:moveTo>
                        <a:pt x="21338" y="2250"/>
                      </a:moveTo>
                      <a:cubicBezTo>
                        <a:pt x="20244" y="1338"/>
                        <a:pt x="18845" y="852"/>
                        <a:pt x="17386" y="852"/>
                      </a:cubicBezTo>
                      <a:cubicBezTo>
                        <a:pt x="14864" y="822"/>
                        <a:pt x="12554" y="1369"/>
                        <a:pt x="8055" y="518"/>
                      </a:cubicBezTo>
                      <a:cubicBezTo>
                        <a:pt x="5380" y="1"/>
                        <a:pt x="2614" y="122"/>
                        <a:pt x="0" y="913"/>
                      </a:cubicBezTo>
                      <a:cubicBezTo>
                        <a:pt x="1094" y="943"/>
                        <a:pt x="2189" y="1034"/>
                        <a:pt x="3252" y="1217"/>
                      </a:cubicBezTo>
                      <a:cubicBezTo>
                        <a:pt x="5076" y="1490"/>
                        <a:pt x="6687" y="2341"/>
                        <a:pt x="11915" y="3253"/>
                      </a:cubicBezTo>
                      <a:cubicBezTo>
                        <a:pt x="15107" y="3800"/>
                        <a:pt x="18359" y="3436"/>
                        <a:pt x="21338" y="2250"/>
                      </a:cubicBezTo>
                      <a:close/>
                    </a:path>
                  </a:pathLst>
                </a:custGeom>
                <a:solidFill>
                  <a:srgbClr val="A4B23E"/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183" name="Google Shape;3396;p50"/>
              <p:cNvGrpSpPr>
                <a:grpSpLocks/>
              </p:cNvGrpSpPr>
              <p:nvPr/>
            </p:nvGrpSpPr>
            <p:grpSpPr bwMode="auto">
              <a:xfrm>
                <a:off x="4159060" y="4439610"/>
                <a:ext cx="701773" cy="702653"/>
                <a:chOff x="5856000" y="4600650"/>
                <a:chExt cx="618575" cy="619350"/>
              </a:xfrm>
            </p:grpSpPr>
            <p:sp>
              <p:nvSpPr>
                <p:cNvPr id="32" name="Google Shape;3397;p50"/>
                <p:cNvSpPr/>
                <p:nvPr/>
              </p:nvSpPr>
              <p:spPr>
                <a:xfrm>
                  <a:off x="5908472" y="5028920"/>
                  <a:ext cx="440769" cy="1200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9" h="4804" extrusionOk="0">
                      <a:moveTo>
                        <a:pt x="3617" y="4469"/>
                      </a:moveTo>
                      <a:cubicBezTo>
                        <a:pt x="5380" y="4803"/>
                        <a:pt x="8085" y="4317"/>
                        <a:pt x="11915" y="2827"/>
                      </a:cubicBezTo>
                      <a:cubicBezTo>
                        <a:pt x="15745" y="1338"/>
                        <a:pt x="17538" y="3952"/>
                        <a:pt x="17538" y="3952"/>
                      </a:cubicBezTo>
                      <a:cubicBezTo>
                        <a:pt x="17447" y="3648"/>
                        <a:pt x="17356" y="3344"/>
                        <a:pt x="17234" y="3040"/>
                      </a:cubicBezTo>
                      <a:cubicBezTo>
                        <a:pt x="16201" y="1"/>
                        <a:pt x="13678" y="1855"/>
                        <a:pt x="7174" y="1642"/>
                      </a:cubicBezTo>
                      <a:cubicBezTo>
                        <a:pt x="7022" y="1642"/>
                        <a:pt x="6870" y="1642"/>
                        <a:pt x="6718" y="1612"/>
                      </a:cubicBezTo>
                      <a:lnTo>
                        <a:pt x="5228" y="2615"/>
                      </a:lnTo>
                      <a:cubicBezTo>
                        <a:pt x="3040" y="4104"/>
                        <a:pt x="0" y="1672"/>
                        <a:pt x="0" y="1672"/>
                      </a:cubicBezTo>
                      <a:cubicBezTo>
                        <a:pt x="0" y="1672"/>
                        <a:pt x="1915" y="4165"/>
                        <a:pt x="3617" y="4469"/>
                      </a:cubicBezTo>
                    </a:path>
                  </a:pathLst>
                </a:cu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Google Shape;3398;p50"/>
                <p:cNvSpPr/>
                <p:nvPr/>
              </p:nvSpPr>
              <p:spPr>
                <a:xfrm>
                  <a:off x="6325390" y="4612936"/>
                  <a:ext cx="150739" cy="423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59" h="16871" extrusionOk="0">
                      <a:moveTo>
                        <a:pt x="791" y="15685"/>
                      </a:moveTo>
                      <a:cubicBezTo>
                        <a:pt x="791" y="15685"/>
                        <a:pt x="3041" y="14408"/>
                        <a:pt x="4500" y="8177"/>
                      </a:cubicBezTo>
                      <a:cubicBezTo>
                        <a:pt x="5959" y="1916"/>
                        <a:pt x="5533" y="1"/>
                        <a:pt x="5533" y="1"/>
                      </a:cubicBezTo>
                      <a:cubicBezTo>
                        <a:pt x="4135" y="2432"/>
                        <a:pt x="2858" y="4925"/>
                        <a:pt x="1734" y="7508"/>
                      </a:cubicBezTo>
                      <a:cubicBezTo>
                        <a:pt x="700" y="9879"/>
                        <a:pt x="92" y="12402"/>
                        <a:pt x="1" y="15016"/>
                      </a:cubicBezTo>
                      <a:cubicBezTo>
                        <a:pt x="1" y="15016"/>
                        <a:pt x="92" y="16870"/>
                        <a:pt x="791" y="15685"/>
                      </a:cubicBezTo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Google Shape;3399;p50"/>
                <p:cNvSpPr/>
                <p:nvPr/>
              </p:nvSpPr>
              <p:spPr>
                <a:xfrm>
                  <a:off x="6343517" y="4672944"/>
                  <a:ext cx="121164" cy="336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13436" extrusionOk="0">
                      <a:moveTo>
                        <a:pt x="4803" y="1"/>
                      </a:moveTo>
                      <a:cubicBezTo>
                        <a:pt x="3252" y="3131"/>
                        <a:pt x="334" y="9514"/>
                        <a:pt x="0" y="13435"/>
                      </a:cubicBezTo>
                      <a:lnTo>
                        <a:pt x="91" y="13314"/>
                      </a:lnTo>
                      <a:cubicBezTo>
                        <a:pt x="91" y="13314"/>
                        <a:pt x="2341" y="12037"/>
                        <a:pt x="3800" y="5806"/>
                      </a:cubicBezTo>
                      <a:cubicBezTo>
                        <a:pt x="4255" y="3891"/>
                        <a:pt x="4590" y="1946"/>
                        <a:pt x="4803" y="1"/>
                      </a:cubicBezTo>
                      <a:close/>
                    </a:path>
                  </a:pathLst>
                </a:custGeom>
                <a:solidFill>
                  <a:srgbClr val="F6D0B0"/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Google Shape;3400;p50"/>
                <p:cNvSpPr/>
                <p:nvPr/>
              </p:nvSpPr>
              <p:spPr>
                <a:xfrm>
                  <a:off x="6235710" y="4600731"/>
                  <a:ext cx="131658" cy="4322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0" h="17266" extrusionOk="0">
                      <a:moveTo>
                        <a:pt x="4013" y="15898"/>
                      </a:moveTo>
                      <a:cubicBezTo>
                        <a:pt x="4013" y="15898"/>
                        <a:pt x="5259" y="13649"/>
                        <a:pt x="3314" y="7539"/>
                      </a:cubicBezTo>
                      <a:cubicBezTo>
                        <a:pt x="1338" y="1430"/>
                        <a:pt x="1" y="1"/>
                        <a:pt x="1" y="1"/>
                      </a:cubicBezTo>
                      <a:cubicBezTo>
                        <a:pt x="62" y="2797"/>
                        <a:pt x="244" y="5594"/>
                        <a:pt x="578" y="8360"/>
                      </a:cubicBezTo>
                      <a:cubicBezTo>
                        <a:pt x="913" y="10943"/>
                        <a:pt x="1703" y="13436"/>
                        <a:pt x="2980" y="15685"/>
                      </a:cubicBezTo>
                      <a:cubicBezTo>
                        <a:pt x="2980" y="15685"/>
                        <a:pt x="3983" y="17266"/>
                        <a:pt x="4013" y="15867"/>
                      </a:cubicBezTo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Google Shape;3401;p50"/>
                <p:cNvSpPr/>
                <p:nvPr/>
              </p:nvSpPr>
              <p:spPr>
                <a:xfrm>
                  <a:off x="6265285" y="4651585"/>
                  <a:ext cx="102083" cy="3498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4" h="13983" extrusionOk="0">
                      <a:moveTo>
                        <a:pt x="31" y="0"/>
                      </a:moveTo>
                      <a:cubicBezTo>
                        <a:pt x="304" y="3466"/>
                        <a:pt x="1064" y="10457"/>
                        <a:pt x="2797" y="13982"/>
                      </a:cubicBezTo>
                      <a:lnTo>
                        <a:pt x="2797" y="13861"/>
                      </a:lnTo>
                      <a:cubicBezTo>
                        <a:pt x="2797" y="13800"/>
                        <a:pt x="4073" y="11612"/>
                        <a:pt x="2098" y="5502"/>
                      </a:cubicBezTo>
                      <a:cubicBezTo>
                        <a:pt x="1520" y="3618"/>
                        <a:pt x="821" y="1794"/>
                        <a:pt x="0" y="0"/>
                      </a:cubicBezTo>
                    </a:path>
                  </a:pathLst>
                </a:custGeom>
                <a:solidFill>
                  <a:srgbClr val="F6D0B0"/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Google Shape;3402;p50"/>
                <p:cNvSpPr/>
                <p:nvPr/>
              </p:nvSpPr>
              <p:spPr>
                <a:xfrm>
                  <a:off x="6028682" y="4702439"/>
                  <a:ext cx="309111" cy="3193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12737" extrusionOk="0">
                      <a:moveTo>
                        <a:pt x="11642" y="11551"/>
                      </a:moveTo>
                      <a:cubicBezTo>
                        <a:pt x="11642" y="11551"/>
                        <a:pt x="11551" y="8968"/>
                        <a:pt x="6718" y="4743"/>
                      </a:cubicBezTo>
                      <a:cubicBezTo>
                        <a:pt x="1885" y="518"/>
                        <a:pt x="1" y="1"/>
                        <a:pt x="1" y="1"/>
                      </a:cubicBezTo>
                      <a:cubicBezTo>
                        <a:pt x="1490" y="2372"/>
                        <a:pt x="3101" y="4651"/>
                        <a:pt x="4834" y="6870"/>
                      </a:cubicBezTo>
                      <a:cubicBezTo>
                        <a:pt x="6445" y="8907"/>
                        <a:pt x="8420" y="10639"/>
                        <a:pt x="10639" y="11916"/>
                      </a:cubicBezTo>
                      <a:cubicBezTo>
                        <a:pt x="10639" y="11916"/>
                        <a:pt x="12341" y="12737"/>
                        <a:pt x="11642" y="11551"/>
                      </a:cubicBezTo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Google Shape;3403;p50"/>
                <p:cNvSpPr/>
                <p:nvPr/>
              </p:nvSpPr>
              <p:spPr>
                <a:xfrm>
                  <a:off x="6081155" y="4730917"/>
                  <a:ext cx="241373" cy="263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06" h="10548" extrusionOk="0">
                      <a:moveTo>
                        <a:pt x="1" y="1"/>
                      </a:moveTo>
                      <a:cubicBezTo>
                        <a:pt x="2037" y="2858"/>
                        <a:pt x="6262" y="8420"/>
                        <a:pt x="9606" y="10548"/>
                      </a:cubicBezTo>
                      <a:cubicBezTo>
                        <a:pt x="9576" y="10517"/>
                        <a:pt x="9576" y="10457"/>
                        <a:pt x="9545" y="10426"/>
                      </a:cubicBezTo>
                      <a:cubicBezTo>
                        <a:pt x="9545" y="10426"/>
                        <a:pt x="9454" y="7843"/>
                        <a:pt x="4621" y="3618"/>
                      </a:cubicBezTo>
                      <a:cubicBezTo>
                        <a:pt x="3162" y="2311"/>
                        <a:pt x="1612" y="1095"/>
                        <a:pt x="1" y="1"/>
                      </a:cubicBezTo>
                    </a:path>
                  </a:pathLst>
                </a:custGeom>
                <a:solidFill>
                  <a:srgbClr val="F6D0B0"/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Google Shape;3404;p50"/>
                <p:cNvSpPr/>
                <p:nvPr/>
              </p:nvSpPr>
              <p:spPr>
                <a:xfrm>
                  <a:off x="5911335" y="4850931"/>
                  <a:ext cx="417872" cy="160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88" h="6414" extrusionOk="0">
                      <a:moveTo>
                        <a:pt x="15533" y="5623"/>
                      </a:moveTo>
                      <a:cubicBezTo>
                        <a:pt x="15533" y="5623"/>
                        <a:pt x="14317" y="3344"/>
                        <a:pt x="8116" y="1672"/>
                      </a:cubicBezTo>
                      <a:cubicBezTo>
                        <a:pt x="1915" y="0"/>
                        <a:pt x="0" y="365"/>
                        <a:pt x="0" y="365"/>
                      </a:cubicBezTo>
                      <a:cubicBezTo>
                        <a:pt x="2402" y="1824"/>
                        <a:pt x="4833" y="3192"/>
                        <a:pt x="7356" y="4407"/>
                      </a:cubicBezTo>
                      <a:cubicBezTo>
                        <a:pt x="9697" y="5532"/>
                        <a:pt x="12219" y="6231"/>
                        <a:pt x="14803" y="6414"/>
                      </a:cubicBezTo>
                      <a:cubicBezTo>
                        <a:pt x="14803" y="6414"/>
                        <a:pt x="16688" y="6414"/>
                        <a:pt x="15533" y="5654"/>
                      </a:cubicBezTo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Google Shape;3405;p50"/>
                <p:cNvSpPr/>
                <p:nvPr/>
              </p:nvSpPr>
              <p:spPr>
                <a:xfrm>
                  <a:off x="5970485" y="4862120"/>
                  <a:ext cx="332961" cy="13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84" h="5259" extrusionOk="0">
                      <a:moveTo>
                        <a:pt x="0" y="0"/>
                      </a:moveTo>
                      <a:cubicBezTo>
                        <a:pt x="3070" y="1672"/>
                        <a:pt x="9332" y="4803"/>
                        <a:pt x="13283" y="5258"/>
                      </a:cubicBezTo>
                      <a:cubicBezTo>
                        <a:pt x="13222" y="5228"/>
                        <a:pt x="13192" y="5198"/>
                        <a:pt x="13162" y="5167"/>
                      </a:cubicBezTo>
                      <a:cubicBezTo>
                        <a:pt x="13162" y="5167"/>
                        <a:pt x="11946" y="2888"/>
                        <a:pt x="5745" y="1216"/>
                      </a:cubicBezTo>
                      <a:cubicBezTo>
                        <a:pt x="3860" y="699"/>
                        <a:pt x="1946" y="274"/>
                        <a:pt x="0" y="0"/>
                      </a:cubicBezTo>
                    </a:path>
                  </a:pathLst>
                </a:custGeom>
                <a:solidFill>
                  <a:srgbClr val="F6D0B0"/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Google Shape;3406;p50"/>
                <p:cNvSpPr/>
                <p:nvPr/>
              </p:nvSpPr>
              <p:spPr>
                <a:xfrm>
                  <a:off x="5856000" y="4907888"/>
                  <a:ext cx="587692" cy="312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6" h="12494" extrusionOk="0">
                      <a:moveTo>
                        <a:pt x="21764" y="6323"/>
                      </a:moveTo>
                      <a:cubicBezTo>
                        <a:pt x="20852" y="3770"/>
                        <a:pt x="19666" y="2372"/>
                        <a:pt x="15563" y="3192"/>
                      </a:cubicBezTo>
                      <a:cubicBezTo>
                        <a:pt x="11490" y="4013"/>
                        <a:pt x="7599" y="3891"/>
                        <a:pt x="5198" y="3192"/>
                      </a:cubicBezTo>
                      <a:cubicBezTo>
                        <a:pt x="2797" y="2493"/>
                        <a:pt x="0" y="1"/>
                        <a:pt x="0" y="1"/>
                      </a:cubicBezTo>
                      <a:cubicBezTo>
                        <a:pt x="0" y="1"/>
                        <a:pt x="2827" y="6262"/>
                        <a:pt x="9302" y="6475"/>
                      </a:cubicBezTo>
                      <a:cubicBezTo>
                        <a:pt x="15806" y="6688"/>
                        <a:pt x="18329" y="4834"/>
                        <a:pt x="19362" y="7873"/>
                      </a:cubicBezTo>
                      <a:cubicBezTo>
                        <a:pt x="20305" y="10548"/>
                        <a:pt x="19910" y="11399"/>
                        <a:pt x="20791" y="12493"/>
                      </a:cubicBezTo>
                      <a:lnTo>
                        <a:pt x="23466" y="12493"/>
                      </a:lnTo>
                      <a:cubicBezTo>
                        <a:pt x="22919" y="10305"/>
                        <a:pt x="22250" y="7660"/>
                        <a:pt x="21764" y="6323"/>
                      </a:cubicBezTo>
                      <a:close/>
                    </a:path>
                  </a:pathLst>
                </a:custGeom>
                <a:solidFill>
                  <a:srgbClr val="A4B23E"/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07" name="椭圆 38"/>
          <p:cNvSpPr/>
          <p:nvPr/>
        </p:nvSpPr>
        <p:spPr>
          <a:xfrm flipH="1">
            <a:off x="5329238" y="1525588"/>
            <a:ext cx="65087" cy="873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78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27195" y="339502"/>
            <a:ext cx="6840591" cy="440120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tượng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nổi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diễn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Tóm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nổi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42667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flipV="1">
            <a:off x="1143000" y="5037138"/>
            <a:ext cx="6867525" cy="10636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3" tIns="17141" rIns="34283" bIns="17141" anchor="ctr"/>
          <a:lstStyle/>
          <a:p>
            <a:pPr marL="0" marR="0" lvl="0" indent="0" algn="ctr" defTabSz="68578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grpSp>
        <p:nvGrpSpPr>
          <p:cNvPr id="92163" name="Group 35"/>
          <p:cNvGrpSpPr>
            <a:grpSpLocks/>
          </p:cNvGrpSpPr>
          <p:nvPr/>
        </p:nvGrpSpPr>
        <p:grpSpPr bwMode="auto">
          <a:xfrm>
            <a:off x="3048000" y="895351"/>
            <a:ext cx="3201988" cy="578778"/>
            <a:chOff x="3058305" y="984956"/>
            <a:chExt cx="2376364" cy="494091"/>
          </a:xfrm>
        </p:grpSpPr>
        <p:pic>
          <p:nvPicPr>
            <p:cNvPr id="92218" name="Graphic 3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8305" y="984956"/>
              <a:ext cx="2376364" cy="494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19" name="Google Shape;100;p3"/>
            <p:cNvSpPr txBox="1">
              <a:spLocks noChangeArrowheads="1"/>
            </p:cNvSpPr>
            <p:nvPr/>
          </p:nvSpPr>
          <p:spPr bwMode="auto">
            <a:xfrm>
              <a:off x="3058305" y="1047355"/>
              <a:ext cx="2376363" cy="374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69" tIns="34275" rIns="68569" bIns="34275"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marL="0" marR="0" lvl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THỰC HÀNH VIẾT</a:t>
              </a:r>
            </a:p>
          </p:txBody>
        </p: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0" y="1525588"/>
            <a:ext cx="9144000" cy="3365500"/>
            <a:chOff x="945561" y="1543051"/>
            <a:chExt cx="6820487" cy="2676163"/>
          </a:xfrm>
        </p:grpSpPr>
        <p:sp>
          <p:nvSpPr>
            <p:cNvPr id="24" name="Rectangle: Rounded Corners 23"/>
            <p:cNvSpPr/>
            <p:nvPr/>
          </p:nvSpPr>
          <p:spPr>
            <a:xfrm>
              <a:off x="1812331" y="1543051"/>
              <a:ext cx="5525068" cy="2563814"/>
            </a:xfrm>
            <a:prstGeom prst="roundRect">
              <a:avLst/>
            </a:prstGeom>
            <a:noFill/>
            <a:ln w="38100">
              <a:solidFill>
                <a:srgbClr val="A4B2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783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grpSp>
          <p:nvGrpSpPr>
            <p:cNvPr id="27" name="Google Shape;2961;p41"/>
            <p:cNvGrpSpPr/>
            <p:nvPr/>
          </p:nvGrpSpPr>
          <p:grpSpPr>
            <a:xfrm>
              <a:off x="945561" y="1828800"/>
              <a:ext cx="2141640" cy="2390414"/>
              <a:chOff x="1877250" y="786550"/>
              <a:chExt cx="3799500" cy="4240850"/>
            </a:xfrm>
            <a:solidFill>
              <a:srgbClr val="A4B23E"/>
            </a:solidFill>
          </p:grpSpPr>
          <p:sp>
            <p:nvSpPr>
              <p:cNvPr id="69" name="Google Shape;2962;p41"/>
              <p:cNvSpPr/>
              <p:nvPr/>
            </p:nvSpPr>
            <p:spPr>
              <a:xfrm>
                <a:off x="3265825" y="4100875"/>
                <a:ext cx="1035775" cy="926525"/>
              </a:xfrm>
              <a:custGeom>
                <a:avLst/>
                <a:gdLst/>
                <a:ahLst/>
                <a:cxnLst/>
                <a:rect l="l" t="t" r="r" b="b"/>
                <a:pathLst>
                  <a:path w="41431" h="37061" extrusionOk="0">
                    <a:moveTo>
                      <a:pt x="1" y="1"/>
                    </a:moveTo>
                    <a:lnTo>
                      <a:pt x="6772" y="34325"/>
                    </a:lnTo>
                    <a:cubicBezTo>
                      <a:pt x="6772" y="35860"/>
                      <a:pt x="13010" y="37060"/>
                      <a:pt x="20716" y="37060"/>
                    </a:cubicBezTo>
                    <a:cubicBezTo>
                      <a:pt x="28421" y="37060"/>
                      <a:pt x="34659" y="35860"/>
                      <a:pt x="34659" y="34325"/>
                    </a:cubicBezTo>
                    <a:lnTo>
                      <a:pt x="41431" y="1"/>
                    </a:lnTo>
                    <a:close/>
                  </a:path>
                </a:pathLst>
              </a:custGeom>
              <a:solidFill>
                <a:srgbClr val="F7DBA3"/>
              </a:solidFill>
              <a:ln>
                <a:noFill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Google Shape;2963;p41"/>
              <p:cNvSpPr/>
              <p:nvPr/>
            </p:nvSpPr>
            <p:spPr>
              <a:xfrm>
                <a:off x="3265825" y="4100875"/>
                <a:ext cx="1035775" cy="244375"/>
              </a:xfrm>
              <a:custGeom>
                <a:avLst/>
                <a:gdLst/>
                <a:ahLst/>
                <a:cxnLst/>
                <a:rect l="l" t="t" r="r" b="b"/>
                <a:pathLst>
                  <a:path w="41431" h="9775" extrusionOk="0">
                    <a:moveTo>
                      <a:pt x="1" y="1"/>
                    </a:moveTo>
                    <a:lnTo>
                      <a:pt x="802" y="5871"/>
                    </a:lnTo>
                    <a:cubicBezTo>
                      <a:pt x="802" y="8040"/>
                      <a:pt x="9708" y="9774"/>
                      <a:pt x="20716" y="9774"/>
                    </a:cubicBezTo>
                    <a:cubicBezTo>
                      <a:pt x="31724" y="9774"/>
                      <a:pt x="40630" y="8040"/>
                      <a:pt x="40630" y="5871"/>
                    </a:cubicBezTo>
                    <a:lnTo>
                      <a:pt x="41431" y="1"/>
                    </a:lnTo>
                    <a:close/>
                  </a:path>
                </a:pathLst>
              </a:cu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Google Shape;2964;p41"/>
              <p:cNvSpPr/>
              <p:nvPr/>
            </p:nvSpPr>
            <p:spPr>
              <a:xfrm>
                <a:off x="3265825" y="3999150"/>
                <a:ext cx="1035775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1431" h="8140" extrusionOk="0">
                    <a:moveTo>
                      <a:pt x="20716" y="0"/>
                    </a:moveTo>
                    <a:cubicBezTo>
                      <a:pt x="9274" y="0"/>
                      <a:pt x="1" y="1835"/>
                      <a:pt x="1" y="4070"/>
                    </a:cubicBezTo>
                    <a:cubicBezTo>
                      <a:pt x="1" y="6338"/>
                      <a:pt x="9274" y="8139"/>
                      <a:pt x="20716" y="8139"/>
                    </a:cubicBezTo>
                    <a:cubicBezTo>
                      <a:pt x="32157" y="8139"/>
                      <a:pt x="41431" y="6338"/>
                      <a:pt x="41431" y="4070"/>
                    </a:cubicBezTo>
                    <a:cubicBezTo>
                      <a:pt x="41431" y="1835"/>
                      <a:pt x="32157" y="0"/>
                      <a:pt x="2071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Google Shape;2965;p41"/>
              <p:cNvSpPr/>
              <p:nvPr/>
            </p:nvSpPr>
            <p:spPr>
              <a:xfrm>
                <a:off x="3294200" y="4082840"/>
                <a:ext cx="995587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1431" h="8140" extrusionOk="0">
                    <a:moveTo>
                      <a:pt x="20716" y="1"/>
                    </a:moveTo>
                    <a:cubicBezTo>
                      <a:pt x="9274" y="1"/>
                      <a:pt x="1" y="1835"/>
                      <a:pt x="1" y="4070"/>
                    </a:cubicBezTo>
                    <a:cubicBezTo>
                      <a:pt x="1" y="6338"/>
                      <a:pt x="9274" y="8140"/>
                      <a:pt x="20716" y="8140"/>
                    </a:cubicBezTo>
                    <a:cubicBezTo>
                      <a:pt x="32157" y="8140"/>
                      <a:pt x="41431" y="6338"/>
                      <a:pt x="41431" y="4070"/>
                    </a:cubicBezTo>
                    <a:cubicBezTo>
                      <a:pt x="41431" y="1835"/>
                      <a:pt x="32157" y="1"/>
                      <a:pt x="20716" y="1"/>
                    </a:cubicBezTo>
                    <a:close/>
                  </a:path>
                </a:pathLst>
              </a:custGeom>
              <a:solidFill>
                <a:srgbClr val="582808"/>
              </a:solidFill>
              <a:ln>
                <a:noFill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Google Shape;2966;p41"/>
              <p:cNvSpPr/>
              <p:nvPr/>
            </p:nvSpPr>
            <p:spPr>
              <a:xfrm>
                <a:off x="2747975" y="786550"/>
                <a:ext cx="1576975" cy="2190650"/>
              </a:xfrm>
              <a:custGeom>
                <a:avLst/>
                <a:gdLst/>
                <a:ahLst/>
                <a:cxnLst/>
                <a:rect l="l" t="t" r="r" b="b"/>
                <a:pathLst>
                  <a:path w="63079" h="87626" extrusionOk="0">
                    <a:moveTo>
                      <a:pt x="21923" y="1"/>
                    </a:moveTo>
                    <a:cubicBezTo>
                      <a:pt x="21397" y="1"/>
                      <a:pt x="20850" y="26"/>
                      <a:pt x="20281" y="79"/>
                    </a:cubicBezTo>
                    <a:cubicBezTo>
                      <a:pt x="20281" y="79"/>
                      <a:pt x="16012" y="79"/>
                      <a:pt x="12109" y="4949"/>
                    </a:cubicBezTo>
                    <a:cubicBezTo>
                      <a:pt x="8239" y="9786"/>
                      <a:pt x="8506" y="7951"/>
                      <a:pt x="5404" y="16024"/>
                    </a:cubicBezTo>
                    <a:cubicBezTo>
                      <a:pt x="2302" y="24063"/>
                      <a:pt x="1435" y="28399"/>
                      <a:pt x="1134" y="33069"/>
                    </a:cubicBezTo>
                    <a:cubicBezTo>
                      <a:pt x="801" y="37739"/>
                      <a:pt x="0" y="39407"/>
                      <a:pt x="1735" y="47613"/>
                    </a:cubicBezTo>
                    <a:cubicBezTo>
                      <a:pt x="3436" y="55852"/>
                      <a:pt x="3303" y="55652"/>
                      <a:pt x="5437" y="59955"/>
                    </a:cubicBezTo>
                    <a:cubicBezTo>
                      <a:pt x="7572" y="64225"/>
                      <a:pt x="6672" y="69428"/>
                      <a:pt x="8106" y="73231"/>
                    </a:cubicBezTo>
                    <a:cubicBezTo>
                      <a:pt x="9574" y="77034"/>
                      <a:pt x="12176" y="76333"/>
                      <a:pt x="12609" y="80370"/>
                    </a:cubicBezTo>
                    <a:cubicBezTo>
                      <a:pt x="13043" y="84372"/>
                      <a:pt x="15845" y="84973"/>
                      <a:pt x="19681" y="85240"/>
                    </a:cubicBezTo>
                    <a:cubicBezTo>
                      <a:pt x="22857" y="85461"/>
                      <a:pt x="24707" y="87625"/>
                      <a:pt x="27407" y="87625"/>
                    </a:cubicBezTo>
                    <a:cubicBezTo>
                      <a:pt x="27969" y="87625"/>
                      <a:pt x="28567" y="87532"/>
                      <a:pt x="29221" y="87308"/>
                    </a:cubicBezTo>
                    <a:cubicBezTo>
                      <a:pt x="32990" y="86007"/>
                      <a:pt x="34958" y="73798"/>
                      <a:pt x="34958" y="73798"/>
                    </a:cubicBezTo>
                    <a:lnTo>
                      <a:pt x="34258" y="69428"/>
                    </a:lnTo>
                    <a:lnTo>
                      <a:pt x="34258" y="69428"/>
                    </a:lnTo>
                    <a:cubicBezTo>
                      <a:pt x="34258" y="69429"/>
                      <a:pt x="35526" y="73798"/>
                      <a:pt x="38795" y="75866"/>
                    </a:cubicBezTo>
                    <a:cubicBezTo>
                      <a:pt x="42097" y="77934"/>
                      <a:pt x="44765" y="84806"/>
                      <a:pt x="49836" y="85140"/>
                    </a:cubicBezTo>
                    <a:cubicBezTo>
                      <a:pt x="49972" y="85149"/>
                      <a:pt x="50103" y="85153"/>
                      <a:pt x="50229" y="85153"/>
                    </a:cubicBezTo>
                    <a:cubicBezTo>
                      <a:pt x="54866" y="85153"/>
                      <a:pt x="53588" y="79340"/>
                      <a:pt x="56641" y="77067"/>
                    </a:cubicBezTo>
                    <a:cubicBezTo>
                      <a:pt x="59810" y="74699"/>
                      <a:pt x="63079" y="66093"/>
                      <a:pt x="60510" y="59822"/>
                    </a:cubicBezTo>
                    <a:cubicBezTo>
                      <a:pt x="57942" y="53517"/>
                      <a:pt x="60543" y="48680"/>
                      <a:pt x="55607" y="43743"/>
                    </a:cubicBezTo>
                    <a:cubicBezTo>
                      <a:pt x="50670" y="38806"/>
                      <a:pt x="55473" y="33169"/>
                      <a:pt x="48768" y="26865"/>
                    </a:cubicBezTo>
                    <a:cubicBezTo>
                      <a:pt x="45032" y="23362"/>
                      <a:pt x="45266" y="19826"/>
                      <a:pt x="40095" y="16190"/>
                    </a:cubicBezTo>
                    <a:cubicBezTo>
                      <a:pt x="35146" y="12742"/>
                      <a:pt x="33712" y="1"/>
                      <a:pt x="2192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Google Shape;2967;p41"/>
              <p:cNvSpPr/>
              <p:nvPr/>
            </p:nvSpPr>
            <p:spPr>
              <a:xfrm>
                <a:off x="3137150" y="2423000"/>
                <a:ext cx="1023959" cy="429780"/>
              </a:xfrm>
              <a:custGeom>
                <a:avLst/>
                <a:gdLst/>
                <a:ahLst/>
                <a:cxnLst/>
                <a:rect l="l" t="t" r="r" b="b"/>
                <a:pathLst>
                  <a:path w="45333" h="19849" fill="none" extrusionOk="0">
                    <a:moveTo>
                      <a:pt x="1" y="19848"/>
                    </a:moveTo>
                    <a:cubicBezTo>
                      <a:pt x="1" y="19848"/>
                      <a:pt x="7306" y="16946"/>
                      <a:pt x="11309" y="11142"/>
                    </a:cubicBezTo>
                    <a:cubicBezTo>
                      <a:pt x="15345" y="5371"/>
                      <a:pt x="19615" y="1"/>
                      <a:pt x="19615" y="1"/>
                    </a:cubicBezTo>
                    <a:cubicBezTo>
                      <a:pt x="19615" y="1"/>
                      <a:pt x="25619" y="6005"/>
                      <a:pt x="34792" y="8040"/>
                    </a:cubicBezTo>
                    <a:cubicBezTo>
                      <a:pt x="43965" y="10075"/>
                      <a:pt x="45333" y="11776"/>
                      <a:pt x="45333" y="11776"/>
                    </a:cubicBezTo>
                  </a:path>
                </a:pathLst>
              </a:custGeom>
              <a:grpFill/>
              <a:ln w="10000" cap="rnd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Google Shape;2968;p41"/>
              <p:cNvSpPr/>
              <p:nvPr/>
            </p:nvSpPr>
            <p:spPr>
              <a:xfrm>
                <a:off x="3010570" y="2304600"/>
                <a:ext cx="1232668" cy="335250"/>
              </a:xfrm>
              <a:custGeom>
                <a:avLst/>
                <a:gdLst/>
                <a:ahLst/>
                <a:cxnLst/>
                <a:rect l="l" t="t" r="r" b="b"/>
                <a:pathLst>
                  <a:path w="54573" h="13410" fill="none" extrusionOk="0">
                    <a:moveTo>
                      <a:pt x="1" y="13410"/>
                    </a:moveTo>
                    <a:cubicBezTo>
                      <a:pt x="1" y="13410"/>
                      <a:pt x="3837" y="10308"/>
                      <a:pt x="12109" y="8506"/>
                    </a:cubicBezTo>
                    <a:cubicBezTo>
                      <a:pt x="20382" y="6672"/>
                      <a:pt x="23851" y="0"/>
                      <a:pt x="23851" y="0"/>
                    </a:cubicBezTo>
                    <a:cubicBezTo>
                      <a:pt x="23851" y="0"/>
                      <a:pt x="26520" y="2569"/>
                      <a:pt x="34959" y="3703"/>
                    </a:cubicBezTo>
                    <a:cubicBezTo>
                      <a:pt x="43365" y="4804"/>
                      <a:pt x="54573" y="6572"/>
                      <a:pt x="54573" y="6572"/>
                    </a:cubicBezTo>
                  </a:path>
                </a:pathLst>
              </a:custGeom>
              <a:grpFill/>
              <a:ln w="10000" cap="rnd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Google Shape;2969;p41"/>
              <p:cNvSpPr/>
              <p:nvPr/>
            </p:nvSpPr>
            <p:spPr>
              <a:xfrm>
                <a:off x="2929956" y="2155325"/>
                <a:ext cx="1271089" cy="251875"/>
              </a:xfrm>
              <a:custGeom>
                <a:avLst/>
                <a:gdLst/>
                <a:ahLst/>
                <a:cxnLst/>
                <a:rect l="l" t="t" r="r" b="b"/>
                <a:pathLst>
                  <a:path w="56274" h="10075" fill="none" extrusionOk="0">
                    <a:moveTo>
                      <a:pt x="56274" y="1335"/>
                    </a:moveTo>
                    <a:cubicBezTo>
                      <a:pt x="56274" y="1335"/>
                      <a:pt x="46400" y="0"/>
                      <a:pt x="40096" y="1268"/>
                    </a:cubicBezTo>
                    <a:cubicBezTo>
                      <a:pt x="33791" y="2569"/>
                      <a:pt x="26719" y="3203"/>
                      <a:pt x="26719" y="3203"/>
                    </a:cubicBezTo>
                    <a:cubicBezTo>
                      <a:pt x="26719" y="3203"/>
                      <a:pt x="23384" y="5938"/>
                      <a:pt x="17480" y="6338"/>
                    </a:cubicBezTo>
                    <a:cubicBezTo>
                      <a:pt x="11542" y="6738"/>
                      <a:pt x="0" y="10074"/>
                      <a:pt x="0" y="10074"/>
                    </a:cubicBezTo>
                  </a:path>
                </a:pathLst>
              </a:custGeom>
              <a:grpFill/>
              <a:ln w="10000" cap="rnd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Google Shape;2970;p41"/>
              <p:cNvSpPr/>
              <p:nvPr/>
            </p:nvSpPr>
            <p:spPr>
              <a:xfrm>
                <a:off x="2825219" y="1900975"/>
                <a:ext cx="1334402" cy="276050"/>
              </a:xfrm>
              <a:custGeom>
                <a:avLst/>
                <a:gdLst/>
                <a:ahLst/>
                <a:cxnLst/>
                <a:rect l="l" t="t" r="r" b="b"/>
                <a:pathLst>
                  <a:path w="59077" h="11042" fill="none" extrusionOk="0">
                    <a:moveTo>
                      <a:pt x="1" y="10141"/>
                    </a:moveTo>
                    <a:cubicBezTo>
                      <a:pt x="1" y="10141"/>
                      <a:pt x="6072" y="5037"/>
                      <a:pt x="19148" y="8039"/>
                    </a:cubicBezTo>
                    <a:cubicBezTo>
                      <a:pt x="32224" y="11042"/>
                      <a:pt x="36327" y="8373"/>
                      <a:pt x="43765" y="4170"/>
                    </a:cubicBezTo>
                    <a:cubicBezTo>
                      <a:pt x="51171" y="0"/>
                      <a:pt x="59076" y="100"/>
                      <a:pt x="59076" y="100"/>
                    </a:cubicBezTo>
                  </a:path>
                </a:pathLst>
              </a:custGeom>
              <a:grpFill/>
              <a:ln w="10000" cap="rnd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Google Shape;2971;p41"/>
              <p:cNvSpPr/>
              <p:nvPr/>
            </p:nvSpPr>
            <p:spPr>
              <a:xfrm>
                <a:off x="2776250" y="1637450"/>
                <a:ext cx="1275991" cy="311075"/>
              </a:xfrm>
              <a:custGeom>
                <a:avLst/>
                <a:gdLst/>
                <a:ahLst/>
                <a:cxnLst/>
                <a:rect l="l" t="t" r="r" b="b"/>
                <a:pathLst>
                  <a:path w="56875" h="12443" fill="none" extrusionOk="0">
                    <a:moveTo>
                      <a:pt x="56874" y="267"/>
                    </a:moveTo>
                    <a:cubicBezTo>
                      <a:pt x="56874" y="267"/>
                      <a:pt x="49769" y="0"/>
                      <a:pt x="42264" y="5704"/>
                    </a:cubicBezTo>
                    <a:cubicBezTo>
                      <a:pt x="34758" y="11409"/>
                      <a:pt x="33324" y="12443"/>
                      <a:pt x="23684" y="11008"/>
                    </a:cubicBezTo>
                    <a:cubicBezTo>
                      <a:pt x="14043" y="9574"/>
                      <a:pt x="0" y="9774"/>
                      <a:pt x="0" y="9774"/>
                    </a:cubicBezTo>
                  </a:path>
                </a:pathLst>
              </a:custGeom>
              <a:grpFill/>
              <a:ln w="10000" cap="rnd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Google Shape;2972;p41"/>
              <p:cNvSpPr/>
              <p:nvPr/>
            </p:nvSpPr>
            <p:spPr>
              <a:xfrm>
                <a:off x="2776250" y="1414800"/>
                <a:ext cx="1138674" cy="387800"/>
              </a:xfrm>
              <a:custGeom>
                <a:avLst/>
                <a:gdLst/>
                <a:ahLst/>
                <a:cxnLst/>
                <a:rect l="l" t="t" r="r" b="b"/>
                <a:pathLst>
                  <a:path w="51805" h="15512" fill="none" extrusionOk="0">
                    <a:moveTo>
                      <a:pt x="1" y="9807"/>
                    </a:moveTo>
                    <a:cubicBezTo>
                      <a:pt x="1" y="9807"/>
                      <a:pt x="5037" y="3836"/>
                      <a:pt x="17079" y="9674"/>
                    </a:cubicBezTo>
                    <a:cubicBezTo>
                      <a:pt x="29155" y="15511"/>
                      <a:pt x="31656" y="13576"/>
                      <a:pt x="37127" y="7906"/>
                    </a:cubicBezTo>
                    <a:cubicBezTo>
                      <a:pt x="42598" y="2202"/>
                      <a:pt x="51804" y="0"/>
                      <a:pt x="51804" y="0"/>
                    </a:cubicBezTo>
                  </a:path>
                </a:pathLst>
              </a:custGeom>
              <a:grpFill/>
              <a:ln w="10000" cap="rnd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Google Shape;2973;p41"/>
              <p:cNvSpPr/>
              <p:nvPr/>
            </p:nvSpPr>
            <p:spPr>
              <a:xfrm>
                <a:off x="2844825" y="1197125"/>
                <a:ext cx="934864" cy="405325"/>
              </a:xfrm>
              <a:custGeom>
                <a:avLst/>
                <a:gdLst/>
                <a:ahLst/>
                <a:cxnLst/>
                <a:rect l="l" t="t" r="r" b="b"/>
                <a:pathLst>
                  <a:path w="43131" h="16213" fill="none" extrusionOk="0">
                    <a:moveTo>
                      <a:pt x="43131" y="1"/>
                    </a:moveTo>
                    <a:cubicBezTo>
                      <a:pt x="43131" y="1"/>
                      <a:pt x="37060" y="1035"/>
                      <a:pt x="32356" y="8640"/>
                    </a:cubicBezTo>
                    <a:cubicBezTo>
                      <a:pt x="27653" y="16212"/>
                      <a:pt x="14444" y="10942"/>
                      <a:pt x="0" y="5205"/>
                    </a:cubicBezTo>
                  </a:path>
                </a:pathLst>
              </a:custGeom>
              <a:grpFill/>
              <a:ln w="10000" cap="rnd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Google Shape;2974;p41"/>
              <p:cNvSpPr/>
              <p:nvPr/>
            </p:nvSpPr>
            <p:spPr>
              <a:xfrm>
                <a:off x="2931075" y="1055375"/>
                <a:ext cx="721381" cy="302725"/>
              </a:xfrm>
              <a:custGeom>
                <a:avLst/>
                <a:gdLst/>
                <a:ahLst/>
                <a:cxnLst/>
                <a:rect l="l" t="t" r="r" b="b"/>
                <a:pathLst>
                  <a:path w="33324" h="12109" fill="none" extrusionOk="0">
                    <a:moveTo>
                      <a:pt x="0" y="934"/>
                    </a:moveTo>
                    <a:cubicBezTo>
                      <a:pt x="0" y="934"/>
                      <a:pt x="14244" y="6004"/>
                      <a:pt x="19447" y="12109"/>
                    </a:cubicBezTo>
                    <a:cubicBezTo>
                      <a:pt x="23584" y="5170"/>
                      <a:pt x="33324" y="0"/>
                      <a:pt x="33324" y="0"/>
                    </a:cubicBezTo>
                  </a:path>
                </a:pathLst>
              </a:custGeom>
              <a:grpFill/>
              <a:ln w="10000" cap="rnd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Google Shape;2975;p41"/>
              <p:cNvSpPr/>
              <p:nvPr/>
            </p:nvSpPr>
            <p:spPr>
              <a:xfrm>
                <a:off x="3016175" y="918600"/>
                <a:ext cx="548726" cy="200989"/>
              </a:xfrm>
              <a:custGeom>
                <a:avLst/>
                <a:gdLst/>
                <a:ahLst/>
                <a:cxnLst/>
                <a:rect l="l" t="t" r="r" b="b"/>
                <a:pathLst>
                  <a:path w="25319" h="9074" fill="none" extrusionOk="0">
                    <a:moveTo>
                      <a:pt x="1" y="0"/>
                    </a:moveTo>
                    <a:cubicBezTo>
                      <a:pt x="1" y="0"/>
                      <a:pt x="8006" y="3436"/>
                      <a:pt x="13343" y="9074"/>
                    </a:cubicBezTo>
                    <a:cubicBezTo>
                      <a:pt x="17947" y="834"/>
                      <a:pt x="25319" y="501"/>
                      <a:pt x="25319" y="501"/>
                    </a:cubicBezTo>
                  </a:path>
                </a:pathLst>
              </a:custGeom>
              <a:grpFill/>
              <a:ln w="10000" cap="rnd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Google Shape;2976;p41"/>
              <p:cNvSpPr/>
              <p:nvPr/>
            </p:nvSpPr>
            <p:spPr>
              <a:xfrm>
                <a:off x="3294200" y="3081825"/>
                <a:ext cx="548750" cy="868125"/>
              </a:xfrm>
              <a:custGeom>
                <a:avLst/>
                <a:gdLst/>
                <a:ahLst/>
                <a:cxnLst/>
                <a:rect l="l" t="t" r="r" b="b"/>
                <a:pathLst>
                  <a:path w="21950" h="34725" extrusionOk="0">
                    <a:moveTo>
                      <a:pt x="2002" y="0"/>
                    </a:moveTo>
                    <a:lnTo>
                      <a:pt x="0" y="834"/>
                    </a:lnTo>
                    <a:cubicBezTo>
                      <a:pt x="16045" y="14911"/>
                      <a:pt x="18747" y="34725"/>
                      <a:pt x="18747" y="34725"/>
                    </a:cubicBezTo>
                    <a:lnTo>
                      <a:pt x="21949" y="34725"/>
                    </a:lnTo>
                    <a:cubicBezTo>
                      <a:pt x="16612" y="6571"/>
                      <a:pt x="2002" y="0"/>
                      <a:pt x="2002" y="0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Google Shape;2977;p41"/>
              <p:cNvSpPr/>
              <p:nvPr/>
            </p:nvSpPr>
            <p:spPr>
              <a:xfrm>
                <a:off x="3291700" y="1025350"/>
                <a:ext cx="572100" cy="3203150"/>
              </a:xfrm>
              <a:custGeom>
                <a:avLst/>
                <a:gdLst/>
                <a:ahLst/>
                <a:cxnLst/>
                <a:rect l="l" t="t" r="r" b="b"/>
                <a:pathLst>
                  <a:path w="22884" h="128126" extrusionOk="0">
                    <a:moveTo>
                      <a:pt x="0" y="0"/>
                    </a:moveTo>
                    <a:cubicBezTo>
                      <a:pt x="1" y="3"/>
                      <a:pt x="6872" y="38896"/>
                      <a:pt x="11575" y="63646"/>
                    </a:cubicBezTo>
                    <a:cubicBezTo>
                      <a:pt x="16278" y="88430"/>
                      <a:pt x="17346" y="127858"/>
                      <a:pt x="17346" y="127858"/>
                    </a:cubicBezTo>
                    <a:lnTo>
                      <a:pt x="22883" y="128125"/>
                    </a:lnTo>
                    <a:cubicBezTo>
                      <a:pt x="22883" y="128125"/>
                      <a:pt x="22016" y="98504"/>
                      <a:pt x="14010" y="60844"/>
                    </a:cubicBezTo>
                    <a:cubicBezTo>
                      <a:pt x="6005" y="23185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Google Shape;2978;p41"/>
              <p:cNvSpPr/>
              <p:nvPr/>
            </p:nvSpPr>
            <p:spPr>
              <a:xfrm>
                <a:off x="3817900" y="2919200"/>
                <a:ext cx="524575" cy="1282600"/>
              </a:xfrm>
              <a:custGeom>
                <a:avLst/>
                <a:gdLst/>
                <a:ahLst/>
                <a:cxnLst/>
                <a:rect l="l" t="t" r="r" b="b"/>
                <a:pathLst>
                  <a:path w="20983" h="51304" extrusionOk="0">
                    <a:moveTo>
                      <a:pt x="20982" y="0"/>
                    </a:moveTo>
                    <a:cubicBezTo>
                      <a:pt x="20982" y="0"/>
                      <a:pt x="0" y="16145"/>
                      <a:pt x="0" y="51304"/>
                    </a:cubicBezTo>
                    <a:lnTo>
                      <a:pt x="4704" y="51304"/>
                    </a:lnTo>
                    <a:cubicBezTo>
                      <a:pt x="4704" y="51304"/>
                      <a:pt x="1135" y="27553"/>
                      <a:pt x="20982" y="1735"/>
                    </a:cubicBezTo>
                    <a:lnTo>
                      <a:pt x="20982" y="0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Google Shape;2979;p41"/>
              <p:cNvSpPr/>
              <p:nvPr/>
            </p:nvSpPr>
            <p:spPr>
              <a:xfrm>
                <a:off x="3906300" y="2708950"/>
                <a:ext cx="1770450" cy="346200"/>
              </a:xfrm>
              <a:custGeom>
                <a:avLst/>
                <a:gdLst/>
                <a:ahLst/>
                <a:cxnLst/>
                <a:rect l="l" t="t" r="r" b="b"/>
                <a:pathLst>
                  <a:path w="70818" h="13848" extrusionOk="0">
                    <a:moveTo>
                      <a:pt x="49746" y="1"/>
                    </a:moveTo>
                    <a:cubicBezTo>
                      <a:pt x="46444" y="1"/>
                      <a:pt x="42985" y="647"/>
                      <a:pt x="41296" y="1606"/>
                    </a:cubicBezTo>
                    <a:cubicBezTo>
                      <a:pt x="40827" y="1878"/>
                      <a:pt x="40388" y="1965"/>
                      <a:pt x="39922" y="1965"/>
                    </a:cubicBezTo>
                    <a:cubicBezTo>
                      <a:pt x="39090" y="1965"/>
                      <a:pt x="38175" y="1687"/>
                      <a:pt x="36863" y="1687"/>
                    </a:cubicBezTo>
                    <a:cubicBezTo>
                      <a:pt x="34678" y="1687"/>
                      <a:pt x="31391" y="2459"/>
                      <a:pt x="25552" y="6576"/>
                    </a:cubicBezTo>
                    <a:cubicBezTo>
                      <a:pt x="25552" y="6576"/>
                      <a:pt x="12342" y="6943"/>
                      <a:pt x="8807" y="8410"/>
                    </a:cubicBezTo>
                    <a:cubicBezTo>
                      <a:pt x="5237" y="9845"/>
                      <a:pt x="0" y="13381"/>
                      <a:pt x="4103" y="13814"/>
                    </a:cubicBezTo>
                    <a:cubicBezTo>
                      <a:pt x="4316" y="13837"/>
                      <a:pt x="4534" y="13847"/>
                      <a:pt x="4757" y="13847"/>
                    </a:cubicBezTo>
                    <a:cubicBezTo>
                      <a:pt x="7757" y="13847"/>
                      <a:pt x="11616" y="11961"/>
                      <a:pt x="15589" y="11961"/>
                    </a:cubicBezTo>
                    <a:cubicBezTo>
                      <a:pt x="17050" y="11961"/>
                      <a:pt x="18527" y="12216"/>
                      <a:pt x="19981" y="12914"/>
                    </a:cubicBezTo>
                    <a:cubicBezTo>
                      <a:pt x="21102" y="13458"/>
                      <a:pt x="22228" y="13664"/>
                      <a:pt x="23343" y="13664"/>
                    </a:cubicBezTo>
                    <a:cubicBezTo>
                      <a:pt x="26864" y="13664"/>
                      <a:pt x="30275" y="11604"/>
                      <a:pt x="33066" y="11604"/>
                    </a:cubicBezTo>
                    <a:cubicBezTo>
                      <a:pt x="33888" y="11604"/>
                      <a:pt x="34657" y="11783"/>
                      <a:pt x="35359" y="12247"/>
                    </a:cubicBezTo>
                    <a:cubicBezTo>
                      <a:pt x="36275" y="12865"/>
                      <a:pt x="37490" y="13099"/>
                      <a:pt x="38856" y="13099"/>
                    </a:cubicBezTo>
                    <a:cubicBezTo>
                      <a:pt x="43068" y="13099"/>
                      <a:pt x="48707" y="10876"/>
                      <a:pt x="51367" y="10876"/>
                    </a:cubicBezTo>
                    <a:cubicBezTo>
                      <a:pt x="51425" y="10876"/>
                      <a:pt x="51482" y="10877"/>
                      <a:pt x="51537" y="10879"/>
                    </a:cubicBezTo>
                    <a:cubicBezTo>
                      <a:pt x="52520" y="10908"/>
                      <a:pt x="53609" y="10970"/>
                      <a:pt x="54774" y="10970"/>
                    </a:cubicBezTo>
                    <a:cubicBezTo>
                      <a:pt x="57641" y="10970"/>
                      <a:pt x="60968" y="10593"/>
                      <a:pt x="64313" y="8410"/>
                    </a:cubicBezTo>
                    <a:cubicBezTo>
                      <a:pt x="68983" y="5308"/>
                      <a:pt x="70817" y="7543"/>
                      <a:pt x="68116" y="3874"/>
                    </a:cubicBezTo>
                    <a:cubicBezTo>
                      <a:pt x="65447" y="205"/>
                      <a:pt x="58976" y="2173"/>
                      <a:pt x="55106" y="772"/>
                    </a:cubicBezTo>
                    <a:cubicBezTo>
                      <a:pt x="53655" y="234"/>
                      <a:pt x="51729" y="1"/>
                      <a:pt x="4974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Google Shape;2980;p41"/>
              <p:cNvSpPr/>
              <p:nvPr/>
            </p:nvSpPr>
            <p:spPr>
              <a:xfrm>
                <a:off x="4600525" y="2834624"/>
                <a:ext cx="951585" cy="66279"/>
              </a:xfrm>
              <a:custGeom>
                <a:avLst/>
                <a:gdLst/>
                <a:ahLst/>
                <a:cxnLst/>
                <a:rect l="l" t="t" r="r" b="b"/>
                <a:pathLst>
                  <a:path w="51037" h="5605" fill="none" extrusionOk="0">
                    <a:moveTo>
                      <a:pt x="51036" y="4371"/>
                    </a:moveTo>
                    <a:cubicBezTo>
                      <a:pt x="51036" y="4371"/>
                      <a:pt x="39528" y="1"/>
                      <a:pt x="28654" y="2803"/>
                    </a:cubicBezTo>
                    <a:cubicBezTo>
                      <a:pt x="17813" y="5605"/>
                      <a:pt x="5004" y="2870"/>
                      <a:pt x="0" y="234"/>
                    </a:cubicBezTo>
                  </a:path>
                </a:pathLst>
              </a:custGeom>
              <a:grpFill/>
              <a:ln w="10000" cap="rnd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Google Shape;2981;p41"/>
              <p:cNvSpPr/>
              <p:nvPr/>
            </p:nvSpPr>
            <p:spPr>
              <a:xfrm>
                <a:off x="5328135" y="2776413"/>
                <a:ext cx="203494" cy="75449"/>
              </a:xfrm>
              <a:custGeom>
                <a:avLst/>
                <a:gdLst/>
                <a:ahLst/>
                <a:cxnLst/>
                <a:rect l="l" t="t" r="r" b="b"/>
                <a:pathLst>
                  <a:path w="10942" h="4137" fill="none" extrusionOk="0">
                    <a:moveTo>
                      <a:pt x="10942" y="0"/>
                    </a:moveTo>
                    <a:cubicBezTo>
                      <a:pt x="10942" y="0"/>
                      <a:pt x="4203" y="2435"/>
                      <a:pt x="0" y="4137"/>
                    </a:cubicBezTo>
                  </a:path>
                </a:pathLst>
              </a:custGeom>
              <a:grpFill/>
              <a:ln w="10000" cap="rnd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Google Shape;2982;p41"/>
              <p:cNvSpPr/>
              <p:nvPr/>
            </p:nvSpPr>
            <p:spPr>
              <a:xfrm>
                <a:off x="5152200" y="2749798"/>
                <a:ext cx="170966" cy="213504"/>
              </a:xfrm>
              <a:custGeom>
                <a:avLst/>
                <a:gdLst/>
                <a:ahLst/>
                <a:cxnLst/>
                <a:rect l="l" t="t" r="r" b="b"/>
                <a:pathLst>
                  <a:path w="13945" h="14044" fill="none" extrusionOk="0">
                    <a:moveTo>
                      <a:pt x="13944" y="0"/>
                    </a:moveTo>
                    <a:cubicBezTo>
                      <a:pt x="13944" y="0"/>
                      <a:pt x="5738" y="5170"/>
                      <a:pt x="1" y="7706"/>
                    </a:cubicBezTo>
                    <a:cubicBezTo>
                      <a:pt x="6105" y="9240"/>
                      <a:pt x="8707" y="14044"/>
                      <a:pt x="8707" y="14044"/>
                    </a:cubicBezTo>
                  </a:path>
                </a:pathLst>
              </a:custGeom>
              <a:grpFill/>
              <a:ln w="10000" cap="rnd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Google Shape;2983;p41"/>
              <p:cNvSpPr/>
              <p:nvPr/>
            </p:nvSpPr>
            <p:spPr>
              <a:xfrm>
                <a:off x="4935350" y="2725622"/>
                <a:ext cx="228525" cy="261635"/>
              </a:xfrm>
              <a:custGeom>
                <a:avLst/>
                <a:gdLst/>
                <a:ahLst/>
                <a:cxnLst/>
                <a:rect l="l" t="t" r="r" b="b"/>
                <a:pathLst>
                  <a:path w="9141" h="14344" fill="none" extrusionOk="0">
                    <a:moveTo>
                      <a:pt x="9141" y="0"/>
                    </a:moveTo>
                    <a:cubicBezTo>
                      <a:pt x="9141" y="0"/>
                      <a:pt x="1" y="5704"/>
                      <a:pt x="534" y="8273"/>
                    </a:cubicBezTo>
                    <a:cubicBezTo>
                      <a:pt x="1068" y="10841"/>
                      <a:pt x="6639" y="14344"/>
                      <a:pt x="6639" y="14344"/>
                    </a:cubicBezTo>
                  </a:path>
                </a:pathLst>
              </a:custGeom>
              <a:grpFill/>
              <a:ln w="10000" cap="rnd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Google Shape;2984;p41"/>
              <p:cNvSpPr/>
              <p:nvPr/>
            </p:nvSpPr>
            <p:spPr>
              <a:xfrm>
                <a:off x="4661825" y="2759575"/>
                <a:ext cx="248550" cy="23937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15546" fill="none" extrusionOk="0">
                    <a:moveTo>
                      <a:pt x="9941" y="1"/>
                    </a:moveTo>
                    <a:cubicBezTo>
                      <a:pt x="9941" y="1"/>
                      <a:pt x="2603" y="4237"/>
                      <a:pt x="3337" y="7173"/>
                    </a:cubicBezTo>
                    <a:cubicBezTo>
                      <a:pt x="1" y="11676"/>
                      <a:pt x="3570" y="15545"/>
                      <a:pt x="3570" y="15545"/>
                    </a:cubicBezTo>
                  </a:path>
                </a:pathLst>
              </a:custGeom>
              <a:grpFill/>
              <a:ln w="10000" cap="rnd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Google Shape;2985;p41"/>
              <p:cNvSpPr/>
              <p:nvPr/>
            </p:nvSpPr>
            <p:spPr>
              <a:xfrm>
                <a:off x="4546138" y="2780256"/>
                <a:ext cx="221025" cy="25007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3710" fill="none" extrusionOk="0">
                    <a:moveTo>
                      <a:pt x="1268" y="13710"/>
                    </a:moveTo>
                    <a:cubicBezTo>
                      <a:pt x="1268" y="13710"/>
                      <a:pt x="1" y="6605"/>
                      <a:pt x="5938" y="3836"/>
                    </a:cubicBezTo>
                    <a:cubicBezTo>
                      <a:pt x="8840" y="0"/>
                      <a:pt x="6239" y="134"/>
                      <a:pt x="6239" y="134"/>
                    </a:cubicBezTo>
                  </a:path>
                </a:pathLst>
              </a:custGeom>
              <a:grpFill/>
              <a:ln w="10000" cap="rnd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Google Shape;2986;p41"/>
              <p:cNvSpPr/>
              <p:nvPr/>
            </p:nvSpPr>
            <p:spPr>
              <a:xfrm>
                <a:off x="4071400" y="2865000"/>
                <a:ext cx="486225" cy="178475"/>
              </a:xfrm>
              <a:custGeom>
                <a:avLst/>
                <a:gdLst/>
                <a:ahLst/>
                <a:cxnLst/>
                <a:rect l="l" t="t" r="r" b="b"/>
                <a:pathLst>
                  <a:path w="19449" h="7139" fill="none" extrusionOk="0">
                    <a:moveTo>
                      <a:pt x="19448" y="0"/>
                    </a:moveTo>
                    <a:cubicBezTo>
                      <a:pt x="19448" y="0"/>
                      <a:pt x="4037" y="3603"/>
                      <a:pt x="1" y="7139"/>
                    </a:cubicBezTo>
                  </a:path>
                </a:pathLst>
              </a:custGeom>
              <a:grpFill/>
              <a:ln w="10000" cap="rnd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Google Shape;2987;p41"/>
              <p:cNvSpPr/>
              <p:nvPr/>
            </p:nvSpPr>
            <p:spPr>
              <a:xfrm>
                <a:off x="1877250" y="2936625"/>
                <a:ext cx="1681325" cy="323525"/>
              </a:xfrm>
              <a:custGeom>
                <a:avLst/>
                <a:gdLst/>
                <a:ahLst/>
                <a:cxnLst/>
                <a:rect l="l" t="t" r="r" b="b"/>
                <a:pathLst>
                  <a:path w="67253" h="12941" extrusionOk="0">
                    <a:moveTo>
                      <a:pt x="33531" y="0"/>
                    </a:moveTo>
                    <a:cubicBezTo>
                      <a:pt x="32648" y="0"/>
                      <a:pt x="31749" y="135"/>
                      <a:pt x="30860" y="504"/>
                    </a:cubicBezTo>
                    <a:cubicBezTo>
                      <a:pt x="27324" y="1972"/>
                      <a:pt x="22053" y="571"/>
                      <a:pt x="14948" y="3240"/>
                    </a:cubicBezTo>
                    <a:cubicBezTo>
                      <a:pt x="7877" y="5942"/>
                      <a:pt x="6309" y="7976"/>
                      <a:pt x="3040" y="9744"/>
                    </a:cubicBezTo>
                    <a:cubicBezTo>
                      <a:pt x="0" y="11357"/>
                      <a:pt x="5814" y="12941"/>
                      <a:pt x="13482" y="12941"/>
                    </a:cubicBezTo>
                    <a:cubicBezTo>
                      <a:pt x="14061" y="12941"/>
                      <a:pt x="14651" y="12932"/>
                      <a:pt x="15249" y="12913"/>
                    </a:cubicBezTo>
                    <a:cubicBezTo>
                      <a:pt x="23755" y="12613"/>
                      <a:pt x="27457" y="11612"/>
                      <a:pt x="31427" y="11212"/>
                    </a:cubicBezTo>
                    <a:cubicBezTo>
                      <a:pt x="31702" y="11182"/>
                      <a:pt x="31973" y="11168"/>
                      <a:pt x="32239" y="11168"/>
                    </a:cubicBezTo>
                    <a:cubicBezTo>
                      <a:pt x="34942" y="11168"/>
                      <a:pt x="37273" y="12577"/>
                      <a:pt x="41165" y="12577"/>
                    </a:cubicBezTo>
                    <a:cubicBezTo>
                      <a:pt x="42417" y="12577"/>
                      <a:pt x="43831" y="12431"/>
                      <a:pt x="45470" y="12046"/>
                    </a:cubicBezTo>
                    <a:cubicBezTo>
                      <a:pt x="52181" y="10469"/>
                      <a:pt x="52068" y="7315"/>
                      <a:pt x="58128" y="7315"/>
                    </a:cubicBezTo>
                    <a:cubicBezTo>
                      <a:pt x="58605" y="7315"/>
                      <a:pt x="59121" y="7335"/>
                      <a:pt x="59680" y="7376"/>
                    </a:cubicBezTo>
                    <a:cubicBezTo>
                      <a:pt x="60302" y="7422"/>
                      <a:pt x="60872" y="7444"/>
                      <a:pt x="61392" y="7444"/>
                    </a:cubicBezTo>
                    <a:cubicBezTo>
                      <a:pt x="67253" y="7444"/>
                      <a:pt x="66751" y="4693"/>
                      <a:pt x="63350" y="3406"/>
                    </a:cubicBezTo>
                    <a:cubicBezTo>
                      <a:pt x="62318" y="3003"/>
                      <a:pt x="61071" y="2858"/>
                      <a:pt x="59811" y="2858"/>
                    </a:cubicBezTo>
                    <a:cubicBezTo>
                      <a:pt x="56586" y="2858"/>
                      <a:pt x="53276" y="3807"/>
                      <a:pt x="53276" y="3807"/>
                    </a:cubicBezTo>
                    <a:cubicBezTo>
                      <a:pt x="53276" y="3807"/>
                      <a:pt x="53226" y="3810"/>
                      <a:pt x="53135" y="3810"/>
                    </a:cubicBezTo>
                    <a:cubicBezTo>
                      <a:pt x="52551" y="3810"/>
                      <a:pt x="50249" y="3685"/>
                      <a:pt x="48172" y="1839"/>
                    </a:cubicBezTo>
                    <a:cubicBezTo>
                      <a:pt x="47004" y="800"/>
                      <a:pt x="45599" y="504"/>
                      <a:pt x="44218" y="504"/>
                    </a:cubicBezTo>
                    <a:cubicBezTo>
                      <a:pt x="42760" y="504"/>
                      <a:pt x="41329" y="834"/>
                      <a:pt x="40233" y="971"/>
                    </a:cubicBezTo>
                    <a:cubicBezTo>
                      <a:pt x="40096" y="991"/>
                      <a:pt x="39952" y="999"/>
                      <a:pt x="39802" y="999"/>
                    </a:cubicBezTo>
                    <a:cubicBezTo>
                      <a:pt x="38208" y="999"/>
                      <a:pt x="35933" y="0"/>
                      <a:pt x="3353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Google Shape;2988;p41"/>
              <p:cNvSpPr/>
              <p:nvPr/>
            </p:nvSpPr>
            <p:spPr>
              <a:xfrm>
                <a:off x="1960058" y="3026040"/>
                <a:ext cx="1205913" cy="196835"/>
              </a:xfrm>
              <a:custGeom>
                <a:avLst/>
                <a:gdLst/>
                <a:ahLst/>
                <a:cxnLst/>
                <a:rect l="l" t="t" r="r" b="b"/>
                <a:pathLst>
                  <a:path w="52706" h="10175" fill="none" extrusionOk="0">
                    <a:moveTo>
                      <a:pt x="1" y="10175"/>
                    </a:moveTo>
                    <a:cubicBezTo>
                      <a:pt x="1" y="10175"/>
                      <a:pt x="10575" y="3904"/>
                      <a:pt x="21750" y="4804"/>
                    </a:cubicBezTo>
                    <a:cubicBezTo>
                      <a:pt x="32924" y="5705"/>
                      <a:pt x="48235" y="3437"/>
                      <a:pt x="52705" y="1"/>
                    </a:cubicBezTo>
                  </a:path>
                </a:pathLst>
              </a:custGeom>
              <a:grpFill/>
              <a:ln w="10000" cap="rnd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Google Shape;2989;p41"/>
              <p:cNvSpPr/>
              <p:nvPr/>
            </p:nvSpPr>
            <p:spPr>
              <a:xfrm>
                <a:off x="2062475" y="3100649"/>
                <a:ext cx="201850" cy="24225"/>
              </a:xfrm>
              <a:custGeom>
                <a:avLst/>
                <a:gdLst/>
                <a:ahLst/>
                <a:cxnLst/>
                <a:rect l="l" t="t" r="r" b="b"/>
                <a:pathLst>
                  <a:path w="8074" h="969" fill="none" extrusionOk="0">
                    <a:moveTo>
                      <a:pt x="1" y="468"/>
                    </a:moveTo>
                    <a:cubicBezTo>
                      <a:pt x="1" y="468"/>
                      <a:pt x="3603" y="1"/>
                      <a:pt x="8073" y="968"/>
                    </a:cubicBezTo>
                  </a:path>
                </a:pathLst>
              </a:custGeom>
              <a:grpFill/>
              <a:ln w="10000" cap="rnd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Google Shape;2990;p41"/>
              <p:cNvSpPr/>
              <p:nvPr/>
            </p:nvSpPr>
            <p:spPr>
              <a:xfrm>
                <a:off x="2211775" y="3036675"/>
                <a:ext cx="269386" cy="213511"/>
              </a:xfrm>
              <a:custGeom>
                <a:avLst/>
                <a:gdLst/>
                <a:ahLst/>
                <a:cxnLst/>
                <a:rect l="l" t="t" r="r" b="b"/>
                <a:pathLst>
                  <a:path w="15079" h="12944" fill="none" extrusionOk="0">
                    <a:moveTo>
                      <a:pt x="1" y="1"/>
                    </a:moveTo>
                    <a:cubicBezTo>
                      <a:pt x="1" y="1"/>
                      <a:pt x="8940" y="3670"/>
                      <a:pt x="15078" y="5205"/>
                    </a:cubicBezTo>
                    <a:cubicBezTo>
                      <a:pt x="9307" y="7740"/>
                      <a:pt x="7573" y="12943"/>
                      <a:pt x="7573" y="12943"/>
                    </a:cubicBezTo>
                  </a:path>
                </a:pathLst>
              </a:custGeom>
              <a:grpFill/>
              <a:ln w="10000" cap="rnd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Google Shape;2991;p41"/>
              <p:cNvSpPr/>
              <p:nvPr/>
            </p:nvSpPr>
            <p:spPr>
              <a:xfrm>
                <a:off x="2441208" y="3000464"/>
                <a:ext cx="250200" cy="226029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13678" fill="none" extrusionOk="0">
                    <a:moveTo>
                      <a:pt x="0" y="1"/>
                    </a:moveTo>
                    <a:cubicBezTo>
                      <a:pt x="0" y="1"/>
                      <a:pt x="10007" y="4037"/>
                      <a:pt x="9907" y="6672"/>
                    </a:cubicBezTo>
                    <a:cubicBezTo>
                      <a:pt x="9840" y="9274"/>
                      <a:pt x="4970" y="13677"/>
                      <a:pt x="4970" y="13677"/>
                    </a:cubicBezTo>
                  </a:path>
                </a:pathLst>
              </a:custGeom>
              <a:grpFill/>
              <a:ln w="10000" cap="rnd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Google Shape;2992;p41"/>
              <p:cNvSpPr/>
              <p:nvPr/>
            </p:nvSpPr>
            <p:spPr>
              <a:xfrm>
                <a:off x="2655050" y="2960109"/>
                <a:ext cx="326075" cy="286885"/>
              </a:xfrm>
              <a:custGeom>
                <a:avLst/>
                <a:gdLst/>
                <a:ahLst/>
                <a:cxnLst/>
                <a:rect l="l" t="t" r="r" b="b"/>
                <a:pathLst>
                  <a:path w="13043" h="14211" fill="none" extrusionOk="0">
                    <a:moveTo>
                      <a:pt x="0" y="0"/>
                    </a:moveTo>
                    <a:cubicBezTo>
                      <a:pt x="0" y="0"/>
                      <a:pt x="9173" y="3936"/>
                      <a:pt x="8973" y="7005"/>
                    </a:cubicBezTo>
                    <a:cubicBezTo>
                      <a:pt x="13043" y="10841"/>
                      <a:pt x="8973" y="14210"/>
                      <a:pt x="8973" y="14210"/>
                    </a:cubicBezTo>
                  </a:path>
                </a:pathLst>
              </a:custGeom>
              <a:grpFill/>
              <a:ln w="10000" cap="rnd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Google Shape;2993;p41"/>
              <p:cNvSpPr/>
              <p:nvPr/>
            </p:nvSpPr>
            <p:spPr>
              <a:xfrm>
                <a:off x="2876807" y="2965030"/>
                <a:ext cx="246025" cy="259176"/>
              </a:xfrm>
              <a:custGeom>
                <a:avLst/>
                <a:gdLst/>
                <a:ahLst/>
                <a:cxnLst/>
                <a:rect l="l" t="t" r="r" b="b"/>
                <a:pathLst>
                  <a:path w="9841" h="12510" fill="none" extrusionOk="0">
                    <a:moveTo>
                      <a:pt x="7572" y="12510"/>
                    </a:moveTo>
                    <a:cubicBezTo>
                      <a:pt x="7572" y="12510"/>
                      <a:pt x="9840" y="7173"/>
                      <a:pt x="3503" y="5472"/>
                    </a:cubicBezTo>
                    <a:cubicBezTo>
                      <a:pt x="0" y="2169"/>
                      <a:pt x="334" y="1"/>
                      <a:pt x="334" y="1"/>
                    </a:cubicBezTo>
                  </a:path>
                </a:pathLst>
              </a:custGeom>
              <a:grpFill/>
              <a:ln w="10000" cap="rnd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Google Shape;2994;p41"/>
              <p:cNvSpPr/>
              <p:nvPr/>
            </p:nvSpPr>
            <p:spPr>
              <a:xfrm>
                <a:off x="3106550" y="3038450"/>
                <a:ext cx="365388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2770" fill="none" extrusionOk="0">
                    <a:moveTo>
                      <a:pt x="1" y="568"/>
                    </a:moveTo>
                    <a:cubicBezTo>
                      <a:pt x="1" y="568"/>
                      <a:pt x="12143" y="1"/>
                      <a:pt x="16713" y="2769"/>
                    </a:cubicBezTo>
                  </a:path>
                </a:pathLst>
              </a:custGeom>
              <a:grpFill/>
              <a:ln w="10000" cap="rnd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Google Shape;2995;p41"/>
              <p:cNvSpPr/>
              <p:nvPr/>
            </p:nvSpPr>
            <p:spPr>
              <a:xfrm>
                <a:off x="3266675" y="4106725"/>
                <a:ext cx="1034100" cy="238525"/>
              </a:xfrm>
              <a:custGeom>
                <a:avLst/>
                <a:gdLst/>
                <a:ahLst/>
                <a:cxnLst/>
                <a:rect l="l" t="t" r="r" b="b"/>
                <a:pathLst>
                  <a:path w="41364" h="9541" extrusionOk="0">
                    <a:moveTo>
                      <a:pt x="0" y="0"/>
                    </a:moveTo>
                    <a:lnTo>
                      <a:pt x="768" y="5637"/>
                    </a:lnTo>
                    <a:cubicBezTo>
                      <a:pt x="768" y="7806"/>
                      <a:pt x="9674" y="9540"/>
                      <a:pt x="20682" y="9540"/>
                    </a:cubicBezTo>
                    <a:cubicBezTo>
                      <a:pt x="31690" y="9540"/>
                      <a:pt x="40596" y="7806"/>
                      <a:pt x="40596" y="5637"/>
                    </a:cubicBezTo>
                    <a:lnTo>
                      <a:pt x="41363" y="0"/>
                    </a:lnTo>
                    <a:lnTo>
                      <a:pt x="41363" y="0"/>
                    </a:lnTo>
                    <a:cubicBezTo>
                      <a:pt x="40796" y="2135"/>
                      <a:pt x="31756" y="3836"/>
                      <a:pt x="20682" y="3836"/>
                    </a:cubicBezTo>
                    <a:cubicBezTo>
                      <a:pt x="9607" y="3836"/>
                      <a:pt x="567" y="2135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Google Shape;2996;p41"/>
              <p:cNvSpPr/>
              <p:nvPr/>
            </p:nvSpPr>
            <p:spPr>
              <a:xfrm>
                <a:off x="3265825" y="4100875"/>
                <a:ext cx="875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35" h="235" extrusionOk="0">
                    <a:moveTo>
                      <a:pt x="1" y="1"/>
                    </a:moveTo>
                    <a:cubicBezTo>
                      <a:pt x="1" y="67"/>
                      <a:pt x="1" y="134"/>
                      <a:pt x="34" y="234"/>
                    </a:cubicBezTo>
                    <a:lnTo>
                      <a:pt x="1" y="1"/>
                    </a:lnTo>
                    <a:close/>
                  </a:path>
                </a:pathLst>
              </a:cu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Google Shape;2997;p41"/>
              <p:cNvSpPr/>
              <p:nvPr/>
            </p:nvSpPr>
            <p:spPr>
              <a:xfrm>
                <a:off x="4300750" y="4100875"/>
                <a:ext cx="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34" h="235" extrusionOk="0">
                    <a:moveTo>
                      <a:pt x="34" y="1"/>
                    </a:moveTo>
                    <a:lnTo>
                      <a:pt x="0" y="234"/>
                    </a:lnTo>
                    <a:cubicBezTo>
                      <a:pt x="34" y="134"/>
                      <a:pt x="34" y="67"/>
                      <a:pt x="34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spcFirstLastPara="1" lIns="51427" tIns="51427" rIns="51427" bIns="51427" anchor="ctr"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2180" name="Google Shape;3368;p50"/>
            <p:cNvGrpSpPr>
              <a:grpSpLocks/>
            </p:cNvGrpSpPr>
            <p:nvPr/>
          </p:nvGrpSpPr>
          <p:grpSpPr bwMode="auto">
            <a:xfrm flipH="1">
              <a:off x="5385359" y="2508866"/>
              <a:ext cx="2380689" cy="1611749"/>
              <a:chOff x="4159060" y="3694416"/>
              <a:chExt cx="2176120" cy="1473255"/>
            </a:xfrm>
          </p:grpSpPr>
          <p:grpSp>
            <p:nvGrpSpPr>
              <p:cNvPr id="92181" name="Google Shape;3369;p50"/>
              <p:cNvGrpSpPr>
                <a:grpSpLocks/>
              </p:cNvGrpSpPr>
              <p:nvPr/>
            </p:nvGrpSpPr>
            <p:grpSpPr bwMode="auto">
              <a:xfrm>
                <a:off x="4902504" y="4429988"/>
                <a:ext cx="1432676" cy="737683"/>
                <a:chOff x="4102175" y="4352175"/>
                <a:chExt cx="1709025" cy="879975"/>
              </a:xfrm>
            </p:grpSpPr>
            <p:sp>
              <p:nvSpPr>
                <p:cNvPr id="65" name="Google Shape;3370;p50"/>
                <p:cNvSpPr/>
                <p:nvPr/>
              </p:nvSpPr>
              <p:spPr>
                <a:xfrm>
                  <a:off x="4413506" y="4352752"/>
                  <a:ext cx="1156862" cy="879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94" h="35199" extrusionOk="0">
                      <a:moveTo>
                        <a:pt x="44561" y="28907"/>
                      </a:moveTo>
                      <a:cubicBezTo>
                        <a:pt x="44773" y="26445"/>
                        <a:pt x="44226" y="22736"/>
                        <a:pt x="45138" y="21065"/>
                      </a:cubicBezTo>
                      <a:cubicBezTo>
                        <a:pt x="46050" y="19423"/>
                        <a:pt x="46293" y="17630"/>
                        <a:pt x="45047" y="16870"/>
                      </a:cubicBezTo>
                      <a:cubicBezTo>
                        <a:pt x="43831" y="16080"/>
                        <a:pt x="45229" y="13648"/>
                        <a:pt x="43406" y="12037"/>
                      </a:cubicBezTo>
                      <a:cubicBezTo>
                        <a:pt x="41582" y="10426"/>
                        <a:pt x="41947" y="9241"/>
                        <a:pt x="41217" y="8055"/>
                      </a:cubicBezTo>
                      <a:cubicBezTo>
                        <a:pt x="40457" y="6870"/>
                        <a:pt x="37995" y="5867"/>
                        <a:pt x="37995" y="5867"/>
                      </a:cubicBezTo>
                      <a:cubicBezTo>
                        <a:pt x="37995" y="5867"/>
                        <a:pt x="41065" y="9423"/>
                        <a:pt x="39819" y="11277"/>
                      </a:cubicBezTo>
                      <a:cubicBezTo>
                        <a:pt x="38603" y="13101"/>
                        <a:pt x="35564" y="14560"/>
                        <a:pt x="36445" y="16718"/>
                      </a:cubicBezTo>
                      <a:cubicBezTo>
                        <a:pt x="37296" y="18876"/>
                        <a:pt x="38117" y="20062"/>
                        <a:pt x="36475" y="22554"/>
                      </a:cubicBezTo>
                      <a:cubicBezTo>
                        <a:pt x="34834" y="25016"/>
                        <a:pt x="34652" y="26384"/>
                        <a:pt x="35381" y="27965"/>
                      </a:cubicBezTo>
                      <a:cubicBezTo>
                        <a:pt x="36111" y="29515"/>
                        <a:pt x="34469" y="33375"/>
                        <a:pt x="32706" y="33922"/>
                      </a:cubicBezTo>
                      <a:cubicBezTo>
                        <a:pt x="30974" y="34469"/>
                        <a:pt x="33922" y="31703"/>
                        <a:pt x="32615" y="28420"/>
                      </a:cubicBezTo>
                      <a:cubicBezTo>
                        <a:pt x="31339" y="25107"/>
                        <a:pt x="31795" y="22828"/>
                        <a:pt x="32068" y="19970"/>
                      </a:cubicBezTo>
                      <a:cubicBezTo>
                        <a:pt x="32342" y="17144"/>
                        <a:pt x="31156" y="12007"/>
                        <a:pt x="26749" y="9423"/>
                      </a:cubicBezTo>
                      <a:cubicBezTo>
                        <a:pt x="22341" y="6870"/>
                        <a:pt x="19879" y="1"/>
                        <a:pt x="19879" y="1"/>
                      </a:cubicBezTo>
                      <a:cubicBezTo>
                        <a:pt x="19879" y="1"/>
                        <a:pt x="17873" y="3739"/>
                        <a:pt x="18785" y="8055"/>
                      </a:cubicBezTo>
                      <a:cubicBezTo>
                        <a:pt x="19697" y="12372"/>
                        <a:pt x="17053" y="16049"/>
                        <a:pt x="18968" y="18694"/>
                      </a:cubicBezTo>
                      <a:cubicBezTo>
                        <a:pt x="20882" y="21369"/>
                        <a:pt x="24925" y="25563"/>
                        <a:pt x="25290" y="28147"/>
                      </a:cubicBezTo>
                      <a:cubicBezTo>
                        <a:pt x="25655" y="30700"/>
                        <a:pt x="27570" y="30062"/>
                        <a:pt x="26931" y="32645"/>
                      </a:cubicBezTo>
                      <a:cubicBezTo>
                        <a:pt x="26323" y="35199"/>
                        <a:pt x="24104" y="34469"/>
                        <a:pt x="23557" y="32250"/>
                      </a:cubicBezTo>
                      <a:cubicBezTo>
                        <a:pt x="23010" y="30031"/>
                        <a:pt x="20518" y="24469"/>
                        <a:pt x="16870" y="22888"/>
                      </a:cubicBezTo>
                      <a:cubicBezTo>
                        <a:pt x="13192" y="21338"/>
                        <a:pt x="11095" y="22433"/>
                        <a:pt x="10062" y="19150"/>
                      </a:cubicBezTo>
                      <a:cubicBezTo>
                        <a:pt x="9059" y="15837"/>
                        <a:pt x="6353" y="16961"/>
                        <a:pt x="5989" y="15442"/>
                      </a:cubicBezTo>
                      <a:cubicBezTo>
                        <a:pt x="5563" y="13891"/>
                        <a:pt x="4226" y="12767"/>
                        <a:pt x="2615" y="12584"/>
                      </a:cubicBezTo>
                      <a:cubicBezTo>
                        <a:pt x="1703" y="12493"/>
                        <a:pt x="760" y="12736"/>
                        <a:pt x="1" y="13314"/>
                      </a:cubicBezTo>
                      <a:cubicBezTo>
                        <a:pt x="1" y="13314"/>
                        <a:pt x="2767" y="12767"/>
                        <a:pt x="3496" y="15381"/>
                      </a:cubicBezTo>
                      <a:cubicBezTo>
                        <a:pt x="4226" y="17995"/>
                        <a:pt x="2888" y="21034"/>
                        <a:pt x="4773" y="22858"/>
                      </a:cubicBezTo>
                      <a:cubicBezTo>
                        <a:pt x="6657" y="24682"/>
                        <a:pt x="5381" y="26718"/>
                        <a:pt x="8846" y="29089"/>
                      </a:cubicBezTo>
                      <a:cubicBezTo>
                        <a:pt x="12341" y="31460"/>
                        <a:pt x="13071" y="31369"/>
                        <a:pt x="14621" y="33132"/>
                      </a:cubicBezTo>
                      <a:cubicBezTo>
                        <a:pt x="15350" y="33952"/>
                        <a:pt x="16293" y="34317"/>
                        <a:pt x="17083" y="34712"/>
                      </a:cubicBezTo>
                      <a:lnTo>
                        <a:pt x="39485" y="34712"/>
                      </a:lnTo>
                      <a:cubicBezTo>
                        <a:pt x="39758" y="34074"/>
                        <a:pt x="40184" y="33557"/>
                        <a:pt x="40731" y="33162"/>
                      </a:cubicBezTo>
                      <a:cubicBezTo>
                        <a:pt x="42615" y="31886"/>
                        <a:pt x="44318" y="31399"/>
                        <a:pt x="44561" y="28907"/>
                      </a:cubicBezTo>
                      <a:close/>
                    </a:path>
                  </a:pathLst>
                </a:cu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Google Shape;3371;p50"/>
                <p:cNvSpPr/>
                <p:nvPr/>
              </p:nvSpPr>
              <p:spPr>
                <a:xfrm>
                  <a:off x="4102341" y="4979033"/>
                  <a:ext cx="623621" cy="240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95" h="9637" extrusionOk="0">
                      <a:moveTo>
                        <a:pt x="11824" y="1916"/>
                      </a:moveTo>
                      <a:cubicBezTo>
                        <a:pt x="8146" y="2098"/>
                        <a:pt x="3952" y="2372"/>
                        <a:pt x="2736" y="1186"/>
                      </a:cubicBezTo>
                      <a:cubicBezTo>
                        <a:pt x="1550" y="1"/>
                        <a:pt x="0" y="791"/>
                        <a:pt x="0" y="791"/>
                      </a:cubicBezTo>
                      <a:cubicBezTo>
                        <a:pt x="0" y="791"/>
                        <a:pt x="2462" y="1521"/>
                        <a:pt x="3101" y="3466"/>
                      </a:cubicBezTo>
                      <a:cubicBezTo>
                        <a:pt x="3739" y="5655"/>
                        <a:pt x="4681" y="7752"/>
                        <a:pt x="5958" y="9636"/>
                      </a:cubicBezTo>
                      <a:lnTo>
                        <a:pt x="24894" y="9636"/>
                      </a:lnTo>
                      <a:cubicBezTo>
                        <a:pt x="22736" y="7448"/>
                        <a:pt x="21338" y="7114"/>
                        <a:pt x="18602" y="6050"/>
                      </a:cubicBezTo>
                      <a:cubicBezTo>
                        <a:pt x="15563" y="4864"/>
                        <a:pt x="15472" y="1734"/>
                        <a:pt x="11824" y="1916"/>
                      </a:cubicBezTo>
                      <a:close/>
                    </a:path>
                  </a:pathLst>
                </a:cu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Google Shape;3372;p50"/>
                <p:cNvSpPr/>
                <p:nvPr/>
              </p:nvSpPr>
              <p:spPr>
                <a:xfrm>
                  <a:off x="5469659" y="4965269"/>
                  <a:ext cx="342152" cy="254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9" h="10214" extrusionOk="0">
                      <a:moveTo>
                        <a:pt x="12401" y="0"/>
                      </a:moveTo>
                      <a:cubicBezTo>
                        <a:pt x="12401" y="0"/>
                        <a:pt x="12128" y="3010"/>
                        <a:pt x="9818" y="3374"/>
                      </a:cubicBezTo>
                      <a:cubicBezTo>
                        <a:pt x="7538" y="3709"/>
                        <a:pt x="4559" y="3769"/>
                        <a:pt x="4134" y="6019"/>
                      </a:cubicBezTo>
                      <a:cubicBezTo>
                        <a:pt x="3708" y="8268"/>
                        <a:pt x="3860" y="9058"/>
                        <a:pt x="2614" y="9332"/>
                      </a:cubicBezTo>
                      <a:cubicBezTo>
                        <a:pt x="1702" y="9514"/>
                        <a:pt x="669" y="9605"/>
                        <a:pt x="0" y="10213"/>
                      </a:cubicBezTo>
                      <a:lnTo>
                        <a:pt x="10578" y="10213"/>
                      </a:lnTo>
                      <a:cubicBezTo>
                        <a:pt x="10882" y="8238"/>
                        <a:pt x="12249" y="7873"/>
                        <a:pt x="12949" y="6535"/>
                      </a:cubicBezTo>
                      <a:cubicBezTo>
                        <a:pt x="13678" y="5107"/>
                        <a:pt x="12401" y="0"/>
                        <a:pt x="12401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Google Shape;3373;p50"/>
                <p:cNvSpPr/>
                <p:nvPr/>
              </p:nvSpPr>
              <p:spPr>
                <a:xfrm>
                  <a:off x="4102341" y="4352752"/>
                  <a:ext cx="1686229" cy="867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49" h="34713" extrusionOk="0">
                      <a:moveTo>
                        <a:pt x="1186" y="25624"/>
                      </a:moveTo>
                      <a:cubicBezTo>
                        <a:pt x="760" y="25624"/>
                        <a:pt x="365" y="25715"/>
                        <a:pt x="0" y="25898"/>
                      </a:cubicBezTo>
                      <a:cubicBezTo>
                        <a:pt x="0" y="25898"/>
                        <a:pt x="152" y="25928"/>
                        <a:pt x="426" y="26050"/>
                      </a:cubicBezTo>
                      <a:cubicBezTo>
                        <a:pt x="471" y="26043"/>
                        <a:pt x="518" y="26040"/>
                        <a:pt x="566" y="26040"/>
                      </a:cubicBezTo>
                      <a:cubicBezTo>
                        <a:pt x="2167" y="26040"/>
                        <a:pt x="5290" y="29364"/>
                        <a:pt x="5319" y="29393"/>
                      </a:cubicBezTo>
                      <a:lnTo>
                        <a:pt x="5350" y="29424"/>
                      </a:lnTo>
                      <a:lnTo>
                        <a:pt x="5441" y="29454"/>
                      </a:lnTo>
                      <a:cubicBezTo>
                        <a:pt x="5441" y="29454"/>
                        <a:pt x="10882" y="31247"/>
                        <a:pt x="12493" y="33405"/>
                      </a:cubicBezTo>
                      <a:cubicBezTo>
                        <a:pt x="12858" y="33922"/>
                        <a:pt x="13313" y="34348"/>
                        <a:pt x="13800" y="34712"/>
                      </a:cubicBezTo>
                      <a:lnTo>
                        <a:pt x="14924" y="34712"/>
                      </a:lnTo>
                      <a:cubicBezTo>
                        <a:pt x="14165" y="34348"/>
                        <a:pt x="13465" y="33770"/>
                        <a:pt x="12949" y="33071"/>
                      </a:cubicBezTo>
                      <a:cubicBezTo>
                        <a:pt x="11338" y="30913"/>
                        <a:pt x="6322" y="29150"/>
                        <a:pt x="5684" y="28937"/>
                      </a:cubicBezTo>
                      <a:cubicBezTo>
                        <a:pt x="5289" y="28572"/>
                        <a:pt x="2979" y="26171"/>
                        <a:pt x="1186" y="25624"/>
                      </a:cubicBezTo>
                      <a:close/>
                      <a:moveTo>
                        <a:pt x="13982" y="12615"/>
                      </a:moveTo>
                      <a:cubicBezTo>
                        <a:pt x="13405" y="12736"/>
                        <a:pt x="12858" y="12980"/>
                        <a:pt x="12402" y="13314"/>
                      </a:cubicBezTo>
                      <a:cubicBezTo>
                        <a:pt x="12638" y="13292"/>
                        <a:pt x="12874" y="13271"/>
                        <a:pt x="13100" y="13271"/>
                      </a:cubicBezTo>
                      <a:cubicBezTo>
                        <a:pt x="13194" y="13271"/>
                        <a:pt x="13285" y="13275"/>
                        <a:pt x="13374" y="13283"/>
                      </a:cubicBezTo>
                      <a:cubicBezTo>
                        <a:pt x="13648" y="13223"/>
                        <a:pt x="13921" y="13192"/>
                        <a:pt x="14195" y="13192"/>
                      </a:cubicBezTo>
                      <a:cubicBezTo>
                        <a:pt x="14742" y="13192"/>
                        <a:pt x="15259" y="13375"/>
                        <a:pt x="15715" y="13709"/>
                      </a:cubicBezTo>
                      <a:cubicBezTo>
                        <a:pt x="16079" y="14043"/>
                        <a:pt x="16383" y="14439"/>
                        <a:pt x="16596" y="14894"/>
                      </a:cubicBezTo>
                      <a:cubicBezTo>
                        <a:pt x="16779" y="15350"/>
                        <a:pt x="16900" y="15837"/>
                        <a:pt x="16900" y="16353"/>
                      </a:cubicBezTo>
                      <a:cubicBezTo>
                        <a:pt x="16900" y="17296"/>
                        <a:pt x="17721" y="18116"/>
                        <a:pt x="18481" y="18876"/>
                      </a:cubicBezTo>
                      <a:cubicBezTo>
                        <a:pt x="19028" y="19393"/>
                        <a:pt x="19545" y="19940"/>
                        <a:pt x="19666" y="20396"/>
                      </a:cubicBezTo>
                      <a:cubicBezTo>
                        <a:pt x="19849" y="21095"/>
                        <a:pt x="20791" y="22220"/>
                        <a:pt x="22159" y="23314"/>
                      </a:cubicBezTo>
                      <a:cubicBezTo>
                        <a:pt x="23496" y="24347"/>
                        <a:pt x="24955" y="25229"/>
                        <a:pt x="26536" y="25867"/>
                      </a:cubicBezTo>
                      <a:cubicBezTo>
                        <a:pt x="28268" y="26597"/>
                        <a:pt x="29727" y="28147"/>
                        <a:pt x="31034" y="30031"/>
                      </a:cubicBezTo>
                      <a:cubicBezTo>
                        <a:pt x="32037" y="31521"/>
                        <a:pt x="32949" y="33071"/>
                        <a:pt x="33739" y="34682"/>
                      </a:cubicBezTo>
                      <a:lnTo>
                        <a:pt x="34378" y="34712"/>
                      </a:lnTo>
                      <a:cubicBezTo>
                        <a:pt x="33527" y="32980"/>
                        <a:pt x="32554" y="31308"/>
                        <a:pt x="31490" y="29697"/>
                      </a:cubicBezTo>
                      <a:cubicBezTo>
                        <a:pt x="30122" y="27752"/>
                        <a:pt x="28572" y="26141"/>
                        <a:pt x="26748" y="25381"/>
                      </a:cubicBezTo>
                      <a:cubicBezTo>
                        <a:pt x="25229" y="24743"/>
                        <a:pt x="23800" y="23892"/>
                        <a:pt x="22523" y="22888"/>
                      </a:cubicBezTo>
                      <a:cubicBezTo>
                        <a:pt x="21216" y="21855"/>
                        <a:pt x="20365" y="20852"/>
                        <a:pt x="20213" y="20244"/>
                      </a:cubicBezTo>
                      <a:cubicBezTo>
                        <a:pt x="20031" y="19636"/>
                        <a:pt x="19453" y="19059"/>
                        <a:pt x="18876" y="18481"/>
                      </a:cubicBezTo>
                      <a:cubicBezTo>
                        <a:pt x="18207" y="17782"/>
                        <a:pt x="17478" y="17083"/>
                        <a:pt x="17478" y="16353"/>
                      </a:cubicBezTo>
                      <a:cubicBezTo>
                        <a:pt x="17478" y="15776"/>
                        <a:pt x="17326" y="15198"/>
                        <a:pt x="17113" y="14682"/>
                      </a:cubicBezTo>
                      <a:cubicBezTo>
                        <a:pt x="16870" y="14135"/>
                        <a:pt x="16505" y="13648"/>
                        <a:pt x="16049" y="13283"/>
                      </a:cubicBezTo>
                      <a:cubicBezTo>
                        <a:pt x="15532" y="12828"/>
                        <a:pt x="14864" y="12615"/>
                        <a:pt x="14195" y="12615"/>
                      </a:cubicBezTo>
                      <a:close/>
                      <a:moveTo>
                        <a:pt x="32280" y="1"/>
                      </a:moveTo>
                      <a:cubicBezTo>
                        <a:pt x="32280" y="1"/>
                        <a:pt x="32128" y="305"/>
                        <a:pt x="31916" y="852"/>
                      </a:cubicBezTo>
                      <a:cubicBezTo>
                        <a:pt x="31672" y="4590"/>
                        <a:pt x="33557" y="7964"/>
                        <a:pt x="35198" y="10882"/>
                      </a:cubicBezTo>
                      <a:cubicBezTo>
                        <a:pt x="36353" y="12949"/>
                        <a:pt x="37356" y="14742"/>
                        <a:pt x="37356" y="16201"/>
                      </a:cubicBezTo>
                      <a:cubicBezTo>
                        <a:pt x="37417" y="18177"/>
                        <a:pt x="37812" y="20153"/>
                        <a:pt x="38572" y="21977"/>
                      </a:cubicBezTo>
                      <a:cubicBezTo>
                        <a:pt x="39332" y="23922"/>
                        <a:pt x="40274" y="25806"/>
                        <a:pt x="41369" y="27600"/>
                      </a:cubicBezTo>
                      <a:cubicBezTo>
                        <a:pt x="42220" y="29028"/>
                        <a:pt x="42706" y="31855"/>
                        <a:pt x="42980" y="34712"/>
                      </a:cubicBezTo>
                      <a:lnTo>
                        <a:pt x="43557" y="34712"/>
                      </a:lnTo>
                      <a:cubicBezTo>
                        <a:pt x="43253" y="31764"/>
                        <a:pt x="42767" y="28816"/>
                        <a:pt x="41855" y="27296"/>
                      </a:cubicBezTo>
                      <a:cubicBezTo>
                        <a:pt x="40791" y="25533"/>
                        <a:pt x="39879" y="23679"/>
                        <a:pt x="39089" y="21794"/>
                      </a:cubicBezTo>
                      <a:cubicBezTo>
                        <a:pt x="38360" y="20001"/>
                        <a:pt x="37964" y="18116"/>
                        <a:pt x="37934" y="16201"/>
                      </a:cubicBezTo>
                      <a:cubicBezTo>
                        <a:pt x="37934" y="14590"/>
                        <a:pt x="36901" y="12736"/>
                        <a:pt x="35715" y="10609"/>
                      </a:cubicBezTo>
                      <a:cubicBezTo>
                        <a:pt x="34043" y="7660"/>
                        <a:pt x="32128" y="4256"/>
                        <a:pt x="32493" y="548"/>
                      </a:cubicBezTo>
                      <a:cubicBezTo>
                        <a:pt x="32372" y="183"/>
                        <a:pt x="32280" y="1"/>
                        <a:pt x="32280" y="1"/>
                      </a:cubicBezTo>
                      <a:close/>
                      <a:moveTo>
                        <a:pt x="50366" y="5867"/>
                      </a:moveTo>
                      <a:lnTo>
                        <a:pt x="50366" y="5867"/>
                      </a:lnTo>
                      <a:cubicBezTo>
                        <a:pt x="50366" y="5867"/>
                        <a:pt x="50639" y="6201"/>
                        <a:pt x="51004" y="6688"/>
                      </a:cubicBezTo>
                      <a:cubicBezTo>
                        <a:pt x="52098" y="7751"/>
                        <a:pt x="52858" y="9119"/>
                        <a:pt x="53223" y="10578"/>
                      </a:cubicBezTo>
                      <a:cubicBezTo>
                        <a:pt x="53588" y="12098"/>
                        <a:pt x="53588" y="13466"/>
                        <a:pt x="53375" y="13861"/>
                      </a:cubicBezTo>
                      <a:lnTo>
                        <a:pt x="53375" y="13891"/>
                      </a:lnTo>
                      <a:cubicBezTo>
                        <a:pt x="52858" y="14651"/>
                        <a:pt x="52646" y="15594"/>
                        <a:pt x="52828" y="16505"/>
                      </a:cubicBezTo>
                      <a:cubicBezTo>
                        <a:pt x="53010" y="17539"/>
                        <a:pt x="53497" y="18451"/>
                        <a:pt x="54226" y="19211"/>
                      </a:cubicBezTo>
                      <a:cubicBezTo>
                        <a:pt x="55260" y="20335"/>
                        <a:pt x="54226" y="22341"/>
                        <a:pt x="53314" y="24104"/>
                      </a:cubicBezTo>
                      <a:cubicBezTo>
                        <a:pt x="52585" y="25472"/>
                        <a:pt x="51946" y="26749"/>
                        <a:pt x="52250" y="27630"/>
                      </a:cubicBezTo>
                      <a:cubicBezTo>
                        <a:pt x="52767" y="28998"/>
                        <a:pt x="51642" y="30335"/>
                        <a:pt x="49971" y="32372"/>
                      </a:cubicBezTo>
                      <a:cubicBezTo>
                        <a:pt x="49606" y="32797"/>
                        <a:pt x="49211" y="33253"/>
                        <a:pt x="48816" y="33740"/>
                      </a:cubicBezTo>
                      <a:cubicBezTo>
                        <a:pt x="48572" y="34044"/>
                        <a:pt x="48329" y="34348"/>
                        <a:pt x="48086" y="34712"/>
                      </a:cubicBezTo>
                      <a:lnTo>
                        <a:pt x="48816" y="34712"/>
                      </a:lnTo>
                      <a:cubicBezTo>
                        <a:pt x="48998" y="34500"/>
                        <a:pt x="49150" y="34287"/>
                        <a:pt x="49302" y="34104"/>
                      </a:cubicBezTo>
                      <a:cubicBezTo>
                        <a:pt x="49667" y="33618"/>
                        <a:pt x="50062" y="33162"/>
                        <a:pt x="50427" y="32706"/>
                      </a:cubicBezTo>
                      <a:cubicBezTo>
                        <a:pt x="52250" y="30548"/>
                        <a:pt x="53436" y="29089"/>
                        <a:pt x="52828" y="27448"/>
                      </a:cubicBezTo>
                      <a:cubicBezTo>
                        <a:pt x="52615" y="26810"/>
                        <a:pt x="53223" y="25624"/>
                        <a:pt x="53861" y="24347"/>
                      </a:cubicBezTo>
                      <a:cubicBezTo>
                        <a:pt x="54864" y="22433"/>
                        <a:pt x="55989" y="20274"/>
                        <a:pt x="54682" y="18815"/>
                      </a:cubicBezTo>
                      <a:cubicBezTo>
                        <a:pt x="54044" y="18147"/>
                        <a:pt x="53618" y="17326"/>
                        <a:pt x="53436" y="16414"/>
                      </a:cubicBezTo>
                      <a:cubicBezTo>
                        <a:pt x="53284" y="15654"/>
                        <a:pt x="53436" y="14864"/>
                        <a:pt x="53861" y="14195"/>
                      </a:cubicBezTo>
                      <a:lnTo>
                        <a:pt x="53861" y="14165"/>
                      </a:lnTo>
                      <a:cubicBezTo>
                        <a:pt x="54135" y="13679"/>
                        <a:pt x="54196" y="12128"/>
                        <a:pt x="53770" y="10457"/>
                      </a:cubicBezTo>
                      <a:cubicBezTo>
                        <a:pt x="53405" y="8937"/>
                        <a:pt x="52646" y="7569"/>
                        <a:pt x="51582" y="6444"/>
                      </a:cubicBezTo>
                      <a:cubicBezTo>
                        <a:pt x="51187" y="6232"/>
                        <a:pt x="50761" y="6049"/>
                        <a:pt x="50366" y="5867"/>
                      </a:cubicBezTo>
                      <a:close/>
                      <a:moveTo>
                        <a:pt x="67083" y="24499"/>
                      </a:moveTo>
                      <a:cubicBezTo>
                        <a:pt x="67053" y="24834"/>
                        <a:pt x="66992" y="25138"/>
                        <a:pt x="66901" y="25442"/>
                      </a:cubicBezTo>
                      <a:cubicBezTo>
                        <a:pt x="66901" y="27600"/>
                        <a:pt x="65624" y="28785"/>
                        <a:pt x="64652" y="29727"/>
                      </a:cubicBezTo>
                      <a:cubicBezTo>
                        <a:pt x="64044" y="30275"/>
                        <a:pt x="63558" y="30731"/>
                        <a:pt x="63466" y="31308"/>
                      </a:cubicBezTo>
                      <a:cubicBezTo>
                        <a:pt x="63345" y="31946"/>
                        <a:pt x="62980" y="32554"/>
                        <a:pt x="62494" y="33010"/>
                      </a:cubicBezTo>
                      <a:cubicBezTo>
                        <a:pt x="61825" y="33618"/>
                        <a:pt x="61065" y="34135"/>
                        <a:pt x="60214" y="34469"/>
                      </a:cubicBezTo>
                      <a:lnTo>
                        <a:pt x="59819" y="34652"/>
                      </a:lnTo>
                      <a:lnTo>
                        <a:pt x="59697" y="34712"/>
                      </a:lnTo>
                      <a:lnTo>
                        <a:pt x="61035" y="34712"/>
                      </a:lnTo>
                      <a:cubicBezTo>
                        <a:pt x="61703" y="34378"/>
                        <a:pt x="62342" y="33952"/>
                        <a:pt x="62889" y="33436"/>
                      </a:cubicBezTo>
                      <a:cubicBezTo>
                        <a:pt x="63466" y="32889"/>
                        <a:pt x="63862" y="32190"/>
                        <a:pt x="64014" y="31399"/>
                      </a:cubicBezTo>
                      <a:cubicBezTo>
                        <a:pt x="64105" y="31004"/>
                        <a:pt x="64530" y="30639"/>
                        <a:pt x="65047" y="30123"/>
                      </a:cubicBezTo>
                      <a:cubicBezTo>
                        <a:pt x="66020" y="29241"/>
                        <a:pt x="67235" y="28056"/>
                        <a:pt x="67448" y="26080"/>
                      </a:cubicBezTo>
                      <a:cubicBezTo>
                        <a:pt x="67266" y="25168"/>
                        <a:pt x="67083" y="24499"/>
                        <a:pt x="67083" y="24499"/>
                      </a:cubicBez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182" name="Google Shape;3374;p50"/>
              <p:cNvGrpSpPr>
                <a:grpSpLocks/>
              </p:cNvGrpSpPr>
              <p:nvPr/>
            </p:nvGrpSpPr>
            <p:grpSpPr bwMode="auto">
              <a:xfrm>
                <a:off x="4387657" y="3694416"/>
                <a:ext cx="1252400" cy="1473059"/>
                <a:chOff x="2634050" y="3784550"/>
                <a:chExt cx="1220425" cy="1435450"/>
              </a:xfrm>
            </p:grpSpPr>
            <p:sp>
              <p:nvSpPr>
                <p:cNvPr id="45" name="Google Shape;3375;p50"/>
                <p:cNvSpPr/>
                <p:nvPr/>
              </p:nvSpPr>
              <p:spPr>
                <a:xfrm>
                  <a:off x="3063113" y="4406239"/>
                  <a:ext cx="486230" cy="814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55" h="32555" extrusionOk="0">
                      <a:moveTo>
                        <a:pt x="18390" y="32554"/>
                      </a:moveTo>
                      <a:cubicBezTo>
                        <a:pt x="15229" y="29059"/>
                        <a:pt x="12463" y="25259"/>
                        <a:pt x="10092" y="21186"/>
                      </a:cubicBezTo>
                      <a:cubicBezTo>
                        <a:pt x="1" y="3648"/>
                        <a:pt x="457" y="1095"/>
                        <a:pt x="457" y="1095"/>
                      </a:cubicBezTo>
                      <a:cubicBezTo>
                        <a:pt x="457" y="1095"/>
                        <a:pt x="578" y="1"/>
                        <a:pt x="1399" y="2554"/>
                      </a:cubicBezTo>
                      <a:cubicBezTo>
                        <a:pt x="2189" y="5107"/>
                        <a:pt x="6141" y="12706"/>
                        <a:pt x="11582" y="21855"/>
                      </a:cubicBezTo>
                      <a:cubicBezTo>
                        <a:pt x="13861" y="25655"/>
                        <a:pt x="16506" y="29241"/>
                        <a:pt x="19454" y="32554"/>
                      </a:cubicBezTo>
                      <a:close/>
                    </a:path>
                  </a:pathLst>
                </a:custGeom>
                <a:solidFill>
                  <a:srgbClr val="582808"/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Google Shape;3376;p50"/>
                <p:cNvSpPr/>
                <p:nvPr/>
              </p:nvSpPr>
              <p:spPr>
                <a:xfrm>
                  <a:off x="2820525" y="3784439"/>
                  <a:ext cx="263682" cy="674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8" h="26961" extrusionOk="0">
                      <a:moveTo>
                        <a:pt x="10488" y="26961"/>
                      </a:moveTo>
                      <a:cubicBezTo>
                        <a:pt x="10488" y="19271"/>
                        <a:pt x="1" y="0"/>
                        <a:pt x="1" y="0"/>
                      </a:cubicBezTo>
                      <a:cubicBezTo>
                        <a:pt x="1" y="0"/>
                        <a:pt x="2524" y="10699"/>
                        <a:pt x="4834" y="17630"/>
                      </a:cubicBezTo>
                      <a:cubicBezTo>
                        <a:pt x="7174" y="24590"/>
                        <a:pt x="10488" y="26961"/>
                        <a:pt x="10488" y="26961"/>
                      </a:cubicBezTo>
                      <a:close/>
                    </a:path>
                  </a:pathLst>
                </a:custGeom>
                <a:solidFill>
                  <a:srgbClr val="A4B23E"/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Google Shape;3377;p50"/>
                <p:cNvSpPr/>
                <p:nvPr/>
              </p:nvSpPr>
              <p:spPr>
                <a:xfrm>
                  <a:off x="3107411" y="4119513"/>
                  <a:ext cx="137115" cy="398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2" h="15928" extrusionOk="0">
                      <a:moveTo>
                        <a:pt x="4590" y="1"/>
                      </a:moveTo>
                      <a:cubicBezTo>
                        <a:pt x="4590" y="1"/>
                        <a:pt x="2493" y="5593"/>
                        <a:pt x="1277" y="9514"/>
                      </a:cubicBezTo>
                      <a:cubicBezTo>
                        <a:pt x="61" y="13405"/>
                        <a:pt x="0" y="15928"/>
                        <a:pt x="0" y="15928"/>
                      </a:cubicBezTo>
                      <a:cubicBezTo>
                        <a:pt x="5502" y="13314"/>
                        <a:pt x="4590" y="1"/>
                        <a:pt x="4590" y="1"/>
                      </a:cubicBezTo>
                      <a:close/>
                    </a:path>
                  </a:pathLst>
                </a:custGeom>
                <a:solidFill>
                  <a:srgbClr val="A4B23E"/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Google Shape;3378;p50"/>
                <p:cNvSpPr/>
                <p:nvPr/>
              </p:nvSpPr>
              <p:spPr>
                <a:xfrm>
                  <a:off x="3221322" y="4311788"/>
                  <a:ext cx="286886" cy="432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0" h="17326" extrusionOk="0">
                      <a:moveTo>
                        <a:pt x="0" y="17326"/>
                      </a:moveTo>
                      <a:cubicBezTo>
                        <a:pt x="4408" y="14985"/>
                        <a:pt x="11459" y="0"/>
                        <a:pt x="11459" y="0"/>
                      </a:cubicBezTo>
                      <a:cubicBezTo>
                        <a:pt x="11459" y="0"/>
                        <a:pt x="6018" y="5563"/>
                        <a:pt x="3131" y="9879"/>
                      </a:cubicBezTo>
                      <a:cubicBezTo>
                        <a:pt x="243" y="14225"/>
                        <a:pt x="0" y="17326"/>
                        <a:pt x="0" y="17326"/>
                      </a:cubicBezTo>
                      <a:close/>
                    </a:path>
                  </a:pathLst>
                </a:custGeom>
                <a:solidFill>
                  <a:srgbClr val="A4B23E"/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Google Shape;3379;p50"/>
                <p:cNvSpPr/>
                <p:nvPr/>
              </p:nvSpPr>
              <p:spPr>
                <a:xfrm>
                  <a:off x="3163311" y="4173485"/>
                  <a:ext cx="217274" cy="4632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3" h="18542" extrusionOk="0">
                      <a:moveTo>
                        <a:pt x="122" y="18542"/>
                      </a:moveTo>
                      <a:cubicBezTo>
                        <a:pt x="3952" y="17326"/>
                        <a:pt x="8633" y="0"/>
                        <a:pt x="8633" y="0"/>
                      </a:cubicBezTo>
                      <a:cubicBezTo>
                        <a:pt x="8633" y="0"/>
                        <a:pt x="3435" y="8420"/>
                        <a:pt x="1733" y="12645"/>
                      </a:cubicBezTo>
                      <a:cubicBezTo>
                        <a:pt x="0" y="16839"/>
                        <a:pt x="122" y="18542"/>
                        <a:pt x="122" y="18542"/>
                      </a:cubicBezTo>
                      <a:close/>
                    </a:path>
                  </a:pathLst>
                </a:custGeom>
                <a:solidFill>
                  <a:srgbClr val="A4B23E"/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Google Shape;3380;p50"/>
                <p:cNvSpPr/>
                <p:nvPr/>
              </p:nvSpPr>
              <p:spPr>
                <a:xfrm>
                  <a:off x="3285660" y="4423104"/>
                  <a:ext cx="286886" cy="441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9" h="17631" extrusionOk="0">
                      <a:moveTo>
                        <a:pt x="0" y="17569"/>
                      </a:moveTo>
                      <a:cubicBezTo>
                        <a:pt x="1459" y="17630"/>
                        <a:pt x="3040" y="15776"/>
                        <a:pt x="5167" y="11065"/>
                      </a:cubicBezTo>
                      <a:cubicBezTo>
                        <a:pt x="7265" y="6323"/>
                        <a:pt x="11429" y="1"/>
                        <a:pt x="11429" y="1"/>
                      </a:cubicBezTo>
                      <a:cubicBezTo>
                        <a:pt x="11429" y="1"/>
                        <a:pt x="5563" y="6171"/>
                        <a:pt x="3040" y="10761"/>
                      </a:cubicBezTo>
                      <a:cubicBezTo>
                        <a:pt x="517" y="15381"/>
                        <a:pt x="0" y="17569"/>
                        <a:pt x="0" y="17569"/>
                      </a:cubicBezTo>
                      <a:close/>
                    </a:path>
                  </a:pathLst>
                </a:custGeom>
                <a:solidFill>
                  <a:srgbClr val="A4B23E"/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Google Shape;3381;p50"/>
                <p:cNvSpPr/>
                <p:nvPr/>
              </p:nvSpPr>
              <p:spPr>
                <a:xfrm>
                  <a:off x="3480785" y="4875118"/>
                  <a:ext cx="314309" cy="279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3" h="11186" extrusionOk="0">
                      <a:moveTo>
                        <a:pt x="4651" y="6079"/>
                      </a:moveTo>
                      <a:cubicBezTo>
                        <a:pt x="669" y="8906"/>
                        <a:pt x="0" y="11186"/>
                        <a:pt x="0" y="11186"/>
                      </a:cubicBezTo>
                      <a:cubicBezTo>
                        <a:pt x="4681" y="10213"/>
                        <a:pt x="12493" y="0"/>
                        <a:pt x="12493" y="0"/>
                      </a:cubicBezTo>
                      <a:cubicBezTo>
                        <a:pt x="12493" y="0"/>
                        <a:pt x="8663" y="3222"/>
                        <a:pt x="4651" y="6079"/>
                      </a:cubicBezTo>
                      <a:close/>
                    </a:path>
                  </a:pathLst>
                </a:custGeom>
                <a:solidFill>
                  <a:srgbClr val="A4B23E"/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Google Shape;3382;p50"/>
                <p:cNvSpPr/>
                <p:nvPr/>
              </p:nvSpPr>
              <p:spPr>
                <a:xfrm>
                  <a:off x="3497661" y="5004425"/>
                  <a:ext cx="345951" cy="204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1" h="8147" extrusionOk="0">
                      <a:moveTo>
                        <a:pt x="13800" y="0"/>
                      </a:moveTo>
                      <a:cubicBezTo>
                        <a:pt x="13800" y="0"/>
                        <a:pt x="9819" y="3678"/>
                        <a:pt x="6384" y="3951"/>
                      </a:cubicBezTo>
                      <a:cubicBezTo>
                        <a:pt x="2919" y="4255"/>
                        <a:pt x="1" y="6748"/>
                        <a:pt x="1" y="6748"/>
                      </a:cubicBezTo>
                      <a:cubicBezTo>
                        <a:pt x="7843" y="8146"/>
                        <a:pt x="13800" y="0"/>
                        <a:pt x="13800" y="0"/>
                      </a:cubicBezTo>
                      <a:close/>
                    </a:path>
                  </a:pathLst>
                </a:custGeom>
                <a:solidFill>
                  <a:srgbClr val="A4B23E"/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Google Shape;3383;p50"/>
                <p:cNvSpPr/>
                <p:nvPr/>
              </p:nvSpPr>
              <p:spPr>
                <a:xfrm>
                  <a:off x="3386914" y="4582771"/>
                  <a:ext cx="325912" cy="457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18299" extrusionOk="0">
                      <a:moveTo>
                        <a:pt x="0" y="18086"/>
                      </a:moveTo>
                      <a:cubicBezTo>
                        <a:pt x="1703" y="18299"/>
                        <a:pt x="5380" y="15137"/>
                        <a:pt x="6931" y="10700"/>
                      </a:cubicBezTo>
                      <a:cubicBezTo>
                        <a:pt x="8481" y="6232"/>
                        <a:pt x="12949" y="0"/>
                        <a:pt x="12949" y="0"/>
                      </a:cubicBezTo>
                      <a:cubicBezTo>
                        <a:pt x="12949" y="0"/>
                        <a:pt x="6809" y="6201"/>
                        <a:pt x="5016" y="10396"/>
                      </a:cubicBezTo>
                      <a:cubicBezTo>
                        <a:pt x="3253" y="14560"/>
                        <a:pt x="0" y="18086"/>
                        <a:pt x="0" y="18086"/>
                      </a:cubicBezTo>
                      <a:close/>
                    </a:path>
                  </a:pathLst>
                </a:custGeom>
                <a:solidFill>
                  <a:srgbClr val="A4B23E"/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Google Shape;3384;p50"/>
                <p:cNvSpPr/>
                <p:nvPr/>
              </p:nvSpPr>
              <p:spPr>
                <a:xfrm>
                  <a:off x="3335233" y="4477076"/>
                  <a:ext cx="335404" cy="484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35" h="19393" extrusionOk="0">
                      <a:moveTo>
                        <a:pt x="0" y="19180"/>
                      </a:moveTo>
                      <a:cubicBezTo>
                        <a:pt x="1368" y="19393"/>
                        <a:pt x="4407" y="15320"/>
                        <a:pt x="6414" y="10639"/>
                      </a:cubicBezTo>
                      <a:cubicBezTo>
                        <a:pt x="8389" y="5988"/>
                        <a:pt x="13435" y="0"/>
                        <a:pt x="13435" y="0"/>
                      </a:cubicBezTo>
                      <a:cubicBezTo>
                        <a:pt x="10912" y="2098"/>
                        <a:pt x="8632" y="4469"/>
                        <a:pt x="6657" y="7052"/>
                      </a:cubicBezTo>
                      <a:cubicBezTo>
                        <a:pt x="3496" y="11277"/>
                        <a:pt x="0" y="19180"/>
                        <a:pt x="0" y="19180"/>
                      </a:cubicBezTo>
                      <a:close/>
                    </a:path>
                  </a:pathLst>
                </a:custGeom>
                <a:solidFill>
                  <a:srgbClr val="A4B23E"/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Google Shape;3386;p50"/>
                <p:cNvSpPr/>
                <p:nvPr/>
              </p:nvSpPr>
              <p:spPr>
                <a:xfrm>
                  <a:off x="3336287" y="5147225"/>
                  <a:ext cx="136060" cy="73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2" h="2950" extrusionOk="0">
                      <a:moveTo>
                        <a:pt x="0" y="2949"/>
                      </a:moveTo>
                      <a:lnTo>
                        <a:pt x="3405" y="2949"/>
                      </a:lnTo>
                      <a:cubicBezTo>
                        <a:pt x="4195" y="2068"/>
                        <a:pt x="4894" y="1095"/>
                        <a:pt x="5441" y="1"/>
                      </a:cubicBezTo>
                      <a:cubicBezTo>
                        <a:pt x="4195" y="305"/>
                        <a:pt x="2189" y="1460"/>
                        <a:pt x="0" y="2949"/>
                      </a:cubicBezTo>
                      <a:close/>
                    </a:path>
                  </a:pathLst>
                </a:custGeom>
                <a:solidFill>
                  <a:srgbClr val="A4B23E"/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Google Shape;3387;p50"/>
                <p:cNvSpPr/>
                <p:nvPr/>
              </p:nvSpPr>
              <p:spPr>
                <a:xfrm>
                  <a:off x="2925998" y="4998803"/>
                  <a:ext cx="450369" cy="125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65" h="5017" extrusionOk="0">
                      <a:moveTo>
                        <a:pt x="17965" y="1065"/>
                      </a:moveTo>
                      <a:cubicBezTo>
                        <a:pt x="16962" y="1"/>
                        <a:pt x="14773" y="62"/>
                        <a:pt x="10913" y="1247"/>
                      </a:cubicBezTo>
                      <a:cubicBezTo>
                        <a:pt x="7053" y="2432"/>
                        <a:pt x="1" y="4864"/>
                        <a:pt x="1" y="4864"/>
                      </a:cubicBezTo>
                      <a:cubicBezTo>
                        <a:pt x="1" y="4864"/>
                        <a:pt x="2524" y="5016"/>
                        <a:pt x="6658" y="4165"/>
                      </a:cubicBezTo>
                      <a:cubicBezTo>
                        <a:pt x="10761" y="3284"/>
                        <a:pt x="17965" y="1065"/>
                        <a:pt x="17965" y="1065"/>
                      </a:cubicBezTo>
                      <a:close/>
                    </a:path>
                  </a:pathLst>
                </a:custGeom>
                <a:solidFill>
                  <a:srgbClr val="A4B23E"/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Google Shape;3388;p50"/>
                <p:cNvSpPr/>
                <p:nvPr/>
              </p:nvSpPr>
              <p:spPr>
                <a:xfrm>
                  <a:off x="3049401" y="5061770"/>
                  <a:ext cx="377593" cy="15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7" h="6323" extrusionOk="0">
                      <a:moveTo>
                        <a:pt x="1" y="6322"/>
                      </a:moveTo>
                      <a:lnTo>
                        <a:pt x="3922" y="6322"/>
                      </a:lnTo>
                      <a:cubicBezTo>
                        <a:pt x="8876" y="4407"/>
                        <a:pt x="15077" y="1246"/>
                        <a:pt x="15077" y="1246"/>
                      </a:cubicBezTo>
                      <a:cubicBezTo>
                        <a:pt x="12007" y="0"/>
                        <a:pt x="4773" y="3617"/>
                        <a:pt x="1" y="6322"/>
                      </a:cubicBezTo>
                      <a:close/>
                    </a:path>
                  </a:pathLst>
                </a:custGeom>
                <a:solidFill>
                  <a:srgbClr val="A4B23E"/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Google Shape;3389;p50"/>
                <p:cNvSpPr/>
                <p:nvPr/>
              </p:nvSpPr>
              <p:spPr>
                <a:xfrm>
                  <a:off x="3448088" y="5180958"/>
                  <a:ext cx="49573" cy="39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1582" extrusionOk="0">
                      <a:moveTo>
                        <a:pt x="0" y="1581"/>
                      </a:moveTo>
                      <a:lnTo>
                        <a:pt x="1702" y="1581"/>
                      </a:lnTo>
                      <a:cubicBezTo>
                        <a:pt x="1824" y="1065"/>
                        <a:pt x="1915" y="518"/>
                        <a:pt x="1976" y="1"/>
                      </a:cubicBezTo>
                      <a:cubicBezTo>
                        <a:pt x="1216" y="396"/>
                        <a:pt x="547" y="943"/>
                        <a:pt x="0" y="1581"/>
                      </a:cubicBezTo>
                      <a:close/>
                    </a:path>
                  </a:pathLst>
                </a:custGeom>
                <a:solidFill>
                  <a:srgbClr val="A4B23E"/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Google Shape;3390;p50"/>
                <p:cNvSpPr/>
                <p:nvPr/>
              </p:nvSpPr>
              <p:spPr>
                <a:xfrm>
                  <a:off x="3543014" y="5157345"/>
                  <a:ext cx="313255" cy="62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64" h="2524" extrusionOk="0">
                      <a:moveTo>
                        <a:pt x="4743" y="1125"/>
                      </a:moveTo>
                      <a:cubicBezTo>
                        <a:pt x="3071" y="1186"/>
                        <a:pt x="1460" y="1672"/>
                        <a:pt x="1" y="2523"/>
                      </a:cubicBezTo>
                      <a:lnTo>
                        <a:pt x="6506" y="2523"/>
                      </a:lnTo>
                      <a:cubicBezTo>
                        <a:pt x="8573" y="1855"/>
                        <a:pt x="10548" y="1004"/>
                        <a:pt x="12463" y="1"/>
                      </a:cubicBezTo>
                      <a:cubicBezTo>
                        <a:pt x="12463" y="1"/>
                        <a:pt x="7782" y="943"/>
                        <a:pt x="4743" y="1125"/>
                      </a:cubicBezTo>
                      <a:close/>
                    </a:path>
                  </a:pathLst>
                </a:custGeom>
                <a:solidFill>
                  <a:srgbClr val="A4B23E"/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Google Shape;3391;p50"/>
                <p:cNvSpPr/>
                <p:nvPr/>
              </p:nvSpPr>
              <p:spPr>
                <a:xfrm>
                  <a:off x="2653878" y="4300544"/>
                  <a:ext cx="450369" cy="218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6" h="8725" extrusionOk="0">
                      <a:moveTo>
                        <a:pt x="7296" y="5563"/>
                      </a:moveTo>
                      <a:cubicBezTo>
                        <a:pt x="10578" y="7478"/>
                        <a:pt x="14256" y="8572"/>
                        <a:pt x="18025" y="8724"/>
                      </a:cubicBezTo>
                      <a:cubicBezTo>
                        <a:pt x="17387" y="7508"/>
                        <a:pt x="14499" y="6505"/>
                        <a:pt x="9575" y="4803"/>
                      </a:cubicBezTo>
                      <a:cubicBezTo>
                        <a:pt x="4651" y="3131"/>
                        <a:pt x="1" y="1"/>
                        <a:pt x="1" y="1"/>
                      </a:cubicBezTo>
                      <a:cubicBezTo>
                        <a:pt x="1" y="1"/>
                        <a:pt x="1794" y="2341"/>
                        <a:pt x="7296" y="5563"/>
                      </a:cubicBezTo>
                      <a:close/>
                    </a:path>
                  </a:pathLst>
                </a:custGeom>
                <a:solidFill>
                  <a:srgbClr val="A4B23E"/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Google Shape;3392;p50"/>
                <p:cNvSpPr/>
                <p:nvPr/>
              </p:nvSpPr>
              <p:spPr>
                <a:xfrm>
                  <a:off x="2633837" y="4445593"/>
                  <a:ext cx="521036" cy="1731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2" h="6931" extrusionOk="0">
                      <a:moveTo>
                        <a:pt x="20822" y="6930"/>
                      </a:moveTo>
                      <a:cubicBezTo>
                        <a:pt x="20062" y="5684"/>
                        <a:pt x="16171" y="4225"/>
                        <a:pt x="11703" y="3526"/>
                      </a:cubicBezTo>
                      <a:cubicBezTo>
                        <a:pt x="7204" y="2827"/>
                        <a:pt x="1" y="0"/>
                        <a:pt x="1" y="0"/>
                      </a:cubicBezTo>
                      <a:cubicBezTo>
                        <a:pt x="2827" y="1824"/>
                        <a:pt x="5776" y="3435"/>
                        <a:pt x="8846" y="4772"/>
                      </a:cubicBezTo>
                      <a:cubicBezTo>
                        <a:pt x="13709" y="6839"/>
                        <a:pt x="20822" y="6930"/>
                        <a:pt x="20822" y="6930"/>
                      </a:cubicBezTo>
                      <a:close/>
                    </a:path>
                  </a:pathLst>
                </a:custGeom>
                <a:solidFill>
                  <a:srgbClr val="A4B23E"/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Google Shape;3393;p50"/>
                <p:cNvSpPr/>
                <p:nvPr/>
              </p:nvSpPr>
              <p:spPr>
                <a:xfrm>
                  <a:off x="2693957" y="4609757"/>
                  <a:ext cx="523146" cy="122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83" h="4895" extrusionOk="0">
                      <a:moveTo>
                        <a:pt x="20883" y="4894"/>
                      </a:moveTo>
                      <a:cubicBezTo>
                        <a:pt x="18998" y="2706"/>
                        <a:pt x="15655" y="1764"/>
                        <a:pt x="11582" y="1551"/>
                      </a:cubicBezTo>
                      <a:cubicBezTo>
                        <a:pt x="7478" y="1369"/>
                        <a:pt x="1" y="1"/>
                        <a:pt x="1" y="1"/>
                      </a:cubicBezTo>
                      <a:cubicBezTo>
                        <a:pt x="2919" y="1460"/>
                        <a:pt x="6019" y="2584"/>
                        <a:pt x="9211" y="3344"/>
                      </a:cubicBezTo>
                      <a:cubicBezTo>
                        <a:pt x="13041" y="4195"/>
                        <a:pt x="16962" y="4712"/>
                        <a:pt x="20883" y="4894"/>
                      </a:cubicBezTo>
                      <a:close/>
                    </a:path>
                  </a:pathLst>
                </a:custGeom>
                <a:solidFill>
                  <a:srgbClr val="A4B23E"/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Google Shape;3394;p50"/>
                <p:cNvSpPr/>
                <p:nvPr/>
              </p:nvSpPr>
              <p:spPr>
                <a:xfrm>
                  <a:off x="2727709" y="4766050"/>
                  <a:ext cx="554788" cy="122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0" h="4895" extrusionOk="0">
                      <a:moveTo>
                        <a:pt x="22189" y="3648"/>
                      </a:moveTo>
                      <a:cubicBezTo>
                        <a:pt x="20700" y="1308"/>
                        <a:pt x="15259" y="2159"/>
                        <a:pt x="11064" y="2584"/>
                      </a:cubicBezTo>
                      <a:cubicBezTo>
                        <a:pt x="6900" y="2980"/>
                        <a:pt x="0" y="1"/>
                        <a:pt x="0" y="1"/>
                      </a:cubicBezTo>
                      <a:cubicBezTo>
                        <a:pt x="0" y="1"/>
                        <a:pt x="4256" y="3223"/>
                        <a:pt x="9514" y="4074"/>
                      </a:cubicBezTo>
                      <a:cubicBezTo>
                        <a:pt x="14803" y="4894"/>
                        <a:pt x="22189" y="3648"/>
                        <a:pt x="22189" y="3648"/>
                      </a:cubicBezTo>
                      <a:close/>
                    </a:path>
                  </a:pathLst>
                </a:custGeom>
                <a:solidFill>
                  <a:srgbClr val="A4B23E"/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Google Shape;3395;p50"/>
                <p:cNvSpPr/>
                <p:nvPr/>
              </p:nvSpPr>
              <p:spPr>
                <a:xfrm>
                  <a:off x="2795211" y="4888611"/>
                  <a:ext cx="532638" cy="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38" h="3801" extrusionOk="0">
                      <a:moveTo>
                        <a:pt x="21338" y="2250"/>
                      </a:moveTo>
                      <a:cubicBezTo>
                        <a:pt x="20244" y="1338"/>
                        <a:pt x="18845" y="852"/>
                        <a:pt x="17386" y="852"/>
                      </a:cubicBezTo>
                      <a:cubicBezTo>
                        <a:pt x="14864" y="822"/>
                        <a:pt x="12554" y="1369"/>
                        <a:pt x="8055" y="518"/>
                      </a:cubicBezTo>
                      <a:cubicBezTo>
                        <a:pt x="5380" y="1"/>
                        <a:pt x="2614" y="122"/>
                        <a:pt x="0" y="913"/>
                      </a:cubicBezTo>
                      <a:cubicBezTo>
                        <a:pt x="1094" y="943"/>
                        <a:pt x="2189" y="1034"/>
                        <a:pt x="3252" y="1217"/>
                      </a:cubicBezTo>
                      <a:cubicBezTo>
                        <a:pt x="5076" y="1490"/>
                        <a:pt x="6687" y="2341"/>
                        <a:pt x="11915" y="3253"/>
                      </a:cubicBezTo>
                      <a:cubicBezTo>
                        <a:pt x="15107" y="3800"/>
                        <a:pt x="18359" y="3436"/>
                        <a:pt x="21338" y="2250"/>
                      </a:cubicBezTo>
                      <a:close/>
                    </a:path>
                  </a:pathLst>
                </a:custGeom>
                <a:solidFill>
                  <a:srgbClr val="A4B23E"/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183" name="Google Shape;3396;p50"/>
              <p:cNvGrpSpPr>
                <a:grpSpLocks/>
              </p:cNvGrpSpPr>
              <p:nvPr/>
            </p:nvGrpSpPr>
            <p:grpSpPr bwMode="auto">
              <a:xfrm>
                <a:off x="4159060" y="4439610"/>
                <a:ext cx="701773" cy="702653"/>
                <a:chOff x="5856000" y="4600650"/>
                <a:chExt cx="618575" cy="619350"/>
              </a:xfrm>
            </p:grpSpPr>
            <p:sp>
              <p:nvSpPr>
                <p:cNvPr id="32" name="Google Shape;3397;p50"/>
                <p:cNvSpPr/>
                <p:nvPr/>
              </p:nvSpPr>
              <p:spPr>
                <a:xfrm>
                  <a:off x="5908472" y="5028920"/>
                  <a:ext cx="440769" cy="1200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9" h="4804" extrusionOk="0">
                      <a:moveTo>
                        <a:pt x="3617" y="4469"/>
                      </a:moveTo>
                      <a:cubicBezTo>
                        <a:pt x="5380" y="4803"/>
                        <a:pt x="8085" y="4317"/>
                        <a:pt x="11915" y="2827"/>
                      </a:cubicBezTo>
                      <a:cubicBezTo>
                        <a:pt x="15745" y="1338"/>
                        <a:pt x="17538" y="3952"/>
                        <a:pt x="17538" y="3952"/>
                      </a:cubicBezTo>
                      <a:cubicBezTo>
                        <a:pt x="17447" y="3648"/>
                        <a:pt x="17356" y="3344"/>
                        <a:pt x="17234" y="3040"/>
                      </a:cubicBezTo>
                      <a:cubicBezTo>
                        <a:pt x="16201" y="1"/>
                        <a:pt x="13678" y="1855"/>
                        <a:pt x="7174" y="1642"/>
                      </a:cubicBezTo>
                      <a:cubicBezTo>
                        <a:pt x="7022" y="1642"/>
                        <a:pt x="6870" y="1642"/>
                        <a:pt x="6718" y="1612"/>
                      </a:cubicBezTo>
                      <a:lnTo>
                        <a:pt x="5228" y="2615"/>
                      </a:lnTo>
                      <a:cubicBezTo>
                        <a:pt x="3040" y="4104"/>
                        <a:pt x="0" y="1672"/>
                        <a:pt x="0" y="1672"/>
                      </a:cubicBezTo>
                      <a:cubicBezTo>
                        <a:pt x="0" y="1672"/>
                        <a:pt x="1915" y="4165"/>
                        <a:pt x="3617" y="4469"/>
                      </a:cubicBezTo>
                    </a:path>
                  </a:pathLst>
                </a:cu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Google Shape;3398;p50"/>
                <p:cNvSpPr/>
                <p:nvPr/>
              </p:nvSpPr>
              <p:spPr>
                <a:xfrm>
                  <a:off x="6325390" y="4612936"/>
                  <a:ext cx="150739" cy="423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59" h="16871" extrusionOk="0">
                      <a:moveTo>
                        <a:pt x="791" y="15685"/>
                      </a:moveTo>
                      <a:cubicBezTo>
                        <a:pt x="791" y="15685"/>
                        <a:pt x="3041" y="14408"/>
                        <a:pt x="4500" y="8177"/>
                      </a:cubicBezTo>
                      <a:cubicBezTo>
                        <a:pt x="5959" y="1916"/>
                        <a:pt x="5533" y="1"/>
                        <a:pt x="5533" y="1"/>
                      </a:cubicBezTo>
                      <a:cubicBezTo>
                        <a:pt x="4135" y="2432"/>
                        <a:pt x="2858" y="4925"/>
                        <a:pt x="1734" y="7508"/>
                      </a:cubicBezTo>
                      <a:cubicBezTo>
                        <a:pt x="700" y="9879"/>
                        <a:pt x="92" y="12402"/>
                        <a:pt x="1" y="15016"/>
                      </a:cubicBezTo>
                      <a:cubicBezTo>
                        <a:pt x="1" y="15016"/>
                        <a:pt x="92" y="16870"/>
                        <a:pt x="791" y="15685"/>
                      </a:cubicBezTo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Google Shape;3399;p50"/>
                <p:cNvSpPr/>
                <p:nvPr/>
              </p:nvSpPr>
              <p:spPr>
                <a:xfrm>
                  <a:off x="6343517" y="4672944"/>
                  <a:ext cx="121164" cy="336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13436" extrusionOk="0">
                      <a:moveTo>
                        <a:pt x="4803" y="1"/>
                      </a:moveTo>
                      <a:cubicBezTo>
                        <a:pt x="3252" y="3131"/>
                        <a:pt x="334" y="9514"/>
                        <a:pt x="0" y="13435"/>
                      </a:cubicBezTo>
                      <a:lnTo>
                        <a:pt x="91" y="13314"/>
                      </a:lnTo>
                      <a:cubicBezTo>
                        <a:pt x="91" y="13314"/>
                        <a:pt x="2341" y="12037"/>
                        <a:pt x="3800" y="5806"/>
                      </a:cubicBezTo>
                      <a:cubicBezTo>
                        <a:pt x="4255" y="3891"/>
                        <a:pt x="4590" y="1946"/>
                        <a:pt x="4803" y="1"/>
                      </a:cubicBezTo>
                      <a:close/>
                    </a:path>
                  </a:pathLst>
                </a:custGeom>
                <a:solidFill>
                  <a:srgbClr val="F6D0B0"/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Google Shape;3400;p50"/>
                <p:cNvSpPr/>
                <p:nvPr/>
              </p:nvSpPr>
              <p:spPr>
                <a:xfrm>
                  <a:off x="6235710" y="4600731"/>
                  <a:ext cx="131658" cy="4322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0" h="17266" extrusionOk="0">
                      <a:moveTo>
                        <a:pt x="4013" y="15898"/>
                      </a:moveTo>
                      <a:cubicBezTo>
                        <a:pt x="4013" y="15898"/>
                        <a:pt x="5259" y="13649"/>
                        <a:pt x="3314" y="7539"/>
                      </a:cubicBezTo>
                      <a:cubicBezTo>
                        <a:pt x="1338" y="1430"/>
                        <a:pt x="1" y="1"/>
                        <a:pt x="1" y="1"/>
                      </a:cubicBezTo>
                      <a:cubicBezTo>
                        <a:pt x="62" y="2797"/>
                        <a:pt x="244" y="5594"/>
                        <a:pt x="578" y="8360"/>
                      </a:cubicBezTo>
                      <a:cubicBezTo>
                        <a:pt x="913" y="10943"/>
                        <a:pt x="1703" y="13436"/>
                        <a:pt x="2980" y="15685"/>
                      </a:cubicBezTo>
                      <a:cubicBezTo>
                        <a:pt x="2980" y="15685"/>
                        <a:pt x="3983" y="17266"/>
                        <a:pt x="4013" y="15867"/>
                      </a:cubicBezTo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Google Shape;3401;p50"/>
                <p:cNvSpPr/>
                <p:nvPr/>
              </p:nvSpPr>
              <p:spPr>
                <a:xfrm>
                  <a:off x="6265285" y="4651585"/>
                  <a:ext cx="102083" cy="3498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4" h="13983" extrusionOk="0">
                      <a:moveTo>
                        <a:pt x="31" y="0"/>
                      </a:moveTo>
                      <a:cubicBezTo>
                        <a:pt x="304" y="3466"/>
                        <a:pt x="1064" y="10457"/>
                        <a:pt x="2797" y="13982"/>
                      </a:cubicBezTo>
                      <a:lnTo>
                        <a:pt x="2797" y="13861"/>
                      </a:lnTo>
                      <a:cubicBezTo>
                        <a:pt x="2797" y="13800"/>
                        <a:pt x="4073" y="11612"/>
                        <a:pt x="2098" y="5502"/>
                      </a:cubicBezTo>
                      <a:cubicBezTo>
                        <a:pt x="1520" y="3618"/>
                        <a:pt x="821" y="1794"/>
                        <a:pt x="0" y="0"/>
                      </a:cubicBezTo>
                    </a:path>
                  </a:pathLst>
                </a:custGeom>
                <a:solidFill>
                  <a:srgbClr val="F6D0B0"/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Google Shape;3402;p50"/>
                <p:cNvSpPr/>
                <p:nvPr/>
              </p:nvSpPr>
              <p:spPr>
                <a:xfrm>
                  <a:off x="6028682" y="4702439"/>
                  <a:ext cx="309111" cy="3193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12737" extrusionOk="0">
                      <a:moveTo>
                        <a:pt x="11642" y="11551"/>
                      </a:moveTo>
                      <a:cubicBezTo>
                        <a:pt x="11642" y="11551"/>
                        <a:pt x="11551" y="8968"/>
                        <a:pt x="6718" y="4743"/>
                      </a:cubicBezTo>
                      <a:cubicBezTo>
                        <a:pt x="1885" y="518"/>
                        <a:pt x="1" y="1"/>
                        <a:pt x="1" y="1"/>
                      </a:cubicBezTo>
                      <a:cubicBezTo>
                        <a:pt x="1490" y="2372"/>
                        <a:pt x="3101" y="4651"/>
                        <a:pt x="4834" y="6870"/>
                      </a:cubicBezTo>
                      <a:cubicBezTo>
                        <a:pt x="6445" y="8907"/>
                        <a:pt x="8420" y="10639"/>
                        <a:pt x="10639" y="11916"/>
                      </a:cubicBezTo>
                      <a:cubicBezTo>
                        <a:pt x="10639" y="11916"/>
                        <a:pt x="12341" y="12737"/>
                        <a:pt x="11642" y="11551"/>
                      </a:cubicBezTo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Google Shape;3403;p50"/>
                <p:cNvSpPr/>
                <p:nvPr/>
              </p:nvSpPr>
              <p:spPr>
                <a:xfrm>
                  <a:off x="6081155" y="4730917"/>
                  <a:ext cx="241373" cy="263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06" h="10548" extrusionOk="0">
                      <a:moveTo>
                        <a:pt x="1" y="1"/>
                      </a:moveTo>
                      <a:cubicBezTo>
                        <a:pt x="2037" y="2858"/>
                        <a:pt x="6262" y="8420"/>
                        <a:pt x="9606" y="10548"/>
                      </a:cubicBezTo>
                      <a:cubicBezTo>
                        <a:pt x="9576" y="10517"/>
                        <a:pt x="9576" y="10457"/>
                        <a:pt x="9545" y="10426"/>
                      </a:cubicBezTo>
                      <a:cubicBezTo>
                        <a:pt x="9545" y="10426"/>
                        <a:pt x="9454" y="7843"/>
                        <a:pt x="4621" y="3618"/>
                      </a:cubicBezTo>
                      <a:cubicBezTo>
                        <a:pt x="3162" y="2311"/>
                        <a:pt x="1612" y="1095"/>
                        <a:pt x="1" y="1"/>
                      </a:cubicBezTo>
                    </a:path>
                  </a:pathLst>
                </a:custGeom>
                <a:solidFill>
                  <a:srgbClr val="F6D0B0"/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Google Shape;3404;p50"/>
                <p:cNvSpPr/>
                <p:nvPr/>
              </p:nvSpPr>
              <p:spPr>
                <a:xfrm>
                  <a:off x="5911335" y="4850931"/>
                  <a:ext cx="417872" cy="160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88" h="6414" extrusionOk="0">
                      <a:moveTo>
                        <a:pt x="15533" y="5623"/>
                      </a:moveTo>
                      <a:cubicBezTo>
                        <a:pt x="15533" y="5623"/>
                        <a:pt x="14317" y="3344"/>
                        <a:pt x="8116" y="1672"/>
                      </a:cubicBezTo>
                      <a:cubicBezTo>
                        <a:pt x="1915" y="0"/>
                        <a:pt x="0" y="365"/>
                        <a:pt x="0" y="365"/>
                      </a:cubicBezTo>
                      <a:cubicBezTo>
                        <a:pt x="2402" y="1824"/>
                        <a:pt x="4833" y="3192"/>
                        <a:pt x="7356" y="4407"/>
                      </a:cubicBezTo>
                      <a:cubicBezTo>
                        <a:pt x="9697" y="5532"/>
                        <a:pt x="12219" y="6231"/>
                        <a:pt x="14803" y="6414"/>
                      </a:cubicBezTo>
                      <a:cubicBezTo>
                        <a:pt x="14803" y="6414"/>
                        <a:pt x="16688" y="6414"/>
                        <a:pt x="15533" y="5654"/>
                      </a:cubicBezTo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Google Shape;3405;p50"/>
                <p:cNvSpPr/>
                <p:nvPr/>
              </p:nvSpPr>
              <p:spPr>
                <a:xfrm>
                  <a:off x="5970485" y="4862120"/>
                  <a:ext cx="332961" cy="13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84" h="5259" extrusionOk="0">
                      <a:moveTo>
                        <a:pt x="0" y="0"/>
                      </a:moveTo>
                      <a:cubicBezTo>
                        <a:pt x="3070" y="1672"/>
                        <a:pt x="9332" y="4803"/>
                        <a:pt x="13283" y="5258"/>
                      </a:cubicBezTo>
                      <a:cubicBezTo>
                        <a:pt x="13222" y="5228"/>
                        <a:pt x="13192" y="5198"/>
                        <a:pt x="13162" y="5167"/>
                      </a:cubicBezTo>
                      <a:cubicBezTo>
                        <a:pt x="13162" y="5167"/>
                        <a:pt x="11946" y="2888"/>
                        <a:pt x="5745" y="1216"/>
                      </a:cubicBezTo>
                      <a:cubicBezTo>
                        <a:pt x="3860" y="699"/>
                        <a:pt x="1946" y="274"/>
                        <a:pt x="0" y="0"/>
                      </a:cubicBezTo>
                    </a:path>
                  </a:pathLst>
                </a:custGeom>
                <a:solidFill>
                  <a:srgbClr val="F6D0B0"/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Google Shape;3406;p50"/>
                <p:cNvSpPr/>
                <p:nvPr/>
              </p:nvSpPr>
              <p:spPr>
                <a:xfrm>
                  <a:off x="5856000" y="4907888"/>
                  <a:ext cx="587692" cy="312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6" h="12494" extrusionOk="0">
                      <a:moveTo>
                        <a:pt x="21764" y="6323"/>
                      </a:moveTo>
                      <a:cubicBezTo>
                        <a:pt x="20852" y="3770"/>
                        <a:pt x="19666" y="2372"/>
                        <a:pt x="15563" y="3192"/>
                      </a:cubicBezTo>
                      <a:cubicBezTo>
                        <a:pt x="11490" y="4013"/>
                        <a:pt x="7599" y="3891"/>
                        <a:pt x="5198" y="3192"/>
                      </a:cubicBezTo>
                      <a:cubicBezTo>
                        <a:pt x="2797" y="2493"/>
                        <a:pt x="0" y="1"/>
                        <a:pt x="0" y="1"/>
                      </a:cubicBezTo>
                      <a:cubicBezTo>
                        <a:pt x="0" y="1"/>
                        <a:pt x="2827" y="6262"/>
                        <a:pt x="9302" y="6475"/>
                      </a:cubicBezTo>
                      <a:cubicBezTo>
                        <a:pt x="15806" y="6688"/>
                        <a:pt x="18329" y="4834"/>
                        <a:pt x="19362" y="7873"/>
                      </a:cubicBezTo>
                      <a:cubicBezTo>
                        <a:pt x="20305" y="10548"/>
                        <a:pt x="19910" y="11399"/>
                        <a:pt x="20791" y="12493"/>
                      </a:cubicBezTo>
                      <a:lnTo>
                        <a:pt x="23466" y="12493"/>
                      </a:lnTo>
                      <a:cubicBezTo>
                        <a:pt x="22919" y="10305"/>
                        <a:pt x="22250" y="7660"/>
                        <a:pt x="21764" y="6323"/>
                      </a:cubicBezTo>
                      <a:close/>
                    </a:path>
                  </a:pathLst>
                </a:custGeom>
                <a:solidFill>
                  <a:srgbClr val="A4B23E"/>
                </a:solidFill>
                <a:ln>
                  <a:noFill/>
                </a:ln>
              </p:spPr>
              <p:txBody>
                <a:bodyPr spcFirstLastPara="1" lIns="51427" tIns="51427" rIns="51427" bIns="51427" anchor="ctr"/>
                <a:lstStyle/>
                <a:p>
                  <a:pPr marL="0" marR="0" lvl="0" indent="0" algn="l" defTabSz="685783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07" name="椭圆 38"/>
          <p:cNvSpPr/>
          <p:nvPr/>
        </p:nvSpPr>
        <p:spPr>
          <a:xfrm flipH="1">
            <a:off x="5329238" y="1525588"/>
            <a:ext cx="65087" cy="873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78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92166" name="Group 124"/>
          <p:cNvGrpSpPr>
            <a:grpSpLocks/>
          </p:cNvGrpSpPr>
          <p:nvPr/>
        </p:nvGrpSpPr>
        <p:grpSpPr bwMode="auto">
          <a:xfrm>
            <a:off x="1152525" y="0"/>
            <a:ext cx="6858000" cy="846138"/>
            <a:chOff x="13095" y="0"/>
            <a:chExt cx="9144000" cy="844913"/>
          </a:xfrm>
        </p:grpSpPr>
        <p:pic>
          <p:nvPicPr>
            <p:cNvPr id="92168" name="Google Shape;490;p47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1525" y="225088"/>
              <a:ext cx="1361074" cy="619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2169" name="Group 126"/>
            <p:cNvGrpSpPr>
              <a:grpSpLocks/>
            </p:cNvGrpSpPr>
            <p:nvPr/>
          </p:nvGrpSpPr>
          <p:grpSpPr bwMode="auto">
            <a:xfrm>
              <a:off x="13095" y="0"/>
              <a:ext cx="9144000" cy="655982"/>
              <a:chOff x="13095" y="0"/>
              <a:chExt cx="9144000" cy="655982"/>
            </a:xfrm>
          </p:grpSpPr>
          <p:sp>
            <p:nvSpPr>
              <p:cNvPr id="92170" name="Freeform 3"/>
              <p:cNvSpPr>
                <a:spLocks/>
              </p:cNvSpPr>
              <p:nvPr/>
            </p:nvSpPr>
            <p:spPr bwMode="auto">
              <a:xfrm>
                <a:off x="3815158" y="53551"/>
                <a:ext cx="2389187" cy="291554"/>
              </a:xfrm>
              <a:custGeom>
                <a:avLst/>
                <a:gdLst>
                  <a:gd name="T0" fmla="*/ 0 w 7474"/>
                  <a:gd name="T1" fmla="*/ 2147483646 h 1443"/>
                  <a:gd name="T2" fmla="*/ 2147483646 w 7474"/>
                  <a:gd name="T3" fmla="*/ 2147483646 h 1443"/>
                  <a:gd name="T4" fmla="*/ 2147483646 w 7474"/>
                  <a:gd name="T5" fmla="*/ 2147483646 h 1443"/>
                  <a:gd name="T6" fmla="*/ 2147483646 w 7474"/>
                  <a:gd name="T7" fmla="*/ 2147483646 h 1443"/>
                  <a:gd name="T8" fmla="*/ 0 w 7474"/>
                  <a:gd name="T9" fmla="*/ 2147483646 h 14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74" h="1443">
                    <a:moveTo>
                      <a:pt x="0" y="1442"/>
                    </a:moveTo>
                    <a:lnTo>
                      <a:pt x="159" y="0"/>
                    </a:lnTo>
                    <a:lnTo>
                      <a:pt x="7474" y="0"/>
                    </a:lnTo>
                    <a:lnTo>
                      <a:pt x="7474" y="1430"/>
                    </a:lnTo>
                    <a:lnTo>
                      <a:pt x="0" y="1442"/>
                    </a:lnTo>
                    <a:close/>
                  </a:path>
                </a:pathLst>
              </a:custGeom>
              <a:solidFill>
                <a:srgbClr val="FBFB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2171" name="Rectangle 2"/>
              <p:cNvSpPr>
                <a:spLocks noChangeArrowheads="1"/>
              </p:cNvSpPr>
              <p:nvPr/>
            </p:nvSpPr>
            <p:spPr bwMode="auto">
              <a:xfrm>
                <a:off x="13095" y="0"/>
                <a:ext cx="9144000" cy="489098"/>
              </a:xfrm>
              <a:prstGeom prst="rect">
                <a:avLst/>
              </a:prstGeom>
              <a:solidFill>
                <a:srgbClr val="B1C1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684213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defTabSz="684213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defTabSz="684213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defTabSz="684213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defTabSz="684213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284413" indent="1588" defTabSz="6842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741613" indent="1588" defTabSz="6842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198813" indent="1588" defTabSz="6842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656013" indent="1588" defTabSz="6842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marL="0" marR="0" lvl="0" indent="0" algn="l" defTabSz="68421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0" name="Freeform 3"/>
              <p:cNvSpPr>
                <a:spLocks/>
              </p:cNvSpPr>
              <p:nvPr/>
            </p:nvSpPr>
            <p:spPr bwMode="auto">
              <a:xfrm>
                <a:off x="1420679" y="53897"/>
                <a:ext cx="7736416" cy="512021"/>
              </a:xfrm>
              <a:custGeom>
                <a:avLst/>
                <a:gdLst>
                  <a:gd name="T0" fmla="+- 0 3326 3326"/>
                  <a:gd name="T1" fmla="*/ T0 w 7474"/>
                  <a:gd name="T2" fmla="+- 0 2203 761"/>
                  <a:gd name="T3" fmla="*/ 2203 h 1443"/>
                  <a:gd name="T4" fmla="+- 0 3485 3326"/>
                  <a:gd name="T5" fmla="*/ T4 w 7474"/>
                  <a:gd name="T6" fmla="+- 0 761 761"/>
                  <a:gd name="T7" fmla="*/ 761 h 1443"/>
                  <a:gd name="T8" fmla="+- 0 10800 3326"/>
                  <a:gd name="T9" fmla="*/ T8 w 7474"/>
                  <a:gd name="T10" fmla="+- 0 761 761"/>
                  <a:gd name="T11" fmla="*/ 761 h 1443"/>
                  <a:gd name="T12" fmla="+- 0 10800 3326"/>
                  <a:gd name="T13" fmla="*/ T12 w 7474"/>
                  <a:gd name="T14" fmla="+- 0 2191 761"/>
                  <a:gd name="T15" fmla="*/ 2191 h 1443"/>
                  <a:gd name="T16" fmla="+- 0 3326 3326"/>
                  <a:gd name="T17" fmla="*/ T16 w 7474"/>
                  <a:gd name="T18" fmla="+- 0 2203 761"/>
                  <a:gd name="T19" fmla="*/ 2203 h 14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7474" h="1443">
                    <a:moveTo>
                      <a:pt x="0" y="1442"/>
                    </a:moveTo>
                    <a:lnTo>
                      <a:pt x="159" y="0"/>
                    </a:lnTo>
                    <a:lnTo>
                      <a:pt x="7474" y="0"/>
                    </a:lnTo>
                    <a:lnTo>
                      <a:pt x="7474" y="1430"/>
                    </a:lnTo>
                    <a:lnTo>
                      <a:pt x="0" y="1442"/>
                    </a:lnTo>
                    <a:close/>
                  </a:path>
                </a:pathLst>
              </a:custGeom>
              <a:solidFill>
                <a:srgbClr val="FBFBE1"/>
              </a:solidFill>
              <a:ln w="952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783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92173" name="Group 130"/>
              <p:cNvGrpSpPr>
                <a:grpSpLocks/>
              </p:cNvGrpSpPr>
              <p:nvPr/>
            </p:nvGrpSpPr>
            <p:grpSpPr bwMode="auto">
              <a:xfrm>
                <a:off x="1206398" y="39923"/>
                <a:ext cx="404209" cy="616059"/>
                <a:chOff x="908603" y="80216"/>
                <a:chExt cx="538945" cy="676514"/>
              </a:xfrm>
            </p:grpSpPr>
            <p:sp>
              <p:nvSpPr>
                <p:cNvPr id="92176" name="Freeform 4"/>
                <p:cNvSpPr>
                  <a:spLocks/>
                </p:cNvSpPr>
                <p:nvPr/>
              </p:nvSpPr>
              <p:spPr bwMode="auto">
                <a:xfrm>
                  <a:off x="1135750" y="80806"/>
                  <a:ext cx="311149" cy="675614"/>
                </a:xfrm>
                <a:custGeom>
                  <a:avLst/>
                  <a:gdLst>
                    <a:gd name="T0" fmla="*/ 0 w 430"/>
                    <a:gd name="T1" fmla="*/ 2147483646 h 1690"/>
                    <a:gd name="T2" fmla="*/ 2147483646 w 430"/>
                    <a:gd name="T3" fmla="*/ 2147483646 h 1690"/>
                    <a:gd name="T4" fmla="*/ 2147483646 w 430"/>
                    <a:gd name="T5" fmla="*/ 2147483646 h 1690"/>
                    <a:gd name="T6" fmla="*/ 2147483646 w 430"/>
                    <a:gd name="T7" fmla="*/ 2147483646 h 1690"/>
                    <a:gd name="T8" fmla="*/ 0 w 430"/>
                    <a:gd name="T9" fmla="*/ 2147483646 h 169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30" h="1690">
                      <a:moveTo>
                        <a:pt x="0" y="1689"/>
                      </a:moveTo>
                      <a:lnTo>
                        <a:pt x="31" y="355"/>
                      </a:lnTo>
                      <a:lnTo>
                        <a:pt x="430" y="0"/>
                      </a:lnTo>
                      <a:lnTo>
                        <a:pt x="271" y="1442"/>
                      </a:lnTo>
                      <a:lnTo>
                        <a:pt x="0" y="1689"/>
                      </a:lnTo>
                      <a:close/>
                    </a:path>
                  </a:pathLst>
                </a:custGeom>
                <a:solidFill>
                  <a:srgbClr val="FBB67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2177" name="Freeform 5"/>
                <p:cNvSpPr>
                  <a:spLocks/>
                </p:cNvSpPr>
                <p:nvPr/>
              </p:nvSpPr>
              <p:spPr bwMode="auto">
                <a:xfrm>
                  <a:off x="909266" y="80806"/>
                  <a:ext cx="258233" cy="675614"/>
                </a:xfrm>
                <a:custGeom>
                  <a:avLst/>
                  <a:gdLst>
                    <a:gd name="T0" fmla="*/ 2147483646 w 356"/>
                    <a:gd name="T1" fmla="*/ 2147483646 h 1690"/>
                    <a:gd name="T2" fmla="*/ 2147483646 w 356"/>
                    <a:gd name="T3" fmla="*/ 2147483646 h 1690"/>
                    <a:gd name="T4" fmla="*/ 0 w 356"/>
                    <a:gd name="T5" fmla="*/ 2147483646 h 1690"/>
                    <a:gd name="T6" fmla="*/ 2147483646 w 356"/>
                    <a:gd name="T7" fmla="*/ 2147483646 h 1690"/>
                    <a:gd name="T8" fmla="*/ 2147483646 w 356"/>
                    <a:gd name="T9" fmla="*/ 2147483646 h 169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56" h="1690">
                      <a:moveTo>
                        <a:pt x="324" y="1689"/>
                      </a:moveTo>
                      <a:lnTo>
                        <a:pt x="67" y="1442"/>
                      </a:lnTo>
                      <a:lnTo>
                        <a:pt x="0" y="0"/>
                      </a:lnTo>
                      <a:lnTo>
                        <a:pt x="355" y="355"/>
                      </a:lnTo>
                      <a:lnTo>
                        <a:pt x="324" y="1689"/>
                      </a:lnTo>
                      <a:close/>
                    </a:path>
                  </a:pathLst>
                </a:custGeom>
                <a:solidFill>
                  <a:srgbClr val="DB6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174" name="Freeform 6"/>
              <p:cNvSpPr>
                <a:spLocks/>
              </p:cNvSpPr>
              <p:nvPr/>
            </p:nvSpPr>
            <p:spPr bwMode="auto">
              <a:xfrm>
                <a:off x="667145" y="53551"/>
                <a:ext cx="579438" cy="512897"/>
              </a:xfrm>
              <a:custGeom>
                <a:avLst/>
                <a:gdLst>
                  <a:gd name="T0" fmla="*/ 2147483646 w 1246"/>
                  <a:gd name="T1" fmla="*/ 2147483646 h 1443"/>
                  <a:gd name="T2" fmla="*/ 0 w 1246"/>
                  <a:gd name="T3" fmla="*/ 2147483646 h 1443"/>
                  <a:gd name="T4" fmla="*/ 0 w 1246"/>
                  <a:gd name="T5" fmla="*/ 2147483646 h 1443"/>
                  <a:gd name="T6" fmla="*/ 2147483646 w 1246"/>
                  <a:gd name="T7" fmla="*/ 2147483646 h 1443"/>
                  <a:gd name="T8" fmla="*/ 2147483646 w 1246"/>
                  <a:gd name="T9" fmla="*/ 2147483646 h 14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46" h="1443">
                    <a:moveTo>
                      <a:pt x="1245" y="1442"/>
                    </a:moveTo>
                    <a:lnTo>
                      <a:pt x="0" y="1442"/>
                    </a:lnTo>
                    <a:lnTo>
                      <a:pt x="0" y="0"/>
                    </a:lnTo>
                    <a:lnTo>
                      <a:pt x="1178" y="0"/>
                    </a:lnTo>
                    <a:lnTo>
                      <a:pt x="1245" y="1442"/>
                    </a:lnTo>
                    <a:close/>
                  </a:path>
                </a:pathLst>
              </a:custGeom>
              <a:solidFill>
                <a:srgbClr val="F483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92167" name="Rectangle 1"/>
          <p:cNvSpPr>
            <a:spLocks noChangeArrowheads="1"/>
          </p:cNvSpPr>
          <p:nvPr/>
        </p:nvSpPr>
        <p:spPr bwMode="auto">
          <a:xfrm>
            <a:off x="2590800" y="1851670"/>
            <a:ext cx="442325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80558353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9216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95736" y="1731461"/>
            <a:ext cx="48245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Thuyết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999578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749323"/>
              </p:ext>
            </p:extLst>
          </p:nvPr>
        </p:nvGraphicFramePr>
        <p:xfrm>
          <a:off x="179512" y="213496"/>
          <a:ext cx="8712967" cy="4734518"/>
        </p:xfrm>
        <a:graphic>
          <a:graphicData uri="http://schemas.openxmlformats.org/drawingml/2006/table">
            <a:tbl>
              <a:tblPr firstRow="1" firstCol="1" bandRow="1"/>
              <a:tblGrid>
                <a:gridCol w="1379553">
                  <a:extLst>
                    <a:ext uri="{9D8B030D-6E8A-4147-A177-3AD203B41FA5}">
                      <a16:colId xmlns:a16="http://schemas.microsoft.com/office/drawing/2014/main" xmlns="" val="336217129"/>
                    </a:ext>
                  </a:extLst>
                </a:gridCol>
                <a:gridCol w="7333414">
                  <a:extLst>
                    <a:ext uri="{9D8B030D-6E8A-4147-A177-3AD203B41FA5}">
                      <a16:colId xmlns:a16="http://schemas.microsoft.com/office/drawing/2014/main" xmlns="" val="3931805312"/>
                    </a:ext>
                  </a:extLst>
                </a:gridCol>
              </a:tblGrid>
              <a:tr h="294299"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huyết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00" marR="49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71685611"/>
                  </a:ext>
                </a:extLst>
              </a:tr>
              <a:tr h="147149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2.1.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00" marR="49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/>
                      <a:r>
                        <a:rPr lang="de-DE" sz="20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de-DE" sz="2000" b="1" kern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lọc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phi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trợ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video clip,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,...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00" marR="49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96265844"/>
                  </a:ext>
                </a:extLst>
              </a:tr>
              <a:tr h="176579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2.2. Thuyết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00" marR="49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/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trực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video clip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00" marR="49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18216332"/>
                  </a:ext>
                </a:extLst>
              </a:tr>
              <a:tr h="107691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2.3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00" marR="49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GV.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00" marR="49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495179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202500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3990146"/>
              </p:ext>
            </p:extLst>
          </p:nvPr>
        </p:nvGraphicFramePr>
        <p:xfrm>
          <a:off x="251518" y="627534"/>
          <a:ext cx="8712969" cy="3838021"/>
        </p:xfrm>
        <a:graphic>
          <a:graphicData uri="http://schemas.openxmlformats.org/drawingml/2006/table">
            <a:tbl>
              <a:tblPr firstRow="1" firstCol="1" bandRow="1"/>
              <a:tblGrid>
                <a:gridCol w="720082">
                  <a:extLst>
                    <a:ext uri="{9D8B030D-6E8A-4147-A177-3AD203B41FA5}">
                      <a16:colId xmlns:a16="http://schemas.microsoft.com/office/drawing/2014/main" xmlns="" val="1115559999"/>
                    </a:ext>
                  </a:extLst>
                </a:gridCol>
                <a:gridCol w="6152446">
                  <a:extLst>
                    <a:ext uri="{9D8B030D-6E8A-4147-A177-3AD203B41FA5}">
                      <a16:colId xmlns:a16="http://schemas.microsoft.com/office/drawing/2014/main" xmlns="" val="2051858301"/>
                    </a:ext>
                  </a:extLst>
                </a:gridCol>
                <a:gridCol w="760322">
                  <a:extLst>
                    <a:ext uri="{9D8B030D-6E8A-4147-A177-3AD203B41FA5}">
                      <a16:colId xmlns:a16="http://schemas.microsoft.com/office/drawing/2014/main" xmlns="" val="2712641336"/>
                    </a:ext>
                  </a:extLst>
                </a:gridCol>
                <a:gridCol w="1080119">
                  <a:extLst>
                    <a:ext uri="{9D8B030D-6E8A-4147-A177-3AD203B41FA5}">
                      <a16:colId xmlns:a16="http://schemas.microsoft.com/office/drawing/2014/main" xmlns="" val="349504684"/>
                    </a:ext>
                  </a:extLst>
                </a:gridCol>
              </a:tblGrid>
              <a:tr h="6089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iêu</a:t>
                      </a:r>
                      <a:r>
                        <a:rPr lang="en-US" sz="18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18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ạt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hưa</a:t>
                      </a:r>
                      <a:r>
                        <a:rPr lang="en-US" sz="18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18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32637052"/>
                  </a:ext>
                </a:extLst>
              </a:tr>
              <a:tr h="3044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Cấu trúc bài thuyết trình có đầy đủ ba phần: Mở đầu, Triển khai, Kết luận.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06143586"/>
                  </a:ext>
                </a:extLst>
              </a:tr>
              <a:tr h="6089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 thuyết trình làm rõ được sự khác biệt hoặc sáng tạo nổi bật của bộ phim so với tác phẩm văn học.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94688665"/>
                  </a:ext>
                </a:extLst>
              </a:tr>
              <a:tr h="6089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 thuyết trình phân tích được các yếu tố đặc trưng của ngôn ngữ điện ảnh như dàn cảnh, bố cục, hình ảnh, âm thanh, diễn xuất,...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03817863"/>
                  </a:ext>
                </a:extLst>
              </a:tr>
              <a:tr h="3044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 luận điểm, luận cứ được trình bày một cách sáng rõ, mạch lạc, logic.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21161659"/>
                  </a:ext>
                </a:extLst>
              </a:tr>
              <a:tr h="3044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 phong chuyên nghiệp, ngôn ngữ linh hoạt, tạo sự hấp dẫn.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40832509"/>
                  </a:ext>
                </a:extLst>
              </a:tr>
              <a:tr h="3044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Tương tác với người nghe hợp lí, cầu thị, hiệu quả.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57332968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603375" y="39366"/>
            <a:ext cx="628099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3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NHẬN XÉT VỀ VIỆC THỰC HIỆN CÁC NHIỆM VỤ KHI THUYẾT TRÌNH 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19884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71550"/>
            <a:ext cx="2736304" cy="361545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6" name="Group 35"/>
          <p:cNvGrpSpPr>
            <a:grpSpLocks/>
          </p:cNvGrpSpPr>
          <p:nvPr/>
        </p:nvGrpSpPr>
        <p:grpSpPr bwMode="auto">
          <a:xfrm>
            <a:off x="3707904" y="483518"/>
            <a:ext cx="3201988" cy="578778"/>
            <a:chOff x="3058305" y="633382"/>
            <a:chExt cx="2376364" cy="494091"/>
          </a:xfrm>
        </p:grpSpPr>
        <p:pic>
          <p:nvPicPr>
            <p:cNvPr id="7" name="Graphic 3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8305" y="633382"/>
              <a:ext cx="2376364" cy="494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Google Shape;100;p3"/>
            <p:cNvSpPr txBox="1">
              <a:spLocks noChangeArrowheads="1"/>
            </p:cNvSpPr>
            <p:nvPr/>
          </p:nvSpPr>
          <p:spPr bwMode="auto">
            <a:xfrm>
              <a:off x="3058305" y="750773"/>
              <a:ext cx="2376363" cy="374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69" tIns="34275" rIns="68569" bIns="34275"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Luyện</a:t>
              </a:r>
              <a:r>
                <a:rPr lang="en-US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tập</a:t>
              </a:r>
              <a:r>
                <a:rPr lang="en-US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 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203848" y="1563638"/>
            <a:ext cx="4752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ẽ sơ đồ tư duy về các bước thực hiện khi viết bài phân tích một tác phẩm nghệ thuật được chuyển thể từ tác phẩm văn học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118265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flipV="1">
            <a:off x="1859280" y="6675120"/>
            <a:ext cx="295275" cy="9525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12" name="Straight Connector 11"/>
          <p:cNvCxnSpPr/>
          <p:nvPr/>
        </p:nvCxnSpPr>
        <p:spPr>
          <a:xfrm>
            <a:off x="1375410" y="5765800"/>
            <a:ext cx="0" cy="20955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sp>
        <p:nvSpPr>
          <p:cNvPr id="14" name="Rectangle 19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5436096" y="1415845"/>
            <a:ext cx="30639" cy="73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2455410368"/>
              </p:ext>
            </p:extLst>
          </p:nvPr>
        </p:nvGraphicFramePr>
        <p:xfrm>
          <a:off x="1763688" y="555526"/>
          <a:ext cx="7128792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5" name="Oval 24"/>
          <p:cNvSpPr/>
          <p:nvPr/>
        </p:nvSpPr>
        <p:spPr>
          <a:xfrm>
            <a:off x="1740104" y="673224"/>
            <a:ext cx="1751776" cy="81840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Oval 1"/>
          <p:cNvSpPr/>
          <p:nvPr/>
        </p:nvSpPr>
        <p:spPr>
          <a:xfrm>
            <a:off x="1763688" y="2931790"/>
            <a:ext cx="1656183" cy="792088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1720" y="1997427"/>
            <a:ext cx="1175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06917" y="3100788"/>
            <a:ext cx="1352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84120" y="4083918"/>
            <a:ext cx="1679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35"/>
          <p:cNvGrpSpPr>
            <a:grpSpLocks/>
          </p:cNvGrpSpPr>
          <p:nvPr/>
        </p:nvGrpSpPr>
        <p:grpSpPr bwMode="auto">
          <a:xfrm>
            <a:off x="179512" y="1961308"/>
            <a:ext cx="1128543" cy="1618555"/>
            <a:chOff x="1918293" y="1132448"/>
            <a:chExt cx="2977799" cy="213575"/>
          </a:xfrm>
        </p:grpSpPr>
        <p:pic>
          <p:nvPicPr>
            <p:cNvPr id="22" name="Graphic 3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8293" y="1136485"/>
              <a:ext cx="2977799" cy="2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Google Shape;100;p3"/>
            <p:cNvSpPr txBox="1">
              <a:spLocks noChangeArrowheads="1"/>
            </p:cNvSpPr>
            <p:nvPr/>
          </p:nvSpPr>
          <p:spPr bwMode="auto">
            <a:xfrm>
              <a:off x="2108295" y="1132448"/>
              <a:ext cx="2470025" cy="204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69" tIns="34275" rIns="68569" bIns="34275"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marL="0" marR="0" lvl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Các</a:t>
              </a:r>
              <a:r>
                <a:rPr lang="en-US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bước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Calibri" panose="020F0502020204030204" pitchFamily="34" charset="0"/>
              </a:endParaRPr>
            </a:p>
            <a:p>
              <a:pPr marL="0" marR="0" lvl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thực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hiện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 </a:t>
              </a:r>
            </a:p>
          </p:txBody>
        </p:sp>
      </p:grpSp>
      <p:cxnSp>
        <p:nvCxnSpPr>
          <p:cNvPr id="7" name="Straight Arrow Connector 6"/>
          <p:cNvCxnSpPr>
            <a:stCxn id="22" idx="3"/>
            <a:endCxn id="25" idx="2"/>
          </p:cNvCxnSpPr>
          <p:nvPr/>
        </p:nvCxnSpPr>
        <p:spPr>
          <a:xfrm flipV="1">
            <a:off x="1308055" y="1082427"/>
            <a:ext cx="432049" cy="1703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2" idx="3"/>
          </p:cNvCxnSpPr>
          <p:nvPr/>
        </p:nvCxnSpPr>
        <p:spPr>
          <a:xfrm flipV="1">
            <a:off x="1308055" y="2283718"/>
            <a:ext cx="432049" cy="502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2" idx="3"/>
            <a:endCxn id="2" idx="2"/>
          </p:cNvCxnSpPr>
          <p:nvPr/>
        </p:nvCxnSpPr>
        <p:spPr>
          <a:xfrm>
            <a:off x="1308055" y="2785883"/>
            <a:ext cx="455633" cy="5419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2" idx="3"/>
          </p:cNvCxnSpPr>
          <p:nvPr/>
        </p:nvCxnSpPr>
        <p:spPr>
          <a:xfrm>
            <a:off x="1308055" y="2785883"/>
            <a:ext cx="455633" cy="16856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19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8" name="Google Shape;1138;p3"/>
          <p:cNvPicPr preferRelativeResize="0"/>
          <p:nvPr/>
        </p:nvPicPr>
        <p:blipFill rotWithShape="1">
          <a:blip r:embed="rId3">
            <a:alphaModFix/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912889"/>
            <a:ext cx="9143244" cy="3230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674" y="828601"/>
            <a:ext cx="8929901" cy="1206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6655" y="206150"/>
            <a:ext cx="1231290" cy="1706739"/>
          </a:xfrm>
          <a:prstGeom prst="rect">
            <a:avLst/>
          </a:prstGeom>
          <a:noFill/>
          <a:ln>
            <a:noFill/>
          </a:ln>
        </p:spPr>
      </p:pic>
      <p:sp>
        <p:nvSpPr>
          <p:cNvPr id="1142" name="Google Shape;1142;p3"/>
          <p:cNvSpPr/>
          <p:nvPr/>
        </p:nvSpPr>
        <p:spPr>
          <a:xfrm>
            <a:off x="3252885" y="915566"/>
            <a:ext cx="1701520" cy="1760722"/>
          </a:xfrm>
          <a:custGeom>
            <a:avLst/>
            <a:gdLst/>
            <a:ahLst/>
            <a:cxnLst/>
            <a:rect l="l" t="t" r="r" b="b"/>
            <a:pathLst>
              <a:path w="1098550" h="1136650" extrusionOk="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 cap="flat" cmpd="sng">
            <a:solidFill>
              <a:srgbClr val="7CCDA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p3"/>
          <p:cNvSpPr/>
          <p:nvPr/>
        </p:nvSpPr>
        <p:spPr>
          <a:xfrm rot="588792">
            <a:off x="2465568" y="2233888"/>
            <a:ext cx="2930078" cy="1571175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9525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tabLst/>
              <a:defRPr/>
            </a:pPr>
            <a:r>
              <a:rPr lang="en-US" sz="32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Vận</a:t>
            </a:r>
            <a:r>
              <a:rPr lang="en-US" sz="32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dụng</a:t>
            </a:r>
            <a:r>
              <a:rPr lang="en-US" sz="32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44" name="Google Shape;1144;p3"/>
          <p:cNvSpPr/>
          <p:nvPr/>
        </p:nvSpPr>
        <p:spPr>
          <a:xfrm>
            <a:off x="3769263" y="555526"/>
            <a:ext cx="668767" cy="668768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endParaRPr kumimoji="0" sz="3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482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8" name="Google Shape;1138;p3"/>
          <p:cNvPicPr preferRelativeResize="0"/>
          <p:nvPr/>
        </p:nvPicPr>
        <p:blipFill rotWithShape="1">
          <a:blip r:embed="rId3">
            <a:alphaModFix/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912889"/>
            <a:ext cx="9143244" cy="3230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671" y="852686"/>
            <a:ext cx="8929901" cy="1206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6655" y="206150"/>
            <a:ext cx="1231290" cy="1706739"/>
          </a:xfrm>
          <a:prstGeom prst="rect">
            <a:avLst/>
          </a:prstGeom>
          <a:noFill/>
          <a:ln>
            <a:noFill/>
          </a:ln>
        </p:spPr>
      </p:pic>
      <p:sp>
        <p:nvSpPr>
          <p:cNvPr id="1142" name="Google Shape;1142;p3"/>
          <p:cNvSpPr/>
          <p:nvPr/>
        </p:nvSpPr>
        <p:spPr>
          <a:xfrm>
            <a:off x="3806584" y="955044"/>
            <a:ext cx="1701520" cy="1760722"/>
          </a:xfrm>
          <a:custGeom>
            <a:avLst/>
            <a:gdLst/>
            <a:ahLst/>
            <a:cxnLst/>
            <a:rect l="l" t="t" r="r" b="b"/>
            <a:pathLst>
              <a:path w="1098550" h="1136650" extrusionOk="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 cap="flat" cmpd="sng">
            <a:solidFill>
              <a:srgbClr val="7CCDA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p3"/>
          <p:cNvSpPr/>
          <p:nvPr/>
        </p:nvSpPr>
        <p:spPr>
          <a:xfrm rot="588792">
            <a:off x="2809899" y="1955394"/>
            <a:ext cx="2991782" cy="986062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9525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KHỞI ĐỘNG</a:t>
            </a:r>
            <a:endParaRPr kumimoji="0" sz="3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44" name="Google Shape;1144;p3"/>
          <p:cNvSpPr/>
          <p:nvPr/>
        </p:nvSpPr>
        <p:spPr>
          <a:xfrm>
            <a:off x="4283968" y="318806"/>
            <a:ext cx="668767" cy="668768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endParaRPr kumimoji="0" sz="3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017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Tư Duy Nhân Vật Hoạt Hình Miễn Phí PNG , Suy Nghĩ Clipart, Nhà  Khoa Học, Học Tập PNG miễn phí tải tập tin PSDComment và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769551"/>
            <a:ext cx="482453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2"/>
          <p:cNvSpPr/>
          <p:nvPr/>
        </p:nvSpPr>
        <p:spPr>
          <a:xfrm rot="1207300">
            <a:off x="3882733" y="334423"/>
            <a:ext cx="4546886" cy="2198608"/>
          </a:xfrm>
          <a:prstGeom prst="cloudCallout">
            <a:avLst>
              <a:gd name="adj1" fmla="val -13965"/>
              <a:gd name="adj2" fmla="val 9380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khúc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thuyền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446258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3175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本框 283"/>
          <p:cNvSpPr txBox="1"/>
          <p:nvPr/>
        </p:nvSpPr>
        <p:spPr>
          <a:xfrm>
            <a:off x="4592638" y="1104900"/>
            <a:ext cx="184150" cy="8540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68566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949" b="1" i="0" u="none" strike="noStrike" kern="1200" cap="none" spc="4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46932" y="737285"/>
            <a:ext cx="5893420" cy="2554545"/>
          </a:xfrm>
          <a:prstGeom prst="rect">
            <a:avLst/>
          </a:prstGeom>
        </p:spPr>
        <p:txBody>
          <a:bodyPr wrap="square">
            <a:spAutoFit/>
          </a:bodyPr>
          <a:lstStyle>
            <a:lvl1pPr eaLnBrk="0" hangingPunct="0">
              <a:tabLst>
                <a:tab pos="430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430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430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430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430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0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0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0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0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0" algn="just" eaLnBrk="1" fontAlgn="base" hangingPunct="1">
              <a:spcBef>
                <a:spcPts val="656"/>
              </a:spcBef>
              <a:spcAft>
                <a:spcPct val="0"/>
              </a:spcAft>
              <a:buSzPts val="1300"/>
              <a:defRPr/>
            </a:pPr>
            <a:r>
              <a:rPr lang="en-US" alt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200" noProof="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200" noProof="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noProof="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ea typeface="MS Mincho"/>
              </a:rPr>
              <a:t>yếu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ea typeface="MS Mincho"/>
              </a:rPr>
              <a:t>tố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ea typeface="MS Mincho"/>
              </a:rPr>
              <a:t>cần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ea typeface="MS Mincho"/>
              </a:rPr>
              <a:t>lưu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ea typeface="MS Mincho"/>
              </a:rPr>
              <a:t> ý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ea typeface="MS Mincho"/>
              </a:rPr>
              <a:t>khi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ea typeface="MS Mincho"/>
              </a:rPr>
              <a:t>thưởng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ea typeface="MS Mincho"/>
              </a:rPr>
              <a:t>thức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ea typeface="MS Mincho"/>
              </a:rPr>
              <a:t>phẩm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ea typeface="MS Mincho"/>
              </a:rPr>
              <a:t>điện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ea typeface="MS Mincho"/>
              </a:rPr>
              <a:t>ảnh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ea typeface="MS Mincho"/>
              </a:rPr>
              <a:t>hội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ea typeface="MS Mincho"/>
              </a:rPr>
              <a:t>hoạ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ea typeface="MS Mincho"/>
              </a:rPr>
              <a:t>âm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ea typeface="MS Mincho"/>
              </a:rPr>
              <a:t>nhạc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ea typeface="MS Mincho"/>
              </a:rPr>
              <a:t>được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ea typeface="MS Mincho"/>
              </a:rPr>
              <a:t>chuyển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ea typeface="MS Mincho"/>
              </a:rPr>
              <a:t>phẩm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ea typeface="MS Mincho"/>
              </a:rPr>
              <a:t>học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ea typeface="MS Mincho"/>
              </a:rPr>
              <a:t>?</a:t>
            </a:r>
            <a:endParaRPr kumimoji="0" lang="en-US" altLang="en-US" sz="3200" b="1" i="1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6913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í Phèo - Bùi Công Nam - Audio Official - Sing My Song 201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699542"/>
            <a:ext cx="7992888" cy="358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96113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63688" y="2019493"/>
            <a:ext cx="540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001768146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96667892"/>
              </p:ext>
            </p:extLst>
          </p:nvPr>
        </p:nvGraphicFramePr>
        <p:xfrm>
          <a:off x="2796480" y="95602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59832" y="1266895"/>
            <a:ext cx="360040" cy="5847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19872" y="2192546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19872" y="3128650"/>
            <a:ext cx="288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59832" y="4136762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956021"/>
            <a:ext cx="2688976" cy="3631953"/>
          </a:xfrm>
          <a:prstGeom prst="rect">
            <a:avLst/>
          </a:prstGeom>
        </p:spPr>
      </p:pic>
      <p:sp>
        <p:nvSpPr>
          <p:cNvPr id="9" name="Isosceles Triangle 8"/>
          <p:cNvSpPr/>
          <p:nvPr/>
        </p:nvSpPr>
        <p:spPr>
          <a:xfrm>
            <a:off x="3491880" y="483518"/>
            <a:ext cx="5256584" cy="720080"/>
          </a:xfrm>
          <a:prstGeom prst="triangle">
            <a:avLst>
              <a:gd name="adj" fmla="val 801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ĐỘNG NHÓM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182096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91144" y="444740"/>
            <a:ext cx="8361712" cy="425402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852" r="852"/>
          <a:stretch>
            <a:fillRect/>
          </a:stretch>
        </p:blipFill>
        <p:spPr>
          <a:xfrm>
            <a:off x="-681448" y="-461360"/>
            <a:ext cx="2727618" cy="35377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-277413" y="2948599"/>
            <a:ext cx="2385446" cy="24251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30782" y="845044"/>
            <a:ext cx="6469610" cy="36912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24961" t="23607"/>
          <a:stretch>
            <a:fillRect/>
          </a:stretch>
        </p:blipFill>
        <p:spPr>
          <a:xfrm rot="-8100000" flipH="1" flipV="1">
            <a:off x="3916550" y="4117946"/>
            <a:ext cx="1046132" cy="10224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61242" flipH="1">
            <a:off x="7398940" y="-1235117"/>
            <a:ext cx="2029144" cy="27970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296040" y="2147032"/>
            <a:ext cx="2015214" cy="29226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7513218" y="3824301"/>
            <a:ext cx="1426800" cy="114500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779845" y="168178"/>
            <a:ext cx="5319540" cy="613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52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kern="0" noProof="0" dirty="0">
                <a:solidFill>
                  <a:srgbClr val="1B42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1.1. </a:t>
            </a:r>
            <a:r>
              <a:rPr lang="en-US" sz="2800" kern="0" dirty="0" err="1">
                <a:solidFill>
                  <a:srgbClr val="1B42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Bố</a:t>
            </a:r>
            <a:r>
              <a:rPr lang="en-US" sz="2800" kern="0" dirty="0">
                <a:solidFill>
                  <a:srgbClr val="1B42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B42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cục</a:t>
            </a:r>
            <a:r>
              <a:rPr lang="en-US" sz="2800" kern="0" noProof="0" dirty="0">
                <a:solidFill>
                  <a:srgbClr val="1B42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noProof="0" dirty="0" err="1">
                <a:solidFill>
                  <a:srgbClr val="1B42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2800" kern="0" noProof="0" dirty="0">
                <a:solidFill>
                  <a:srgbClr val="1B42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noProof="0" dirty="0" err="1">
                <a:solidFill>
                  <a:srgbClr val="1B42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2800" kern="0" noProof="0" dirty="0">
                <a:solidFill>
                  <a:srgbClr val="1B42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noProof="0" dirty="0" err="1">
                <a:solidFill>
                  <a:srgbClr val="1B42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lang="en-US" sz="2800" kern="0" noProof="0" dirty="0">
                <a:solidFill>
                  <a:srgbClr val="1B42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noProof="0" dirty="0" err="1">
                <a:solidFill>
                  <a:srgbClr val="1B42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khảo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B426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23861" y="1419622"/>
            <a:ext cx="6104523" cy="3329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solidFill>
                <a:srgbClr val="33333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xẻ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dirty="0">
              <a:solidFill>
                <a:srgbClr val="33333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33333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90170" algn="l"/>
              </a:tabLst>
            </a:pPr>
            <a:endParaRPr lang="en-US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56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91922" y="449427"/>
            <a:ext cx="8361712" cy="425402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852" r="852"/>
          <a:stretch>
            <a:fillRect/>
          </a:stretch>
        </p:blipFill>
        <p:spPr>
          <a:xfrm>
            <a:off x="-681448" y="-461360"/>
            <a:ext cx="2727618" cy="35377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-277413" y="2948599"/>
            <a:ext cx="2385446" cy="24251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30782" y="845044"/>
            <a:ext cx="6541618" cy="36912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24961" t="23607"/>
          <a:stretch>
            <a:fillRect/>
          </a:stretch>
        </p:blipFill>
        <p:spPr>
          <a:xfrm rot="-8100000" flipH="1" flipV="1">
            <a:off x="3916550" y="4117946"/>
            <a:ext cx="1046132" cy="10224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61242" flipH="1">
            <a:off x="7398940" y="-1235117"/>
            <a:ext cx="2029144" cy="27970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296040" y="2147032"/>
            <a:ext cx="2015214" cy="29226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7513218" y="3824301"/>
            <a:ext cx="1426800" cy="114500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153162" y="51470"/>
            <a:ext cx="537116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B426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1.2.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B426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1B426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1B426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phân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1B426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1B426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tích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1B426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1B426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1B426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1B426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1B426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1B426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phẩm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1B426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1B426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nghệ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1B426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1B426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thuật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1B426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1B426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1B426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1B426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1B426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1B426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1B426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1B426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1B426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1B426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1B426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1B426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1B426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B426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63688" y="1707654"/>
            <a:ext cx="5888499" cy="46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17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108034" y="1059582"/>
            <a:ext cx="592035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2000" b="1" dirty="0">
              <a:solidFill>
                <a:srgbClr val="0000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07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8" name="Google Shape;1138;p3"/>
          <p:cNvPicPr preferRelativeResize="0"/>
          <p:nvPr/>
        </p:nvPicPr>
        <p:blipFill rotWithShape="1">
          <a:blip r:embed="rId7">
            <a:alphaModFix/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1912889"/>
            <a:ext cx="9143244" cy="3230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674" y="828601"/>
            <a:ext cx="8929901" cy="1206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06655" y="206150"/>
            <a:ext cx="1231290" cy="170673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547664" y="123478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3" name="Chui Ba Kien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5696" y="1347614"/>
            <a:ext cx="2736304" cy="20067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Giet Ba Kien 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80112" y="778036"/>
            <a:ext cx="3061320" cy="15147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938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076TGp_natural_L">
  <a:themeElements>
    <a:clrScheme name="Custom 112">
      <a:dk1>
        <a:srgbClr val="000000"/>
      </a:dk1>
      <a:lt1>
        <a:srgbClr val="FFFFFF"/>
      </a:lt1>
      <a:dk2>
        <a:srgbClr val="795623"/>
      </a:dk2>
      <a:lt2>
        <a:srgbClr val="B2B2B2"/>
      </a:lt2>
      <a:accent1>
        <a:srgbClr val="20A891"/>
      </a:accent1>
      <a:accent2>
        <a:srgbClr val="C4B22E"/>
      </a:accent2>
      <a:accent3>
        <a:srgbClr val="E69570"/>
      </a:accent3>
      <a:accent4>
        <a:srgbClr val="C476B3"/>
      </a:accent4>
      <a:accent5>
        <a:srgbClr val="7B6BDB"/>
      </a:accent5>
      <a:accent6>
        <a:srgbClr val="97A6AF"/>
      </a:accent6>
      <a:hlink>
        <a:srgbClr val="9999FF"/>
      </a:hlink>
      <a:folHlink>
        <a:srgbClr val="209ED6"/>
      </a:folHlink>
    </a:clrScheme>
    <a:fontScheme name="Office Theme">
      <a:majorFont>
        <a:latin typeface="Trebuchet MS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1F497D"/>
        </a:dk2>
        <a:lt2>
          <a:srgbClr val="808080"/>
        </a:lt2>
        <a:accent1>
          <a:srgbClr val="608DC4"/>
        </a:accent1>
        <a:accent2>
          <a:srgbClr val="8CAF46"/>
        </a:accent2>
        <a:accent3>
          <a:srgbClr val="FFFFFF"/>
        </a:accent3>
        <a:accent4>
          <a:srgbClr val="000000"/>
        </a:accent4>
        <a:accent5>
          <a:srgbClr val="B6C5DE"/>
        </a:accent5>
        <a:accent6>
          <a:srgbClr val="7E9E3F"/>
        </a:accent6>
        <a:hlink>
          <a:srgbClr val="12BAB2"/>
        </a:hlink>
        <a:folHlink>
          <a:srgbClr val="EBA93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30656C"/>
        </a:dk2>
        <a:lt2>
          <a:srgbClr val="808080"/>
        </a:lt2>
        <a:accent1>
          <a:srgbClr val="808AE4"/>
        </a:accent1>
        <a:accent2>
          <a:srgbClr val="32ACAC"/>
        </a:accent2>
        <a:accent3>
          <a:srgbClr val="FFFFFF"/>
        </a:accent3>
        <a:accent4>
          <a:srgbClr val="000000"/>
        </a:accent4>
        <a:accent5>
          <a:srgbClr val="C0C4EF"/>
        </a:accent5>
        <a:accent6>
          <a:srgbClr val="2C9B9B"/>
        </a:accent6>
        <a:hlink>
          <a:srgbClr val="8BBC32"/>
        </a:hlink>
        <a:folHlink>
          <a:srgbClr val="C2B72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795623"/>
        </a:dk2>
        <a:lt2>
          <a:srgbClr val="B2B2B2"/>
        </a:lt2>
        <a:accent1>
          <a:srgbClr val="20A891"/>
        </a:accent1>
        <a:accent2>
          <a:srgbClr val="C4B22E"/>
        </a:accent2>
        <a:accent3>
          <a:srgbClr val="FFFFFF"/>
        </a:accent3>
        <a:accent4>
          <a:srgbClr val="000000"/>
        </a:accent4>
        <a:accent5>
          <a:srgbClr val="ABD1C7"/>
        </a:accent5>
        <a:accent6>
          <a:srgbClr val="B1A129"/>
        </a:accent6>
        <a:hlink>
          <a:srgbClr val="9999FF"/>
        </a:hlink>
        <a:folHlink>
          <a:srgbClr val="209ED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5460</TotalTime>
  <Words>1194</Words>
  <Application>Microsoft Office PowerPoint</Application>
  <PresentationFormat>On-screen Show (16:9)</PresentationFormat>
  <Paragraphs>126</Paragraphs>
  <Slides>20</Slides>
  <Notes>5</Notes>
  <HiddenSlides>0</HiddenSlides>
  <MMClips>3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Office 主题</vt:lpstr>
      <vt:lpstr>千图网拥有20W+精美PPT模板 更多PPT模板下载至：www.58pic.com/office/ppt​​</vt:lpstr>
      <vt:lpstr>1_Office 主题</vt:lpstr>
      <vt:lpstr>1076TGp_natural_L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www.51pptmoban.com</Manager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微立体</dc:title>
  <dc:subject>微立体</dc:subject>
  <dc:creator>51PPT模板网</dc:creator>
  <cp:keywords>www.51pptmoban.com</cp:keywords>
  <dc:description>www.51pptmoban.com</dc:description>
  <cp:lastModifiedBy>ADMIN</cp:lastModifiedBy>
  <cp:revision>464</cp:revision>
  <dcterms:created xsi:type="dcterms:W3CDTF">2016-03-10T07:57:08Z</dcterms:created>
  <dcterms:modified xsi:type="dcterms:W3CDTF">2024-08-10T08:13:12Z</dcterms:modified>
</cp:coreProperties>
</file>